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0"/>
  </p:notesMasterIdLst>
  <p:sldIdLst>
    <p:sldId id="363" r:id="rId3"/>
    <p:sldId id="348" r:id="rId4"/>
    <p:sldId id="349" r:id="rId5"/>
    <p:sldId id="350" r:id="rId6"/>
    <p:sldId id="368" r:id="rId7"/>
    <p:sldId id="369" r:id="rId8"/>
    <p:sldId id="370" r:id="rId9"/>
    <p:sldId id="352" r:id="rId10"/>
    <p:sldId id="364" r:id="rId11"/>
    <p:sldId id="365" r:id="rId12"/>
    <p:sldId id="366" r:id="rId13"/>
    <p:sldId id="354" r:id="rId14"/>
    <p:sldId id="353" r:id="rId15"/>
    <p:sldId id="361" r:id="rId16"/>
    <p:sldId id="357" r:id="rId17"/>
    <p:sldId id="367" r:id="rId18"/>
    <p:sldId id="359"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even, Kimberly" initials="PK" lastIdx="3" clrIdx="0">
    <p:extLst>
      <p:ext uri="{19B8F6BF-5375-455C-9EA6-DF929625EA0E}">
        <p15:presenceInfo xmlns:p15="http://schemas.microsoft.com/office/powerpoint/2012/main" userId="S-1-5-21-2338163137-2684688362-157462135-337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F2EC"/>
    <a:srgbClr val="FFFAFA"/>
    <a:srgbClr val="FEF7F4"/>
    <a:srgbClr val="FEE9DE"/>
    <a:srgbClr val="FDE2D3"/>
    <a:srgbClr val="FAE6DC"/>
    <a:srgbClr val="A3E385"/>
    <a:srgbClr val="000000"/>
    <a:srgbClr val="008000"/>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7546" autoAdjust="0"/>
  </p:normalViewPr>
  <p:slideViewPr>
    <p:cSldViewPr>
      <p:cViewPr varScale="1">
        <p:scale>
          <a:sx n="77" d="100"/>
          <a:sy n="77" d="100"/>
        </p:scale>
        <p:origin x="1308" y="11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11A8A624-97CB-49B4-8885-D88C4EA420FE}" type="slidenum">
              <a:rPr lang="en-US"/>
              <a:pPr>
                <a:defRPr/>
              </a:pPr>
              <a:t>‹#›</a:t>
            </a:fld>
            <a:endParaRPr lang="en-US"/>
          </a:p>
        </p:txBody>
      </p:sp>
    </p:spTree>
    <p:extLst>
      <p:ext uri="{BB962C8B-B14F-4D97-AF65-F5344CB8AC3E}">
        <p14:creationId xmlns:p14="http://schemas.microsoft.com/office/powerpoint/2010/main" val="238761096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a:t>
            </a:fld>
            <a:endParaRPr lang="en-US"/>
          </a:p>
        </p:txBody>
      </p:sp>
    </p:spTree>
    <p:extLst>
      <p:ext uri="{BB962C8B-B14F-4D97-AF65-F5344CB8AC3E}">
        <p14:creationId xmlns:p14="http://schemas.microsoft.com/office/powerpoint/2010/main" val="32166451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12</a:t>
            </a:fld>
            <a:endParaRPr lang="en-US"/>
          </a:p>
        </p:txBody>
      </p:sp>
    </p:spTree>
    <p:extLst>
      <p:ext uri="{BB962C8B-B14F-4D97-AF65-F5344CB8AC3E}">
        <p14:creationId xmlns:p14="http://schemas.microsoft.com/office/powerpoint/2010/main" val="40348114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14</a:t>
            </a:fld>
            <a:endParaRPr lang="en-US"/>
          </a:p>
        </p:txBody>
      </p:sp>
    </p:spTree>
    <p:extLst>
      <p:ext uri="{BB962C8B-B14F-4D97-AF65-F5344CB8AC3E}">
        <p14:creationId xmlns:p14="http://schemas.microsoft.com/office/powerpoint/2010/main" val="21222378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FD1DB8C-4637-4BE5-BFB4-028B08192398}"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xfrm>
            <a:off x="914400" y="4343400"/>
            <a:ext cx="5029200" cy="4114800"/>
          </a:xfrm>
          <a:noFill/>
          <a:ln/>
        </p:spPr>
        <p:txBody>
          <a:bodyPr/>
          <a:lstStyle/>
          <a:p>
            <a:pPr eaLnBrk="1" hangingPunct="1"/>
            <a:r>
              <a:rPr lang="fr-FR" dirty="0" smtClean="0">
                <a:latin typeface="Arial" pitchFamily="34" charset="0"/>
                <a:cs typeface="Arial" pitchFamily="34" charset="0"/>
              </a:rPr>
              <a:t> </a:t>
            </a:r>
          </a:p>
        </p:txBody>
      </p:sp>
    </p:spTree>
    <p:extLst>
      <p:ext uri="{BB962C8B-B14F-4D97-AF65-F5344CB8AC3E}">
        <p14:creationId xmlns:p14="http://schemas.microsoft.com/office/powerpoint/2010/main" val="1851910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CA0A6E13-0DD2-4373-BF53-BD0301242EFB}" type="slidenum">
              <a:rPr lang="en-US" smtClean="0">
                <a:latin typeface="Arial" pitchFamily="34" charset="0"/>
                <a:cs typeface="Arial" pitchFamily="34" charset="0"/>
              </a:rPr>
              <a:pPr/>
              <a:t>17</a:t>
            </a:fld>
            <a:endParaRPr lang="en-US" smtClean="0">
              <a:latin typeface="Arial" pitchFamily="34" charset="0"/>
              <a:cs typeface="Arial" pitchFamily="34" charset="0"/>
            </a:endParaRPr>
          </a:p>
        </p:txBody>
      </p:sp>
      <p:sp>
        <p:nvSpPr>
          <p:cNvPr id="23555" name="Rectangle 2"/>
          <p:cNvSpPr>
            <a:spLocks noGrp="1" noRot="1" noChangeAspect="1" noChangeArrowheads="1" noTextEdit="1"/>
          </p:cNvSpPr>
          <p:nvPr>
            <p:ph type="sldImg"/>
          </p:nvPr>
        </p:nvSpPr>
        <p:spPr>
          <a:xfrm>
            <a:off x="1143000" y="685800"/>
            <a:ext cx="4573588" cy="3429000"/>
          </a:xfrm>
          <a:ln/>
        </p:spPr>
      </p:sp>
      <p:sp>
        <p:nvSpPr>
          <p:cNvPr id="23556" name="Rectangle 3"/>
          <p:cNvSpPr>
            <a:spLocks noGrp="1" noChangeArrowheads="1"/>
          </p:cNvSpPr>
          <p:nvPr>
            <p:ph type="body" idx="1"/>
          </p:nvPr>
        </p:nvSpPr>
        <p:spPr>
          <a:xfrm>
            <a:off x="914400" y="4343400"/>
            <a:ext cx="5029200" cy="4114800"/>
          </a:xfrm>
          <a:noFill/>
          <a:ln/>
        </p:spPr>
        <p:txBody>
          <a:bodyPr lIns="89730" tIns="44865" rIns="89730" bIns="44865"/>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4873636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2</a:t>
            </a:fld>
            <a:endParaRPr lang="en-US"/>
          </a:p>
        </p:txBody>
      </p:sp>
    </p:spTree>
    <p:extLst>
      <p:ext uri="{BB962C8B-B14F-4D97-AF65-F5344CB8AC3E}">
        <p14:creationId xmlns:p14="http://schemas.microsoft.com/office/powerpoint/2010/main" val="25741298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34C9554D-BD91-4FB9-9CDF-21151F94A00A}" type="slidenum">
              <a:rPr lang="en-US" smtClean="0">
                <a:latin typeface="Arial" pitchFamily="34" charset="0"/>
                <a:cs typeface="Arial" pitchFamily="34" charset="0"/>
              </a:rPr>
              <a:pPr/>
              <a:t>3</a:t>
            </a:fld>
            <a:endParaRPr lang="en-US" smtClean="0">
              <a:latin typeface="Arial" pitchFamily="34" charset="0"/>
              <a:cs typeface="Arial" pitchFamily="34" charset="0"/>
            </a:endParaRPr>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1316421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4</a:t>
            </a:fld>
            <a:endParaRPr lang="en-US"/>
          </a:p>
        </p:txBody>
      </p:sp>
    </p:spTree>
    <p:extLst>
      <p:ext uri="{BB962C8B-B14F-4D97-AF65-F5344CB8AC3E}">
        <p14:creationId xmlns:p14="http://schemas.microsoft.com/office/powerpoint/2010/main" val="28054160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09DEF12-17F0-4E73-B21A-FB747D23FF43}" type="slidenum">
              <a:rPr lang="en-US" smtClean="0"/>
              <a:t>6</a:t>
            </a:fld>
            <a:endParaRPr lang="en-US"/>
          </a:p>
        </p:txBody>
      </p:sp>
    </p:spTree>
    <p:extLst>
      <p:ext uri="{BB962C8B-B14F-4D97-AF65-F5344CB8AC3E}">
        <p14:creationId xmlns:p14="http://schemas.microsoft.com/office/powerpoint/2010/main" val="4556780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7"/>
          <p:cNvSpPr>
            <a:spLocks noGrp="1" noChangeArrowheads="1"/>
          </p:cNvSpPr>
          <p:nvPr>
            <p:ph type="sldNum" sz="quarter" idx="5"/>
          </p:nvPr>
        </p:nvSpPr>
        <p:spPr>
          <a:noFill/>
        </p:spPr>
        <p:txBody>
          <a:bodyPr/>
          <a:lstStyle/>
          <a:p>
            <a:fld id="{D924F418-E9B7-44B5-9645-02FEE218E692}" type="slidenum">
              <a:rPr lang="en-US" smtClean="0">
                <a:latin typeface="Arial" pitchFamily="34" charset="0"/>
                <a:cs typeface="Arial" pitchFamily="34" charset="0"/>
              </a:rPr>
              <a:pPr/>
              <a:t>8</a:t>
            </a:fld>
            <a:endParaRPr lang="en-US" smtClean="0">
              <a:latin typeface="Arial" pitchFamily="34" charset="0"/>
              <a:cs typeface="Arial" pitchFamily="34" charset="0"/>
            </a:endParaRPr>
          </a:p>
        </p:txBody>
      </p:sp>
      <p:sp>
        <p:nvSpPr>
          <p:cNvPr id="18435" name="Rectangle 2"/>
          <p:cNvSpPr>
            <a:spLocks noGrp="1" noRot="1" noChangeAspect="1" noChangeArrowheads="1" noTextEdit="1"/>
          </p:cNvSpPr>
          <p:nvPr>
            <p:ph type="sldImg"/>
          </p:nvPr>
        </p:nvSpPr>
        <p:spPr>
          <a:ln/>
        </p:spPr>
      </p:sp>
      <p:sp>
        <p:nvSpPr>
          <p:cNvPr id="18436"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2817096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11A8A624-97CB-49B4-8885-D88C4EA420FE}" type="slidenum">
              <a:rPr lang="en-US" smtClean="0"/>
              <a:pPr>
                <a:defRPr/>
              </a:pPr>
              <a:t>9</a:t>
            </a:fld>
            <a:endParaRPr lang="en-US"/>
          </a:p>
        </p:txBody>
      </p:sp>
    </p:spTree>
    <p:extLst>
      <p:ext uri="{BB962C8B-B14F-4D97-AF65-F5344CB8AC3E}">
        <p14:creationId xmlns:p14="http://schemas.microsoft.com/office/powerpoint/2010/main" val="22358111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57EADA83-AA68-426E-B57C-FF7BB1CE2031}"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2566092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DEB6D176-E75D-4BE3-9CD3-B91D8EA2C9BF}"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20483" name="Rectangle 2"/>
          <p:cNvSpPr>
            <a:spLocks noGrp="1" noRot="1" noChangeAspect="1" noChangeArrowheads="1" noTextEdit="1"/>
          </p:cNvSpPr>
          <p:nvPr>
            <p:ph type="sldImg"/>
          </p:nvPr>
        </p:nvSpPr>
        <p:spPr>
          <a:ln/>
        </p:spPr>
      </p:sp>
      <p:sp>
        <p:nvSpPr>
          <p:cNvPr id="20484" name="Rectangle 3"/>
          <p:cNvSpPr>
            <a:spLocks noGrp="1" noChangeArrowheads="1"/>
          </p:cNvSpPr>
          <p:nvPr>
            <p:ph type="body" idx="1"/>
          </p:nvPr>
        </p:nvSpPr>
        <p:spPr>
          <a:xfrm>
            <a:off x="914400" y="4343400"/>
            <a:ext cx="5029200" cy="4114800"/>
          </a:xfrm>
          <a:noFill/>
          <a:ln/>
        </p:spPr>
        <p:txBody>
          <a:bodyPr/>
          <a:lstStyle/>
          <a:p>
            <a:pPr eaLnBrk="1" hangingPunct="1"/>
            <a:endParaRPr lang="fr-FR" dirty="0" smtClean="0">
              <a:latin typeface="Arial" pitchFamily="34" charset="0"/>
              <a:cs typeface="Arial" pitchFamily="34" charset="0"/>
            </a:endParaRPr>
          </a:p>
        </p:txBody>
      </p:sp>
    </p:spTree>
    <p:extLst>
      <p:ext uri="{BB962C8B-B14F-4D97-AF65-F5344CB8AC3E}">
        <p14:creationId xmlns:p14="http://schemas.microsoft.com/office/powerpoint/2010/main" val="241724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250165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0"/>
            <a:ext cx="9144000" cy="1143000"/>
          </a:xfrm>
        </p:spPr>
        <p:txBody>
          <a:bodyPr/>
          <a:lstStyle/>
          <a:p>
            <a:r>
              <a:rPr lang="en-US" dirty="0"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US" dirty="0" smtClean="0"/>
              <a:t>Click to edit Master title style</a:t>
            </a:r>
            <a:endParaRPr lang="en-US" dirty="0"/>
          </a:p>
        </p:txBody>
      </p:sp>
      <p:sp>
        <p:nvSpPr>
          <p:cNvPr id="3" name="Chart Placeholder 2"/>
          <p:cNvSpPr>
            <a:spLocks noGrp="1"/>
          </p:cNvSpPr>
          <p:nvPr>
            <p:ph type="chart" idx="1"/>
          </p:nvPr>
        </p:nvSpPr>
        <p:spPr>
          <a:xfrm>
            <a:off x="457200" y="1600200"/>
            <a:ext cx="8229600" cy="5257800"/>
          </a:xfrm>
          <a:scene3d>
            <a:camera prst="orthographicFront"/>
            <a:lightRig rig="threePt" dir="t">
              <a:rot lat="0" lon="0" rev="1200000"/>
            </a:lightRig>
          </a:scene3d>
          <a:sp3d>
            <a:bevelT w="63500" h="25400"/>
          </a:sp3d>
        </p:spPr>
        <p:txBody>
          <a:bodyPr/>
          <a:lstStyle/>
          <a:p>
            <a:pPr lvl="0"/>
            <a:endParaRPr lang="en-US" noProof="0" smtClean="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46979405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theme" Target="../theme/theme2.xml"/><Relationship Id="rId4"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2"/>
          <p:cNvSpPr txBox="1">
            <a:spLocks noChangeArrowheads="1"/>
          </p:cNvSpPr>
          <p:nvPr userDrawn="1"/>
        </p:nvSpPr>
        <p:spPr bwMode="auto">
          <a:xfrm>
            <a:off x="0" y="5181601"/>
            <a:ext cx="9144000" cy="16764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b="1" baseline="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a:lstStyle>
          <a:p>
            <a:r>
              <a:rPr lang="en-US" kern="0" dirty="0" smtClean="0">
                <a:solidFill>
                  <a:schemeClr val="bg1"/>
                </a:solidFill>
              </a:rPr>
              <a:t>2014-15 Uganda</a:t>
            </a:r>
            <a:r>
              <a:rPr lang="en-US" kern="0" baseline="0" dirty="0" smtClean="0">
                <a:solidFill>
                  <a:schemeClr val="bg1"/>
                </a:solidFill>
              </a:rPr>
              <a:t> </a:t>
            </a:r>
            <a:br>
              <a:rPr lang="en-US" kern="0" baseline="0" dirty="0" smtClean="0">
                <a:solidFill>
                  <a:schemeClr val="bg1"/>
                </a:solidFill>
              </a:rPr>
            </a:br>
            <a:r>
              <a:rPr lang="en-US" kern="0" dirty="0" smtClean="0">
                <a:solidFill>
                  <a:schemeClr val="bg1"/>
                </a:solidFill>
              </a:rPr>
              <a:t>Malaria Indicator Survey (UMIS)</a:t>
            </a: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231715"/>
            <a:ext cx="9144000" cy="2394570"/>
          </a:xfrm>
          <a:prstGeom prst="rect">
            <a:avLst/>
          </a:prstGeom>
        </p:spPr>
      </p:pic>
    </p:spTree>
  </p:cSld>
  <p:clrMap bg1="dk1" tx1="lt1" bg2="dk2" tx2="lt2" accent1="accent1" accent2="accent2" accent3="accent3" accent4="accent4" accent5="accent5" accent6="accent6" hlink="hlink" folHlink="folHlink"/>
  <p:sldLayoutIdLst>
    <p:sldLayoutId id="2147483649" r:id="rId1"/>
  </p:sldLayoutIdLst>
  <p:timing>
    <p:tnLst>
      <p:par>
        <p:cTn id="1" dur="indefinite" restart="never" nodeType="tmRoot"/>
      </p:par>
    </p:tnLst>
  </p:timing>
  <p:hf sldNum="0" hdr="0" ftr="0"/>
  <p:txStyles>
    <p:titleStyle>
      <a:lvl1pPr algn="ctr" rtl="0" eaLnBrk="0" fontAlgn="base" hangingPunct="0">
        <a:spcBef>
          <a:spcPct val="0"/>
        </a:spcBef>
        <a:spcAft>
          <a:spcPct val="0"/>
        </a:spcAft>
        <a:defRPr sz="44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cs typeface="Arial" charset="0"/>
        </a:defRPr>
      </a:lvl2pPr>
      <a:lvl3pPr algn="ctr" rtl="0" eaLnBrk="0" fontAlgn="base" hangingPunct="0">
        <a:spcBef>
          <a:spcPct val="0"/>
        </a:spcBef>
        <a:spcAft>
          <a:spcPct val="0"/>
        </a:spcAft>
        <a:defRPr sz="4400">
          <a:solidFill>
            <a:schemeClr val="tx1"/>
          </a:solidFill>
          <a:latin typeface="Calibri" pitchFamily="34" charset="0"/>
          <a:cs typeface="Arial" charset="0"/>
        </a:defRPr>
      </a:lvl3pPr>
      <a:lvl4pPr algn="ctr" rtl="0" eaLnBrk="0" fontAlgn="base" hangingPunct="0">
        <a:spcBef>
          <a:spcPct val="0"/>
        </a:spcBef>
        <a:spcAft>
          <a:spcPct val="0"/>
        </a:spcAft>
        <a:defRPr sz="4400">
          <a:solidFill>
            <a:schemeClr val="tx1"/>
          </a:solidFill>
          <a:latin typeface="Calibri" pitchFamily="34" charset="0"/>
          <a:cs typeface="Arial" charset="0"/>
        </a:defRPr>
      </a:lvl4pPr>
      <a:lvl5pPr algn="ctr" rtl="0" eaLnBrk="0" fontAlgn="base" hangingPunct="0">
        <a:spcBef>
          <a:spcPct val="0"/>
        </a:spcBef>
        <a:spcAft>
          <a:spcPct val="0"/>
        </a:spcAft>
        <a:defRPr sz="4400">
          <a:solidFill>
            <a:schemeClr val="tx1"/>
          </a:solidFill>
          <a:latin typeface="Calibri" pitchFamily="34" charset="0"/>
          <a:cs typeface="Arial" charset="0"/>
        </a:defRPr>
      </a:lvl5pPr>
      <a:lvl6pPr marL="457200" algn="ctr" rtl="0" fontAlgn="base">
        <a:spcBef>
          <a:spcPct val="0"/>
        </a:spcBef>
        <a:spcAft>
          <a:spcPct val="0"/>
        </a:spcAft>
        <a:defRPr sz="4400">
          <a:solidFill>
            <a:schemeClr val="accent2"/>
          </a:solidFill>
          <a:latin typeface="Gill Sans Std" pitchFamily="34" charset="0"/>
          <a:cs typeface="Arial" charset="0"/>
        </a:defRPr>
      </a:lvl6pPr>
      <a:lvl7pPr marL="914400" algn="ctr" rtl="0" fontAlgn="base">
        <a:spcBef>
          <a:spcPct val="0"/>
        </a:spcBef>
        <a:spcAft>
          <a:spcPct val="0"/>
        </a:spcAft>
        <a:defRPr sz="4400">
          <a:solidFill>
            <a:schemeClr val="accent2"/>
          </a:solidFill>
          <a:latin typeface="Gill Sans Std" pitchFamily="34" charset="0"/>
          <a:cs typeface="Arial" charset="0"/>
        </a:defRPr>
      </a:lvl7pPr>
      <a:lvl8pPr marL="1371600" algn="ctr" rtl="0" fontAlgn="base">
        <a:spcBef>
          <a:spcPct val="0"/>
        </a:spcBef>
        <a:spcAft>
          <a:spcPct val="0"/>
        </a:spcAft>
        <a:defRPr sz="4400">
          <a:solidFill>
            <a:schemeClr val="accent2"/>
          </a:solidFill>
          <a:latin typeface="Gill Sans Std" pitchFamily="34" charset="0"/>
          <a:cs typeface="Arial" charset="0"/>
        </a:defRPr>
      </a:lvl8pPr>
      <a:lvl9pPr marL="1828800" algn="ctr" rtl="0" fontAlgn="base">
        <a:spcBef>
          <a:spcPct val="0"/>
        </a:spcBef>
        <a:spcAft>
          <a:spcPct val="0"/>
        </a:spcAft>
        <a:defRPr sz="4400">
          <a:solidFill>
            <a:schemeClr val="accent2"/>
          </a:solidFill>
          <a:latin typeface="Gill Sans Std" pitchFamily="34" charset="0"/>
          <a:cs typeface="Arial" charset="0"/>
        </a:defRPr>
      </a:lvl9pPr>
    </p:titleStyle>
    <p:bodyStyle>
      <a:lvl1pPr marL="342900" indent="-342900" algn="l" rtl="0" eaLnBrk="0" fontAlgn="base" hangingPunct="0">
        <a:spcBef>
          <a:spcPct val="20000"/>
        </a:spcBef>
        <a:spcAft>
          <a:spcPct val="0"/>
        </a:spcAft>
        <a:buChar char="•"/>
        <a:defRPr sz="32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2"/>
          </a:solidFill>
          <a:latin typeface="+mn-lt"/>
          <a:cs typeface="+mn-cs"/>
        </a:defRPr>
      </a:lvl2pPr>
      <a:lvl3pPr marL="1143000" indent="-228600" algn="l" rtl="0" eaLnBrk="0" fontAlgn="base" hangingPunct="0">
        <a:spcBef>
          <a:spcPct val="20000"/>
        </a:spcBef>
        <a:spcAft>
          <a:spcPct val="0"/>
        </a:spcAft>
        <a:buChar char="•"/>
        <a:defRPr sz="2400">
          <a:solidFill>
            <a:schemeClr val="tx2"/>
          </a:solidFill>
          <a:latin typeface="+mn-lt"/>
          <a:cs typeface="+mn-cs"/>
        </a:defRPr>
      </a:lvl3pPr>
      <a:lvl4pPr marL="1600200" indent="-228600" algn="l" rtl="0" eaLnBrk="0" fontAlgn="base" hangingPunct="0">
        <a:spcBef>
          <a:spcPct val="20000"/>
        </a:spcBef>
        <a:spcAft>
          <a:spcPct val="0"/>
        </a:spcAft>
        <a:buChar char="–"/>
        <a:defRPr sz="2000">
          <a:solidFill>
            <a:schemeClr val="tx2"/>
          </a:solidFill>
          <a:latin typeface="+mn-lt"/>
          <a:cs typeface="+mn-cs"/>
        </a:defRPr>
      </a:lvl4pPr>
      <a:lvl5pPr marL="2057400" indent="-228600" algn="l" rtl="0" eaLnBrk="0" fontAlgn="base" hangingPunct="0">
        <a:spcBef>
          <a:spcPct val="20000"/>
        </a:spcBef>
        <a:spcAft>
          <a:spcPct val="0"/>
        </a:spcAft>
        <a:buChar char="»"/>
        <a:defRPr sz="2000">
          <a:solidFill>
            <a:schemeClr val="tx2"/>
          </a:solidFill>
          <a:latin typeface="+mn-lt"/>
          <a:cs typeface="+mn-cs"/>
        </a:defRPr>
      </a:lvl5pPr>
      <a:lvl6pPr marL="2514600" indent="-228600" algn="l" rtl="0" fontAlgn="base">
        <a:spcBef>
          <a:spcPct val="20000"/>
        </a:spcBef>
        <a:spcAft>
          <a:spcPct val="0"/>
        </a:spcAft>
        <a:buChar char="»"/>
        <a:defRPr sz="2000">
          <a:solidFill>
            <a:schemeClr val="accent2"/>
          </a:solidFill>
          <a:latin typeface="+mn-lt"/>
          <a:cs typeface="+mn-cs"/>
        </a:defRPr>
      </a:lvl6pPr>
      <a:lvl7pPr marL="2971800" indent="-228600" algn="l" rtl="0" fontAlgn="base">
        <a:spcBef>
          <a:spcPct val="20000"/>
        </a:spcBef>
        <a:spcAft>
          <a:spcPct val="0"/>
        </a:spcAft>
        <a:buChar char="»"/>
        <a:defRPr sz="2000">
          <a:solidFill>
            <a:schemeClr val="accent2"/>
          </a:solidFill>
          <a:latin typeface="+mn-lt"/>
          <a:cs typeface="+mn-cs"/>
        </a:defRPr>
      </a:lvl7pPr>
      <a:lvl8pPr marL="3429000" indent="-228600" algn="l" rtl="0" fontAlgn="base">
        <a:spcBef>
          <a:spcPct val="20000"/>
        </a:spcBef>
        <a:spcAft>
          <a:spcPct val="0"/>
        </a:spcAft>
        <a:buChar char="»"/>
        <a:defRPr sz="2000">
          <a:solidFill>
            <a:schemeClr val="accent2"/>
          </a:solidFill>
          <a:latin typeface="+mn-lt"/>
          <a:cs typeface="+mn-cs"/>
        </a:defRPr>
      </a:lvl8pPr>
      <a:lvl9pPr marL="3886200" indent="-228600" algn="l" rtl="0" fontAlgn="base">
        <a:spcBef>
          <a:spcPct val="20000"/>
        </a:spcBef>
        <a:spcAft>
          <a:spcPct val="0"/>
        </a:spcAft>
        <a:buChar char="»"/>
        <a:defRPr sz="2000">
          <a:solidFill>
            <a:schemeClr val="accent2"/>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EF2EC"/>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78656119"/>
      </p:ext>
    </p:extLst>
  </p:cSld>
  <p:clrMap bg1="lt1" tx1="dk1" bg2="lt2" tx2="dk2" accent1="accent1" accent2="accent2" accent3="accent3" accent4="accent4" accent5="accent5" accent6="accent6" hlink="hlink" folHlink="folHlink"/>
  <p:sldLayoutIdLst>
    <p:sldLayoutId id="2147483665" r:id="rId1"/>
    <p:sldLayoutId id="2147483675" r:id="rId2"/>
    <p:sldLayoutId id="2147483676" r:id="rId3"/>
    <p:sldLayoutId id="2147483677" r:id="rId4"/>
  </p:sldLayoutIdLst>
  <p:timing>
    <p:tnLst>
      <p:par>
        <p:cTn id="1" dur="indefinite" restart="never" nodeType="tmRoot"/>
      </p:par>
    </p:tnLst>
  </p:timing>
  <p:txStyles>
    <p:titleStyle>
      <a:lvl1pPr algn="ctr" defTabSz="914400" rtl="0" eaLnBrk="1" latinLnBrk="0" hangingPunct="1">
        <a:spcBef>
          <a:spcPct val="0"/>
        </a:spcBef>
        <a:buNone/>
        <a:defRPr sz="4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0" y="304800"/>
            <a:ext cx="9144000" cy="1143000"/>
          </a:xfrm>
          <a:prstGeom prst="rect">
            <a:avLst/>
          </a:prstGeom>
          <a:noFill/>
          <a:ln w="9525">
            <a:noFill/>
            <a:miter lim="800000"/>
            <a:headEnd/>
            <a:tailEnd/>
          </a:ln>
        </p:spPr>
        <p:txBody>
          <a:bodyPr/>
          <a:lstStyle/>
          <a:p>
            <a:pPr algn="ctr">
              <a:spcBef>
                <a:spcPct val="20000"/>
              </a:spcBef>
            </a:pPr>
            <a:r>
              <a:rPr lang="en-US" sz="4400" b="1" kern="100" dirty="0" smtClean="0">
                <a:solidFill>
                  <a:schemeClr val="bg1"/>
                </a:solidFill>
                <a:latin typeface="Calibri" pitchFamily="34" charset="0"/>
              </a:rPr>
              <a:t>Introduction </a:t>
            </a:r>
          </a:p>
          <a:p>
            <a:pPr algn="ctr">
              <a:spcBef>
                <a:spcPct val="20000"/>
              </a:spcBef>
            </a:pPr>
            <a:r>
              <a:rPr lang="en-US" sz="4400" b="1" kern="100" dirty="0" smtClean="0">
                <a:solidFill>
                  <a:schemeClr val="bg1"/>
                </a:solidFill>
                <a:latin typeface="Calibri" pitchFamily="34" charset="0"/>
              </a:rPr>
              <a:t>and Methodology</a:t>
            </a:r>
            <a:endParaRPr lang="en-US" sz="4400" b="1" kern="100" dirty="0">
              <a:solidFill>
                <a:schemeClr val="bg1"/>
              </a:solidFill>
              <a:latin typeface="Calibri" pitchFamily="34" charset="0"/>
            </a:endParaRPr>
          </a:p>
        </p:txBody>
      </p:sp>
    </p:spTree>
    <p:extLst>
      <p:ext uri="{BB962C8B-B14F-4D97-AF65-F5344CB8AC3E}">
        <p14:creationId xmlns:p14="http://schemas.microsoft.com/office/powerpoint/2010/main" val="21197800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3"/>
          <p:cNvSpPr>
            <a:spLocks noGrp="1"/>
          </p:cNvSpPr>
          <p:nvPr>
            <p:ph type="title"/>
          </p:nvPr>
        </p:nvSpPr>
        <p:spPr>
          <a:xfrm>
            <a:off x="0" y="-1979"/>
            <a:ext cx="9144000" cy="1143000"/>
          </a:xfrm>
        </p:spPr>
        <p:txBody>
          <a:bodyPr>
            <a:noAutofit/>
          </a:bodyPr>
          <a:lstStyle/>
          <a:p>
            <a:r>
              <a:rPr lang="en-US" sz="4200" dirty="0" smtClean="0"/>
              <a:t>Questionnaires: </a:t>
            </a:r>
            <a:br>
              <a:rPr lang="en-US" sz="4200" dirty="0" smtClean="0"/>
            </a:br>
            <a:r>
              <a:rPr lang="en-US" sz="4200" dirty="0" smtClean="0"/>
              <a:t>Household Questionnaire</a:t>
            </a:r>
          </a:p>
        </p:txBody>
      </p:sp>
      <p:sp>
        <p:nvSpPr>
          <p:cNvPr id="10243" name="Rectangle 2"/>
          <p:cNvSpPr>
            <a:spLocks noGrp="1" noChangeArrowheads="1"/>
          </p:cNvSpPr>
          <p:nvPr>
            <p:ph idx="1"/>
          </p:nvPr>
        </p:nvSpPr>
        <p:spPr>
          <a:xfrm>
            <a:off x="457200" y="1524000"/>
            <a:ext cx="8229600" cy="5334000"/>
          </a:xfrm>
        </p:spPr>
        <p:txBody>
          <a:bodyPr>
            <a:normAutofit/>
          </a:bodyPr>
          <a:lstStyle/>
          <a:p>
            <a:pPr marL="228600" indent="-228600" eaLnBrk="1" hangingPunct="1">
              <a:spcBef>
                <a:spcPct val="0"/>
              </a:spcBef>
              <a:spcAft>
                <a:spcPts val="600"/>
              </a:spcAft>
            </a:pPr>
            <a:r>
              <a:rPr lang="en-US" dirty="0" smtClean="0"/>
              <a:t>List usual members and visitors </a:t>
            </a:r>
          </a:p>
          <a:p>
            <a:pPr marL="228600" indent="-228600" eaLnBrk="1" hangingPunct="1">
              <a:spcBef>
                <a:spcPct val="0"/>
              </a:spcBef>
              <a:spcAft>
                <a:spcPts val="600"/>
              </a:spcAft>
            </a:pPr>
            <a:r>
              <a:rPr lang="en-US" dirty="0" smtClean="0"/>
              <a:t>Basic characteristics of each person in the household collected (age, sex, education, etc.) </a:t>
            </a:r>
          </a:p>
          <a:p>
            <a:pPr marL="228600" indent="-228600" eaLnBrk="1" hangingPunct="1">
              <a:spcBef>
                <a:spcPct val="0"/>
              </a:spcBef>
              <a:spcAft>
                <a:spcPts val="600"/>
              </a:spcAft>
            </a:pPr>
            <a:r>
              <a:rPr lang="en-US" dirty="0" smtClean="0"/>
              <a:t>Housing characteristics (access to water, sanitation facilities, floor/roof/wall materials, etc.)</a:t>
            </a:r>
          </a:p>
          <a:p>
            <a:pPr marL="228600" indent="-228600" eaLnBrk="1" hangingPunct="1">
              <a:spcBef>
                <a:spcPct val="0"/>
              </a:spcBef>
              <a:spcAft>
                <a:spcPts val="600"/>
              </a:spcAft>
            </a:pPr>
            <a:r>
              <a:rPr lang="en-US" dirty="0" smtClean="0"/>
              <a:t>Identify women eligible for interview and children eligible for anemia and malaria testing</a:t>
            </a:r>
          </a:p>
          <a:p>
            <a:pPr marL="228600" indent="-228600" eaLnBrk="1" hangingPunct="1">
              <a:spcBef>
                <a:spcPct val="0"/>
              </a:spcBef>
              <a:spcAft>
                <a:spcPts val="600"/>
              </a:spcAft>
            </a:pPr>
            <a:r>
              <a:rPr lang="en-US" dirty="0" smtClean="0"/>
              <a:t>Identify ownership and use of mosquito nets</a:t>
            </a:r>
          </a:p>
          <a:p>
            <a:pPr marL="228600" indent="-228600" eaLnBrk="1" hangingPunct="1">
              <a:spcBef>
                <a:spcPct val="0"/>
              </a:spcBef>
              <a:spcAft>
                <a:spcPts val="600"/>
              </a:spcAft>
            </a:pPr>
            <a:endParaRPr lang="en-US" dirty="0" smtClean="0"/>
          </a:p>
        </p:txBody>
      </p:sp>
    </p:spTree>
    <p:extLst>
      <p:ext uri="{BB962C8B-B14F-4D97-AF65-F5344CB8AC3E}">
        <p14:creationId xmlns:p14="http://schemas.microsoft.com/office/powerpoint/2010/main" val="2384804217"/>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idx="1"/>
          </p:nvPr>
        </p:nvSpPr>
        <p:spPr>
          <a:xfrm>
            <a:off x="457200" y="1600200"/>
            <a:ext cx="8229600" cy="5257800"/>
          </a:xfrm>
        </p:spPr>
        <p:txBody>
          <a:bodyPr>
            <a:normAutofit/>
          </a:bodyPr>
          <a:lstStyle/>
          <a:p>
            <a:pPr marL="228600" indent="-228600" eaLnBrk="1" hangingPunct="1">
              <a:spcBef>
                <a:spcPct val="0"/>
              </a:spcBef>
              <a:spcAft>
                <a:spcPts val="600"/>
              </a:spcAft>
            </a:pPr>
            <a:r>
              <a:rPr lang="en-US" sz="2800" dirty="0" smtClean="0"/>
              <a:t>Background characteristics (age, education, literacy, religion, dialect, etc.)</a:t>
            </a:r>
          </a:p>
          <a:p>
            <a:pPr marL="228600" indent="-228600" eaLnBrk="1" hangingPunct="1">
              <a:spcBef>
                <a:spcPct val="0"/>
              </a:spcBef>
              <a:spcAft>
                <a:spcPts val="600"/>
              </a:spcAft>
            </a:pPr>
            <a:r>
              <a:rPr lang="en-US" sz="2800" dirty="0" smtClean="0"/>
              <a:t>Reproductive history including number of births and survival of births</a:t>
            </a:r>
          </a:p>
          <a:p>
            <a:pPr marL="228600" indent="-228600" eaLnBrk="1" hangingPunct="1">
              <a:spcBef>
                <a:spcPct val="0"/>
              </a:spcBef>
              <a:spcAft>
                <a:spcPts val="600"/>
              </a:spcAft>
            </a:pPr>
            <a:r>
              <a:rPr lang="en-US" sz="2800" dirty="0" smtClean="0"/>
              <a:t>Current pregnancy status</a:t>
            </a:r>
          </a:p>
          <a:p>
            <a:pPr marL="228600" indent="-228600" eaLnBrk="1" hangingPunct="1">
              <a:spcBef>
                <a:spcPct val="0"/>
              </a:spcBef>
              <a:spcAft>
                <a:spcPts val="600"/>
              </a:spcAft>
            </a:pPr>
            <a:r>
              <a:rPr lang="en-US" sz="2800" dirty="0" smtClean="0"/>
              <a:t>Intermittent preventive treatment for malaria during recent pregnancies</a:t>
            </a:r>
          </a:p>
          <a:p>
            <a:pPr marL="228600" indent="-228600" eaLnBrk="1" hangingPunct="1">
              <a:spcBef>
                <a:spcPct val="0"/>
              </a:spcBef>
              <a:spcAft>
                <a:spcPts val="600"/>
              </a:spcAft>
            </a:pPr>
            <a:r>
              <a:rPr lang="en-US" sz="2800" dirty="0" smtClean="0"/>
              <a:t>Antimalarial treatment for children under 5 with recent fever</a:t>
            </a:r>
          </a:p>
          <a:p>
            <a:pPr marL="228600" indent="-228600">
              <a:spcBef>
                <a:spcPct val="0"/>
              </a:spcBef>
              <a:spcAft>
                <a:spcPts val="600"/>
              </a:spcAft>
            </a:pPr>
            <a:r>
              <a:rPr lang="en-US" sz="2800" dirty="0" smtClean="0"/>
              <a:t>Knowledge about malaria</a:t>
            </a:r>
          </a:p>
        </p:txBody>
      </p:sp>
      <p:sp>
        <p:nvSpPr>
          <p:cNvPr id="5" name="Title 3"/>
          <p:cNvSpPr>
            <a:spLocks noGrp="1"/>
          </p:cNvSpPr>
          <p:nvPr>
            <p:ph type="title"/>
          </p:nvPr>
        </p:nvSpPr>
        <p:spPr>
          <a:xfrm>
            <a:off x="0" y="-1979"/>
            <a:ext cx="9144000" cy="1143000"/>
          </a:xfrm>
        </p:spPr>
        <p:txBody>
          <a:bodyPr>
            <a:noAutofit/>
          </a:bodyPr>
          <a:lstStyle/>
          <a:p>
            <a:r>
              <a:rPr lang="en-US" sz="4200" dirty="0" smtClean="0"/>
              <a:t>Questionnaires: </a:t>
            </a:r>
            <a:br>
              <a:rPr lang="en-US" sz="4200" dirty="0" smtClean="0"/>
            </a:br>
            <a:r>
              <a:rPr lang="en-US" sz="4200" dirty="0" smtClean="0"/>
              <a:t>Woman’s Questionnaire</a:t>
            </a:r>
          </a:p>
        </p:txBody>
      </p:sp>
    </p:spTree>
    <p:extLst>
      <p:ext uri="{BB962C8B-B14F-4D97-AF65-F5344CB8AC3E}">
        <p14:creationId xmlns:p14="http://schemas.microsoft.com/office/powerpoint/2010/main" val="692715858"/>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Content Placeholder 2"/>
          <p:cNvSpPr>
            <a:spLocks noGrp="1"/>
          </p:cNvSpPr>
          <p:nvPr>
            <p:ph idx="1"/>
          </p:nvPr>
        </p:nvSpPr>
        <p:spPr>
          <a:xfrm>
            <a:off x="457200" y="1600200"/>
            <a:ext cx="8229600" cy="5257800"/>
          </a:xfrm>
        </p:spPr>
        <p:txBody>
          <a:bodyPr>
            <a:normAutofit lnSpcReduction="10000"/>
          </a:bodyPr>
          <a:lstStyle/>
          <a:p>
            <a:pPr marL="228600" indent="-228600">
              <a:spcBef>
                <a:spcPts val="0"/>
              </a:spcBef>
              <a:spcAft>
                <a:spcPts val="600"/>
              </a:spcAft>
            </a:pPr>
            <a:r>
              <a:rPr lang="en-US" dirty="0" smtClean="0"/>
              <a:t>Protocol for testing was approved by the </a:t>
            </a:r>
            <a:r>
              <a:rPr lang="en-US" dirty="0" err="1" smtClean="0"/>
              <a:t>Makere</a:t>
            </a:r>
            <a:r>
              <a:rPr lang="en-US" dirty="0" smtClean="0"/>
              <a:t> University School of Biomedical Sciences Higher Degrees Research and Ethics Committee (SBS-HDREC), the Uganda National Council for Science and Technology (UNCST), and the Institutional Review Board of ICF International</a:t>
            </a:r>
          </a:p>
          <a:p>
            <a:pPr marL="228600" indent="-228600">
              <a:spcBef>
                <a:spcPts val="0"/>
              </a:spcBef>
              <a:spcAft>
                <a:spcPts val="600"/>
              </a:spcAft>
            </a:pPr>
            <a:r>
              <a:rPr lang="en-US" dirty="0" smtClean="0"/>
              <a:t>Obtained informed consent from parents/guardians</a:t>
            </a:r>
          </a:p>
          <a:p>
            <a:pPr marL="228600" indent="-228600">
              <a:spcBef>
                <a:spcPts val="0"/>
              </a:spcBef>
              <a:spcAft>
                <a:spcPts val="600"/>
              </a:spcAft>
            </a:pPr>
            <a:r>
              <a:rPr lang="en-US" dirty="0" smtClean="0"/>
              <a:t>Data collection teams included one nurse and two health technicians</a:t>
            </a:r>
          </a:p>
        </p:txBody>
      </p:sp>
      <p:sp>
        <p:nvSpPr>
          <p:cNvPr id="4" name="Title 3"/>
          <p:cNvSpPr txBox="1">
            <a:spLocks/>
          </p:cNvSpPr>
          <p:nvPr/>
        </p:nvSpPr>
        <p:spPr>
          <a:xfrm>
            <a:off x="0" y="-1979"/>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Biomarkers: </a:t>
            </a:r>
            <a:br>
              <a:rPr lang="en-US" sz="4200" dirty="0" smtClean="0"/>
            </a:br>
            <a:r>
              <a:rPr lang="en-US" sz="4200" dirty="0" smtClean="0"/>
              <a:t>Anaemia and Malaria Testing</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457200" y="1600200"/>
            <a:ext cx="8229600" cy="5257800"/>
          </a:xfrm>
        </p:spPr>
        <p:txBody>
          <a:bodyPr>
            <a:noAutofit/>
          </a:bodyPr>
          <a:lstStyle/>
          <a:p>
            <a:pPr marL="228600" indent="-228600">
              <a:spcBef>
                <a:spcPts val="0"/>
              </a:spcBef>
              <a:spcAft>
                <a:spcPts val="600"/>
              </a:spcAft>
              <a:defRPr/>
            </a:pPr>
            <a:r>
              <a:rPr lang="en-GB" sz="2700" dirty="0" smtClean="0"/>
              <a:t>Children age 0-59 months in households selected for the survey were tested for anaemia</a:t>
            </a:r>
          </a:p>
          <a:p>
            <a:pPr marL="228600" indent="-228600">
              <a:spcBef>
                <a:spcPts val="0"/>
              </a:spcBef>
              <a:spcAft>
                <a:spcPts val="600"/>
              </a:spcAft>
              <a:defRPr/>
            </a:pPr>
            <a:r>
              <a:rPr lang="en-GB" sz="2700" dirty="0" smtClean="0"/>
              <a:t>Consent was obtained from child’s parent/guardian</a:t>
            </a:r>
          </a:p>
          <a:p>
            <a:pPr marL="228600" indent="-228600">
              <a:spcBef>
                <a:spcPts val="0"/>
              </a:spcBef>
              <a:spcAft>
                <a:spcPts val="600"/>
              </a:spcAft>
              <a:defRPr/>
            </a:pPr>
            <a:r>
              <a:rPr lang="en-GB" sz="2700" dirty="0" smtClean="0"/>
              <a:t>Anaemia testing was done in the household using finger-prick blood samples and the portable </a:t>
            </a:r>
            <a:r>
              <a:rPr lang="en-GB" sz="2700" dirty="0" err="1" smtClean="0"/>
              <a:t>HemoCue</a:t>
            </a:r>
            <a:r>
              <a:rPr lang="en-GB" sz="2700" dirty="0" smtClean="0"/>
              <a:t> machine</a:t>
            </a:r>
          </a:p>
          <a:p>
            <a:pPr marL="228600" indent="-228600">
              <a:spcBef>
                <a:spcPts val="0"/>
              </a:spcBef>
              <a:spcAft>
                <a:spcPts val="600"/>
              </a:spcAft>
              <a:defRPr/>
            </a:pPr>
            <a:r>
              <a:rPr lang="en-GB" sz="2700" dirty="0" smtClean="0"/>
              <a:t>Results were reported in the field; parents of children with haemoglobin level of under 8g/dl were urged to take the child to a health care facility</a:t>
            </a:r>
          </a:p>
          <a:p>
            <a:pPr marL="228600" indent="-228600">
              <a:spcBef>
                <a:spcPts val="0"/>
              </a:spcBef>
              <a:spcAft>
                <a:spcPts val="600"/>
              </a:spcAft>
              <a:defRPr/>
            </a:pPr>
            <a:r>
              <a:rPr lang="en-GB" sz="2700" dirty="0" smtClean="0"/>
              <a:t>All households with children age 0-59 months were given a brochure explaining the causes and prevention of anaemia</a:t>
            </a:r>
          </a:p>
          <a:p>
            <a:pPr marL="228600" indent="-228600">
              <a:spcBef>
                <a:spcPts val="0"/>
              </a:spcBef>
              <a:spcAft>
                <a:spcPts val="600"/>
              </a:spcAft>
              <a:defRPr/>
            </a:pPr>
            <a:endParaRPr lang="en-GB" sz="2700" dirty="0" smtClean="0">
              <a:solidFill>
                <a:schemeClr val="accent4"/>
              </a:solidFill>
            </a:endParaRPr>
          </a:p>
          <a:p>
            <a:pPr marL="228600" lvl="2">
              <a:spcBef>
                <a:spcPts val="0"/>
              </a:spcBef>
              <a:spcAft>
                <a:spcPts val="600"/>
              </a:spcAft>
              <a:defRPr/>
            </a:pPr>
            <a:endParaRPr lang="en-GB" sz="2700" dirty="0" smtClean="0">
              <a:solidFill>
                <a:schemeClr val="accent1"/>
              </a:solidFill>
            </a:endParaRPr>
          </a:p>
        </p:txBody>
      </p:sp>
      <p:sp>
        <p:nvSpPr>
          <p:cNvPr id="5" name="Title 3"/>
          <p:cNvSpPr txBox="1">
            <a:spLocks/>
          </p:cNvSpPr>
          <p:nvPr/>
        </p:nvSpPr>
        <p:spPr>
          <a:xfrm>
            <a:off x="0" y="-1979"/>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Anaemia Testing</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p:cNvSpPr>
            <a:spLocks noGrp="1"/>
          </p:cNvSpPr>
          <p:nvPr>
            <p:ph idx="1"/>
          </p:nvPr>
        </p:nvSpPr>
        <p:spPr>
          <a:xfrm>
            <a:off x="457200" y="1600200"/>
            <a:ext cx="8229600" cy="5257800"/>
          </a:xfrm>
        </p:spPr>
        <p:txBody>
          <a:bodyPr>
            <a:noAutofit/>
          </a:bodyPr>
          <a:lstStyle/>
          <a:p>
            <a:pPr marL="0" indent="0">
              <a:buNone/>
              <a:defRPr/>
            </a:pPr>
            <a:r>
              <a:rPr lang="en-US" sz="2400" dirty="0" smtClean="0"/>
              <a:t>Children age 0-59 months in households selected for the survey were tested for malaria:</a:t>
            </a:r>
          </a:p>
          <a:p>
            <a:pPr>
              <a:defRPr/>
            </a:pPr>
            <a:r>
              <a:rPr lang="en-US" sz="2400" dirty="0" smtClean="0"/>
              <a:t>Rapid diagnostic test (RDT)</a:t>
            </a:r>
          </a:p>
          <a:p>
            <a:pPr lvl="1">
              <a:buFont typeface="Arial" panose="020B0604020202020204" pitchFamily="34" charset="0"/>
              <a:buChar char="•"/>
              <a:defRPr/>
            </a:pPr>
            <a:r>
              <a:rPr lang="en-US" sz="2200" dirty="0" smtClean="0"/>
              <a:t>Same finger-prick used for anaemia testing</a:t>
            </a:r>
          </a:p>
          <a:p>
            <a:pPr lvl="1">
              <a:buFont typeface="Arial" panose="020B0604020202020204" pitchFamily="34" charset="0"/>
              <a:buChar char="•"/>
              <a:defRPr/>
            </a:pPr>
            <a:r>
              <a:rPr lang="en-US" sz="2200" dirty="0" smtClean="0"/>
              <a:t>Results </a:t>
            </a:r>
            <a:r>
              <a:rPr lang="en-US" sz="2200" dirty="0"/>
              <a:t>available in 15 </a:t>
            </a:r>
            <a:r>
              <a:rPr lang="en-US" sz="2200" dirty="0" smtClean="0"/>
              <a:t>minutes</a:t>
            </a:r>
          </a:p>
          <a:p>
            <a:pPr lvl="1">
              <a:buFont typeface="Arial" panose="020B0604020202020204" pitchFamily="34" charset="0"/>
              <a:buChar char="•"/>
              <a:defRPr/>
            </a:pPr>
            <a:r>
              <a:rPr lang="en-US" sz="2200" dirty="0" smtClean="0"/>
              <a:t>Results </a:t>
            </a:r>
            <a:r>
              <a:rPr lang="en-US" sz="2200" dirty="0"/>
              <a:t>provided to child’s </a:t>
            </a:r>
            <a:r>
              <a:rPr lang="en-US" sz="2200" dirty="0" smtClean="0"/>
              <a:t>parent/guardian</a:t>
            </a:r>
          </a:p>
          <a:p>
            <a:pPr lvl="1">
              <a:buFont typeface="Arial" panose="020B0604020202020204" pitchFamily="34" charset="0"/>
              <a:buChar char="•"/>
              <a:defRPr/>
            </a:pPr>
            <a:r>
              <a:rPr lang="en-US" sz="2200" dirty="0" smtClean="0"/>
              <a:t>Those </a:t>
            </a:r>
            <a:r>
              <a:rPr lang="en-US" sz="2200" dirty="0"/>
              <a:t>who tested positive for malaria using </a:t>
            </a:r>
            <a:r>
              <a:rPr lang="en-US" sz="2200" dirty="0" smtClean="0"/>
              <a:t>RDT were </a:t>
            </a:r>
            <a:r>
              <a:rPr lang="en-US" sz="2200" dirty="0"/>
              <a:t>offered full course of medicine according to standard procedures for treating malaria in </a:t>
            </a:r>
            <a:r>
              <a:rPr lang="en-US" sz="2200" dirty="0" smtClean="0"/>
              <a:t>Uganda</a:t>
            </a:r>
            <a:endParaRPr lang="en-US" sz="2200" dirty="0"/>
          </a:p>
          <a:p>
            <a:pPr>
              <a:defRPr/>
            </a:pPr>
            <a:r>
              <a:rPr lang="en-US" sz="2400" dirty="0" smtClean="0"/>
              <a:t>Microscopy</a:t>
            </a:r>
          </a:p>
          <a:p>
            <a:pPr lvl="1">
              <a:buFont typeface="Arial" panose="020B0604020202020204" pitchFamily="34" charset="0"/>
              <a:buChar char="•"/>
              <a:defRPr/>
            </a:pPr>
            <a:r>
              <a:rPr lang="en-US" sz="2200" dirty="0" smtClean="0"/>
              <a:t>Thick blood smear taken for all children tested</a:t>
            </a:r>
          </a:p>
          <a:p>
            <a:pPr lvl="1">
              <a:buFont typeface="Arial" panose="020B0604020202020204" pitchFamily="34" charset="0"/>
              <a:buChar char="•"/>
              <a:defRPr/>
            </a:pPr>
            <a:r>
              <a:rPr lang="en-US" sz="2200" dirty="0" smtClean="0"/>
              <a:t>Sent to UMSP Molecular Research Laboratory at </a:t>
            </a:r>
            <a:r>
              <a:rPr lang="en-US" sz="2200" dirty="0" err="1" smtClean="0"/>
              <a:t>Mulago</a:t>
            </a:r>
            <a:r>
              <a:rPr lang="en-US" sz="2200" dirty="0" smtClean="0"/>
              <a:t> </a:t>
            </a:r>
            <a:r>
              <a:rPr lang="en-US" sz="2200" dirty="0" err="1" smtClean="0"/>
              <a:t>Hosptial</a:t>
            </a:r>
            <a:r>
              <a:rPr lang="en-US" sz="2200" dirty="0" smtClean="0"/>
              <a:t> in Kampala for reading</a:t>
            </a:r>
            <a:endParaRPr lang="en-US" sz="2200" dirty="0" smtClean="0">
              <a:solidFill>
                <a:schemeClr val="accent1"/>
              </a:solidFill>
            </a:endParaRPr>
          </a:p>
        </p:txBody>
      </p:sp>
      <p:sp>
        <p:nvSpPr>
          <p:cNvPr id="5" name="Title 3"/>
          <p:cNvSpPr txBox="1">
            <a:spLocks/>
          </p:cNvSpPr>
          <p:nvPr/>
        </p:nvSpPr>
        <p:spPr>
          <a:xfrm>
            <a:off x="0" y="-1979"/>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Malaria Testing</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a:xfrm>
            <a:off x="457200" y="1600200"/>
            <a:ext cx="8229600" cy="5257800"/>
          </a:xfrm>
        </p:spPr>
        <p:txBody>
          <a:bodyPr>
            <a:normAutofit/>
          </a:bodyPr>
          <a:lstStyle/>
          <a:p>
            <a:pPr marL="228600" indent="-228600">
              <a:lnSpc>
                <a:spcPct val="110000"/>
              </a:lnSpc>
              <a:spcBef>
                <a:spcPts val="0"/>
              </a:spcBef>
              <a:spcAft>
                <a:spcPts val="600"/>
              </a:spcAft>
            </a:pPr>
            <a:r>
              <a:rPr lang="en-US" dirty="0" smtClean="0"/>
              <a:t>Main training: </a:t>
            </a:r>
            <a:endParaRPr lang="en-US" dirty="0"/>
          </a:p>
          <a:p>
            <a:pPr marL="857250" lvl="1" indent="-457200">
              <a:lnSpc>
                <a:spcPct val="110000"/>
              </a:lnSpc>
              <a:spcBef>
                <a:spcPts val="0"/>
              </a:spcBef>
              <a:spcAft>
                <a:spcPts val="600"/>
              </a:spcAft>
              <a:buClr>
                <a:schemeClr val="tx1"/>
              </a:buClr>
              <a:buFont typeface="Arial" panose="020B0604020202020204" pitchFamily="34" charset="0"/>
              <a:buChar char="•"/>
            </a:pPr>
            <a:r>
              <a:rPr lang="en-US" b="1" dirty="0" smtClean="0">
                <a:solidFill>
                  <a:schemeClr val="accent1"/>
                </a:solidFill>
              </a:rPr>
              <a:t>88</a:t>
            </a:r>
            <a:r>
              <a:rPr lang="en-US" dirty="0" smtClean="0"/>
              <a:t> persons trained as field staff: supervisors, interviewers, nurses, and health technicians</a:t>
            </a:r>
          </a:p>
          <a:p>
            <a:pPr marL="857250" lvl="1" indent="-457200">
              <a:lnSpc>
                <a:spcPct val="110000"/>
              </a:lnSpc>
              <a:spcBef>
                <a:spcPts val="0"/>
              </a:spcBef>
              <a:spcAft>
                <a:spcPts val="600"/>
              </a:spcAft>
              <a:buClr>
                <a:schemeClr val="tx1"/>
              </a:buClr>
              <a:buFont typeface="Arial" panose="020B0604020202020204" pitchFamily="34" charset="0"/>
              <a:buChar char="•"/>
            </a:pPr>
            <a:r>
              <a:rPr lang="en-US" dirty="0" smtClean="0"/>
              <a:t>Two week training in November 2014</a:t>
            </a:r>
          </a:p>
          <a:p>
            <a:pPr>
              <a:lnSpc>
                <a:spcPct val="110000"/>
              </a:lnSpc>
              <a:spcBef>
                <a:spcPts val="0"/>
              </a:spcBef>
              <a:spcAft>
                <a:spcPts val="600"/>
              </a:spcAft>
              <a:buClr>
                <a:schemeClr val="tx1"/>
              </a:buClr>
            </a:pPr>
            <a:r>
              <a:rPr lang="en-US" dirty="0" smtClean="0"/>
              <a:t>Fieldwork: </a:t>
            </a:r>
            <a:r>
              <a:rPr lang="en-US" b="1" dirty="0" smtClean="0">
                <a:solidFill>
                  <a:schemeClr val="accent1"/>
                </a:solidFill>
              </a:rPr>
              <a:t>1 December 2014 - end of January 2015</a:t>
            </a:r>
          </a:p>
          <a:p>
            <a:pPr marL="857250" lvl="1" indent="-457200">
              <a:lnSpc>
                <a:spcPct val="110000"/>
              </a:lnSpc>
              <a:spcBef>
                <a:spcPts val="0"/>
              </a:spcBef>
              <a:spcAft>
                <a:spcPts val="600"/>
              </a:spcAft>
              <a:buClr>
                <a:schemeClr val="tx1"/>
              </a:buClr>
              <a:buFont typeface="Arial" panose="020B0604020202020204" pitchFamily="34" charset="0"/>
              <a:buChar char="•"/>
            </a:pPr>
            <a:r>
              <a:rPr lang="en-US" b="1" dirty="0" smtClean="0">
                <a:solidFill>
                  <a:schemeClr val="accent1"/>
                </a:solidFill>
              </a:rPr>
              <a:t>17 teams</a:t>
            </a:r>
            <a:r>
              <a:rPr lang="en-US" dirty="0" smtClean="0">
                <a:solidFill>
                  <a:schemeClr val="accent1"/>
                </a:solidFill>
              </a:rPr>
              <a:t> </a:t>
            </a:r>
            <a:r>
              <a:rPr lang="en-US" dirty="0" smtClean="0"/>
              <a:t>for field data collection: 1 field supervisor, 3 interviewers (1 of whom was a nurse), 2 health technicians, and </a:t>
            </a:r>
            <a:r>
              <a:rPr lang="en-US" dirty="0"/>
              <a:t>1</a:t>
            </a:r>
            <a:r>
              <a:rPr lang="en-US" dirty="0" smtClean="0"/>
              <a:t> driver</a:t>
            </a:r>
            <a:endParaRPr lang="en-US" b="1" dirty="0" smtClean="0"/>
          </a:p>
          <a:p>
            <a:pPr marL="228600" indent="-228600">
              <a:lnSpc>
                <a:spcPct val="110000"/>
              </a:lnSpc>
              <a:spcBef>
                <a:spcPts val="0"/>
              </a:spcBef>
              <a:spcAft>
                <a:spcPts val="600"/>
              </a:spcAft>
            </a:pPr>
            <a:endParaRPr lang="en-US" dirty="0" smtClean="0"/>
          </a:p>
          <a:p>
            <a:pPr marL="228600" indent="-228600">
              <a:lnSpc>
                <a:spcPct val="110000"/>
              </a:lnSpc>
              <a:spcBef>
                <a:spcPts val="0"/>
              </a:spcBef>
              <a:spcAft>
                <a:spcPts val="600"/>
              </a:spcAft>
            </a:pPr>
            <a:endParaRPr lang="en-US" dirty="0" smtClean="0"/>
          </a:p>
        </p:txBody>
      </p:sp>
      <p:sp>
        <p:nvSpPr>
          <p:cNvPr id="5" name="Title 3"/>
          <p:cNvSpPr txBox="1">
            <a:spLocks/>
          </p:cNvSpPr>
          <p:nvPr/>
        </p:nvSpPr>
        <p:spPr>
          <a:xfrm>
            <a:off x="0" y="-1979"/>
            <a:ext cx="9144000" cy="1143000"/>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Main Survey Training and Fieldwork</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rmAutofit/>
          </a:bodyPr>
          <a:lstStyle/>
          <a:p>
            <a:r>
              <a:rPr lang="en-US" sz="4200" dirty="0" smtClean="0"/>
              <a:t>Data Processing</a:t>
            </a:r>
            <a:endParaRPr lang="en-US" sz="4200" dirty="0"/>
          </a:p>
        </p:txBody>
      </p:sp>
      <p:sp>
        <p:nvSpPr>
          <p:cNvPr id="3" name="Content Placeholder 2"/>
          <p:cNvSpPr>
            <a:spLocks noGrp="1"/>
          </p:cNvSpPr>
          <p:nvPr>
            <p:ph idx="1"/>
          </p:nvPr>
        </p:nvSpPr>
        <p:spPr>
          <a:xfrm>
            <a:off x="243840" y="1605280"/>
            <a:ext cx="8606790" cy="4947920"/>
          </a:xfrm>
        </p:spPr>
        <p:txBody>
          <a:bodyPr>
            <a:normAutofit fontScale="92500" lnSpcReduction="20000"/>
          </a:bodyPr>
          <a:lstStyle/>
          <a:p>
            <a:pPr>
              <a:lnSpc>
                <a:spcPct val="110000"/>
              </a:lnSpc>
              <a:spcBef>
                <a:spcPts val="0"/>
              </a:spcBef>
              <a:spcAft>
                <a:spcPts val="600"/>
              </a:spcAft>
            </a:pPr>
            <a:r>
              <a:rPr lang="en-GB" dirty="0" smtClean="0"/>
              <a:t>Completed questionnaires returned to data processing centre at UBOS headquarters in Kampala for office editing, data entry, and editing of computer-identified inconsistencies.</a:t>
            </a:r>
          </a:p>
          <a:p>
            <a:pPr>
              <a:lnSpc>
                <a:spcPct val="110000"/>
              </a:lnSpc>
              <a:spcBef>
                <a:spcPts val="0"/>
              </a:spcBef>
              <a:spcAft>
                <a:spcPts val="600"/>
              </a:spcAft>
            </a:pPr>
            <a:r>
              <a:rPr lang="en-GB" dirty="0" smtClean="0"/>
              <a:t>Data processing team of 1 data entry supervisor, 1 assistant supervisor, 24 data entry operators, and 7 staff who assisted in questionnaire administration, office editing, and secondary editing.</a:t>
            </a:r>
          </a:p>
          <a:p>
            <a:pPr>
              <a:lnSpc>
                <a:spcPct val="110000"/>
              </a:lnSpc>
              <a:spcBef>
                <a:spcPts val="0"/>
              </a:spcBef>
              <a:spcAft>
                <a:spcPts val="600"/>
              </a:spcAft>
            </a:pPr>
            <a:r>
              <a:rPr lang="en-GB" dirty="0" smtClean="0"/>
              <a:t>Data entry and editing done with </a:t>
            </a:r>
            <a:r>
              <a:rPr lang="en-GB" dirty="0" err="1" smtClean="0"/>
              <a:t>CSPro</a:t>
            </a:r>
            <a:r>
              <a:rPr lang="en-GB" dirty="0" smtClean="0"/>
              <a:t>.</a:t>
            </a:r>
          </a:p>
          <a:p>
            <a:pPr>
              <a:lnSpc>
                <a:spcPct val="110000"/>
              </a:lnSpc>
              <a:spcBef>
                <a:spcPts val="0"/>
              </a:spcBef>
              <a:spcAft>
                <a:spcPts val="600"/>
              </a:spcAft>
            </a:pPr>
            <a:r>
              <a:rPr lang="en-GB" dirty="0" smtClean="0"/>
              <a:t>Data processing took place from January 2015 to mid-February 2015.</a:t>
            </a:r>
            <a:endParaRPr lang="en-GB" dirty="0"/>
          </a:p>
        </p:txBody>
      </p:sp>
    </p:spTree>
    <p:extLst>
      <p:ext uri="{BB962C8B-B14F-4D97-AF65-F5344CB8AC3E}">
        <p14:creationId xmlns:p14="http://schemas.microsoft.com/office/powerpoint/2010/main" val="20797969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628650" y="0"/>
            <a:ext cx="7886700" cy="1325563"/>
          </a:xfrm>
          <a:prstGeom prst="rect">
            <a:avLst/>
          </a:prstGeom>
        </p:spPr>
        <p:txBody>
          <a:bodyPr vert="horz" lIns="91440" tIns="45720" rIns="91440" bIns="45720" rtlCol="0" anchor="ctr">
            <a:normAutofit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smtClean="0"/>
              <a:t>Results of the Household and Individual Interviews</a:t>
            </a:r>
            <a:endParaRPr lang="en-US" sz="4200" dirty="0"/>
          </a:p>
        </p:txBody>
      </p:sp>
      <p:graphicFrame>
        <p:nvGraphicFramePr>
          <p:cNvPr id="12" name="Table 11"/>
          <p:cNvGraphicFramePr>
            <a:graphicFrameLocks noGrp="1"/>
          </p:cNvGraphicFramePr>
          <p:nvPr>
            <p:extLst>
              <p:ext uri="{D42A27DB-BD31-4B8C-83A1-F6EECF244321}">
                <p14:modId xmlns:p14="http://schemas.microsoft.com/office/powerpoint/2010/main" val="762987573"/>
              </p:ext>
            </p:extLst>
          </p:nvPr>
        </p:nvGraphicFramePr>
        <p:xfrm>
          <a:off x="1524000" y="1828800"/>
          <a:ext cx="6096000" cy="1854200"/>
        </p:xfrm>
        <a:graphic>
          <a:graphicData uri="http://schemas.openxmlformats.org/drawingml/2006/table">
            <a:tbl>
              <a:tblPr firstRow="1" bandRow="1">
                <a:tableStyleId>{5C22544A-7EE6-4342-B048-85BDC9FD1C3A}</a:tableStyleId>
              </a:tblPr>
              <a:tblGrid>
                <a:gridCol w="4281377"/>
                <a:gridCol w="1814623"/>
              </a:tblGrid>
              <a:tr h="370840">
                <a:tc gridSpan="2">
                  <a:txBody>
                    <a:bodyPr/>
                    <a:lstStyle/>
                    <a:p>
                      <a:r>
                        <a:rPr lang="en-GB" noProof="0" dirty="0" smtClean="0">
                          <a:solidFill>
                            <a:schemeClr val="bg1"/>
                          </a:solidFill>
                        </a:rPr>
                        <a:t>Household Interviews</a:t>
                      </a:r>
                      <a:endParaRPr lang="en-GB" noProof="0" dirty="0">
                        <a:solidFill>
                          <a:schemeClr val="bg1"/>
                        </a:solidFill>
                      </a:endParaRPr>
                    </a:p>
                  </a:txBody>
                  <a:tcPr/>
                </a:tc>
                <a:tc hMerge="1">
                  <a:txBody>
                    <a:bodyPr/>
                    <a:lstStyle/>
                    <a:p>
                      <a:endParaRPr lang="en-US" dirty="0"/>
                    </a:p>
                  </a:txBody>
                  <a:tcPr/>
                </a:tc>
              </a:tr>
              <a:tr h="370840">
                <a:tc>
                  <a:txBody>
                    <a:bodyPr/>
                    <a:lstStyle/>
                    <a:p>
                      <a:r>
                        <a:rPr lang="en-GB" noProof="0" dirty="0" smtClean="0"/>
                        <a:t>Households selected</a:t>
                      </a:r>
                      <a:endParaRPr lang="en-GB" noProof="0" dirty="0"/>
                    </a:p>
                  </a:txBody>
                  <a:tcPr/>
                </a:tc>
                <a:tc>
                  <a:txBody>
                    <a:bodyPr/>
                    <a:lstStyle/>
                    <a:p>
                      <a:pPr algn="r"/>
                      <a:r>
                        <a:rPr lang="en-GB" noProof="0" dirty="0" smtClean="0"/>
                        <a:t>5,802</a:t>
                      </a:r>
                      <a:endParaRPr lang="en-GB" noProof="0" dirty="0"/>
                    </a:p>
                  </a:txBody>
                  <a:tcPr/>
                </a:tc>
              </a:tr>
              <a:tr h="370840">
                <a:tc>
                  <a:txBody>
                    <a:bodyPr/>
                    <a:lstStyle/>
                    <a:p>
                      <a:r>
                        <a:rPr lang="en-GB" noProof="0" dirty="0" smtClean="0"/>
                        <a:t>Households occupied</a:t>
                      </a:r>
                      <a:endParaRPr lang="en-GB" noProof="0" dirty="0"/>
                    </a:p>
                  </a:txBody>
                  <a:tcPr/>
                </a:tc>
                <a:tc>
                  <a:txBody>
                    <a:bodyPr/>
                    <a:lstStyle/>
                    <a:p>
                      <a:pPr algn="r"/>
                      <a:r>
                        <a:rPr lang="en-GB" noProof="0" dirty="0" smtClean="0"/>
                        <a:t>5,494</a:t>
                      </a:r>
                      <a:endParaRPr lang="en-GB" noProof="0" dirty="0"/>
                    </a:p>
                  </a:txBody>
                  <a:tcPr/>
                </a:tc>
              </a:tr>
              <a:tr h="370840">
                <a:tc>
                  <a:txBody>
                    <a:bodyPr/>
                    <a:lstStyle/>
                    <a:p>
                      <a:r>
                        <a:rPr lang="en-GB" noProof="0" dirty="0" smtClean="0"/>
                        <a:t>Households interviewed</a:t>
                      </a:r>
                      <a:endParaRPr lang="en-GB" noProof="0" dirty="0"/>
                    </a:p>
                  </a:txBody>
                  <a:tcPr/>
                </a:tc>
                <a:tc>
                  <a:txBody>
                    <a:bodyPr/>
                    <a:lstStyle/>
                    <a:p>
                      <a:pPr algn="r"/>
                      <a:r>
                        <a:rPr lang="en-GB" noProof="0" dirty="0" smtClean="0"/>
                        <a:t>5,345</a:t>
                      </a:r>
                      <a:endParaRPr lang="en-GB" noProof="0" dirty="0"/>
                    </a:p>
                  </a:txBody>
                  <a:tcPr/>
                </a:tc>
              </a:tr>
              <a:tr h="370840">
                <a:tc>
                  <a:txBody>
                    <a:bodyPr/>
                    <a:lstStyle/>
                    <a:p>
                      <a:r>
                        <a:rPr lang="en-GB" noProof="0" dirty="0" smtClean="0"/>
                        <a:t>Response</a:t>
                      </a:r>
                      <a:r>
                        <a:rPr lang="en-GB" baseline="0" noProof="0" dirty="0" smtClean="0"/>
                        <a:t> rate</a:t>
                      </a:r>
                      <a:endParaRPr lang="en-GB" noProof="0" dirty="0"/>
                    </a:p>
                  </a:txBody>
                  <a:tcPr/>
                </a:tc>
                <a:tc>
                  <a:txBody>
                    <a:bodyPr/>
                    <a:lstStyle/>
                    <a:p>
                      <a:pPr algn="r"/>
                      <a:r>
                        <a:rPr lang="en-GB" noProof="0" dirty="0" smtClean="0"/>
                        <a:t>97%</a:t>
                      </a:r>
                      <a:endParaRPr lang="en-GB" noProof="0" dirty="0"/>
                    </a:p>
                  </a:txBody>
                  <a:tcPr/>
                </a:tc>
              </a:tr>
            </a:tbl>
          </a:graphicData>
        </a:graphic>
      </p:graphicFrame>
      <p:graphicFrame>
        <p:nvGraphicFramePr>
          <p:cNvPr id="13" name="Table 12"/>
          <p:cNvGraphicFramePr>
            <a:graphicFrameLocks noGrp="1"/>
          </p:cNvGraphicFramePr>
          <p:nvPr>
            <p:extLst>
              <p:ext uri="{D42A27DB-BD31-4B8C-83A1-F6EECF244321}">
                <p14:modId xmlns:p14="http://schemas.microsoft.com/office/powerpoint/2010/main" val="2037311667"/>
              </p:ext>
            </p:extLst>
          </p:nvPr>
        </p:nvGraphicFramePr>
        <p:xfrm>
          <a:off x="1524000" y="3693042"/>
          <a:ext cx="6096000" cy="1483360"/>
        </p:xfrm>
        <a:graphic>
          <a:graphicData uri="http://schemas.openxmlformats.org/drawingml/2006/table">
            <a:tbl>
              <a:tblPr firstRow="1" bandRow="1">
                <a:tableStyleId>{5C22544A-7EE6-4342-B048-85BDC9FD1C3A}</a:tableStyleId>
              </a:tblPr>
              <a:tblGrid>
                <a:gridCol w="4281377"/>
                <a:gridCol w="1814623"/>
              </a:tblGrid>
              <a:tr h="370840">
                <a:tc gridSpan="2">
                  <a:txBody>
                    <a:bodyPr/>
                    <a:lstStyle/>
                    <a:p>
                      <a:r>
                        <a:rPr lang="en-US" dirty="0" smtClean="0">
                          <a:solidFill>
                            <a:schemeClr val="bg1"/>
                          </a:solidFill>
                        </a:rPr>
                        <a:t>Interviews with Women age 15-49</a:t>
                      </a:r>
                      <a:endParaRPr lang="en-US" dirty="0">
                        <a:solidFill>
                          <a:schemeClr val="bg1"/>
                        </a:solidFill>
                      </a:endParaRPr>
                    </a:p>
                  </a:txBody>
                  <a:tcPr/>
                </a:tc>
                <a:tc hMerge="1">
                  <a:txBody>
                    <a:bodyPr/>
                    <a:lstStyle/>
                    <a:p>
                      <a:endParaRPr lang="en-US" dirty="0"/>
                    </a:p>
                  </a:txBody>
                  <a:tcPr/>
                </a:tc>
              </a:tr>
              <a:tr h="370840">
                <a:tc>
                  <a:txBody>
                    <a:bodyPr/>
                    <a:lstStyle/>
                    <a:p>
                      <a:r>
                        <a:rPr lang="en-US" dirty="0" smtClean="0"/>
                        <a:t>Eligible women</a:t>
                      </a:r>
                      <a:endParaRPr lang="en-US" dirty="0"/>
                    </a:p>
                  </a:txBody>
                  <a:tcPr/>
                </a:tc>
                <a:tc>
                  <a:txBody>
                    <a:bodyPr/>
                    <a:lstStyle/>
                    <a:p>
                      <a:pPr algn="r"/>
                      <a:r>
                        <a:rPr lang="en-US" dirty="0" smtClean="0"/>
                        <a:t>5,494</a:t>
                      </a:r>
                      <a:endParaRPr lang="en-US" dirty="0"/>
                    </a:p>
                  </a:txBody>
                  <a:tcPr/>
                </a:tc>
              </a:tr>
              <a:tr h="370840">
                <a:tc>
                  <a:txBody>
                    <a:bodyPr/>
                    <a:lstStyle/>
                    <a:p>
                      <a:r>
                        <a:rPr lang="en-US" dirty="0" smtClean="0"/>
                        <a:t>Women interviewed</a:t>
                      </a:r>
                      <a:endParaRPr lang="en-US" dirty="0"/>
                    </a:p>
                  </a:txBody>
                  <a:tcPr/>
                </a:tc>
                <a:tc>
                  <a:txBody>
                    <a:bodyPr/>
                    <a:lstStyle/>
                    <a:p>
                      <a:pPr algn="r"/>
                      <a:r>
                        <a:rPr lang="en-US" dirty="0" smtClean="0"/>
                        <a:t>5,322</a:t>
                      </a:r>
                      <a:endParaRPr lang="en-US" dirty="0"/>
                    </a:p>
                  </a:txBody>
                  <a:tcPr/>
                </a:tc>
              </a:tr>
              <a:tr h="370840">
                <a:tc>
                  <a:txBody>
                    <a:bodyPr/>
                    <a:lstStyle/>
                    <a:p>
                      <a:r>
                        <a:rPr lang="en-US" dirty="0" smtClean="0"/>
                        <a:t>Response rate</a:t>
                      </a:r>
                      <a:endParaRPr lang="en-US" dirty="0"/>
                    </a:p>
                  </a:txBody>
                  <a:tcPr/>
                </a:tc>
                <a:tc>
                  <a:txBody>
                    <a:bodyPr/>
                    <a:lstStyle/>
                    <a:p>
                      <a:pPr algn="r"/>
                      <a:r>
                        <a:rPr lang="en-US" dirty="0" smtClean="0"/>
                        <a:t>97%</a:t>
                      </a:r>
                      <a:endParaRPr lang="en-US" dirty="0"/>
                    </a:p>
                  </a:txBody>
                  <a:tcPr/>
                </a:tc>
              </a:tr>
            </a:tbl>
          </a:graphicData>
        </a:graphic>
      </p:graphicFrame>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TextBox 32"/>
          <p:cNvSpPr txBox="1"/>
          <p:nvPr/>
        </p:nvSpPr>
        <p:spPr>
          <a:xfrm>
            <a:off x="244361" y="1143000"/>
            <a:ext cx="8686800" cy="4154984"/>
          </a:xfrm>
          <a:prstGeom prst="rect">
            <a:avLst/>
          </a:prstGeom>
          <a:noFill/>
        </p:spPr>
        <p:txBody>
          <a:bodyPr wrap="square">
            <a:spAutoFit/>
          </a:bodyPr>
          <a:lstStyle/>
          <a:p>
            <a:pPr algn="ctr">
              <a:defRPr/>
            </a:pPr>
            <a:r>
              <a:rPr lang="en-GB" sz="2400" dirty="0" smtClean="0">
                <a:latin typeface="+mj-lt"/>
              </a:rPr>
              <a:t>The </a:t>
            </a:r>
            <a:r>
              <a:rPr lang="en-US" sz="2400" dirty="0" smtClean="0">
                <a:latin typeface="+mj-lt"/>
              </a:rPr>
              <a:t>2014-15 Uganda Malaria Indicator Survey (UMIS) was implemented by the Uganda Bureau of Statistics (UBOS) and the National Malaria Control </a:t>
            </a:r>
            <a:r>
              <a:rPr lang="en-US" sz="2400" dirty="0" err="1" smtClean="0">
                <a:latin typeface="+mj-lt"/>
              </a:rPr>
              <a:t>Programme</a:t>
            </a:r>
            <a:r>
              <a:rPr lang="en-US" sz="2400" dirty="0" smtClean="0">
                <a:latin typeface="+mj-lt"/>
              </a:rPr>
              <a:t> (NMCP) of the Uganda Ministry of Health from December 2014 to January 2015. The funding for the UMIS was provided by the United States Agency for International Development (USAID) and the United Kingdom Department for International Development (DFID). ICF International provided technical assistance as well as funding to the project through The DHS Program, a USAID-funded project providing support and technical assistance in the implementation of population and health surveys in countries worldwide.</a:t>
            </a:r>
            <a:endParaRPr lang="en-US" sz="2400" dirty="0">
              <a:latin typeface="+mj-lt"/>
            </a:endParaRPr>
          </a:p>
        </p:txBody>
      </p:sp>
      <p:pic>
        <p:nvPicPr>
          <p:cNvPr id="15" name="Picture 14"/>
          <p:cNvPicPr>
            <a:picLocks noChangeAspect="1"/>
          </p:cNvPicPr>
          <p:nvPr/>
        </p:nvPicPr>
        <p:blipFill>
          <a:blip r:embed="rId3"/>
          <a:stretch>
            <a:fillRect/>
          </a:stretch>
        </p:blipFill>
        <p:spPr>
          <a:xfrm>
            <a:off x="3965080" y="0"/>
            <a:ext cx="1213840" cy="1097280"/>
          </a:xfrm>
          <a:prstGeom prst="rect">
            <a:avLst/>
          </a:prstGeom>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1544" y="5791200"/>
            <a:ext cx="8820912" cy="82296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4"/>
          <p:cNvSpPr>
            <a:spLocks noGrp="1"/>
          </p:cNvSpPr>
          <p:nvPr>
            <p:ph type="title"/>
          </p:nvPr>
        </p:nvSpPr>
        <p:spPr>
          <a:xfrm>
            <a:off x="0" y="0"/>
            <a:ext cx="9144000" cy="1143000"/>
          </a:xfrm>
        </p:spPr>
        <p:txBody>
          <a:bodyPr>
            <a:normAutofit/>
          </a:bodyPr>
          <a:lstStyle/>
          <a:p>
            <a:r>
              <a:rPr lang="en-US" sz="4200" dirty="0" smtClean="0"/>
              <a:t>Objectives</a:t>
            </a:r>
          </a:p>
        </p:txBody>
      </p:sp>
      <p:sp>
        <p:nvSpPr>
          <p:cNvPr id="4099" name="Rectangle 2"/>
          <p:cNvSpPr>
            <a:spLocks noGrp="1" noChangeArrowheads="1"/>
          </p:cNvSpPr>
          <p:nvPr>
            <p:ph idx="1"/>
          </p:nvPr>
        </p:nvSpPr>
        <p:spPr>
          <a:xfrm>
            <a:off x="457200" y="1524000"/>
            <a:ext cx="8229600" cy="5334000"/>
          </a:xfrm>
        </p:spPr>
        <p:txBody>
          <a:bodyPr>
            <a:normAutofit lnSpcReduction="10000"/>
          </a:bodyPr>
          <a:lstStyle/>
          <a:p>
            <a:pPr marL="228600" indent="-228600">
              <a:spcBef>
                <a:spcPts val="0"/>
              </a:spcBef>
              <a:spcAft>
                <a:spcPts val="600"/>
              </a:spcAft>
            </a:pPr>
            <a:r>
              <a:rPr lang="en-US" sz="2400" dirty="0"/>
              <a:t>To measure the prevalence of malaria and anaemia among children age </a:t>
            </a:r>
            <a:r>
              <a:rPr lang="en-US" sz="2400" dirty="0" smtClean="0"/>
              <a:t>0-59 </a:t>
            </a:r>
            <a:r>
              <a:rPr lang="en-US" sz="2400" dirty="0"/>
              <a:t>months</a:t>
            </a:r>
          </a:p>
          <a:p>
            <a:pPr marL="228600" lvl="0" indent="-228600">
              <a:spcBef>
                <a:spcPts val="0"/>
              </a:spcBef>
              <a:spcAft>
                <a:spcPts val="600"/>
              </a:spcAft>
            </a:pPr>
            <a:r>
              <a:rPr lang="en-US" sz="2400" dirty="0" smtClean="0"/>
              <a:t>To measure the extent of ownership and use of mosquito nets</a:t>
            </a:r>
          </a:p>
          <a:p>
            <a:pPr marL="228600" lvl="0" indent="-228600">
              <a:spcBef>
                <a:spcPts val="0"/>
              </a:spcBef>
              <a:spcAft>
                <a:spcPts val="600"/>
              </a:spcAft>
            </a:pPr>
            <a:r>
              <a:rPr lang="en-US" sz="2400" dirty="0" smtClean="0"/>
              <a:t>To assess coverage of the intermittent preventive treatment </a:t>
            </a:r>
            <a:r>
              <a:rPr lang="en-US" sz="2400" dirty="0" err="1" smtClean="0"/>
              <a:t>programme</a:t>
            </a:r>
            <a:r>
              <a:rPr lang="en-US" sz="2400" dirty="0" smtClean="0"/>
              <a:t> for pregnant women</a:t>
            </a:r>
          </a:p>
          <a:p>
            <a:pPr marL="228600" lvl="0" indent="-228600">
              <a:spcBef>
                <a:spcPts val="0"/>
              </a:spcBef>
              <a:spcAft>
                <a:spcPts val="600"/>
              </a:spcAft>
            </a:pPr>
            <a:r>
              <a:rPr lang="en-US" sz="2400" dirty="0" smtClean="0"/>
              <a:t>To identify practices to treat malaria among children under 5 and the use of specific antimalarial medications</a:t>
            </a:r>
          </a:p>
          <a:p>
            <a:pPr marL="228600" lvl="0" indent="-228600">
              <a:spcBef>
                <a:spcPts val="0"/>
              </a:spcBef>
              <a:spcAft>
                <a:spcPts val="600"/>
              </a:spcAft>
            </a:pPr>
            <a:r>
              <a:rPr lang="en-US" sz="2400" dirty="0" smtClean="0"/>
              <a:t>To asses children under 5 with fever for whom advice or treatment was sought </a:t>
            </a:r>
          </a:p>
          <a:p>
            <a:pPr marL="228600" lvl="0" indent="-228600">
              <a:spcBef>
                <a:spcPts val="0"/>
              </a:spcBef>
              <a:spcAft>
                <a:spcPts val="600"/>
              </a:spcAft>
            </a:pPr>
            <a:r>
              <a:rPr lang="en-US" sz="2400" dirty="0" smtClean="0"/>
              <a:t>To assess knowledge, attitudes, and behavior related to malaria control</a:t>
            </a:r>
          </a:p>
          <a:p>
            <a:pPr marL="228600" lvl="0" indent="-228600">
              <a:spcBef>
                <a:spcPts val="0"/>
              </a:spcBef>
              <a:spcAft>
                <a:spcPts val="600"/>
              </a:spcAft>
            </a:pPr>
            <a:r>
              <a:rPr lang="en-US" sz="2400" dirty="0" smtClean="0"/>
              <a:t>To determine factors associated with malaria parasitemia and anaemia</a:t>
            </a:r>
          </a:p>
          <a:p>
            <a:pPr marL="228600" indent="-228600" eaLnBrk="1" hangingPunct="1">
              <a:spcBef>
                <a:spcPts val="0"/>
              </a:spcBef>
              <a:spcAft>
                <a:spcPts val="600"/>
              </a:spcAft>
              <a:buNone/>
            </a:pPr>
            <a:endParaRPr lang="en-US" sz="2400" dirty="0" smtClean="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idx="1"/>
          </p:nvPr>
        </p:nvSpPr>
        <p:spPr>
          <a:xfrm>
            <a:off x="457200" y="1600200"/>
            <a:ext cx="8229600" cy="5257800"/>
          </a:xfrm>
        </p:spPr>
        <p:txBody>
          <a:bodyPr>
            <a:noAutofit/>
          </a:bodyPr>
          <a:lstStyle/>
          <a:p>
            <a:pPr marL="228600" indent="-228600" eaLnBrk="1" hangingPunct="1">
              <a:spcBef>
                <a:spcPts val="0"/>
              </a:spcBef>
              <a:spcAft>
                <a:spcPts val="600"/>
              </a:spcAft>
              <a:defRPr/>
            </a:pPr>
            <a:r>
              <a:rPr lang="en-US" dirty="0" smtClean="0"/>
              <a:t>The 2014-15 UMIS is the 2</a:t>
            </a:r>
            <a:r>
              <a:rPr lang="en-US" baseline="30000" dirty="0" smtClean="0"/>
              <a:t>nd</a:t>
            </a:r>
            <a:r>
              <a:rPr lang="en-US" dirty="0" smtClean="0"/>
              <a:t> Malaria Indicator Survey conducted in Uganda as part of The DHS Program.</a:t>
            </a:r>
          </a:p>
          <a:p>
            <a:pPr marL="228600" indent="-228600">
              <a:spcBef>
                <a:spcPts val="0"/>
              </a:spcBef>
              <a:spcAft>
                <a:spcPts val="600"/>
              </a:spcAft>
            </a:pPr>
            <a:r>
              <a:rPr lang="en-US" dirty="0" smtClean="0"/>
              <a:t>It was designed to provide estimates for the country as a whole, for urban and rural areas, for 10 survey regions, and 3 study domains. </a:t>
            </a:r>
          </a:p>
        </p:txBody>
      </p:sp>
      <p:sp>
        <p:nvSpPr>
          <p:cNvPr id="7" name="Title 4"/>
          <p:cNvSpPr>
            <a:spLocks noGrp="1"/>
          </p:cNvSpPr>
          <p:nvPr>
            <p:ph type="title"/>
          </p:nvPr>
        </p:nvSpPr>
        <p:spPr>
          <a:xfrm>
            <a:off x="0" y="0"/>
            <a:ext cx="9144000" cy="1143000"/>
          </a:xfrm>
        </p:spPr>
        <p:txBody>
          <a:bodyPr>
            <a:normAutofit/>
          </a:bodyPr>
          <a:lstStyle/>
          <a:p>
            <a:r>
              <a:rPr lang="en-US" sz="4200" dirty="0" smtClean="0"/>
              <a:t>The Survey</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045029"/>
          </a:xfrm>
        </p:spPr>
        <p:txBody>
          <a:bodyPr>
            <a:normAutofit/>
          </a:bodyPr>
          <a:lstStyle/>
          <a:p>
            <a:r>
              <a:rPr lang="en-US" sz="4200" dirty="0" smtClean="0"/>
              <a:t>Survey Regions</a:t>
            </a:r>
            <a:endParaRPr lang="en-US" sz="4200" dirty="0"/>
          </a:p>
        </p:txBody>
      </p:sp>
      <p:sp>
        <p:nvSpPr>
          <p:cNvPr id="3" name="Content Placeholder 2"/>
          <p:cNvSpPr>
            <a:spLocks noGrp="1"/>
          </p:cNvSpPr>
          <p:nvPr>
            <p:ph idx="1"/>
          </p:nvPr>
        </p:nvSpPr>
        <p:spPr>
          <a:xfrm>
            <a:off x="141762" y="961901"/>
            <a:ext cx="9002238" cy="5230947"/>
          </a:xfrm>
        </p:spPr>
        <p:txBody>
          <a:bodyPr>
            <a:noAutofit/>
          </a:bodyPr>
          <a:lstStyle/>
          <a:p>
            <a:pPr marL="0" indent="0">
              <a:lnSpc>
                <a:spcPct val="120000"/>
              </a:lnSpc>
              <a:spcBef>
                <a:spcPts val="0"/>
              </a:spcBef>
              <a:buNone/>
            </a:pPr>
            <a:r>
              <a:rPr lang="en-US" sz="1700" dirty="0"/>
              <a:t>The 10 regions comprise the following districts:</a:t>
            </a:r>
          </a:p>
          <a:p>
            <a:pPr marL="0" indent="0">
              <a:lnSpc>
                <a:spcPct val="120000"/>
              </a:lnSpc>
              <a:spcBef>
                <a:spcPts val="0"/>
              </a:spcBef>
              <a:buNone/>
            </a:pPr>
            <a:r>
              <a:rPr lang="en-US" sz="1700" b="1" dirty="0"/>
              <a:t>Central </a:t>
            </a:r>
            <a:r>
              <a:rPr lang="en-US" sz="1700" b="1" dirty="0" smtClean="0"/>
              <a:t>1: </a:t>
            </a:r>
            <a:r>
              <a:rPr lang="en-US" sz="1700" dirty="0" err="1"/>
              <a:t>Butambala</a:t>
            </a:r>
            <a:r>
              <a:rPr lang="en-US" sz="1700" dirty="0"/>
              <a:t>, </a:t>
            </a:r>
            <a:r>
              <a:rPr lang="en-US" sz="1700" dirty="0" err="1"/>
              <a:t>Gomba</a:t>
            </a:r>
            <a:r>
              <a:rPr lang="en-US" sz="1700" dirty="0"/>
              <a:t>, </a:t>
            </a:r>
            <a:r>
              <a:rPr lang="en-US" sz="1700" dirty="0" err="1"/>
              <a:t>Mpigi</a:t>
            </a:r>
            <a:r>
              <a:rPr lang="en-US" sz="1700" dirty="0"/>
              <a:t>, </a:t>
            </a:r>
            <a:r>
              <a:rPr lang="en-US" sz="1700" dirty="0" err="1"/>
              <a:t>Bukomansimbi</a:t>
            </a:r>
            <a:r>
              <a:rPr lang="en-US" sz="1700" dirty="0"/>
              <a:t>, </a:t>
            </a:r>
            <a:r>
              <a:rPr lang="en-US" sz="1700" dirty="0" err="1"/>
              <a:t>Kalangala</a:t>
            </a:r>
            <a:r>
              <a:rPr lang="en-US" sz="1700" dirty="0"/>
              <a:t>, </a:t>
            </a:r>
            <a:r>
              <a:rPr lang="en-US" sz="1700" dirty="0" err="1" smtClean="0"/>
              <a:t>Kalungu</a:t>
            </a:r>
            <a:r>
              <a:rPr lang="en-US" sz="1700" dirty="0" smtClean="0"/>
              <a:t>, </a:t>
            </a:r>
            <a:r>
              <a:rPr lang="en-US" sz="1700" dirty="0" err="1" smtClean="0"/>
              <a:t>Lwengo</a:t>
            </a:r>
            <a:r>
              <a:rPr lang="en-US" sz="1700" dirty="0"/>
              <a:t>, </a:t>
            </a:r>
            <a:r>
              <a:rPr lang="en-US" sz="1700" dirty="0" err="1"/>
              <a:t>Lyantonde</a:t>
            </a:r>
            <a:r>
              <a:rPr lang="en-US" sz="1700" dirty="0"/>
              <a:t>, </a:t>
            </a:r>
            <a:r>
              <a:rPr lang="en-US" sz="1700" dirty="0" err="1"/>
              <a:t>Masaka</a:t>
            </a:r>
            <a:r>
              <a:rPr lang="en-US" sz="1700" dirty="0"/>
              <a:t>, Rakai, </a:t>
            </a:r>
            <a:r>
              <a:rPr lang="en-US" sz="1700" dirty="0" err="1"/>
              <a:t>Sembabule</a:t>
            </a:r>
            <a:r>
              <a:rPr lang="en-US" sz="1700" dirty="0"/>
              <a:t>, </a:t>
            </a:r>
            <a:r>
              <a:rPr lang="en-US" sz="1700" dirty="0" err="1"/>
              <a:t>Wakiso</a:t>
            </a:r>
            <a:endParaRPr lang="en-US" sz="1700" dirty="0"/>
          </a:p>
          <a:p>
            <a:pPr marL="0" indent="0">
              <a:lnSpc>
                <a:spcPct val="120000"/>
              </a:lnSpc>
              <a:spcBef>
                <a:spcPts val="0"/>
              </a:spcBef>
              <a:buNone/>
            </a:pPr>
            <a:r>
              <a:rPr lang="en-US" sz="1700" b="1" dirty="0"/>
              <a:t>Central </a:t>
            </a:r>
            <a:r>
              <a:rPr lang="en-US" sz="1700" b="1" dirty="0" smtClean="0"/>
              <a:t>2: </a:t>
            </a:r>
            <a:r>
              <a:rPr lang="en-US" sz="1700" dirty="0" err="1"/>
              <a:t>Buikwe</a:t>
            </a:r>
            <a:r>
              <a:rPr lang="en-US" sz="1700" dirty="0"/>
              <a:t>, </a:t>
            </a:r>
            <a:r>
              <a:rPr lang="en-US" sz="1700" dirty="0" err="1"/>
              <a:t>Buvuma</a:t>
            </a:r>
            <a:r>
              <a:rPr lang="en-US" sz="1700" dirty="0"/>
              <a:t>, Kayunga, </a:t>
            </a:r>
            <a:r>
              <a:rPr lang="en-US" sz="1700" dirty="0" err="1"/>
              <a:t>Kiboga</a:t>
            </a:r>
            <a:r>
              <a:rPr lang="en-US" sz="1700" dirty="0"/>
              <a:t>, </a:t>
            </a:r>
            <a:r>
              <a:rPr lang="en-US" sz="1700" dirty="0" err="1"/>
              <a:t>Kyankwanzi</a:t>
            </a:r>
            <a:r>
              <a:rPr lang="en-US" sz="1700" dirty="0"/>
              <a:t>, </a:t>
            </a:r>
            <a:r>
              <a:rPr lang="en-US" sz="1700" dirty="0" err="1"/>
              <a:t>Luwero</a:t>
            </a:r>
            <a:r>
              <a:rPr lang="en-US" sz="1700" dirty="0"/>
              <a:t>, </a:t>
            </a:r>
            <a:r>
              <a:rPr lang="en-US" sz="1700" dirty="0" err="1" smtClean="0"/>
              <a:t>Mityana,Mubende</a:t>
            </a:r>
            <a:r>
              <a:rPr lang="en-US" sz="1700" dirty="0"/>
              <a:t>, </a:t>
            </a:r>
            <a:r>
              <a:rPr lang="en-US" sz="1700" dirty="0" err="1"/>
              <a:t>Mukono</a:t>
            </a:r>
            <a:r>
              <a:rPr lang="en-US" sz="1700" dirty="0"/>
              <a:t>, </a:t>
            </a:r>
            <a:r>
              <a:rPr lang="en-US" sz="1700" dirty="0" err="1"/>
              <a:t>Nakaseke</a:t>
            </a:r>
            <a:r>
              <a:rPr lang="en-US" sz="1700" dirty="0"/>
              <a:t>, </a:t>
            </a:r>
            <a:r>
              <a:rPr lang="en-US" sz="1700" dirty="0" err="1"/>
              <a:t>Nakasongola</a:t>
            </a:r>
            <a:endParaRPr lang="en-US" sz="1700" dirty="0"/>
          </a:p>
          <a:p>
            <a:pPr marL="0" indent="0">
              <a:lnSpc>
                <a:spcPct val="120000"/>
              </a:lnSpc>
              <a:spcBef>
                <a:spcPts val="0"/>
              </a:spcBef>
              <a:buNone/>
            </a:pPr>
            <a:r>
              <a:rPr lang="nn-NO" sz="1700" b="1" dirty="0"/>
              <a:t>East </a:t>
            </a:r>
            <a:r>
              <a:rPr lang="nn-NO" sz="1700" b="1" dirty="0" smtClean="0"/>
              <a:t>Central: </a:t>
            </a:r>
            <a:r>
              <a:rPr lang="nn-NO" sz="1700" dirty="0"/>
              <a:t>Bugiri, Namutumba, Buyende, Iganga, Jinja, Kaliro, Kamuli, </a:t>
            </a:r>
            <a:r>
              <a:rPr lang="nn-NO" sz="1700" dirty="0" smtClean="0"/>
              <a:t>Luuka,</a:t>
            </a:r>
            <a:r>
              <a:rPr lang="en-US" sz="1700" dirty="0" err="1" smtClean="0"/>
              <a:t>Mayuge</a:t>
            </a:r>
            <a:r>
              <a:rPr lang="en-US" sz="1700" dirty="0"/>
              <a:t>, </a:t>
            </a:r>
            <a:r>
              <a:rPr lang="en-US" sz="1700" dirty="0" err="1"/>
              <a:t>Namayingo</a:t>
            </a:r>
            <a:endParaRPr lang="en-US" sz="1700" dirty="0"/>
          </a:p>
          <a:p>
            <a:pPr marL="0" indent="0">
              <a:lnSpc>
                <a:spcPct val="120000"/>
              </a:lnSpc>
              <a:spcBef>
                <a:spcPts val="0"/>
              </a:spcBef>
              <a:buNone/>
            </a:pPr>
            <a:r>
              <a:rPr lang="en-US" sz="1700" b="1" dirty="0" smtClean="0"/>
              <a:t>Kampala: </a:t>
            </a:r>
            <a:r>
              <a:rPr lang="en-US" sz="1700" dirty="0"/>
              <a:t>Kampala</a:t>
            </a:r>
          </a:p>
          <a:p>
            <a:pPr marL="0" indent="0">
              <a:lnSpc>
                <a:spcPct val="120000"/>
              </a:lnSpc>
              <a:spcBef>
                <a:spcPts val="0"/>
              </a:spcBef>
              <a:buNone/>
            </a:pPr>
            <a:r>
              <a:rPr lang="en-US" sz="1700" b="1" dirty="0" smtClean="0"/>
              <a:t>Mid-North: </a:t>
            </a:r>
            <a:r>
              <a:rPr lang="en-US" sz="1700" dirty="0" err="1"/>
              <a:t>Alebtong</a:t>
            </a:r>
            <a:r>
              <a:rPr lang="en-US" sz="1700" dirty="0"/>
              <a:t>, </a:t>
            </a:r>
            <a:r>
              <a:rPr lang="en-US" sz="1700" dirty="0" err="1"/>
              <a:t>Amolatar</a:t>
            </a:r>
            <a:r>
              <a:rPr lang="en-US" sz="1700" dirty="0"/>
              <a:t>, </a:t>
            </a:r>
            <a:r>
              <a:rPr lang="en-US" sz="1700" dirty="0" err="1"/>
              <a:t>Dokolo</a:t>
            </a:r>
            <a:r>
              <a:rPr lang="en-US" sz="1700" dirty="0"/>
              <a:t>, Lira, </a:t>
            </a:r>
            <a:r>
              <a:rPr lang="en-US" sz="1700" dirty="0" err="1"/>
              <a:t>Otuke</a:t>
            </a:r>
            <a:r>
              <a:rPr lang="en-US" sz="1700" dirty="0"/>
              <a:t>, </a:t>
            </a:r>
            <a:r>
              <a:rPr lang="en-US" sz="1700" dirty="0" err="1"/>
              <a:t>Agago</a:t>
            </a:r>
            <a:r>
              <a:rPr lang="en-US" sz="1700" dirty="0"/>
              <a:t>, </a:t>
            </a:r>
            <a:r>
              <a:rPr lang="en-US" sz="1700" dirty="0" err="1"/>
              <a:t>Amuru</a:t>
            </a:r>
            <a:r>
              <a:rPr lang="en-US" sz="1700" dirty="0"/>
              <a:t>, </a:t>
            </a:r>
            <a:r>
              <a:rPr lang="en-US" sz="1700" dirty="0" err="1"/>
              <a:t>Apac</a:t>
            </a:r>
            <a:r>
              <a:rPr lang="en-US" sz="1700" dirty="0"/>
              <a:t>, </a:t>
            </a:r>
            <a:r>
              <a:rPr lang="en-US" sz="1700" dirty="0" err="1" smtClean="0"/>
              <a:t>Gulu</a:t>
            </a:r>
            <a:r>
              <a:rPr lang="en-US" sz="1700" dirty="0" smtClean="0"/>
              <a:t>, </a:t>
            </a:r>
            <a:r>
              <a:rPr lang="en-US" sz="1700" dirty="0" err="1" smtClean="0"/>
              <a:t>Kitgum</a:t>
            </a:r>
            <a:r>
              <a:rPr lang="en-US" sz="1700" dirty="0"/>
              <a:t>, </a:t>
            </a:r>
            <a:r>
              <a:rPr lang="en-US" sz="1700" dirty="0" err="1"/>
              <a:t>Kole</a:t>
            </a:r>
            <a:r>
              <a:rPr lang="en-US" sz="1700" dirty="0"/>
              <a:t>, </a:t>
            </a:r>
            <a:r>
              <a:rPr lang="en-US" sz="1700" dirty="0" err="1"/>
              <a:t>Lamwo</a:t>
            </a:r>
            <a:r>
              <a:rPr lang="en-US" sz="1700" dirty="0"/>
              <a:t>, </a:t>
            </a:r>
            <a:r>
              <a:rPr lang="en-US" sz="1700" dirty="0" err="1"/>
              <a:t>Nwoya</a:t>
            </a:r>
            <a:r>
              <a:rPr lang="en-US" sz="1700" dirty="0"/>
              <a:t>, </a:t>
            </a:r>
            <a:r>
              <a:rPr lang="en-US" sz="1700" dirty="0" err="1"/>
              <a:t>Oyam</a:t>
            </a:r>
            <a:r>
              <a:rPr lang="en-US" sz="1700" dirty="0"/>
              <a:t>, </a:t>
            </a:r>
            <a:r>
              <a:rPr lang="en-US" sz="1700" dirty="0" err="1" smtClean="0"/>
              <a:t>Pader</a:t>
            </a:r>
            <a:endParaRPr lang="en-US" sz="1700" dirty="0"/>
          </a:p>
          <a:p>
            <a:pPr marL="0" indent="0">
              <a:lnSpc>
                <a:spcPct val="120000"/>
              </a:lnSpc>
              <a:spcBef>
                <a:spcPts val="0"/>
              </a:spcBef>
              <a:buNone/>
            </a:pPr>
            <a:r>
              <a:rPr lang="en-US" sz="1700" b="1" dirty="0" smtClean="0"/>
              <a:t>Mid-Western: </a:t>
            </a:r>
            <a:r>
              <a:rPr lang="en-US" sz="1700" dirty="0" err="1"/>
              <a:t>Bundibugyo</a:t>
            </a:r>
            <a:r>
              <a:rPr lang="en-US" sz="1700" dirty="0"/>
              <a:t>, </a:t>
            </a:r>
            <a:r>
              <a:rPr lang="en-US" sz="1700" dirty="0" err="1"/>
              <a:t>Kabarole</a:t>
            </a:r>
            <a:r>
              <a:rPr lang="en-US" sz="1700" dirty="0"/>
              <a:t>, </a:t>
            </a:r>
            <a:r>
              <a:rPr lang="en-US" sz="1700" dirty="0" err="1"/>
              <a:t>Kasese</a:t>
            </a:r>
            <a:r>
              <a:rPr lang="en-US" sz="1700" dirty="0"/>
              <a:t>, </a:t>
            </a:r>
            <a:r>
              <a:rPr lang="en-US" sz="1700" dirty="0" err="1"/>
              <a:t>Ntoroko</a:t>
            </a:r>
            <a:r>
              <a:rPr lang="en-US" sz="1700" dirty="0"/>
              <a:t>, </a:t>
            </a:r>
            <a:r>
              <a:rPr lang="en-US" sz="1700" dirty="0" err="1"/>
              <a:t>Buliisa</a:t>
            </a:r>
            <a:r>
              <a:rPr lang="en-US" sz="1700" dirty="0"/>
              <a:t>, </a:t>
            </a:r>
            <a:r>
              <a:rPr lang="en-US" sz="1700" dirty="0" err="1"/>
              <a:t>Hoima</a:t>
            </a:r>
            <a:r>
              <a:rPr lang="en-US" sz="1700" dirty="0"/>
              <a:t>, </a:t>
            </a:r>
            <a:r>
              <a:rPr lang="en-US" sz="1700" dirty="0" err="1" smtClean="0"/>
              <a:t>Kamwenge</a:t>
            </a:r>
            <a:r>
              <a:rPr lang="en-US" sz="1700" dirty="0" smtClean="0"/>
              <a:t>, </a:t>
            </a:r>
            <a:r>
              <a:rPr lang="en-US" sz="1700" dirty="0" err="1" smtClean="0"/>
              <a:t>Kibaale</a:t>
            </a:r>
            <a:r>
              <a:rPr lang="en-US" sz="1700" dirty="0"/>
              <a:t>, </a:t>
            </a:r>
            <a:r>
              <a:rPr lang="en-US" sz="1700" dirty="0" err="1"/>
              <a:t>Kiryandongo</a:t>
            </a:r>
            <a:r>
              <a:rPr lang="en-US" sz="1700" dirty="0"/>
              <a:t>, </a:t>
            </a:r>
            <a:r>
              <a:rPr lang="en-US" sz="1700" dirty="0" err="1"/>
              <a:t>Kyegegwa</a:t>
            </a:r>
            <a:r>
              <a:rPr lang="en-US" sz="1700" dirty="0"/>
              <a:t>, </a:t>
            </a:r>
            <a:r>
              <a:rPr lang="en-US" sz="1700" dirty="0" err="1"/>
              <a:t>Kyenjojo</a:t>
            </a:r>
            <a:r>
              <a:rPr lang="en-US" sz="1700" dirty="0"/>
              <a:t>, </a:t>
            </a:r>
            <a:r>
              <a:rPr lang="en-US" sz="1700" dirty="0" err="1"/>
              <a:t>Masindi</a:t>
            </a:r>
            <a:endParaRPr lang="en-US" sz="1700" dirty="0"/>
          </a:p>
          <a:p>
            <a:pPr marL="0" indent="0">
              <a:lnSpc>
                <a:spcPct val="120000"/>
              </a:lnSpc>
              <a:spcBef>
                <a:spcPts val="0"/>
              </a:spcBef>
              <a:buNone/>
            </a:pPr>
            <a:r>
              <a:rPr lang="en-US" sz="1700" b="1" dirty="0" smtClean="0"/>
              <a:t>Mid-Eastern: </a:t>
            </a:r>
            <a:r>
              <a:rPr lang="en-US" sz="1700" dirty="0" err="1"/>
              <a:t>Budaka</a:t>
            </a:r>
            <a:r>
              <a:rPr lang="en-US" sz="1700" dirty="0"/>
              <a:t>, </a:t>
            </a:r>
            <a:r>
              <a:rPr lang="en-US" sz="1700" dirty="0" err="1"/>
              <a:t>Butaleja</a:t>
            </a:r>
            <a:r>
              <a:rPr lang="en-US" sz="1700" dirty="0"/>
              <a:t>, </a:t>
            </a:r>
            <a:r>
              <a:rPr lang="en-US" sz="1700" dirty="0" err="1"/>
              <a:t>Kibuku</a:t>
            </a:r>
            <a:r>
              <a:rPr lang="en-US" sz="1700" dirty="0"/>
              <a:t>, </a:t>
            </a:r>
            <a:r>
              <a:rPr lang="en-US" sz="1700" dirty="0" err="1"/>
              <a:t>Pallisa</a:t>
            </a:r>
            <a:r>
              <a:rPr lang="en-US" sz="1700" dirty="0"/>
              <a:t>, </a:t>
            </a:r>
            <a:r>
              <a:rPr lang="en-US" sz="1700" dirty="0" err="1"/>
              <a:t>Tororo</a:t>
            </a:r>
            <a:r>
              <a:rPr lang="en-US" sz="1700" dirty="0"/>
              <a:t>, </a:t>
            </a:r>
            <a:r>
              <a:rPr lang="en-US" sz="1700" dirty="0" err="1"/>
              <a:t>Bukwo</a:t>
            </a:r>
            <a:r>
              <a:rPr lang="en-US" sz="1700" dirty="0"/>
              <a:t>, </a:t>
            </a:r>
            <a:r>
              <a:rPr lang="en-US" sz="1700" dirty="0" err="1"/>
              <a:t>Bulambuli</a:t>
            </a:r>
            <a:r>
              <a:rPr lang="en-US" sz="1700" dirty="0" smtClean="0"/>
              <a:t>, </a:t>
            </a:r>
            <a:r>
              <a:rPr lang="en-US" sz="1700" dirty="0" err="1" smtClean="0"/>
              <a:t>Kapchorwa</a:t>
            </a:r>
            <a:r>
              <a:rPr lang="en-US" sz="1700" dirty="0"/>
              <a:t>, </a:t>
            </a:r>
            <a:r>
              <a:rPr lang="en-US" sz="1700" dirty="0" err="1"/>
              <a:t>Kween</a:t>
            </a:r>
            <a:r>
              <a:rPr lang="en-US" sz="1700" dirty="0"/>
              <a:t>, </a:t>
            </a:r>
            <a:r>
              <a:rPr lang="en-US" sz="1700" dirty="0" err="1"/>
              <a:t>Bududa</a:t>
            </a:r>
            <a:r>
              <a:rPr lang="en-US" sz="1700" dirty="0"/>
              <a:t>, </a:t>
            </a:r>
            <a:r>
              <a:rPr lang="en-US" sz="1700" dirty="0" err="1"/>
              <a:t>Busia</a:t>
            </a:r>
            <a:r>
              <a:rPr lang="en-US" sz="1700" dirty="0"/>
              <a:t>, </a:t>
            </a:r>
            <a:r>
              <a:rPr lang="en-US" sz="1700" dirty="0" err="1"/>
              <a:t>Manafwa</a:t>
            </a:r>
            <a:r>
              <a:rPr lang="en-US" sz="1700" dirty="0"/>
              <a:t>, </a:t>
            </a:r>
            <a:r>
              <a:rPr lang="en-US" sz="1700" dirty="0" err="1"/>
              <a:t>Mbale</a:t>
            </a:r>
            <a:r>
              <a:rPr lang="en-US" sz="1700" dirty="0"/>
              <a:t>, </a:t>
            </a:r>
            <a:r>
              <a:rPr lang="en-US" sz="1700" dirty="0" err="1"/>
              <a:t>Sironko</a:t>
            </a:r>
            <a:endParaRPr lang="en-US" sz="1700" dirty="0"/>
          </a:p>
          <a:p>
            <a:pPr marL="0" indent="0">
              <a:lnSpc>
                <a:spcPct val="120000"/>
              </a:lnSpc>
              <a:spcBef>
                <a:spcPts val="0"/>
              </a:spcBef>
              <a:buNone/>
            </a:pPr>
            <a:r>
              <a:rPr lang="en-US" sz="1700" b="1" dirty="0"/>
              <a:t>North </a:t>
            </a:r>
            <a:r>
              <a:rPr lang="en-US" sz="1700" b="1" dirty="0" smtClean="0"/>
              <a:t>East: </a:t>
            </a:r>
            <a:r>
              <a:rPr lang="en-US" sz="1700" dirty="0" err="1"/>
              <a:t>Abim</a:t>
            </a:r>
            <a:r>
              <a:rPr lang="en-US" sz="1700" dirty="0"/>
              <a:t>, </a:t>
            </a:r>
            <a:r>
              <a:rPr lang="en-US" sz="1700" dirty="0" err="1"/>
              <a:t>Amudat</a:t>
            </a:r>
            <a:r>
              <a:rPr lang="en-US" sz="1700" dirty="0"/>
              <a:t>, </a:t>
            </a:r>
            <a:r>
              <a:rPr lang="en-US" sz="1700" dirty="0" err="1"/>
              <a:t>Kaabong</a:t>
            </a:r>
            <a:r>
              <a:rPr lang="en-US" sz="1700" dirty="0"/>
              <a:t>, </a:t>
            </a:r>
            <a:r>
              <a:rPr lang="en-US" sz="1700" dirty="0" err="1"/>
              <a:t>Kotido</a:t>
            </a:r>
            <a:r>
              <a:rPr lang="en-US" sz="1700" dirty="0"/>
              <a:t>, </a:t>
            </a:r>
            <a:r>
              <a:rPr lang="en-US" sz="1700" dirty="0" err="1"/>
              <a:t>Moroto</a:t>
            </a:r>
            <a:r>
              <a:rPr lang="en-US" sz="1700" dirty="0"/>
              <a:t>, </a:t>
            </a:r>
            <a:r>
              <a:rPr lang="en-US" sz="1700" dirty="0" err="1"/>
              <a:t>Nakapiripirit</a:t>
            </a:r>
            <a:r>
              <a:rPr lang="en-US" sz="1700" dirty="0"/>
              <a:t>, </a:t>
            </a:r>
            <a:r>
              <a:rPr lang="en-US" sz="1700" dirty="0" err="1" smtClean="0"/>
              <a:t>Napak</a:t>
            </a:r>
            <a:r>
              <a:rPr lang="en-US" sz="1700" dirty="0" smtClean="0"/>
              <a:t>, </a:t>
            </a:r>
            <a:r>
              <a:rPr lang="it-IT" sz="1700" dirty="0" smtClean="0"/>
              <a:t>Amuria</a:t>
            </a:r>
            <a:r>
              <a:rPr lang="it-IT" sz="1700" dirty="0"/>
              <a:t>, Bukedea, Katakwi, Kumi, Ngora, Soroti, Kaberamaido, Serere</a:t>
            </a:r>
          </a:p>
          <a:p>
            <a:pPr marL="0" indent="0">
              <a:lnSpc>
                <a:spcPct val="120000"/>
              </a:lnSpc>
              <a:spcBef>
                <a:spcPts val="0"/>
              </a:spcBef>
              <a:buNone/>
            </a:pPr>
            <a:r>
              <a:rPr lang="en-US" sz="1700" b="1" dirty="0"/>
              <a:t>South </a:t>
            </a:r>
            <a:r>
              <a:rPr lang="en-US" sz="1700" b="1" dirty="0" smtClean="0"/>
              <a:t>Western: </a:t>
            </a:r>
            <a:r>
              <a:rPr lang="en-US" sz="1700" dirty="0" err="1"/>
              <a:t>Kabale</a:t>
            </a:r>
            <a:r>
              <a:rPr lang="en-US" sz="1700" dirty="0"/>
              <a:t>, </a:t>
            </a:r>
            <a:r>
              <a:rPr lang="en-US" sz="1700" dirty="0" err="1"/>
              <a:t>Kisoro</a:t>
            </a:r>
            <a:r>
              <a:rPr lang="en-US" sz="1700" dirty="0"/>
              <a:t>, </a:t>
            </a:r>
            <a:r>
              <a:rPr lang="en-US" sz="1700" dirty="0" err="1"/>
              <a:t>Buhweju</a:t>
            </a:r>
            <a:r>
              <a:rPr lang="en-US" sz="1700" dirty="0"/>
              <a:t>, </a:t>
            </a:r>
            <a:r>
              <a:rPr lang="en-US" sz="1700" dirty="0" err="1"/>
              <a:t>Bushenyi</a:t>
            </a:r>
            <a:r>
              <a:rPr lang="en-US" sz="1700" dirty="0"/>
              <a:t>, </a:t>
            </a:r>
            <a:r>
              <a:rPr lang="en-US" sz="1700" dirty="0" err="1"/>
              <a:t>Ibanda</a:t>
            </a:r>
            <a:r>
              <a:rPr lang="en-US" sz="1700" dirty="0"/>
              <a:t>, </a:t>
            </a:r>
            <a:r>
              <a:rPr lang="en-US" sz="1700" dirty="0" err="1"/>
              <a:t>Isingiro</a:t>
            </a:r>
            <a:r>
              <a:rPr lang="en-US" sz="1700" dirty="0"/>
              <a:t>, </a:t>
            </a:r>
            <a:r>
              <a:rPr lang="en-US" sz="1700" dirty="0" err="1" smtClean="0"/>
              <a:t>Kanungu</a:t>
            </a:r>
            <a:r>
              <a:rPr lang="en-US" sz="1700" dirty="0" smtClean="0"/>
              <a:t>, </a:t>
            </a:r>
            <a:r>
              <a:rPr lang="en-US" sz="1700" dirty="0" err="1" smtClean="0"/>
              <a:t>Kiruhura</a:t>
            </a:r>
            <a:r>
              <a:rPr lang="en-US" sz="1700" dirty="0"/>
              <a:t>, </a:t>
            </a:r>
            <a:r>
              <a:rPr lang="en-US" sz="1700" dirty="0" err="1"/>
              <a:t>Mbarara</a:t>
            </a:r>
            <a:r>
              <a:rPr lang="en-US" sz="1700" dirty="0"/>
              <a:t>, </a:t>
            </a:r>
            <a:r>
              <a:rPr lang="en-US" sz="1700" dirty="0" err="1"/>
              <a:t>Mitooma</a:t>
            </a:r>
            <a:r>
              <a:rPr lang="en-US" sz="1700" dirty="0"/>
              <a:t>, </a:t>
            </a:r>
            <a:r>
              <a:rPr lang="en-US" sz="1700" dirty="0" err="1"/>
              <a:t>Ntungamo</a:t>
            </a:r>
            <a:r>
              <a:rPr lang="en-US" sz="1700" dirty="0"/>
              <a:t>, </a:t>
            </a:r>
            <a:r>
              <a:rPr lang="en-US" sz="1700" dirty="0" err="1"/>
              <a:t>Rubirizi</a:t>
            </a:r>
            <a:r>
              <a:rPr lang="en-US" sz="1700" dirty="0"/>
              <a:t>, </a:t>
            </a:r>
            <a:r>
              <a:rPr lang="en-US" sz="1700" dirty="0" err="1"/>
              <a:t>Rukungiri</a:t>
            </a:r>
            <a:r>
              <a:rPr lang="en-US" sz="1700" dirty="0"/>
              <a:t>, </a:t>
            </a:r>
            <a:r>
              <a:rPr lang="en-US" sz="1700" dirty="0" err="1"/>
              <a:t>Sheema</a:t>
            </a:r>
            <a:endParaRPr lang="en-US" sz="1700" dirty="0"/>
          </a:p>
          <a:p>
            <a:pPr marL="0" indent="0">
              <a:lnSpc>
                <a:spcPct val="120000"/>
              </a:lnSpc>
              <a:spcBef>
                <a:spcPts val="0"/>
              </a:spcBef>
              <a:buNone/>
            </a:pPr>
            <a:r>
              <a:rPr lang="en-US" sz="1700" b="1" dirty="0"/>
              <a:t>West </a:t>
            </a:r>
            <a:r>
              <a:rPr lang="en-US" sz="1700" b="1" dirty="0" smtClean="0"/>
              <a:t>Nile: </a:t>
            </a:r>
            <a:r>
              <a:rPr lang="en-US" sz="1700" dirty="0" err="1"/>
              <a:t>Adjumani</a:t>
            </a:r>
            <a:r>
              <a:rPr lang="en-US" sz="1700" dirty="0"/>
              <a:t>, </a:t>
            </a:r>
            <a:r>
              <a:rPr lang="en-US" sz="1700" dirty="0" err="1"/>
              <a:t>Arua</a:t>
            </a:r>
            <a:r>
              <a:rPr lang="en-US" sz="1700" dirty="0"/>
              <a:t>, </a:t>
            </a:r>
            <a:r>
              <a:rPr lang="en-US" sz="1700" dirty="0" err="1"/>
              <a:t>Koboko</a:t>
            </a:r>
            <a:r>
              <a:rPr lang="en-US" sz="1700" dirty="0"/>
              <a:t>, </a:t>
            </a:r>
            <a:r>
              <a:rPr lang="en-US" sz="1700" dirty="0" err="1"/>
              <a:t>Maracha</a:t>
            </a:r>
            <a:r>
              <a:rPr lang="en-US" sz="1700" dirty="0"/>
              <a:t>, </a:t>
            </a:r>
            <a:r>
              <a:rPr lang="en-US" sz="1700" dirty="0" err="1"/>
              <a:t>Moyo</a:t>
            </a:r>
            <a:r>
              <a:rPr lang="en-US" sz="1700" dirty="0"/>
              <a:t>, </a:t>
            </a:r>
            <a:r>
              <a:rPr lang="en-US" sz="1700" dirty="0" err="1"/>
              <a:t>Nebbi</a:t>
            </a:r>
            <a:r>
              <a:rPr lang="en-US" sz="1700" dirty="0"/>
              <a:t>, </a:t>
            </a:r>
            <a:r>
              <a:rPr lang="en-US" sz="1700" dirty="0" err="1"/>
              <a:t>Yumbe</a:t>
            </a:r>
            <a:r>
              <a:rPr lang="en-US" sz="1700" dirty="0"/>
              <a:t>, </a:t>
            </a:r>
            <a:r>
              <a:rPr lang="en-US" sz="1700" dirty="0" err="1"/>
              <a:t>Zombo</a:t>
            </a:r>
            <a:endParaRPr lang="en-GB" sz="1700" b="1" dirty="0" smtClean="0">
              <a:solidFill>
                <a:schemeClr val="accent5"/>
              </a:solidFill>
            </a:endParaRPr>
          </a:p>
        </p:txBody>
      </p:sp>
    </p:spTree>
    <p:extLst>
      <p:ext uri="{BB962C8B-B14F-4D97-AF65-F5344CB8AC3E}">
        <p14:creationId xmlns:p14="http://schemas.microsoft.com/office/powerpoint/2010/main" val="334656133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1045029"/>
          </a:xfrm>
        </p:spPr>
        <p:txBody>
          <a:bodyPr>
            <a:normAutofit/>
          </a:bodyPr>
          <a:lstStyle/>
          <a:p>
            <a:r>
              <a:rPr lang="en-US" sz="4200" dirty="0" smtClean="0"/>
              <a:t>Survey Regions</a:t>
            </a:r>
            <a:endParaRPr lang="en-US" sz="4200" dirty="0"/>
          </a:p>
        </p:txBody>
      </p:sp>
      <p:sp>
        <p:nvSpPr>
          <p:cNvPr id="18" name="Freeform 15"/>
          <p:cNvSpPr>
            <a:spLocks/>
          </p:cNvSpPr>
          <p:nvPr/>
        </p:nvSpPr>
        <p:spPr bwMode="auto">
          <a:xfrm>
            <a:off x="3709987" y="1063626"/>
            <a:ext cx="2484437" cy="2536825"/>
          </a:xfrm>
          <a:custGeom>
            <a:avLst/>
            <a:gdLst>
              <a:gd name="T0" fmla="*/ 1527 w 1565"/>
              <a:gd name="T1" fmla="*/ 281 h 1598"/>
              <a:gd name="T2" fmla="*/ 1565 w 1565"/>
              <a:gd name="T3" fmla="*/ 338 h 1598"/>
              <a:gd name="T4" fmla="*/ 1544 w 1565"/>
              <a:gd name="T5" fmla="*/ 399 h 1598"/>
              <a:gd name="T6" fmla="*/ 1492 w 1565"/>
              <a:gd name="T7" fmla="*/ 410 h 1598"/>
              <a:gd name="T8" fmla="*/ 1451 w 1565"/>
              <a:gd name="T9" fmla="*/ 535 h 1598"/>
              <a:gd name="T10" fmla="*/ 1460 w 1565"/>
              <a:gd name="T11" fmla="*/ 656 h 1598"/>
              <a:gd name="T12" fmla="*/ 1468 w 1565"/>
              <a:gd name="T13" fmla="*/ 724 h 1598"/>
              <a:gd name="T14" fmla="*/ 1425 w 1565"/>
              <a:gd name="T15" fmla="*/ 781 h 1598"/>
              <a:gd name="T16" fmla="*/ 1432 w 1565"/>
              <a:gd name="T17" fmla="*/ 842 h 1598"/>
              <a:gd name="T18" fmla="*/ 1492 w 1565"/>
              <a:gd name="T19" fmla="*/ 1001 h 1598"/>
              <a:gd name="T20" fmla="*/ 1449 w 1565"/>
              <a:gd name="T21" fmla="*/ 1002 h 1598"/>
              <a:gd name="T22" fmla="*/ 1438 w 1565"/>
              <a:gd name="T23" fmla="*/ 1047 h 1598"/>
              <a:gd name="T24" fmla="*/ 1382 w 1565"/>
              <a:gd name="T25" fmla="*/ 1074 h 1598"/>
              <a:gd name="T26" fmla="*/ 1389 w 1565"/>
              <a:gd name="T27" fmla="*/ 1113 h 1598"/>
              <a:gd name="T28" fmla="*/ 1352 w 1565"/>
              <a:gd name="T29" fmla="*/ 1137 h 1598"/>
              <a:gd name="T30" fmla="*/ 1313 w 1565"/>
              <a:gd name="T31" fmla="*/ 1194 h 1598"/>
              <a:gd name="T32" fmla="*/ 1270 w 1565"/>
              <a:gd name="T33" fmla="*/ 1205 h 1598"/>
              <a:gd name="T34" fmla="*/ 1246 w 1565"/>
              <a:gd name="T35" fmla="*/ 1269 h 1598"/>
              <a:gd name="T36" fmla="*/ 1189 w 1565"/>
              <a:gd name="T37" fmla="*/ 1313 h 1598"/>
              <a:gd name="T38" fmla="*/ 1147 w 1565"/>
              <a:gd name="T39" fmla="*/ 1364 h 1598"/>
              <a:gd name="T40" fmla="*/ 1100 w 1565"/>
              <a:gd name="T41" fmla="*/ 1421 h 1598"/>
              <a:gd name="T42" fmla="*/ 1060 w 1565"/>
              <a:gd name="T43" fmla="*/ 1491 h 1598"/>
              <a:gd name="T44" fmla="*/ 1016 w 1565"/>
              <a:gd name="T45" fmla="*/ 1569 h 1598"/>
              <a:gd name="T46" fmla="*/ 878 w 1565"/>
              <a:gd name="T47" fmla="*/ 1590 h 1598"/>
              <a:gd name="T48" fmla="*/ 760 w 1565"/>
              <a:gd name="T49" fmla="*/ 1542 h 1598"/>
              <a:gd name="T50" fmla="*/ 692 w 1565"/>
              <a:gd name="T51" fmla="*/ 1496 h 1598"/>
              <a:gd name="T52" fmla="*/ 623 w 1565"/>
              <a:gd name="T53" fmla="*/ 1456 h 1598"/>
              <a:gd name="T54" fmla="*/ 535 w 1565"/>
              <a:gd name="T55" fmla="*/ 1445 h 1598"/>
              <a:gd name="T56" fmla="*/ 492 w 1565"/>
              <a:gd name="T57" fmla="*/ 1425 h 1598"/>
              <a:gd name="T58" fmla="*/ 555 w 1565"/>
              <a:gd name="T59" fmla="*/ 1374 h 1598"/>
              <a:gd name="T60" fmla="*/ 611 w 1565"/>
              <a:gd name="T61" fmla="*/ 1337 h 1598"/>
              <a:gd name="T62" fmla="*/ 652 w 1565"/>
              <a:gd name="T63" fmla="*/ 1285 h 1598"/>
              <a:gd name="T64" fmla="*/ 652 w 1565"/>
              <a:gd name="T65" fmla="*/ 1223 h 1598"/>
              <a:gd name="T66" fmla="*/ 639 w 1565"/>
              <a:gd name="T67" fmla="*/ 1142 h 1598"/>
              <a:gd name="T68" fmla="*/ 609 w 1565"/>
              <a:gd name="T69" fmla="*/ 1070 h 1598"/>
              <a:gd name="T70" fmla="*/ 533 w 1565"/>
              <a:gd name="T71" fmla="*/ 1085 h 1598"/>
              <a:gd name="T72" fmla="*/ 466 w 1565"/>
              <a:gd name="T73" fmla="*/ 1047 h 1598"/>
              <a:gd name="T74" fmla="*/ 414 w 1565"/>
              <a:gd name="T75" fmla="*/ 1018 h 1598"/>
              <a:gd name="T76" fmla="*/ 358 w 1565"/>
              <a:gd name="T77" fmla="*/ 996 h 1598"/>
              <a:gd name="T78" fmla="*/ 296 w 1565"/>
              <a:gd name="T79" fmla="*/ 1005 h 1598"/>
              <a:gd name="T80" fmla="*/ 233 w 1565"/>
              <a:gd name="T81" fmla="*/ 1042 h 1598"/>
              <a:gd name="T82" fmla="*/ 165 w 1565"/>
              <a:gd name="T83" fmla="*/ 1050 h 1598"/>
              <a:gd name="T84" fmla="*/ 84 w 1565"/>
              <a:gd name="T85" fmla="*/ 1082 h 1598"/>
              <a:gd name="T86" fmla="*/ 0 w 1565"/>
              <a:gd name="T87" fmla="*/ 1066 h 1598"/>
              <a:gd name="T88" fmla="*/ 57 w 1565"/>
              <a:gd name="T89" fmla="*/ 1016 h 1598"/>
              <a:gd name="T90" fmla="*/ 92 w 1565"/>
              <a:gd name="T91" fmla="*/ 945 h 1598"/>
              <a:gd name="T92" fmla="*/ 87 w 1565"/>
              <a:gd name="T93" fmla="*/ 897 h 1598"/>
              <a:gd name="T94" fmla="*/ 46 w 1565"/>
              <a:gd name="T95" fmla="*/ 824 h 1598"/>
              <a:gd name="T96" fmla="*/ 71 w 1565"/>
              <a:gd name="T97" fmla="*/ 759 h 1598"/>
              <a:gd name="T98" fmla="*/ 19 w 1565"/>
              <a:gd name="T99" fmla="*/ 696 h 1598"/>
              <a:gd name="T100" fmla="*/ 38 w 1565"/>
              <a:gd name="T101" fmla="*/ 624 h 1598"/>
              <a:gd name="T102" fmla="*/ 79 w 1565"/>
              <a:gd name="T103" fmla="*/ 632 h 1598"/>
              <a:gd name="T104" fmla="*/ 115 w 1565"/>
              <a:gd name="T105" fmla="*/ 656 h 1598"/>
              <a:gd name="T106" fmla="*/ 160 w 1565"/>
              <a:gd name="T107" fmla="*/ 619 h 1598"/>
              <a:gd name="T108" fmla="*/ 219 w 1565"/>
              <a:gd name="T109" fmla="*/ 613 h 1598"/>
              <a:gd name="T110" fmla="*/ 366 w 1565"/>
              <a:gd name="T111" fmla="*/ 569 h 1598"/>
              <a:gd name="T112" fmla="*/ 398 w 1565"/>
              <a:gd name="T113" fmla="*/ 505 h 1598"/>
              <a:gd name="T114" fmla="*/ 433 w 1565"/>
              <a:gd name="T115" fmla="*/ 434 h 1598"/>
              <a:gd name="T116" fmla="*/ 447 w 1565"/>
              <a:gd name="T117" fmla="*/ 373 h 1598"/>
              <a:gd name="T118" fmla="*/ 447 w 1565"/>
              <a:gd name="T119" fmla="*/ 318 h 1598"/>
              <a:gd name="T120" fmla="*/ 465 w 1565"/>
              <a:gd name="T121" fmla="*/ 264 h 1598"/>
              <a:gd name="T122" fmla="*/ 477 w 1565"/>
              <a:gd name="T123" fmla="*/ 206 h 1598"/>
              <a:gd name="T124" fmla="*/ 570 w 1565"/>
              <a:gd name="T125" fmla="*/ 203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65" h="1598">
                <a:moveTo>
                  <a:pt x="1416" y="89"/>
                </a:moveTo>
                <a:lnTo>
                  <a:pt x="1416" y="90"/>
                </a:lnTo>
                <a:lnTo>
                  <a:pt x="1474" y="192"/>
                </a:lnTo>
                <a:lnTo>
                  <a:pt x="1508" y="219"/>
                </a:lnTo>
                <a:lnTo>
                  <a:pt x="1508" y="221"/>
                </a:lnTo>
                <a:lnTo>
                  <a:pt x="1506" y="222"/>
                </a:lnTo>
                <a:lnTo>
                  <a:pt x="1506" y="224"/>
                </a:lnTo>
                <a:lnTo>
                  <a:pt x="1506" y="225"/>
                </a:lnTo>
                <a:lnTo>
                  <a:pt x="1506" y="227"/>
                </a:lnTo>
                <a:lnTo>
                  <a:pt x="1508" y="227"/>
                </a:lnTo>
                <a:lnTo>
                  <a:pt x="1508" y="229"/>
                </a:lnTo>
                <a:lnTo>
                  <a:pt x="1508" y="230"/>
                </a:lnTo>
                <a:lnTo>
                  <a:pt x="1509" y="230"/>
                </a:lnTo>
                <a:lnTo>
                  <a:pt x="1509" y="232"/>
                </a:lnTo>
                <a:lnTo>
                  <a:pt x="1511" y="232"/>
                </a:lnTo>
                <a:lnTo>
                  <a:pt x="1511" y="233"/>
                </a:lnTo>
                <a:lnTo>
                  <a:pt x="1513" y="233"/>
                </a:lnTo>
                <a:lnTo>
                  <a:pt x="1513" y="235"/>
                </a:lnTo>
                <a:lnTo>
                  <a:pt x="1513" y="237"/>
                </a:lnTo>
                <a:lnTo>
                  <a:pt x="1514" y="237"/>
                </a:lnTo>
                <a:lnTo>
                  <a:pt x="1514" y="238"/>
                </a:lnTo>
                <a:lnTo>
                  <a:pt x="1514" y="240"/>
                </a:lnTo>
                <a:lnTo>
                  <a:pt x="1514" y="241"/>
                </a:lnTo>
                <a:lnTo>
                  <a:pt x="1514" y="243"/>
                </a:lnTo>
                <a:lnTo>
                  <a:pt x="1514" y="245"/>
                </a:lnTo>
                <a:lnTo>
                  <a:pt x="1516" y="245"/>
                </a:lnTo>
                <a:lnTo>
                  <a:pt x="1516" y="246"/>
                </a:lnTo>
                <a:lnTo>
                  <a:pt x="1516" y="248"/>
                </a:lnTo>
                <a:lnTo>
                  <a:pt x="1517" y="249"/>
                </a:lnTo>
                <a:lnTo>
                  <a:pt x="1517" y="251"/>
                </a:lnTo>
                <a:lnTo>
                  <a:pt x="1517" y="252"/>
                </a:lnTo>
                <a:lnTo>
                  <a:pt x="1516" y="254"/>
                </a:lnTo>
                <a:lnTo>
                  <a:pt x="1516" y="256"/>
                </a:lnTo>
                <a:lnTo>
                  <a:pt x="1516" y="257"/>
                </a:lnTo>
                <a:lnTo>
                  <a:pt x="1514" y="259"/>
                </a:lnTo>
                <a:lnTo>
                  <a:pt x="1514" y="260"/>
                </a:lnTo>
                <a:lnTo>
                  <a:pt x="1514" y="262"/>
                </a:lnTo>
                <a:lnTo>
                  <a:pt x="1514" y="264"/>
                </a:lnTo>
                <a:lnTo>
                  <a:pt x="1514" y="265"/>
                </a:lnTo>
                <a:lnTo>
                  <a:pt x="1514" y="267"/>
                </a:lnTo>
                <a:lnTo>
                  <a:pt x="1516" y="267"/>
                </a:lnTo>
                <a:lnTo>
                  <a:pt x="1516" y="268"/>
                </a:lnTo>
                <a:lnTo>
                  <a:pt x="1517" y="268"/>
                </a:lnTo>
                <a:lnTo>
                  <a:pt x="1517" y="270"/>
                </a:lnTo>
                <a:lnTo>
                  <a:pt x="1517" y="272"/>
                </a:lnTo>
                <a:lnTo>
                  <a:pt x="1519" y="272"/>
                </a:lnTo>
                <a:lnTo>
                  <a:pt x="1519" y="273"/>
                </a:lnTo>
                <a:lnTo>
                  <a:pt x="1521" y="273"/>
                </a:lnTo>
                <a:lnTo>
                  <a:pt x="1521" y="275"/>
                </a:lnTo>
                <a:lnTo>
                  <a:pt x="1522" y="275"/>
                </a:lnTo>
                <a:lnTo>
                  <a:pt x="1522" y="276"/>
                </a:lnTo>
                <a:lnTo>
                  <a:pt x="1524" y="276"/>
                </a:lnTo>
                <a:lnTo>
                  <a:pt x="1524" y="278"/>
                </a:lnTo>
                <a:lnTo>
                  <a:pt x="1525" y="278"/>
                </a:lnTo>
                <a:lnTo>
                  <a:pt x="1525" y="279"/>
                </a:lnTo>
                <a:lnTo>
                  <a:pt x="1527" y="279"/>
                </a:lnTo>
                <a:lnTo>
                  <a:pt x="1527" y="281"/>
                </a:lnTo>
                <a:lnTo>
                  <a:pt x="1527" y="283"/>
                </a:lnTo>
                <a:lnTo>
                  <a:pt x="1528" y="283"/>
                </a:lnTo>
                <a:lnTo>
                  <a:pt x="1528" y="284"/>
                </a:lnTo>
                <a:lnTo>
                  <a:pt x="1530" y="284"/>
                </a:lnTo>
                <a:lnTo>
                  <a:pt x="1532" y="284"/>
                </a:lnTo>
                <a:lnTo>
                  <a:pt x="1532" y="286"/>
                </a:lnTo>
                <a:lnTo>
                  <a:pt x="1533" y="286"/>
                </a:lnTo>
                <a:lnTo>
                  <a:pt x="1533" y="287"/>
                </a:lnTo>
                <a:lnTo>
                  <a:pt x="1535" y="287"/>
                </a:lnTo>
                <a:lnTo>
                  <a:pt x="1536" y="287"/>
                </a:lnTo>
                <a:lnTo>
                  <a:pt x="1538" y="287"/>
                </a:lnTo>
                <a:lnTo>
                  <a:pt x="1538" y="289"/>
                </a:lnTo>
                <a:lnTo>
                  <a:pt x="1540" y="291"/>
                </a:lnTo>
                <a:lnTo>
                  <a:pt x="1540" y="292"/>
                </a:lnTo>
                <a:lnTo>
                  <a:pt x="1540" y="294"/>
                </a:lnTo>
                <a:lnTo>
                  <a:pt x="1541" y="295"/>
                </a:lnTo>
                <a:lnTo>
                  <a:pt x="1541" y="297"/>
                </a:lnTo>
                <a:lnTo>
                  <a:pt x="1541" y="299"/>
                </a:lnTo>
                <a:lnTo>
                  <a:pt x="1543" y="299"/>
                </a:lnTo>
                <a:lnTo>
                  <a:pt x="1543" y="300"/>
                </a:lnTo>
                <a:lnTo>
                  <a:pt x="1544" y="300"/>
                </a:lnTo>
                <a:lnTo>
                  <a:pt x="1544" y="302"/>
                </a:lnTo>
                <a:lnTo>
                  <a:pt x="1546" y="302"/>
                </a:lnTo>
                <a:lnTo>
                  <a:pt x="1546" y="303"/>
                </a:lnTo>
                <a:lnTo>
                  <a:pt x="1548" y="303"/>
                </a:lnTo>
                <a:lnTo>
                  <a:pt x="1549" y="303"/>
                </a:lnTo>
                <a:lnTo>
                  <a:pt x="1549" y="305"/>
                </a:lnTo>
                <a:lnTo>
                  <a:pt x="1551" y="305"/>
                </a:lnTo>
                <a:lnTo>
                  <a:pt x="1552" y="305"/>
                </a:lnTo>
                <a:lnTo>
                  <a:pt x="1552" y="306"/>
                </a:lnTo>
                <a:lnTo>
                  <a:pt x="1552" y="308"/>
                </a:lnTo>
                <a:lnTo>
                  <a:pt x="1552" y="310"/>
                </a:lnTo>
                <a:lnTo>
                  <a:pt x="1552" y="311"/>
                </a:lnTo>
                <a:lnTo>
                  <a:pt x="1552" y="313"/>
                </a:lnTo>
                <a:lnTo>
                  <a:pt x="1552" y="314"/>
                </a:lnTo>
                <a:lnTo>
                  <a:pt x="1552" y="316"/>
                </a:lnTo>
                <a:lnTo>
                  <a:pt x="1554" y="316"/>
                </a:lnTo>
                <a:lnTo>
                  <a:pt x="1555" y="318"/>
                </a:lnTo>
                <a:lnTo>
                  <a:pt x="1557" y="319"/>
                </a:lnTo>
                <a:lnTo>
                  <a:pt x="1557" y="321"/>
                </a:lnTo>
                <a:lnTo>
                  <a:pt x="1559" y="321"/>
                </a:lnTo>
                <a:lnTo>
                  <a:pt x="1559" y="322"/>
                </a:lnTo>
                <a:lnTo>
                  <a:pt x="1559" y="324"/>
                </a:lnTo>
                <a:lnTo>
                  <a:pt x="1559" y="326"/>
                </a:lnTo>
                <a:lnTo>
                  <a:pt x="1560" y="326"/>
                </a:lnTo>
                <a:lnTo>
                  <a:pt x="1562" y="326"/>
                </a:lnTo>
                <a:lnTo>
                  <a:pt x="1562" y="327"/>
                </a:lnTo>
                <a:lnTo>
                  <a:pt x="1563" y="327"/>
                </a:lnTo>
                <a:lnTo>
                  <a:pt x="1563" y="329"/>
                </a:lnTo>
                <a:lnTo>
                  <a:pt x="1565" y="329"/>
                </a:lnTo>
                <a:lnTo>
                  <a:pt x="1563" y="330"/>
                </a:lnTo>
                <a:lnTo>
                  <a:pt x="1565" y="330"/>
                </a:lnTo>
                <a:lnTo>
                  <a:pt x="1565" y="332"/>
                </a:lnTo>
                <a:lnTo>
                  <a:pt x="1565" y="333"/>
                </a:lnTo>
                <a:lnTo>
                  <a:pt x="1565" y="335"/>
                </a:lnTo>
                <a:lnTo>
                  <a:pt x="1565" y="337"/>
                </a:lnTo>
                <a:lnTo>
                  <a:pt x="1565" y="338"/>
                </a:lnTo>
                <a:lnTo>
                  <a:pt x="1565" y="340"/>
                </a:lnTo>
                <a:lnTo>
                  <a:pt x="1565" y="341"/>
                </a:lnTo>
                <a:lnTo>
                  <a:pt x="1563" y="343"/>
                </a:lnTo>
                <a:lnTo>
                  <a:pt x="1565" y="343"/>
                </a:lnTo>
                <a:lnTo>
                  <a:pt x="1565" y="345"/>
                </a:lnTo>
                <a:lnTo>
                  <a:pt x="1563" y="346"/>
                </a:lnTo>
                <a:lnTo>
                  <a:pt x="1565" y="346"/>
                </a:lnTo>
                <a:lnTo>
                  <a:pt x="1563" y="346"/>
                </a:lnTo>
                <a:lnTo>
                  <a:pt x="1565" y="348"/>
                </a:lnTo>
                <a:lnTo>
                  <a:pt x="1563" y="348"/>
                </a:lnTo>
                <a:lnTo>
                  <a:pt x="1563" y="349"/>
                </a:lnTo>
                <a:lnTo>
                  <a:pt x="1563" y="351"/>
                </a:lnTo>
                <a:lnTo>
                  <a:pt x="1562" y="353"/>
                </a:lnTo>
                <a:lnTo>
                  <a:pt x="1562" y="354"/>
                </a:lnTo>
                <a:lnTo>
                  <a:pt x="1562" y="356"/>
                </a:lnTo>
                <a:lnTo>
                  <a:pt x="1560" y="357"/>
                </a:lnTo>
                <a:lnTo>
                  <a:pt x="1559" y="357"/>
                </a:lnTo>
                <a:lnTo>
                  <a:pt x="1559" y="359"/>
                </a:lnTo>
                <a:lnTo>
                  <a:pt x="1557" y="359"/>
                </a:lnTo>
                <a:lnTo>
                  <a:pt x="1557" y="360"/>
                </a:lnTo>
                <a:lnTo>
                  <a:pt x="1557" y="362"/>
                </a:lnTo>
                <a:lnTo>
                  <a:pt x="1557" y="364"/>
                </a:lnTo>
                <a:lnTo>
                  <a:pt x="1557" y="365"/>
                </a:lnTo>
                <a:lnTo>
                  <a:pt x="1557" y="367"/>
                </a:lnTo>
                <a:lnTo>
                  <a:pt x="1557" y="368"/>
                </a:lnTo>
                <a:lnTo>
                  <a:pt x="1559" y="368"/>
                </a:lnTo>
                <a:lnTo>
                  <a:pt x="1559" y="370"/>
                </a:lnTo>
                <a:lnTo>
                  <a:pt x="1559" y="372"/>
                </a:lnTo>
                <a:lnTo>
                  <a:pt x="1559" y="373"/>
                </a:lnTo>
                <a:lnTo>
                  <a:pt x="1557" y="373"/>
                </a:lnTo>
                <a:lnTo>
                  <a:pt x="1557" y="375"/>
                </a:lnTo>
                <a:lnTo>
                  <a:pt x="1557" y="376"/>
                </a:lnTo>
                <a:lnTo>
                  <a:pt x="1555" y="376"/>
                </a:lnTo>
                <a:lnTo>
                  <a:pt x="1555" y="378"/>
                </a:lnTo>
                <a:lnTo>
                  <a:pt x="1555" y="380"/>
                </a:lnTo>
                <a:lnTo>
                  <a:pt x="1555" y="381"/>
                </a:lnTo>
                <a:lnTo>
                  <a:pt x="1555" y="383"/>
                </a:lnTo>
                <a:lnTo>
                  <a:pt x="1555" y="384"/>
                </a:lnTo>
                <a:lnTo>
                  <a:pt x="1555" y="386"/>
                </a:lnTo>
                <a:lnTo>
                  <a:pt x="1554" y="386"/>
                </a:lnTo>
                <a:lnTo>
                  <a:pt x="1555" y="386"/>
                </a:lnTo>
                <a:lnTo>
                  <a:pt x="1555" y="387"/>
                </a:lnTo>
                <a:lnTo>
                  <a:pt x="1554" y="387"/>
                </a:lnTo>
                <a:lnTo>
                  <a:pt x="1552" y="387"/>
                </a:lnTo>
                <a:lnTo>
                  <a:pt x="1552" y="389"/>
                </a:lnTo>
                <a:lnTo>
                  <a:pt x="1551" y="389"/>
                </a:lnTo>
                <a:lnTo>
                  <a:pt x="1551" y="391"/>
                </a:lnTo>
                <a:lnTo>
                  <a:pt x="1549" y="391"/>
                </a:lnTo>
                <a:lnTo>
                  <a:pt x="1548" y="391"/>
                </a:lnTo>
                <a:lnTo>
                  <a:pt x="1548" y="392"/>
                </a:lnTo>
                <a:lnTo>
                  <a:pt x="1548" y="394"/>
                </a:lnTo>
                <a:lnTo>
                  <a:pt x="1548" y="395"/>
                </a:lnTo>
                <a:lnTo>
                  <a:pt x="1546" y="395"/>
                </a:lnTo>
                <a:lnTo>
                  <a:pt x="1546" y="397"/>
                </a:lnTo>
                <a:lnTo>
                  <a:pt x="1546" y="399"/>
                </a:lnTo>
                <a:lnTo>
                  <a:pt x="1544" y="397"/>
                </a:lnTo>
                <a:lnTo>
                  <a:pt x="1544" y="399"/>
                </a:lnTo>
                <a:lnTo>
                  <a:pt x="1543" y="399"/>
                </a:lnTo>
                <a:lnTo>
                  <a:pt x="1541" y="399"/>
                </a:lnTo>
                <a:lnTo>
                  <a:pt x="1541" y="400"/>
                </a:lnTo>
                <a:lnTo>
                  <a:pt x="1541" y="402"/>
                </a:lnTo>
                <a:lnTo>
                  <a:pt x="1540" y="402"/>
                </a:lnTo>
                <a:lnTo>
                  <a:pt x="1538" y="403"/>
                </a:lnTo>
                <a:lnTo>
                  <a:pt x="1540" y="403"/>
                </a:lnTo>
                <a:lnTo>
                  <a:pt x="1538" y="403"/>
                </a:lnTo>
                <a:lnTo>
                  <a:pt x="1538" y="405"/>
                </a:lnTo>
                <a:lnTo>
                  <a:pt x="1536" y="405"/>
                </a:lnTo>
                <a:lnTo>
                  <a:pt x="1536" y="407"/>
                </a:lnTo>
                <a:lnTo>
                  <a:pt x="1536" y="408"/>
                </a:lnTo>
                <a:lnTo>
                  <a:pt x="1536" y="410"/>
                </a:lnTo>
                <a:lnTo>
                  <a:pt x="1536" y="411"/>
                </a:lnTo>
                <a:lnTo>
                  <a:pt x="1536" y="413"/>
                </a:lnTo>
                <a:lnTo>
                  <a:pt x="1535" y="413"/>
                </a:lnTo>
                <a:lnTo>
                  <a:pt x="1533" y="414"/>
                </a:lnTo>
                <a:lnTo>
                  <a:pt x="1535" y="414"/>
                </a:lnTo>
                <a:lnTo>
                  <a:pt x="1535" y="416"/>
                </a:lnTo>
                <a:lnTo>
                  <a:pt x="1533" y="416"/>
                </a:lnTo>
                <a:lnTo>
                  <a:pt x="1533" y="418"/>
                </a:lnTo>
                <a:lnTo>
                  <a:pt x="1532" y="419"/>
                </a:lnTo>
                <a:lnTo>
                  <a:pt x="1530" y="419"/>
                </a:lnTo>
                <a:lnTo>
                  <a:pt x="1530" y="421"/>
                </a:lnTo>
                <a:lnTo>
                  <a:pt x="1528" y="421"/>
                </a:lnTo>
                <a:lnTo>
                  <a:pt x="1527" y="421"/>
                </a:lnTo>
                <a:lnTo>
                  <a:pt x="1525" y="421"/>
                </a:lnTo>
                <a:lnTo>
                  <a:pt x="1524" y="421"/>
                </a:lnTo>
                <a:lnTo>
                  <a:pt x="1522" y="421"/>
                </a:lnTo>
                <a:lnTo>
                  <a:pt x="1521" y="421"/>
                </a:lnTo>
                <a:lnTo>
                  <a:pt x="1519" y="421"/>
                </a:lnTo>
                <a:lnTo>
                  <a:pt x="1517" y="421"/>
                </a:lnTo>
                <a:lnTo>
                  <a:pt x="1517" y="419"/>
                </a:lnTo>
                <a:lnTo>
                  <a:pt x="1516" y="419"/>
                </a:lnTo>
                <a:lnTo>
                  <a:pt x="1516" y="421"/>
                </a:lnTo>
                <a:lnTo>
                  <a:pt x="1516" y="419"/>
                </a:lnTo>
                <a:lnTo>
                  <a:pt x="1514" y="419"/>
                </a:lnTo>
                <a:lnTo>
                  <a:pt x="1513" y="419"/>
                </a:lnTo>
                <a:lnTo>
                  <a:pt x="1511" y="419"/>
                </a:lnTo>
                <a:lnTo>
                  <a:pt x="1509" y="419"/>
                </a:lnTo>
                <a:lnTo>
                  <a:pt x="1508" y="419"/>
                </a:lnTo>
                <a:lnTo>
                  <a:pt x="1508" y="418"/>
                </a:lnTo>
                <a:lnTo>
                  <a:pt x="1506" y="418"/>
                </a:lnTo>
                <a:lnTo>
                  <a:pt x="1506" y="419"/>
                </a:lnTo>
                <a:lnTo>
                  <a:pt x="1505" y="419"/>
                </a:lnTo>
                <a:lnTo>
                  <a:pt x="1503" y="419"/>
                </a:lnTo>
                <a:lnTo>
                  <a:pt x="1501" y="418"/>
                </a:lnTo>
                <a:lnTo>
                  <a:pt x="1500" y="416"/>
                </a:lnTo>
                <a:lnTo>
                  <a:pt x="1498" y="416"/>
                </a:lnTo>
                <a:lnTo>
                  <a:pt x="1497" y="416"/>
                </a:lnTo>
                <a:lnTo>
                  <a:pt x="1495" y="416"/>
                </a:lnTo>
                <a:lnTo>
                  <a:pt x="1494" y="416"/>
                </a:lnTo>
                <a:lnTo>
                  <a:pt x="1494" y="414"/>
                </a:lnTo>
                <a:lnTo>
                  <a:pt x="1492" y="414"/>
                </a:lnTo>
                <a:lnTo>
                  <a:pt x="1492" y="413"/>
                </a:lnTo>
                <a:lnTo>
                  <a:pt x="1492" y="411"/>
                </a:lnTo>
                <a:lnTo>
                  <a:pt x="1492" y="410"/>
                </a:lnTo>
                <a:lnTo>
                  <a:pt x="1490" y="410"/>
                </a:lnTo>
                <a:lnTo>
                  <a:pt x="1490" y="408"/>
                </a:lnTo>
                <a:lnTo>
                  <a:pt x="1489" y="408"/>
                </a:lnTo>
                <a:lnTo>
                  <a:pt x="1489" y="407"/>
                </a:lnTo>
                <a:lnTo>
                  <a:pt x="1489" y="405"/>
                </a:lnTo>
                <a:lnTo>
                  <a:pt x="1487" y="405"/>
                </a:lnTo>
                <a:lnTo>
                  <a:pt x="1486" y="405"/>
                </a:lnTo>
                <a:lnTo>
                  <a:pt x="1484" y="405"/>
                </a:lnTo>
                <a:lnTo>
                  <a:pt x="1482" y="405"/>
                </a:lnTo>
                <a:lnTo>
                  <a:pt x="1482" y="407"/>
                </a:lnTo>
                <a:lnTo>
                  <a:pt x="1481" y="407"/>
                </a:lnTo>
                <a:lnTo>
                  <a:pt x="1479" y="407"/>
                </a:lnTo>
                <a:lnTo>
                  <a:pt x="1479" y="405"/>
                </a:lnTo>
                <a:lnTo>
                  <a:pt x="1478" y="405"/>
                </a:lnTo>
                <a:lnTo>
                  <a:pt x="1478" y="407"/>
                </a:lnTo>
                <a:lnTo>
                  <a:pt x="1478" y="405"/>
                </a:lnTo>
                <a:lnTo>
                  <a:pt x="1478" y="403"/>
                </a:lnTo>
                <a:lnTo>
                  <a:pt x="1476" y="403"/>
                </a:lnTo>
                <a:lnTo>
                  <a:pt x="1476" y="402"/>
                </a:lnTo>
                <a:lnTo>
                  <a:pt x="1474" y="402"/>
                </a:lnTo>
                <a:lnTo>
                  <a:pt x="1474" y="400"/>
                </a:lnTo>
                <a:lnTo>
                  <a:pt x="1473" y="400"/>
                </a:lnTo>
                <a:lnTo>
                  <a:pt x="1473" y="399"/>
                </a:lnTo>
                <a:lnTo>
                  <a:pt x="1471" y="399"/>
                </a:lnTo>
                <a:lnTo>
                  <a:pt x="1471" y="397"/>
                </a:lnTo>
                <a:lnTo>
                  <a:pt x="1471" y="399"/>
                </a:lnTo>
                <a:lnTo>
                  <a:pt x="1470" y="399"/>
                </a:lnTo>
                <a:lnTo>
                  <a:pt x="1468" y="399"/>
                </a:lnTo>
                <a:lnTo>
                  <a:pt x="1467" y="399"/>
                </a:lnTo>
                <a:lnTo>
                  <a:pt x="1465" y="399"/>
                </a:lnTo>
                <a:lnTo>
                  <a:pt x="1463" y="399"/>
                </a:lnTo>
                <a:lnTo>
                  <a:pt x="1463" y="400"/>
                </a:lnTo>
                <a:lnTo>
                  <a:pt x="1462" y="400"/>
                </a:lnTo>
                <a:lnTo>
                  <a:pt x="1462" y="399"/>
                </a:lnTo>
                <a:lnTo>
                  <a:pt x="1460" y="399"/>
                </a:lnTo>
                <a:lnTo>
                  <a:pt x="1459" y="399"/>
                </a:lnTo>
                <a:lnTo>
                  <a:pt x="1459" y="397"/>
                </a:lnTo>
                <a:lnTo>
                  <a:pt x="1457" y="397"/>
                </a:lnTo>
                <a:lnTo>
                  <a:pt x="1455" y="395"/>
                </a:lnTo>
                <a:lnTo>
                  <a:pt x="1454" y="395"/>
                </a:lnTo>
                <a:lnTo>
                  <a:pt x="1452" y="395"/>
                </a:lnTo>
                <a:lnTo>
                  <a:pt x="1451" y="395"/>
                </a:lnTo>
                <a:lnTo>
                  <a:pt x="1449" y="395"/>
                </a:lnTo>
                <a:lnTo>
                  <a:pt x="1447" y="395"/>
                </a:lnTo>
                <a:lnTo>
                  <a:pt x="1447" y="394"/>
                </a:lnTo>
                <a:lnTo>
                  <a:pt x="1446" y="394"/>
                </a:lnTo>
                <a:lnTo>
                  <a:pt x="1446" y="395"/>
                </a:lnTo>
                <a:lnTo>
                  <a:pt x="1444" y="395"/>
                </a:lnTo>
                <a:lnTo>
                  <a:pt x="1443" y="395"/>
                </a:lnTo>
                <a:lnTo>
                  <a:pt x="1443" y="394"/>
                </a:lnTo>
                <a:lnTo>
                  <a:pt x="1441" y="394"/>
                </a:lnTo>
                <a:lnTo>
                  <a:pt x="1441" y="407"/>
                </a:lnTo>
                <a:lnTo>
                  <a:pt x="1441" y="416"/>
                </a:lnTo>
                <a:lnTo>
                  <a:pt x="1444" y="459"/>
                </a:lnTo>
                <a:lnTo>
                  <a:pt x="1446" y="481"/>
                </a:lnTo>
                <a:lnTo>
                  <a:pt x="1447" y="495"/>
                </a:lnTo>
                <a:lnTo>
                  <a:pt x="1451" y="535"/>
                </a:lnTo>
                <a:lnTo>
                  <a:pt x="1452" y="557"/>
                </a:lnTo>
                <a:lnTo>
                  <a:pt x="1454" y="580"/>
                </a:lnTo>
                <a:lnTo>
                  <a:pt x="1454" y="581"/>
                </a:lnTo>
                <a:lnTo>
                  <a:pt x="1454" y="583"/>
                </a:lnTo>
                <a:lnTo>
                  <a:pt x="1454" y="584"/>
                </a:lnTo>
                <a:lnTo>
                  <a:pt x="1455" y="586"/>
                </a:lnTo>
                <a:lnTo>
                  <a:pt x="1455" y="588"/>
                </a:lnTo>
                <a:lnTo>
                  <a:pt x="1457" y="589"/>
                </a:lnTo>
                <a:lnTo>
                  <a:pt x="1457" y="591"/>
                </a:lnTo>
                <a:lnTo>
                  <a:pt x="1457" y="592"/>
                </a:lnTo>
                <a:lnTo>
                  <a:pt x="1455" y="592"/>
                </a:lnTo>
                <a:lnTo>
                  <a:pt x="1455" y="594"/>
                </a:lnTo>
                <a:lnTo>
                  <a:pt x="1457" y="596"/>
                </a:lnTo>
                <a:lnTo>
                  <a:pt x="1457" y="597"/>
                </a:lnTo>
                <a:lnTo>
                  <a:pt x="1457" y="599"/>
                </a:lnTo>
                <a:lnTo>
                  <a:pt x="1457" y="600"/>
                </a:lnTo>
                <a:lnTo>
                  <a:pt x="1457" y="602"/>
                </a:lnTo>
                <a:lnTo>
                  <a:pt x="1459" y="602"/>
                </a:lnTo>
                <a:lnTo>
                  <a:pt x="1459" y="603"/>
                </a:lnTo>
                <a:lnTo>
                  <a:pt x="1459" y="605"/>
                </a:lnTo>
                <a:lnTo>
                  <a:pt x="1460" y="607"/>
                </a:lnTo>
                <a:lnTo>
                  <a:pt x="1460" y="608"/>
                </a:lnTo>
                <a:lnTo>
                  <a:pt x="1460" y="610"/>
                </a:lnTo>
                <a:lnTo>
                  <a:pt x="1460" y="611"/>
                </a:lnTo>
                <a:lnTo>
                  <a:pt x="1460" y="613"/>
                </a:lnTo>
                <a:lnTo>
                  <a:pt x="1459" y="613"/>
                </a:lnTo>
                <a:lnTo>
                  <a:pt x="1459" y="615"/>
                </a:lnTo>
                <a:lnTo>
                  <a:pt x="1457" y="615"/>
                </a:lnTo>
                <a:lnTo>
                  <a:pt x="1457" y="616"/>
                </a:lnTo>
                <a:lnTo>
                  <a:pt x="1455" y="616"/>
                </a:lnTo>
                <a:lnTo>
                  <a:pt x="1455" y="618"/>
                </a:lnTo>
                <a:lnTo>
                  <a:pt x="1454" y="618"/>
                </a:lnTo>
                <a:lnTo>
                  <a:pt x="1454" y="619"/>
                </a:lnTo>
                <a:lnTo>
                  <a:pt x="1454" y="621"/>
                </a:lnTo>
                <a:lnTo>
                  <a:pt x="1454" y="623"/>
                </a:lnTo>
                <a:lnTo>
                  <a:pt x="1454" y="624"/>
                </a:lnTo>
                <a:lnTo>
                  <a:pt x="1455" y="624"/>
                </a:lnTo>
                <a:lnTo>
                  <a:pt x="1455" y="626"/>
                </a:lnTo>
                <a:lnTo>
                  <a:pt x="1455" y="627"/>
                </a:lnTo>
                <a:lnTo>
                  <a:pt x="1455" y="629"/>
                </a:lnTo>
                <a:lnTo>
                  <a:pt x="1455" y="630"/>
                </a:lnTo>
                <a:lnTo>
                  <a:pt x="1455" y="632"/>
                </a:lnTo>
                <a:lnTo>
                  <a:pt x="1455" y="634"/>
                </a:lnTo>
                <a:lnTo>
                  <a:pt x="1455" y="635"/>
                </a:lnTo>
                <a:lnTo>
                  <a:pt x="1455" y="638"/>
                </a:lnTo>
                <a:lnTo>
                  <a:pt x="1455" y="640"/>
                </a:lnTo>
                <a:lnTo>
                  <a:pt x="1457" y="643"/>
                </a:lnTo>
                <a:lnTo>
                  <a:pt x="1457" y="645"/>
                </a:lnTo>
                <a:lnTo>
                  <a:pt x="1457" y="646"/>
                </a:lnTo>
                <a:lnTo>
                  <a:pt x="1457" y="648"/>
                </a:lnTo>
                <a:lnTo>
                  <a:pt x="1457" y="650"/>
                </a:lnTo>
                <a:lnTo>
                  <a:pt x="1457" y="651"/>
                </a:lnTo>
                <a:lnTo>
                  <a:pt x="1457" y="653"/>
                </a:lnTo>
                <a:lnTo>
                  <a:pt x="1457" y="654"/>
                </a:lnTo>
                <a:lnTo>
                  <a:pt x="1459" y="654"/>
                </a:lnTo>
                <a:lnTo>
                  <a:pt x="1459" y="656"/>
                </a:lnTo>
                <a:lnTo>
                  <a:pt x="1460" y="656"/>
                </a:lnTo>
                <a:lnTo>
                  <a:pt x="1462" y="656"/>
                </a:lnTo>
                <a:lnTo>
                  <a:pt x="1462" y="657"/>
                </a:lnTo>
                <a:lnTo>
                  <a:pt x="1463" y="657"/>
                </a:lnTo>
                <a:lnTo>
                  <a:pt x="1465" y="657"/>
                </a:lnTo>
                <a:lnTo>
                  <a:pt x="1465" y="659"/>
                </a:lnTo>
                <a:lnTo>
                  <a:pt x="1467" y="659"/>
                </a:lnTo>
                <a:lnTo>
                  <a:pt x="1468" y="659"/>
                </a:lnTo>
                <a:lnTo>
                  <a:pt x="1468" y="661"/>
                </a:lnTo>
                <a:lnTo>
                  <a:pt x="1470" y="661"/>
                </a:lnTo>
                <a:lnTo>
                  <a:pt x="1471" y="662"/>
                </a:lnTo>
                <a:lnTo>
                  <a:pt x="1473" y="662"/>
                </a:lnTo>
                <a:lnTo>
                  <a:pt x="1474" y="662"/>
                </a:lnTo>
                <a:lnTo>
                  <a:pt x="1476" y="662"/>
                </a:lnTo>
                <a:lnTo>
                  <a:pt x="1476" y="664"/>
                </a:lnTo>
                <a:lnTo>
                  <a:pt x="1476" y="665"/>
                </a:lnTo>
                <a:lnTo>
                  <a:pt x="1476" y="667"/>
                </a:lnTo>
                <a:lnTo>
                  <a:pt x="1476" y="669"/>
                </a:lnTo>
                <a:lnTo>
                  <a:pt x="1476" y="670"/>
                </a:lnTo>
                <a:lnTo>
                  <a:pt x="1476" y="672"/>
                </a:lnTo>
                <a:lnTo>
                  <a:pt x="1476" y="673"/>
                </a:lnTo>
                <a:lnTo>
                  <a:pt x="1476" y="675"/>
                </a:lnTo>
                <a:lnTo>
                  <a:pt x="1476" y="677"/>
                </a:lnTo>
                <a:lnTo>
                  <a:pt x="1476" y="678"/>
                </a:lnTo>
                <a:lnTo>
                  <a:pt x="1476" y="680"/>
                </a:lnTo>
                <a:lnTo>
                  <a:pt x="1474" y="680"/>
                </a:lnTo>
                <a:lnTo>
                  <a:pt x="1474" y="681"/>
                </a:lnTo>
                <a:lnTo>
                  <a:pt x="1476" y="681"/>
                </a:lnTo>
                <a:lnTo>
                  <a:pt x="1476" y="683"/>
                </a:lnTo>
                <a:lnTo>
                  <a:pt x="1476" y="684"/>
                </a:lnTo>
                <a:lnTo>
                  <a:pt x="1474" y="686"/>
                </a:lnTo>
                <a:lnTo>
                  <a:pt x="1476" y="686"/>
                </a:lnTo>
                <a:lnTo>
                  <a:pt x="1476" y="688"/>
                </a:lnTo>
                <a:lnTo>
                  <a:pt x="1476" y="689"/>
                </a:lnTo>
                <a:lnTo>
                  <a:pt x="1476" y="691"/>
                </a:lnTo>
                <a:lnTo>
                  <a:pt x="1474" y="692"/>
                </a:lnTo>
                <a:lnTo>
                  <a:pt x="1476" y="694"/>
                </a:lnTo>
                <a:lnTo>
                  <a:pt x="1476" y="696"/>
                </a:lnTo>
                <a:lnTo>
                  <a:pt x="1476" y="697"/>
                </a:lnTo>
                <a:lnTo>
                  <a:pt x="1476" y="699"/>
                </a:lnTo>
                <a:lnTo>
                  <a:pt x="1476" y="700"/>
                </a:lnTo>
                <a:lnTo>
                  <a:pt x="1476" y="702"/>
                </a:lnTo>
                <a:lnTo>
                  <a:pt x="1474" y="704"/>
                </a:lnTo>
                <a:lnTo>
                  <a:pt x="1474" y="705"/>
                </a:lnTo>
                <a:lnTo>
                  <a:pt x="1476" y="707"/>
                </a:lnTo>
                <a:lnTo>
                  <a:pt x="1474" y="708"/>
                </a:lnTo>
                <a:lnTo>
                  <a:pt x="1474" y="711"/>
                </a:lnTo>
                <a:lnTo>
                  <a:pt x="1474" y="715"/>
                </a:lnTo>
                <a:lnTo>
                  <a:pt x="1474" y="716"/>
                </a:lnTo>
                <a:lnTo>
                  <a:pt x="1476" y="716"/>
                </a:lnTo>
                <a:lnTo>
                  <a:pt x="1474" y="718"/>
                </a:lnTo>
                <a:lnTo>
                  <a:pt x="1474" y="719"/>
                </a:lnTo>
                <a:lnTo>
                  <a:pt x="1473" y="721"/>
                </a:lnTo>
                <a:lnTo>
                  <a:pt x="1473" y="723"/>
                </a:lnTo>
                <a:lnTo>
                  <a:pt x="1471" y="723"/>
                </a:lnTo>
                <a:lnTo>
                  <a:pt x="1470" y="723"/>
                </a:lnTo>
                <a:lnTo>
                  <a:pt x="1470" y="724"/>
                </a:lnTo>
                <a:lnTo>
                  <a:pt x="1468" y="724"/>
                </a:lnTo>
                <a:lnTo>
                  <a:pt x="1467" y="726"/>
                </a:lnTo>
                <a:lnTo>
                  <a:pt x="1465" y="726"/>
                </a:lnTo>
                <a:lnTo>
                  <a:pt x="1465" y="727"/>
                </a:lnTo>
                <a:lnTo>
                  <a:pt x="1463" y="729"/>
                </a:lnTo>
                <a:lnTo>
                  <a:pt x="1462" y="729"/>
                </a:lnTo>
                <a:lnTo>
                  <a:pt x="1460" y="731"/>
                </a:lnTo>
                <a:lnTo>
                  <a:pt x="1460" y="732"/>
                </a:lnTo>
                <a:lnTo>
                  <a:pt x="1459" y="734"/>
                </a:lnTo>
                <a:lnTo>
                  <a:pt x="1457" y="734"/>
                </a:lnTo>
                <a:lnTo>
                  <a:pt x="1457" y="735"/>
                </a:lnTo>
                <a:lnTo>
                  <a:pt x="1455" y="735"/>
                </a:lnTo>
                <a:lnTo>
                  <a:pt x="1454" y="735"/>
                </a:lnTo>
                <a:lnTo>
                  <a:pt x="1454" y="737"/>
                </a:lnTo>
                <a:lnTo>
                  <a:pt x="1452" y="737"/>
                </a:lnTo>
                <a:lnTo>
                  <a:pt x="1452" y="738"/>
                </a:lnTo>
                <a:lnTo>
                  <a:pt x="1451" y="738"/>
                </a:lnTo>
                <a:lnTo>
                  <a:pt x="1451" y="740"/>
                </a:lnTo>
                <a:lnTo>
                  <a:pt x="1451" y="742"/>
                </a:lnTo>
                <a:lnTo>
                  <a:pt x="1449" y="742"/>
                </a:lnTo>
                <a:lnTo>
                  <a:pt x="1449" y="743"/>
                </a:lnTo>
                <a:lnTo>
                  <a:pt x="1447" y="743"/>
                </a:lnTo>
                <a:lnTo>
                  <a:pt x="1447" y="745"/>
                </a:lnTo>
                <a:lnTo>
                  <a:pt x="1447" y="746"/>
                </a:lnTo>
                <a:lnTo>
                  <a:pt x="1446" y="746"/>
                </a:lnTo>
                <a:lnTo>
                  <a:pt x="1446" y="748"/>
                </a:lnTo>
                <a:lnTo>
                  <a:pt x="1444" y="750"/>
                </a:lnTo>
                <a:lnTo>
                  <a:pt x="1444" y="751"/>
                </a:lnTo>
                <a:lnTo>
                  <a:pt x="1443" y="751"/>
                </a:lnTo>
                <a:lnTo>
                  <a:pt x="1443" y="753"/>
                </a:lnTo>
                <a:lnTo>
                  <a:pt x="1441" y="753"/>
                </a:lnTo>
                <a:lnTo>
                  <a:pt x="1441" y="754"/>
                </a:lnTo>
                <a:lnTo>
                  <a:pt x="1441" y="756"/>
                </a:lnTo>
                <a:lnTo>
                  <a:pt x="1440" y="756"/>
                </a:lnTo>
                <a:lnTo>
                  <a:pt x="1440" y="758"/>
                </a:lnTo>
                <a:lnTo>
                  <a:pt x="1440" y="759"/>
                </a:lnTo>
                <a:lnTo>
                  <a:pt x="1438" y="759"/>
                </a:lnTo>
                <a:lnTo>
                  <a:pt x="1436" y="761"/>
                </a:lnTo>
                <a:lnTo>
                  <a:pt x="1435" y="761"/>
                </a:lnTo>
                <a:lnTo>
                  <a:pt x="1435" y="762"/>
                </a:lnTo>
                <a:lnTo>
                  <a:pt x="1433" y="762"/>
                </a:lnTo>
                <a:lnTo>
                  <a:pt x="1433" y="764"/>
                </a:lnTo>
                <a:lnTo>
                  <a:pt x="1433" y="765"/>
                </a:lnTo>
                <a:lnTo>
                  <a:pt x="1432" y="765"/>
                </a:lnTo>
                <a:lnTo>
                  <a:pt x="1432" y="767"/>
                </a:lnTo>
                <a:lnTo>
                  <a:pt x="1432" y="769"/>
                </a:lnTo>
                <a:lnTo>
                  <a:pt x="1430" y="769"/>
                </a:lnTo>
                <a:lnTo>
                  <a:pt x="1430" y="770"/>
                </a:lnTo>
                <a:lnTo>
                  <a:pt x="1430" y="772"/>
                </a:lnTo>
                <a:lnTo>
                  <a:pt x="1428" y="772"/>
                </a:lnTo>
                <a:lnTo>
                  <a:pt x="1430" y="773"/>
                </a:lnTo>
                <a:lnTo>
                  <a:pt x="1430" y="775"/>
                </a:lnTo>
                <a:lnTo>
                  <a:pt x="1428" y="775"/>
                </a:lnTo>
                <a:lnTo>
                  <a:pt x="1428" y="777"/>
                </a:lnTo>
                <a:lnTo>
                  <a:pt x="1427" y="777"/>
                </a:lnTo>
                <a:lnTo>
                  <a:pt x="1427" y="778"/>
                </a:lnTo>
                <a:lnTo>
                  <a:pt x="1427" y="780"/>
                </a:lnTo>
                <a:lnTo>
                  <a:pt x="1425" y="781"/>
                </a:lnTo>
                <a:lnTo>
                  <a:pt x="1425" y="783"/>
                </a:lnTo>
                <a:lnTo>
                  <a:pt x="1425" y="785"/>
                </a:lnTo>
                <a:lnTo>
                  <a:pt x="1424" y="785"/>
                </a:lnTo>
                <a:lnTo>
                  <a:pt x="1424" y="786"/>
                </a:lnTo>
                <a:lnTo>
                  <a:pt x="1424" y="788"/>
                </a:lnTo>
                <a:lnTo>
                  <a:pt x="1424" y="789"/>
                </a:lnTo>
                <a:lnTo>
                  <a:pt x="1424" y="791"/>
                </a:lnTo>
                <a:lnTo>
                  <a:pt x="1422" y="791"/>
                </a:lnTo>
                <a:lnTo>
                  <a:pt x="1422" y="792"/>
                </a:lnTo>
                <a:lnTo>
                  <a:pt x="1424" y="792"/>
                </a:lnTo>
                <a:lnTo>
                  <a:pt x="1424" y="794"/>
                </a:lnTo>
                <a:lnTo>
                  <a:pt x="1422" y="794"/>
                </a:lnTo>
                <a:lnTo>
                  <a:pt x="1424" y="796"/>
                </a:lnTo>
                <a:lnTo>
                  <a:pt x="1422" y="796"/>
                </a:lnTo>
                <a:lnTo>
                  <a:pt x="1424" y="797"/>
                </a:lnTo>
                <a:lnTo>
                  <a:pt x="1424" y="799"/>
                </a:lnTo>
                <a:lnTo>
                  <a:pt x="1424" y="800"/>
                </a:lnTo>
                <a:lnTo>
                  <a:pt x="1424" y="802"/>
                </a:lnTo>
                <a:lnTo>
                  <a:pt x="1424" y="804"/>
                </a:lnTo>
                <a:lnTo>
                  <a:pt x="1425" y="804"/>
                </a:lnTo>
                <a:lnTo>
                  <a:pt x="1425" y="805"/>
                </a:lnTo>
                <a:lnTo>
                  <a:pt x="1425" y="807"/>
                </a:lnTo>
                <a:lnTo>
                  <a:pt x="1427" y="807"/>
                </a:lnTo>
                <a:lnTo>
                  <a:pt x="1427" y="808"/>
                </a:lnTo>
                <a:lnTo>
                  <a:pt x="1427" y="810"/>
                </a:lnTo>
                <a:lnTo>
                  <a:pt x="1427" y="812"/>
                </a:lnTo>
                <a:lnTo>
                  <a:pt x="1427" y="813"/>
                </a:lnTo>
                <a:lnTo>
                  <a:pt x="1427" y="815"/>
                </a:lnTo>
                <a:lnTo>
                  <a:pt x="1427" y="816"/>
                </a:lnTo>
                <a:lnTo>
                  <a:pt x="1427" y="818"/>
                </a:lnTo>
                <a:lnTo>
                  <a:pt x="1427" y="819"/>
                </a:lnTo>
                <a:lnTo>
                  <a:pt x="1425" y="819"/>
                </a:lnTo>
                <a:lnTo>
                  <a:pt x="1425" y="821"/>
                </a:lnTo>
                <a:lnTo>
                  <a:pt x="1427" y="821"/>
                </a:lnTo>
                <a:lnTo>
                  <a:pt x="1428" y="821"/>
                </a:lnTo>
                <a:lnTo>
                  <a:pt x="1430" y="819"/>
                </a:lnTo>
                <a:lnTo>
                  <a:pt x="1430" y="821"/>
                </a:lnTo>
                <a:lnTo>
                  <a:pt x="1430" y="823"/>
                </a:lnTo>
                <a:lnTo>
                  <a:pt x="1432" y="823"/>
                </a:lnTo>
                <a:lnTo>
                  <a:pt x="1433" y="824"/>
                </a:lnTo>
                <a:lnTo>
                  <a:pt x="1432" y="824"/>
                </a:lnTo>
                <a:lnTo>
                  <a:pt x="1432" y="826"/>
                </a:lnTo>
                <a:lnTo>
                  <a:pt x="1432" y="827"/>
                </a:lnTo>
                <a:lnTo>
                  <a:pt x="1432" y="829"/>
                </a:lnTo>
                <a:lnTo>
                  <a:pt x="1433" y="829"/>
                </a:lnTo>
                <a:lnTo>
                  <a:pt x="1433" y="831"/>
                </a:lnTo>
                <a:lnTo>
                  <a:pt x="1433" y="832"/>
                </a:lnTo>
                <a:lnTo>
                  <a:pt x="1433" y="834"/>
                </a:lnTo>
                <a:lnTo>
                  <a:pt x="1432" y="834"/>
                </a:lnTo>
                <a:lnTo>
                  <a:pt x="1430" y="834"/>
                </a:lnTo>
                <a:lnTo>
                  <a:pt x="1430" y="835"/>
                </a:lnTo>
                <a:lnTo>
                  <a:pt x="1428" y="835"/>
                </a:lnTo>
                <a:lnTo>
                  <a:pt x="1428" y="837"/>
                </a:lnTo>
                <a:lnTo>
                  <a:pt x="1430" y="837"/>
                </a:lnTo>
                <a:lnTo>
                  <a:pt x="1430" y="839"/>
                </a:lnTo>
                <a:lnTo>
                  <a:pt x="1432" y="840"/>
                </a:lnTo>
                <a:lnTo>
                  <a:pt x="1432" y="842"/>
                </a:lnTo>
                <a:lnTo>
                  <a:pt x="1432" y="843"/>
                </a:lnTo>
                <a:lnTo>
                  <a:pt x="1433" y="845"/>
                </a:lnTo>
                <a:lnTo>
                  <a:pt x="1433" y="846"/>
                </a:lnTo>
                <a:lnTo>
                  <a:pt x="1433" y="848"/>
                </a:lnTo>
                <a:lnTo>
                  <a:pt x="1435" y="848"/>
                </a:lnTo>
                <a:lnTo>
                  <a:pt x="1435" y="850"/>
                </a:lnTo>
                <a:lnTo>
                  <a:pt x="1436" y="850"/>
                </a:lnTo>
                <a:lnTo>
                  <a:pt x="1436" y="851"/>
                </a:lnTo>
                <a:lnTo>
                  <a:pt x="1438" y="853"/>
                </a:lnTo>
                <a:lnTo>
                  <a:pt x="1438" y="854"/>
                </a:lnTo>
                <a:lnTo>
                  <a:pt x="1440" y="856"/>
                </a:lnTo>
                <a:lnTo>
                  <a:pt x="1441" y="859"/>
                </a:lnTo>
                <a:lnTo>
                  <a:pt x="1441" y="861"/>
                </a:lnTo>
                <a:lnTo>
                  <a:pt x="1441" y="862"/>
                </a:lnTo>
                <a:lnTo>
                  <a:pt x="1441" y="864"/>
                </a:lnTo>
                <a:lnTo>
                  <a:pt x="1443" y="866"/>
                </a:lnTo>
                <a:lnTo>
                  <a:pt x="1444" y="867"/>
                </a:lnTo>
                <a:lnTo>
                  <a:pt x="1444" y="869"/>
                </a:lnTo>
                <a:lnTo>
                  <a:pt x="1446" y="869"/>
                </a:lnTo>
                <a:lnTo>
                  <a:pt x="1447" y="869"/>
                </a:lnTo>
                <a:lnTo>
                  <a:pt x="1447" y="870"/>
                </a:lnTo>
                <a:lnTo>
                  <a:pt x="1449" y="870"/>
                </a:lnTo>
                <a:lnTo>
                  <a:pt x="1451" y="872"/>
                </a:lnTo>
                <a:lnTo>
                  <a:pt x="1452" y="872"/>
                </a:lnTo>
                <a:lnTo>
                  <a:pt x="1452" y="873"/>
                </a:lnTo>
                <a:lnTo>
                  <a:pt x="1454" y="875"/>
                </a:lnTo>
                <a:lnTo>
                  <a:pt x="1455" y="875"/>
                </a:lnTo>
                <a:lnTo>
                  <a:pt x="1455" y="877"/>
                </a:lnTo>
                <a:lnTo>
                  <a:pt x="1457" y="877"/>
                </a:lnTo>
                <a:lnTo>
                  <a:pt x="1457" y="878"/>
                </a:lnTo>
                <a:lnTo>
                  <a:pt x="1457" y="880"/>
                </a:lnTo>
                <a:lnTo>
                  <a:pt x="1457" y="881"/>
                </a:lnTo>
                <a:lnTo>
                  <a:pt x="1459" y="881"/>
                </a:lnTo>
                <a:lnTo>
                  <a:pt x="1459" y="883"/>
                </a:lnTo>
                <a:lnTo>
                  <a:pt x="1459" y="885"/>
                </a:lnTo>
                <a:lnTo>
                  <a:pt x="1459" y="886"/>
                </a:lnTo>
                <a:lnTo>
                  <a:pt x="1460" y="888"/>
                </a:lnTo>
                <a:lnTo>
                  <a:pt x="1462" y="888"/>
                </a:lnTo>
                <a:lnTo>
                  <a:pt x="1462" y="889"/>
                </a:lnTo>
                <a:lnTo>
                  <a:pt x="1463" y="889"/>
                </a:lnTo>
                <a:lnTo>
                  <a:pt x="1463" y="891"/>
                </a:lnTo>
                <a:lnTo>
                  <a:pt x="1465" y="891"/>
                </a:lnTo>
                <a:lnTo>
                  <a:pt x="1465" y="893"/>
                </a:lnTo>
                <a:lnTo>
                  <a:pt x="1465" y="894"/>
                </a:lnTo>
                <a:lnTo>
                  <a:pt x="1467" y="894"/>
                </a:lnTo>
                <a:lnTo>
                  <a:pt x="1467" y="896"/>
                </a:lnTo>
                <a:lnTo>
                  <a:pt x="1468" y="896"/>
                </a:lnTo>
                <a:lnTo>
                  <a:pt x="1468" y="897"/>
                </a:lnTo>
                <a:lnTo>
                  <a:pt x="1479" y="904"/>
                </a:lnTo>
                <a:lnTo>
                  <a:pt x="1481" y="905"/>
                </a:lnTo>
                <a:lnTo>
                  <a:pt x="1482" y="907"/>
                </a:lnTo>
                <a:lnTo>
                  <a:pt x="1505" y="920"/>
                </a:lnTo>
                <a:lnTo>
                  <a:pt x="1506" y="934"/>
                </a:lnTo>
                <a:lnTo>
                  <a:pt x="1508" y="948"/>
                </a:lnTo>
                <a:lnTo>
                  <a:pt x="1509" y="974"/>
                </a:lnTo>
                <a:lnTo>
                  <a:pt x="1492" y="999"/>
                </a:lnTo>
                <a:lnTo>
                  <a:pt x="1492" y="1001"/>
                </a:lnTo>
                <a:lnTo>
                  <a:pt x="1490" y="1001"/>
                </a:lnTo>
                <a:lnTo>
                  <a:pt x="1489" y="1001"/>
                </a:lnTo>
                <a:lnTo>
                  <a:pt x="1489" y="1002"/>
                </a:lnTo>
                <a:lnTo>
                  <a:pt x="1489" y="1004"/>
                </a:lnTo>
                <a:lnTo>
                  <a:pt x="1489" y="1005"/>
                </a:lnTo>
                <a:lnTo>
                  <a:pt x="1489" y="1007"/>
                </a:lnTo>
                <a:lnTo>
                  <a:pt x="1487" y="1007"/>
                </a:lnTo>
                <a:lnTo>
                  <a:pt x="1487" y="1008"/>
                </a:lnTo>
                <a:lnTo>
                  <a:pt x="1486" y="1008"/>
                </a:lnTo>
                <a:lnTo>
                  <a:pt x="1486" y="1010"/>
                </a:lnTo>
                <a:lnTo>
                  <a:pt x="1486" y="1008"/>
                </a:lnTo>
                <a:lnTo>
                  <a:pt x="1484" y="1008"/>
                </a:lnTo>
                <a:lnTo>
                  <a:pt x="1484" y="1010"/>
                </a:lnTo>
                <a:lnTo>
                  <a:pt x="1484" y="1012"/>
                </a:lnTo>
                <a:lnTo>
                  <a:pt x="1482" y="1012"/>
                </a:lnTo>
                <a:lnTo>
                  <a:pt x="1481" y="1012"/>
                </a:lnTo>
                <a:lnTo>
                  <a:pt x="1481" y="1013"/>
                </a:lnTo>
                <a:lnTo>
                  <a:pt x="1479" y="1013"/>
                </a:lnTo>
                <a:lnTo>
                  <a:pt x="1479" y="1012"/>
                </a:lnTo>
                <a:lnTo>
                  <a:pt x="1478" y="1012"/>
                </a:lnTo>
                <a:lnTo>
                  <a:pt x="1478" y="1010"/>
                </a:lnTo>
                <a:lnTo>
                  <a:pt x="1478" y="1012"/>
                </a:lnTo>
                <a:lnTo>
                  <a:pt x="1476" y="1012"/>
                </a:lnTo>
                <a:lnTo>
                  <a:pt x="1476" y="1013"/>
                </a:lnTo>
                <a:lnTo>
                  <a:pt x="1474" y="1013"/>
                </a:lnTo>
                <a:lnTo>
                  <a:pt x="1473" y="1013"/>
                </a:lnTo>
                <a:lnTo>
                  <a:pt x="1471" y="1013"/>
                </a:lnTo>
                <a:lnTo>
                  <a:pt x="1470" y="1015"/>
                </a:lnTo>
                <a:lnTo>
                  <a:pt x="1470" y="1016"/>
                </a:lnTo>
                <a:lnTo>
                  <a:pt x="1470" y="1015"/>
                </a:lnTo>
                <a:lnTo>
                  <a:pt x="1468" y="1015"/>
                </a:lnTo>
                <a:lnTo>
                  <a:pt x="1467" y="1015"/>
                </a:lnTo>
                <a:lnTo>
                  <a:pt x="1465" y="1015"/>
                </a:lnTo>
                <a:lnTo>
                  <a:pt x="1463" y="1015"/>
                </a:lnTo>
                <a:lnTo>
                  <a:pt x="1463" y="1016"/>
                </a:lnTo>
                <a:lnTo>
                  <a:pt x="1462" y="1016"/>
                </a:lnTo>
                <a:lnTo>
                  <a:pt x="1462" y="1015"/>
                </a:lnTo>
                <a:lnTo>
                  <a:pt x="1462" y="1013"/>
                </a:lnTo>
                <a:lnTo>
                  <a:pt x="1460" y="1013"/>
                </a:lnTo>
                <a:lnTo>
                  <a:pt x="1459" y="1013"/>
                </a:lnTo>
                <a:lnTo>
                  <a:pt x="1457" y="1013"/>
                </a:lnTo>
                <a:lnTo>
                  <a:pt x="1455" y="1013"/>
                </a:lnTo>
                <a:lnTo>
                  <a:pt x="1455" y="1012"/>
                </a:lnTo>
                <a:lnTo>
                  <a:pt x="1454" y="1012"/>
                </a:lnTo>
                <a:lnTo>
                  <a:pt x="1454" y="1010"/>
                </a:lnTo>
                <a:lnTo>
                  <a:pt x="1454" y="1012"/>
                </a:lnTo>
                <a:lnTo>
                  <a:pt x="1452" y="1012"/>
                </a:lnTo>
                <a:lnTo>
                  <a:pt x="1452" y="1010"/>
                </a:lnTo>
                <a:lnTo>
                  <a:pt x="1452" y="1008"/>
                </a:lnTo>
                <a:lnTo>
                  <a:pt x="1452" y="1007"/>
                </a:lnTo>
                <a:lnTo>
                  <a:pt x="1451" y="1007"/>
                </a:lnTo>
                <a:lnTo>
                  <a:pt x="1451" y="1005"/>
                </a:lnTo>
                <a:lnTo>
                  <a:pt x="1451" y="1004"/>
                </a:lnTo>
                <a:lnTo>
                  <a:pt x="1449" y="1004"/>
                </a:lnTo>
                <a:lnTo>
                  <a:pt x="1449" y="1002"/>
                </a:lnTo>
                <a:lnTo>
                  <a:pt x="1449" y="1001"/>
                </a:lnTo>
                <a:lnTo>
                  <a:pt x="1449" y="1002"/>
                </a:lnTo>
                <a:lnTo>
                  <a:pt x="1447" y="1002"/>
                </a:lnTo>
                <a:lnTo>
                  <a:pt x="1447" y="1001"/>
                </a:lnTo>
                <a:lnTo>
                  <a:pt x="1447" y="999"/>
                </a:lnTo>
                <a:lnTo>
                  <a:pt x="1446" y="1001"/>
                </a:lnTo>
                <a:lnTo>
                  <a:pt x="1444" y="1001"/>
                </a:lnTo>
                <a:lnTo>
                  <a:pt x="1444" y="999"/>
                </a:lnTo>
                <a:lnTo>
                  <a:pt x="1443" y="999"/>
                </a:lnTo>
                <a:lnTo>
                  <a:pt x="1441" y="999"/>
                </a:lnTo>
                <a:lnTo>
                  <a:pt x="1440" y="999"/>
                </a:lnTo>
                <a:lnTo>
                  <a:pt x="1438" y="999"/>
                </a:lnTo>
                <a:lnTo>
                  <a:pt x="1438" y="997"/>
                </a:lnTo>
                <a:lnTo>
                  <a:pt x="1438" y="999"/>
                </a:lnTo>
                <a:lnTo>
                  <a:pt x="1436" y="999"/>
                </a:lnTo>
                <a:lnTo>
                  <a:pt x="1435" y="999"/>
                </a:lnTo>
                <a:lnTo>
                  <a:pt x="1435" y="997"/>
                </a:lnTo>
                <a:lnTo>
                  <a:pt x="1433" y="997"/>
                </a:lnTo>
                <a:lnTo>
                  <a:pt x="1432" y="997"/>
                </a:lnTo>
                <a:lnTo>
                  <a:pt x="1432" y="999"/>
                </a:lnTo>
                <a:lnTo>
                  <a:pt x="1432" y="1001"/>
                </a:lnTo>
                <a:lnTo>
                  <a:pt x="1430" y="1001"/>
                </a:lnTo>
                <a:lnTo>
                  <a:pt x="1432" y="1001"/>
                </a:lnTo>
                <a:lnTo>
                  <a:pt x="1432" y="1002"/>
                </a:lnTo>
                <a:lnTo>
                  <a:pt x="1432" y="1004"/>
                </a:lnTo>
                <a:lnTo>
                  <a:pt x="1433" y="1004"/>
                </a:lnTo>
                <a:lnTo>
                  <a:pt x="1433" y="1005"/>
                </a:lnTo>
                <a:lnTo>
                  <a:pt x="1433" y="1007"/>
                </a:lnTo>
                <a:lnTo>
                  <a:pt x="1435" y="1007"/>
                </a:lnTo>
                <a:lnTo>
                  <a:pt x="1435" y="1008"/>
                </a:lnTo>
                <a:lnTo>
                  <a:pt x="1435" y="1010"/>
                </a:lnTo>
                <a:lnTo>
                  <a:pt x="1436" y="1010"/>
                </a:lnTo>
                <a:lnTo>
                  <a:pt x="1436" y="1012"/>
                </a:lnTo>
                <a:lnTo>
                  <a:pt x="1436" y="1013"/>
                </a:lnTo>
                <a:lnTo>
                  <a:pt x="1438" y="1013"/>
                </a:lnTo>
                <a:lnTo>
                  <a:pt x="1438" y="1015"/>
                </a:lnTo>
                <a:lnTo>
                  <a:pt x="1438" y="1016"/>
                </a:lnTo>
                <a:lnTo>
                  <a:pt x="1438" y="1018"/>
                </a:lnTo>
                <a:lnTo>
                  <a:pt x="1438" y="1020"/>
                </a:lnTo>
                <a:lnTo>
                  <a:pt x="1436" y="1020"/>
                </a:lnTo>
                <a:lnTo>
                  <a:pt x="1436" y="1021"/>
                </a:lnTo>
                <a:lnTo>
                  <a:pt x="1436" y="1023"/>
                </a:lnTo>
                <a:lnTo>
                  <a:pt x="1436" y="1024"/>
                </a:lnTo>
                <a:lnTo>
                  <a:pt x="1438" y="1024"/>
                </a:lnTo>
                <a:lnTo>
                  <a:pt x="1438" y="1026"/>
                </a:lnTo>
                <a:lnTo>
                  <a:pt x="1438" y="1028"/>
                </a:lnTo>
                <a:lnTo>
                  <a:pt x="1438" y="1029"/>
                </a:lnTo>
                <a:lnTo>
                  <a:pt x="1438" y="1031"/>
                </a:lnTo>
                <a:lnTo>
                  <a:pt x="1438" y="1032"/>
                </a:lnTo>
                <a:lnTo>
                  <a:pt x="1438" y="1034"/>
                </a:lnTo>
                <a:lnTo>
                  <a:pt x="1440" y="1035"/>
                </a:lnTo>
                <a:lnTo>
                  <a:pt x="1440" y="1037"/>
                </a:lnTo>
                <a:lnTo>
                  <a:pt x="1440" y="1039"/>
                </a:lnTo>
                <a:lnTo>
                  <a:pt x="1440" y="1040"/>
                </a:lnTo>
                <a:lnTo>
                  <a:pt x="1440" y="1042"/>
                </a:lnTo>
                <a:lnTo>
                  <a:pt x="1440" y="1043"/>
                </a:lnTo>
                <a:lnTo>
                  <a:pt x="1440" y="1045"/>
                </a:lnTo>
                <a:lnTo>
                  <a:pt x="1438" y="1045"/>
                </a:lnTo>
                <a:lnTo>
                  <a:pt x="1438" y="1047"/>
                </a:lnTo>
                <a:lnTo>
                  <a:pt x="1438" y="1048"/>
                </a:lnTo>
                <a:lnTo>
                  <a:pt x="1436" y="1048"/>
                </a:lnTo>
                <a:lnTo>
                  <a:pt x="1436" y="1050"/>
                </a:lnTo>
                <a:lnTo>
                  <a:pt x="1435" y="1050"/>
                </a:lnTo>
                <a:lnTo>
                  <a:pt x="1435" y="1051"/>
                </a:lnTo>
                <a:lnTo>
                  <a:pt x="1435" y="1053"/>
                </a:lnTo>
                <a:lnTo>
                  <a:pt x="1433" y="1053"/>
                </a:lnTo>
                <a:lnTo>
                  <a:pt x="1433" y="1055"/>
                </a:lnTo>
                <a:lnTo>
                  <a:pt x="1432" y="1055"/>
                </a:lnTo>
                <a:lnTo>
                  <a:pt x="1432" y="1056"/>
                </a:lnTo>
                <a:lnTo>
                  <a:pt x="1430" y="1056"/>
                </a:lnTo>
                <a:lnTo>
                  <a:pt x="1430" y="1058"/>
                </a:lnTo>
                <a:lnTo>
                  <a:pt x="1428" y="1058"/>
                </a:lnTo>
                <a:lnTo>
                  <a:pt x="1427" y="1058"/>
                </a:lnTo>
                <a:lnTo>
                  <a:pt x="1427" y="1059"/>
                </a:lnTo>
                <a:lnTo>
                  <a:pt x="1425" y="1059"/>
                </a:lnTo>
                <a:lnTo>
                  <a:pt x="1424" y="1061"/>
                </a:lnTo>
                <a:lnTo>
                  <a:pt x="1422" y="1061"/>
                </a:lnTo>
                <a:lnTo>
                  <a:pt x="1422" y="1062"/>
                </a:lnTo>
                <a:lnTo>
                  <a:pt x="1421" y="1062"/>
                </a:lnTo>
                <a:lnTo>
                  <a:pt x="1419" y="1062"/>
                </a:lnTo>
                <a:lnTo>
                  <a:pt x="1419" y="1064"/>
                </a:lnTo>
                <a:lnTo>
                  <a:pt x="1417" y="1064"/>
                </a:lnTo>
                <a:lnTo>
                  <a:pt x="1416" y="1066"/>
                </a:lnTo>
                <a:lnTo>
                  <a:pt x="1414" y="1066"/>
                </a:lnTo>
                <a:lnTo>
                  <a:pt x="1413" y="1067"/>
                </a:lnTo>
                <a:lnTo>
                  <a:pt x="1411" y="1069"/>
                </a:lnTo>
                <a:lnTo>
                  <a:pt x="1409" y="1070"/>
                </a:lnTo>
                <a:lnTo>
                  <a:pt x="1408" y="1072"/>
                </a:lnTo>
                <a:lnTo>
                  <a:pt x="1406" y="1074"/>
                </a:lnTo>
                <a:lnTo>
                  <a:pt x="1406" y="1075"/>
                </a:lnTo>
                <a:lnTo>
                  <a:pt x="1405" y="1075"/>
                </a:lnTo>
                <a:lnTo>
                  <a:pt x="1405" y="1077"/>
                </a:lnTo>
                <a:lnTo>
                  <a:pt x="1403" y="1077"/>
                </a:lnTo>
                <a:lnTo>
                  <a:pt x="1403" y="1078"/>
                </a:lnTo>
                <a:lnTo>
                  <a:pt x="1403" y="1080"/>
                </a:lnTo>
                <a:lnTo>
                  <a:pt x="1401" y="1080"/>
                </a:lnTo>
                <a:lnTo>
                  <a:pt x="1401" y="1078"/>
                </a:lnTo>
                <a:lnTo>
                  <a:pt x="1400" y="1078"/>
                </a:lnTo>
                <a:lnTo>
                  <a:pt x="1398" y="1078"/>
                </a:lnTo>
                <a:lnTo>
                  <a:pt x="1398" y="1077"/>
                </a:lnTo>
                <a:lnTo>
                  <a:pt x="1397" y="1077"/>
                </a:lnTo>
                <a:lnTo>
                  <a:pt x="1397" y="1078"/>
                </a:lnTo>
                <a:lnTo>
                  <a:pt x="1397" y="1077"/>
                </a:lnTo>
                <a:lnTo>
                  <a:pt x="1397" y="1078"/>
                </a:lnTo>
                <a:lnTo>
                  <a:pt x="1395" y="1078"/>
                </a:lnTo>
                <a:lnTo>
                  <a:pt x="1395" y="1077"/>
                </a:lnTo>
                <a:lnTo>
                  <a:pt x="1394" y="1077"/>
                </a:lnTo>
                <a:lnTo>
                  <a:pt x="1392" y="1077"/>
                </a:lnTo>
                <a:lnTo>
                  <a:pt x="1390" y="1077"/>
                </a:lnTo>
                <a:lnTo>
                  <a:pt x="1389" y="1077"/>
                </a:lnTo>
                <a:lnTo>
                  <a:pt x="1389" y="1075"/>
                </a:lnTo>
                <a:lnTo>
                  <a:pt x="1387" y="1075"/>
                </a:lnTo>
                <a:lnTo>
                  <a:pt x="1386" y="1075"/>
                </a:lnTo>
                <a:lnTo>
                  <a:pt x="1384" y="1075"/>
                </a:lnTo>
                <a:lnTo>
                  <a:pt x="1384" y="1074"/>
                </a:lnTo>
                <a:lnTo>
                  <a:pt x="1382" y="1074"/>
                </a:lnTo>
                <a:lnTo>
                  <a:pt x="1382" y="1072"/>
                </a:lnTo>
                <a:lnTo>
                  <a:pt x="1381" y="1072"/>
                </a:lnTo>
                <a:lnTo>
                  <a:pt x="1381" y="1074"/>
                </a:lnTo>
                <a:lnTo>
                  <a:pt x="1379" y="1072"/>
                </a:lnTo>
                <a:lnTo>
                  <a:pt x="1378" y="1072"/>
                </a:lnTo>
                <a:lnTo>
                  <a:pt x="1376" y="1072"/>
                </a:lnTo>
                <a:lnTo>
                  <a:pt x="1376" y="1070"/>
                </a:lnTo>
                <a:lnTo>
                  <a:pt x="1376" y="1072"/>
                </a:lnTo>
                <a:lnTo>
                  <a:pt x="1376" y="1070"/>
                </a:lnTo>
                <a:lnTo>
                  <a:pt x="1374" y="1070"/>
                </a:lnTo>
                <a:lnTo>
                  <a:pt x="1374" y="1072"/>
                </a:lnTo>
                <a:lnTo>
                  <a:pt x="1374" y="1070"/>
                </a:lnTo>
                <a:lnTo>
                  <a:pt x="1373" y="1070"/>
                </a:lnTo>
                <a:lnTo>
                  <a:pt x="1371" y="1070"/>
                </a:lnTo>
                <a:lnTo>
                  <a:pt x="1371" y="1069"/>
                </a:lnTo>
                <a:lnTo>
                  <a:pt x="1371" y="1070"/>
                </a:lnTo>
                <a:lnTo>
                  <a:pt x="1370" y="1070"/>
                </a:lnTo>
                <a:lnTo>
                  <a:pt x="1370" y="1072"/>
                </a:lnTo>
                <a:lnTo>
                  <a:pt x="1370" y="1074"/>
                </a:lnTo>
                <a:lnTo>
                  <a:pt x="1370" y="1075"/>
                </a:lnTo>
                <a:lnTo>
                  <a:pt x="1370" y="1077"/>
                </a:lnTo>
                <a:lnTo>
                  <a:pt x="1370" y="1078"/>
                </a:lnTo>
                <a:lnTo>
                  <a:pt x="1370" y="1080"/>
                </a:lnTo>
                <a:lnTo>
                  <a:pt x="1370" y="1082"/>
                </a:lnTo>
                <a:lnTo>
                  <a:pt x="1371" y="1082"/>
                </a:lnTo>
                <a:lnTo>
                  <a:pt x="1373" y="1082"/>
                </a:lnTo>
                <a:lnTo>
                  <a:pt x="1373" y="1083"/>
                </a:lnTo>
                <a:lnTo>
                  <a:pt x="1374" y="1085"/>
                </a:lnTo>
                <a:lnTo>
                  <a:pt x="1374" y="1083"/>
                </a:lnTo>
                <a:lnTo>
                  <a:pt x="1374" y="1085"/>
                </a:lnTo>
                <a:lnTo>
                  <a:pt x="1376" y="1085"/>
                </a:lnTo>
                <a:lnTo>
                  <a:pt x="1378" y="1085"/>
                </a:lnTo>
                <a:lnTo>
                  <a:pt x="1378" y="1086"/>
                </a:lnTo>
                <a:lnTo>
                  <a:pt x="1378" y="1088"/>
                </a:lnTo>
                <a:lnTo>
                  <a:pt x="1379" y="1088"/>
                </a:lnTo>
                <a:lnTo>
                  <a:pt x="1381" y="1089"/>
                </a:lnTo>
                <a:lnTo>
                  <a:pt x="1382" y="1091"/>
                </a:lnTo>
                <a:lnTo>
                  <a:pt x="1382" y="1093"/>
                </a:lnTo>
                <a:lnTo>
                  <a:pt x="1384" y="1093"/>
                </a:lnTo>
                <a:lnTo>
                  <a:pt x="1386" y="1093"/>
                </a:lnTo>
                <a:lnTo>
                  <a:pt x="1387" y="1093"/>
                </a:lnTo>
                <a:lnTo>
                  <a:pt x="1389" y="1094"/>
                </a:lnTo>
                <a:lnTo>
                  <a:pt x="1390" y="1094"/>
                </a:lnTo>
                <a:lnTo>
                  <a:pt x="1392" y="1096"/>
                </a:lnTo>
                <a:lnTo>
                  <a:pt x="1392" y="1097"/>
                </a:lnTo>
                <a:lnTo>
                  <a:pt x="1394" y="1099"/>
                </a:lnTo>
                <a:lnTo>
                  <a:pt x="1394" y="1101"/>
                </a:lnTo>
                <a:lnTo>
                  <a:pt x="1394" y="1102"/>
                </a:lnTo>
                <a:lnTo>
                  <a:pt x="1394" y="1104"/>
                </a:lnTo>
                <a:lnTo>
                  <a:pt x="1394" y="1105"/>
                </a:lnTo>
                <a:lnTo>
                  <a:pt x="1394" y="1107"/>
                </a:lnTo>
                <a:lnTo>
                  <a:pt x="1394" y="1109"/>
                </a:lnTo>
                <a:lnTo>
                  <a:pt x="1392" y="1109"/>
                </a:lnTo>
                <a:lnTo>
                  <a:pt x="1392" y="1110"/>
                </a:lnTo>
                <a:lnTo>
                  <a:pt x="1390" y="1110"/>
                </a:lnTo>
                <a:lnTo>
                  <a:pt x="1390" y="1112"/>
                </a:lnTo>
                <a:lnTo>
                  <a:pt x="1389" y="1113"/>
                </a:lnTo>
                <a:lnTo>
                  <a:pt x="1389" y="1115"/>
                </a:lnTo>
                <a:lnTo>
                  <a:pt x="1389" y="1116"/>
                </a:lnTo>
                <a:lnTo>
                  <a:pt x="1389" y="1118"/>
                </a:lnTo>
                <a:lnTo>
                  <a:pt x="1387" y="1118"/>
                </a:lnTo>
                <a:lnTo>
                  <a:pt x="1387" y="1120"/>
                </a:lnTo>
                <a:lnTo>
                  <a:pt x="1387" y="1121"/>
                </a:lnTo>
                <a:lnTo>
                  <a:pt x="1387" y="1123"/>
                </a:lnTo>
                <a:lnTo>
                  <a:pt x="1387" y="1124"/>
                </a:lnTo>
                <a:lnTo>
                  <a:pt x="1387" y="1126"/>
                </a:lnTo>
                <a:lnTo>
                  <a:pt x="1386" y="1126"/>
                </a:lnTo>
                <a:lnTo>
                  <a:pt x="1386" y="1128"/>
                </a:lnTo>
                <a:lnTo>
                  <a:pt x="1386" y="1129"/>
                </a:lnTo>
                <a:lnTo>
                  <a:pt x="1384" y="1129"/>
                </a:lnTo>
                <a:lnTo>
                  <a:pt x="1384" y="1131"/>
                </a:lnTo>
                <a:lnTo>
                  <a:pt x="1381" y="1132"/>
                </a:lnTo>
                <a:lnTo>
                  <a:pt x="1381" y="1134"/>
                </a:lnTo>
                <a:lnTo>
                  <a:pt x="1379" y="1134"/>
                </a:lnTo>
                <a:lnTo>
                  <a:pt x="1379" y="1136"/>
                </a:lnTo>
                <a:lnTo>
                  <a:pt x="1379" y="1137"/>
                </a:lnTo>
                <a:lnTo>
                  <a:pt x="1379" y="1139"/>
                </a:lnTo>
                <a:lnTo>
                  <a:pt x="1378" y="1139"/>
                </a:lnTo>
                <a:lnTo>
                  <a:pt x="1378" y="1140"/>
                </a:lnTo>
                <a:lnTo>
                  <a:pt x="1378" y="1142"/>
                </a:lnTo>
                <a:lnTo>
                  <a:pt x="1378" y="1143"/>
                </a:lnTo>
                <a:lnTo>
                  <a:pt x="1378" y="1145"/>
                </a:lnTo>
                <a:lnTo>
                  <a:pt x="1378" y="1147"/>
                </a:lnTo>
                <a:lnTo>
                  <a:pt x="1378" y="1148"/>
                </a:lnTo>
                <a:lnTo>
                  <a:pt x="1376" y="1148"/>
                </a:lnTo>
                <a:lnTo>
                  <a:pt x="1376" y="1150"/>
                </a:lnTo>
                <a:lnTo>
                  <a:pt x="1374" y="1150"/>
                </a:lnTo>
                <a:lnTo>
                  <a:pt x="1373" y="1150"/>
                </a:lnTo>
                <a:lnTo>
                  <a:pt x="1373" y="1151"/>
                </a:lnTo>
                <a:lnTo>
                  <a:pt x="1371" y="1151"/>
                </a:lnTo>
                <a:lnTo>
                  <a:pt x="1371" y="1153"/>
                </a:lnTo>
                <a:lnTo>
                  <a:pt x="1370" y="1155"/>
                </a:lnTo>
                <a:lnTo>
                  <a:pt x="1368" y="1156"/>
                </a:lnTo>
                <a:lnTo>
                  <a:pt x="1368" y="1158"/>
                </a:lnTo>
                <a:lnTo>
                  <a:pt x="1367" y="1158"/>
                </a:lnTo>
                <a:lnTo>
                  <a:pt x="1365" y="1156"/>
                </a:lnTo>
                <a:lnTo>
                  <a:pt x="1365" y="1155"/>
                </a:lnTo>
                <a:lnTo>
                  <a:pt x="1363" y="1155"/>
                </a:lnTo>
                <a:lnTo>
                  <a:pt x="1363" y="1153"/>
                </a:lnTo>
                <a:lnTo>
                  <a:pt x="1362" y="1153"/>
                </a:lnTo>
                <a:lnTo>
                  <a:pt x="1362" y="1151"/>
                </a:lnTo>
                <a:lnTo>
                  <a:pt x="1360" y="1151"/>
                </a:lnTo>
                <a:lnTo>
                  <a:pt x="1360" y="1150"/>
                </a:lnTo>
                <a:lnTo>
                  <a:pt x="1359" y="1148"/>
                </a:lnTo>
                <a:lnTo>
                  <a:pt x="1359" y="1147"/>
                </a:lnTo>
                <a:lnTo>
                  <a:pt x="1357" y="1147"/>
                </a:lnTo>
                <a:lnTo>
                  <a:pt x="1357" y="1145"/>
                </a:lnTo>
                <a:lnTo>
                  <a:pt x="1357" y="1143"/>
                </a:lnTo>
                <a:lnTo>
                  <a:pt x="1357" y="1142"/>
                </a:lnTo>
                <a:lnTo>
                  <a:pt x="1355" y="1142"/>
                </a:lnTo>
                <a:lnTo>
                  <a:pt x="1355" y="1140"/>
                </a:lnTo>
                <a:lnTo>
                  <a:pt x="1354" y="1140"/>
                </a:lnTo>
                <a:lnTo>
                  <a:pt x="1354" y="1139"/>
                </a:lnTo>
                <a:lnTo>
                  <a:pt x="1352" y="1137"/>
                </a:lnTo>
                <a:lnTo>
                  <a:pt x="1352" y="1139"/>
                </a:lnTo>
                <a:lnTo>
                  <a:pt x="1351" y="1139"/>
                </a:lnTo>
                <a:lnTo>
                  <a:pt x="1351" y="1140"/>
                </a:lnTo>
                <a:lnTo>
                  <a:pt x="1351" y="1142"/>
                </a:lnTo>
                <a:lnTo>
                  <a:pt x="1349" y="1142"/>
                </a:lnTo>
                <a:lnTo>
                  <a:pt x="1349" y="1143"/>
                </a:lnTo>
                <a:lnTo>
                  <a:pt x="1349" y="1145"/>
                </a:lnTo>
                <a:lnTo>
                  <a:pt x="1347" y="1145"/>
                </a:lnTo>
                <a:lnTo>
                  <a:pt x="1347" y="1147"/>
                </a:lnTo>
                <a:lnTo>
                  <a:pt x="1346" y="1147"/>
                </a:lnTo>
                <a:lnTo>
                  <a:pt x="1344" y="1148"/>
                </a:lnTo>
                <a:lnTo>
                  <a:pt x="1344" y="1150"/>
                </a:lnTo>
                <a:lnTo>
                  <a:pt x="1343" y="1150"/>
                </a:lnTo>
                <a:lnTo>
                  <a:pt x="1341" y="1151"/>
                </a:lnTo>
                <a:lnTo>
                  <a:pt x="1340" y="1151"/>
                </a:lnTo>
                <a:lnTo>
                  <a:pt x="1338" y="1153"/>
                </a:lnTo>
                <a:lnTo>
                  <a:pt x="1336" y="1153"/>
                </a:lnTo>
                <a:lnTo>
                  <a:pt x="1336" y="1155"/>
                </a:lnTo>
                <a:lnTo>
                  <a:pt x="1335" y="1155"/>
                </a:lnTo>
                <a:lnTo>
                  <a:pt x="1335" y="1156"/>
                </a:lnTo>
                <a:lnTo>
                  <a:pt x="1333" y="1156"/>
                </a:lnTo>
                <a:lnTo>
                  <a:pt x="1332" y="1156"/>
                </a:lnTo>
                <a:lnTo>
                  <a:pt x="1330" y="1158"/>
                </a:lnTo>
                <a:lnTo>
                  <a:pt x="1328" y="1158"/>
                </a:lnTo>
                <a:lnTo>
                  <a:pt x="1327" y="1158"/>
                </a:lnTo>
                <a:lnTo>
                  <a:pt x="1325" y="1158"/>
                </a:lnTo>
                <a:lnTo>
                  <a:pt x="1324" y="1159"/>
                </a:lnTo>
                <a:lnTo>
                  <a:pt x="1322" y="1159"/>
                </a:lnTo>
                <a:lnTo>
                  <a:pt x="1320" y="1161"/>
                </a:lnTo>
                <a:lnTo>
                  <a:pt x="1320" y="1163"/>
                </a:lnTo>
                <a:lnTo>
                  <a:pt x="1319" y="1163"/>
                </a:lnTo>
                <a:lnTo>
                  <a:pt x="1319" y="1164"/>
                </a:lnTo>
                <a:lnTo>
                  <a:pt x="1317" y="1164"/>
                </a:lnTo>
                <a:lnTo>
                  <a:pt x="1317" y="1166"/>
                </a:lnTo>
                <a:lnTo>
                  <a:pt x="1317" y="1167"/>
                </a:lnTo>
                <a:lnTo>
                  <a:pt x="1316" y="1169"/>
                </a:lnTo>
                <a:lnTo>
                  <a:pt x="1316" y="1171"/>
                </a:lnTo>
                <a:lnTo>
                  <a:pt x="1316" y="1172"/>
                </a:lnTo>
                <a:lnTo>
                  <a:pt x="1314" y="1174"/>
                </a:lnTo>
                <a:lnTo>
                  <a:pt x="1314" y="1175"/>
                </a:lnTo>
                <a:lnTo>
                  <a:pt x="1314" y="1177"/>
                </a:lnTo>
                <a:lnTo>
                  <a:pt x="1313" y="1178"/>
                </a:lnTo>
                <a:lnTo>
                  <a:pt x="1313" y="1180"/>
                </a:lnTo>
                <a:lnTo>
                  <a:pt x="1313" y="1182"/>
                </a:lnTo>
                <a:lnTo>
                  <a:pt x="1311" y="1182"/>
                </a:lnTo>
                <a:lnTo>
                  <a:pt x="1311" y="1183"/>
                </a:lnTo>
                <a:lnTo>
                  <a:pt x="1309" y="1185"/>
                </a:lnTo>
                <a:lnTo>
                  <a:pt x="1309" y="1186"/>
                </a:lnTo>
                <a:lnTo>
                  <a:pt x="1308" y="1188"/>
                </a:lnTo>
                <a:lnTo>
                  <a:pt x="1309" y="1188"/>
                </a:lnTo>
                <a:lnTo>
                  <a:pt x="1308" y="1188"/>
                </a:lnTo>
                <a:lnTo>
                  <a:pt x="1308" y="1190"/>
                </a:lnTo>
                <a:lnTo>
                  <a:pt x="1309" y="1191"/>
                </a:lnTo>
                <a:lnTo>
                  <a:pt x="1309" y="1193"/>
                </a:lnTo>
                <a:lnTo>
                  <a:pt x="1311" y="1193"/>
                </a:lnTo>
                <a:lnTo>
                  <a:pt x="1311" y="1194"/>
                </a:lnTo>
                <a:lnTo>
                  <a:pt x="1313" y="1194"/>
                </a:lnTo>
                <a:lnTo>
                  <a:pt x="1314" y="1196"/>
                </a:lnTo>
                <a:lnTo>
                  <a:pt x="1314" y="1198"/>
                </a:lnTo>
                <a:lnTo>
                  <a:pt x="1316" y="1198"/>
                </a:lnTo>
                <a:lnTo>
                  <a:pt x="1316" y="1199"/>
                </a:lnTo>
                <a:lnTo>
                  <a:pt x="1317" y="1199"/>
                </a:lnTo>
                <a:lnTo>
                  <a:pt x="1317" y="1201"/>
                </a:lnTo>
                <a:lnTo>
                  <a:pt x="1317" y="1202"/>
                </a:lnTo>
                <a:lnTo>
                  <a:pt x="1319" y="1204"/>
                </a:lnTo>
                <a:lnTo>
                  <a:pt x="1319" y="1205"/>
                </a:lnTo>
                <a:lnTo>
                  <a:pt x="1319" y="1207"/>
                </a:lnTo>
                <a:lnTo>
                  <a:pt x="1320" y="1207"/>
                </a:lnTo>
                <a:lnTo>
                  <a:pt x="1320" y="1209"/>
                </a:lnTo>
                <a:lnTo>
                  <a:pt x="1319" y="1210"/>
                </a:lnTo>
                <a:lnTo>
                  <a:pt x="1319" y="1212"/>
                </a:lnTo>
                <a:lnTo>
                  <a:pt x="1317" y="1212"/>
                </a:lnTo>
                <a:lnTo>
                  <a:pt x="1316" y="1212"/>
                </a:lnTo>
                <a:lnTo>
                  <a:pt x="1314" y="1212"/>
                </a:lnTo>
                <a:lnTo>
                  <a:pt x="1313" y="1212"/>
                </a:lnTo>
                <a:lnTo>
                  <a:pt x="1311" y="1212"/>
                </a:lnTo>
                <a:lnTo>
                  <a:pt x="1311" y="1210"/>
                </a:lnTo>
                <a:lnTo>
                  <a:pt x="1309" y="1210"/>
                </a:lnTo>
                <a:lnTo>
                  <a:pt x="1308" y="1210"/>
                </a:lnTo>
                <a:lnTo>
                  <a:pt x="1308" y="1209"/>
                </a:lnTo>
                <a:lnTo>
                  <a:pt x="1306" y="1207"/>
                </a:lnTo>
                <a:lnTo>
                  <a:pt x="1305" y="1207"/>
                </a:lnTo>
                <a:lnTo>
                  <a:pt x="1305" y="1205"/>
                </a:lnTo>
                <a:lnTo>
                  <a:pt x="1303" y="1205"/>
                </a:lnTo>
                <a:lnTo>
                  <a:pt x="1303" y="1204"/>
                </a:lnTo>
                <a:lnTo>
                  <a:pt x="1301" y="1204"/>
                </a:lnTo>
                <a:lnTo>
                  <a:pt x="1301" y="1202"/>
                </a:lnTo>
                <a:lnTo>
                  <a:pt x="1300" y="1202"/>
                </a:lnTo>
                <a:lnTo>
                  <a:pt x="1300" y="1201"/>
                </a:lnTo>
                <a:lnTo>
                  <a:pt x="1298" y="1201"/>
                </a:lnTo>
                <a:lnTo>
                  <a:pt x="1297" y="1201"/>
                </a:lnTo>
                <a:lnTo>
                  <a:pt x="1297" y="1199"/>
                </a:lnTo>
                <a:lnTo>
                  <a:pt x="1297" y="1198"/>
                </a:lnTo>
                <a:lnTo>
                  <a:pt x="1295" y="1198"/>
                </a:lnTo>
                <a:lnTo>
                  <a:pt x="1295" y="1196"/>
                </a:lnTo>
                <a:lnTo>
                  <a:pt x="1293" y="1196"/>
                </a:lnTo>
                <a:lnTo>
                  <a:pt x="1292" y="1196"/>
                </a:lnTo>
                <a:lnTo>
                  <a:pt x="1290" y="1196"/>
                </a:lnTo>
                <a:lnTo>
                  <a:pt x="1289" y="1196"/>
                </a:lnTo>
                <a:lnTo>
                  <a:pt x="1287" y="1196"/>
                </a:lnTo>
                <a:lnTo>
                  <a:pt x="1286" y="1196"/>
                </a:lnTo>
                <a:lnTo>
                  <a:pt x="1286" y="1198"/>
                </a:lnTo>
                <a:lnTo>
                  <a:pt x="1284" y="1199"/>
                </a:lnTo>
                <a:lnTo>
                  <a:pt x="1282" y="1199"/>
                </a:lnTo>
                <a:lnTo>
                  <a:pt x="1282" y="1201"/>
                </a:lnTo>
                <a:lnTo>
                  <a:pt x="1281" y="1201"/>
                </a:lnTo>
                <a:lnTo>
                  <a:pt x="1279" y="1201"/>
                </a:lnTo>
                <a:lnTo>
                  <a:pt x="1276" y="1201"/>
                </a:lnTo>
                <a:lnTo>
                  <a:pt x="1276" y="1202"/>
                </a:lnTo>
                <a:lnTo>
                  <a:pt x="1274" y="1202"/>
                </a:lnTo>
                <a:lnTo>
                  <a:pt x="1273" y="1204"/>
                </a:lnTo>
                <a:lnTo>
                  <a:pt x="1271" y="1204"/>
                </a:lnTo>
                <a:lnTo>
                  <a:pt x="1271" y="1205"/>
                </a:lnTo>
                <a:lnTo>
                  <a:pt x="1270" y="1205"/>
                </a:lnTo>
                <a:lnTo>
                  <a:pt x="1270" y="1207"/>
                </a:lnTo>
                <a:lnTo>
                  <a:pt x="1268" y="1209"/>
                </a:lnTo>
                <a:lnTo>
                  <a:pt x="1268" y="1210"/>
                </a:lnTo>
                <a:lnTo>
                  <a:pt x="1266" y="1212"/>
                </a:lnTo>
                <a:lnTo>
                  <a:pt x="1266" y="1213"/>
                </a:lnTo>
                <a:lnTo>
                  <a:pt x="1266" y="1215"/>
                </a:lnTo>
                <a:lnTo>
                  <a:pt x="1265" y="1215"/>
                </a:lnTo>
                <a:lnTo>
                  <a:pt x="1265" y="1217"/>
                </a:lnTo>
                <a:lnTo>
                  <a:pt x="1265" y="1218"/>
                </a:lnTo>
                <a:lnTo>
                  <a:pt x="1266" y="1220"/>
                </a:lnTo>
                <a:lnTo>
                  <a:pt x="1266" y="1221"/>
                </a:lnTo>
                <a:lnTo>
                  <a:pt x="1266" y="1223"/>
                </a:lnTo>
                <a:lnTo>
                  <a:pt x="1266" y="1225"/>
                </a:lnTo>
                <a:lnTo>
                  <a:pt x="1266" y="1226"/>
                </a:lnTo>
                <a:lnTo>
                  <a:pt x="1265" y="1228"/>
                </a:lnTo>
                <a:lnTo>
                  <a:pt x="1265" y="1229"/>
                </a:lnTo>
                <a:lnTo>
                  <a:pt x="1263" y="1231"/>
                </a:lnTo>
                <a:lnTo>
                  <a:pt x="1263" y="1232"/>
                </a:lnTo>
                <a:lnTo>
                  <a:pt x="1262" y="1232"/>
                </a:lnTo>
                <a:lnTo>
                  <a:pt x="1262" y="1234"/>
                </a:lnTo>
                <a:lnTo>
                  <a:pt x="1262" y="1236"/>
                </a:lnTo>
                <a:lnTo>
                  <a:pt x="1260" y="1236"/>
                </a:lnTo>
                <a:lnTo>
                  <a:pt x="1260" y="1237"/>
                </a:lnTo>
                <a:lnTo>
                  <a:pt x="1260" y="1239"/>
                </a:lnTo>
                <a:lnTo>
                  <a:pt x="1260" y="1240"/>
                </a:lnTo>
                <a:lnTo>
                  <a:pt x="1260" y="1242"/>
                </a:lnTo>
                <a:lnTo>
                  <a:pt x="1260" y="1244"/>
                </a:lnTo>
                <a:lnTo>
                  <a:pt x="1260" y="1245"/>
                </a:lnTo>
                <a:lnTo>
                  <a:pt x="1260" y="1247"/>
                </a:lnTo>
                <a:lnTo>
                  <a:pt x="1260" y="1248"/>
                </a:lnTo>
                <a:lnTo>
                  <a:pt x="1259" y="1248"/>
                </a:lnTo>
                <a:lnTo>
                  <a:pt x="1259" y="1250"/>
                </a:lnTo>
                <a:lnTo>
                  <a:pt x="1259" y="1252"/>
                </a:lnTo>
                <a:lnTo>
                  <a:pt x="1259" y="1253"/>
                </a:lnTo>
                <a:lnTo>
                  <a:pt x="1259" y="1255"/>
                </a:lnTo>
                <a:lnTo>
                  <a:pt x="1259" y="1256"/>
                </a:lnTo>
                <a:lnTo>
                  <a:pt x="1259" y="1258"/>
                </a:lnTo>
                <a:lnTo>
                  <a:pt x="1257" y="1258"/>
                </a:lnTo>
                <a:lnTo>
                  <a:pt x="1257" y="1259"/>
                </a:lnTo>
                <a:lnTo>
                  <a:pt x="1255" y="1259"/>
                </a:lnTo>
                <a:lnTo>
                  <a:pt x="1254" y="1259"/>
                </a:lnTo>
                <a:lnTo>
                  <a:pt x="1254" y="1261"/>
                </a:lnTo>
                <a:lnTo>
                  <a:pt x="1252" y="1261"/>
                </a:lnTo>
                <a:lnTo>
                  <a:pt x="1252" y="1259"/>
                </a:lnTo>
                <a:lnTo>
                  <a:pt x="1251" y="1259"/>
                </a:lnTo>
                <a:lnTo>
                  <a:pt x="1249" y="1259"/>
                </a:lnTo>
                <a:lnTo>
                  <a:pt x="1247" y="1261"/>
                </a:lnTo>
                <a:lnTo>
                  <a:pt x="1246" y="1261"/>
                </a:lnTo>
                <a:lnTo>
                  <a:pt x="1244" y="1261"/>
                </a:lnTo>
                <a:lnTo>
                  <a:pt x="1244" y="1263"/>
                </a:lnTo>
                <a:lnTo>
                  <a:pt x="1243" y="1263"/>
                </a:lnTo>
                <a:lnTo>
                  <a:pt x="1243" y="1264"/>
                </a:lnTo>
                <a:lnTo>
                  <a:pt x="1244" y="1264"/>
                </a:lnTo>
                <a:lnTo>
                  <a:pt x="1244" y="1266"/>
                </a:lnTo>
                <a:lnTo>
                  <a:pt x="1244" y="1267"/>
                </a:lnTo>
                <a:lnTo>
                  <a:pt x="1246" y="1267"/>
                </a:lnTo>
                <a:lnTo>
                  <a:pt x="1246" y="1269"/>
                </a:lnTo>
                <a:lnTo>
                  <a:pt x="1244" y="1271"/>
                </a:lnTo>
                <a:lnTo>
                  <a:pt x="1243" y="1272"/>
                </a:lnTo>
                <a:lnTo>
                  <a:pt x="1243" y="1274"/>
                </a:lnTo>
                <a:lnTo>
                  <a:pt x="1241" y="1274"/>
                </a:lnTo>
                <a:lnTo>
                  <a:pt x="1241" y="1275"/>
                </a:lnTo>
                <a:lnTo>
                  <a:pt x="1241" y="1277"/>
                </a:lnTo>
                <a:lnTo>
                  <a:pt x="1240" y="1279"/>
                </a:lnTo>
                <a:lnTo>
                  <a:pt x="1240" y="1280"/>
                </a:lnTo>
                <a:lnTo>
                  <a:pt x="1238" y="1280"/>
                </a:lnTo>
                <a:lnTo>
                  <a:pt x="1238" y="1282"/>
                </a:lnTo>
                <a:lnTo>
                  <a:pt x="1236" y="1282"/>
                </a:lnTo>
                <a:lnTo>
                  <a:pt x="1235" y="1282"/>
                </a:lnTo>
                <a:lnTo>
                  <a:pt x="1233" y="1282"/>
                </a:lnTo>
                <a:lnTo>
                  <a:pt x="1232" y="1282"/>
                </a:lnTo>
                <a:lnTo>
                  <a:pt x="1230" y="1282"/>
                </a:lnTo>
                <a:lnTo>
                  <a:pt x="1230" y="1283"/>
                </a:lnTo>
                <a:lnTo>
                  <a:pt x="1228" y="1285"/>
                </a:lnTo>
                <a:lnTo>
                  <a:pt x="1227" y="1286"/>
                </a:lnTo>
                <a:lnTo>
                  <a:pt x="1227" y="1288"/>
                </a:lnTo>
                <a:lnTo>
                  <a:pt x="1225" y="1288"/>
                </a:lnTo>
                <a:lnTo>
                  <a:pt x="1225" y="1290"/>
                </a:lnTo>
                <a:lnTo>
                  <a:pt x="1224" y="1290"/>
                </a:lnTo>
                <a:lnTo>
                  <a:pt x="1222" y="1290"/>
                </a:lnTo>
                <a:lnTo>
                  <a:pt x="1222" y="1288"/>
                </a:lnTo>
                <a:lnTo>
                  <a:pt x="1220" y="1288"/>
                </a:lnTo>
                <a:lnTo>
                  <a:pt x="1219" y="1288"/>
                </a:lnTo>
                <a:lnTo>
                  <a:pt x="1217" y="1288"/>
                </a:lnTo>
                <a:lnTo>
                  <a:pt x="1216" y="1288"/>
                </a:lnTo>
                <a:lnTo>
                  <a:pt x="1216" y="1290"/>
                </a:lnTo>
                <a:lnTo>
                  <a:pt x="1214" y="1290"/>
                </a:lnTo>
                <a:lnTo>
                  <a:pt x="1213" y="1290"/>
                </a:lnTo>
                <a:lnTo>
                  <a:pt x="1213" y="1291"/>
                </a:lnTo>
                <a:lnTo>
                  <a:pt x="1211" y="1291"/>
                </a:lnTo>
                <a:lnTo>
                  <a:pt x="1211" y="1293"/>
                </a:lnTo>
                <a:lnTo>
                  <a:pt x="1209" y="1293"/>
                </a:lnTo>
                <a:lnTo>
                  <a:pt x="1209" y="1294"/>
                </a:lnTo>
                <a:lnTo>
                  <a:pt x="1208" y="1294"/>
                </a:lnTo>
                <a:lnTo>
                  <a:pt x="1208" y="1296"/>
                </a:lnTo>
                <a:lnTo>
                  <a:pt x="1206" y="1296"/>
                </a:lnTo>
                <a:lnTo>
                  <a:pt x="1205" y="1298"/>
                </a:lnTo>
                <a:lnTo>
                  <a:pt x="1205" y="1299"/>
                </a:lnTo>
                <a:lnTo>
                  <a:pt x="1203" y="1299"/>
                </a:lnTo>
                <a:lnTo>
                  <a:pt x="1201" y="1301"/>
                </a:lnTo>
                <a:lnTo>
                  <a:pt x="1200" y="1301"/>
                </a:lnTo>
                <a:lnTo>
                  <a:pt x="1200" y="1302"/>
                </a:lnTo>
                <a:lnTo>
                  <a:pt x="1198" y="1302"/>
                </a:lnTo>
                <a:lnTo>
                  <a:pt x="1198" y="1304"/>
                </a:lnTo>
                <a:lnTo>
                  <a:pt x="1197" y="1304"/>
                </a:lnTo>
                <a:lnTo>
                  <a:pt x="1197" y="1306"/>
                </a:lnTo>
                <a:lnTo>
                  <a:pt x="1195" y="1306"/>
                </a:lnTo>
                <a:lnTo>
                  <a:pt x="1195" y="1307"/>
                </a:lnTo>
                <a:lnTo>
                  <a:pt x="1193" y="1307"/>
                </a:lnTo>
                <a:lnTo>
                  <a:pt x="1193" y="1309"/>
                </a:lnTo>
                <a:lnTo>
                  <a:pt x="1192" y="1309"/>
                </a:lnTo>
                <a:lnTo>
                  <a:pt x="1192" y="1310"/>
                </a:lnTo>
                <a:lnTo>
                  <a:pt x="1190" y="1312"/>
                </a:lnTo>
                <a:lnTo>
                  <a:pt x="1189" y="1313"/>
                </a:lnTo>
                <a:lnTo>
                  <a:pt x="1187" y="1313"/>
                </a:lnTo>
                <a:lnTo>
                  <a:pt x="1186" y="1313"/>
                </a:lnTo>
                <a:lnTo>
                  <a:pt x="1184" y="1313"/>
                </a:lnTo>
                <a:lnTo>
                  <a:pt x="1184" y="1312"/>
                </a:lnTo>
                <a:lnTo>
                  <a:pt x="1182" y="1312"/>
                </a:lnTo>
                <a:lnTo>
                  <a:pt x="1181" y="1313"/>
                </a:lnTo>
                <a:lnTo>
                  <a:pt x="1179" y="1313"/>
                </a:lnTo>
                <a:lnTo>
                  <a:pt x="1178" y="1313"/>
                </a:lnTo>
                <a:lnTo>
                  <a:pt x="1176" y="1315"/>
                </a:lnTo>
                <a:lnTo>
                  <a:pt x="1176" y="1317"/>
                </a:lnTo>
                <a:lnTo>
                  <a:pt x="1176" y="1318"/>
                </a:lnTo>
                <a:lnTo>
                  <a:pt x="1176" y="1320"/>
                </a:lnTo>
                <a:lnTo>
                  <a:pt x="1176" y="1321"/>
                </a:lnTo>
                <a:lnTo>
                  <a:pt x="1174" y="1323"/>
                </a:lnTo>
                <a:lnTo>
                  <a:pt x="1174" y="1325"/>
                </a:lnTo>
                <a:lnTo>
                  <a:pt x="1173" y="1325"/>
                </a:lnTo>
                <a:lnTo>
                  <a:pt x="1171" y="1325"/>
                </a:lnTo>
                <a:lnTo>
                  <a:pt x="1170" y="1325"/>
                </a:lnTo>
                <a:lnTo>
                  <a:pt x="1170" y="1326"/>
                </a:lnTo>
                <a:lnTo>
                  <a:pt x="1168" y="1326"/>
                </a:lnTo>
                <a:lnTo>
                  <a:pt x="1166" y="1326"/>
                </a:lnTo>
                <a:lnTo>
                  <a:pt x="1166" y="1325"/>
                </a:lnTo>
                <a:lnTo>
                  <a:pt x="1165" y="1325"/>
                </a:lnTo>
                <a:lnTo>
                  <a:pt x="1163" y="1325"/>
                </a:lnTo>
                <a:lnTo>
                  <a:pt x="1162" y="1325"/>
                </a:lnTo>
                <a:lnTo>
                  <a:pt x="1162" y="1323"/>
                </a:lnTo>
                <a:lnTo>
                  <a:pt x="1160" y="1323"/>
                </a:lnTo>
                <a:lnTo>
                  <a:pt x="1159" y="1323"/>
                </a:lnTo>
                <a:lnTo>
                  <a:pt x="1157" y="1325"/>
                </a:lnTo>
                <a:lnTo>
                  <a:pt x="1155" y="1326"/>
                </a:lnTo>
                <a:lnTo>
                  <a:pt x="1155" y="1328"/>
                </a:lnTo>
                <a:lnTo>
                  <a:pt x="1154" y="1329"/>
                </a:lnTo>
                <a:lnTo>
                  <a:pt x="1154" y="1331"/>
                </a:lnTo>
                <a:lnTo>
                  <a:pt x="1155" y="1333"/>
                </a:lnTo>
                <a:lnTo>
                  <a:pt x="1155" y="1334"/>
                </a:lnTo>
                <a:lnTo>
                  <a:pt x="1155" y="1336"/>
                </a:lnTo>
                <a:lnTo>
                  <a:pt x="1155" y="1337"/>
                </a:lnTo>
                <a:lnTo>
                  <a:pt x="1155" y="1339"/>
                </a:lnTo>
                <a:lnTo>
                  <a:pt x="1155" y="1340"/>
                </a:lnTo>
                <a:lnTo>
                  <a:pt x="1155" y="1342"/>
                </a:lnTo>
                <a:lnTo>
                  <a:pt x="1155" y="1344"/>
                </a:lnTo>
                <a:lnTo>
                  <a:pt x="1157" y="1345"/>
                </a:lnTo>
                <a:lnTo>
                  <a:pt x="1157" y="1347"/>
                </a:lnTo>
                <a:lnTo>
                  <a:pt x="1155" y="1347"/>
                </a:lnTo>
                <a:lnTo>
                  <a:pt x="1155" y="1348"/>
                </a:lnTo>
                <a:lnTo>
                  <a:pt x="1155" y="1350"/>
                </a:lnTo>
                <a:lnTo>
                  <a:pt x="1154" y="1350"/>
                </a:lnTo>
                <a:lnTo>
                  <a:pt x="1154" y="1352"/>
                </a:lnTo>
                <a:lnTo>
                  <a:pt x="1154" y="1353"/>
                </a:lnTo>
                <a:lnTo>
                  <a:pt x="1152" y="1353"/>
                </a:lnTo>
                <a:lnTo>
                  <a:pt x="1152" y="1355"/>
                </a:lnTo>
                <a:lnTo>
                  <a:pt x="1152" y="1356"/>
                </a:lnTo>
                <a:lnTo>
                  <a:pt x="1151" y="1358"/>
                </a:lnTo>
                <a:lnTo>
                  <a:pt x="1149" y="1360"/>
                </a:lnTo>
                <a:lnTo>
                  <a:pt x="1149" y="1361"/>
                </a:lnTo>
                <a:lnTo>
                  <a:pt x="1149" y="1363"/>
                </a:lnTo>
                <a:lnTo>
                  <a:pt x="1147" y="1364"/>
                </a:lnTo>
                <a:lnTo>
                  <a:pt x="1147" y="1366"/>
                </a:lnTo>
                <a:lnTo>
                  <a:pt x="1147" y="1367"/>
                </a:lnTo>
                <a:lnTo>
                  <a:pt x="1147" y="1369"/>
                </a:lnTo>
                <a:lnTo>
                  <a:pt x="1147" y="1371"/>
                </a:lnTo>
                <a:lnTo>
                  <a:pt x="1149" y="1371"/>
                </a:lnTo>
                <a:lnTo>
                  <a:pt x="1149" y="1372"/>
                </a:lnTo>
                <a:lnTo>
                  <a:pt x="1149" y="1374"/>
                </a:lnTo>
                <a:lnTo>
                  <a:pt x="1149" y="1375"/>
                </a:lnTo>
                <a:lnTo>
                  <a:pt x="1149" y="1377"/>
                </a:lnTo>
                <a:lnTo>
                  <a:pt x="1147" y="1379"/>
                </a:lnTo>
                <a:lnTo>
                  <a:pt x="1146" y="1380"/>
                </a:lnTo>
                <a:lnTo>
                  <a:pt x="1144" y="1382"/>
                </a:lnTo>
                <a:lnTo>
                  <a:pt x="1144" y="1383"/>
                </a:lnTo>
                <a:lnTo>
                  <a:pt x="1143" y="1383"/>
                </a:lnTo>
                <a:lnTo>
                  <a:pt x="1143" y="1385"/>
                </a:lnTo>
                <a:lnTo>
                  <a:pt x="1141" y="1385"/>
                </a:lnTo>
                <a:lnTo>
                  <a:pt x="1141" y="1387"/>
                </a:lnTo>
                <a:lnTo>
                  <a:pt x="1141" y="1388"/>
                </a:lnTo>
                <a:lnTo>
                  <a:pt x="1139" y="1390"/>
                </a:lnTo>
                <a:lnTo>
                  <a:pt x="1139" y="1391"/>
                </a:lnTo>
                <a:lnTo>
                  <a:pt x="1138" y="1393"/>
                </a:lnTo>
                <a:lnTo>
                  <a:pt x="1136" y="1393"/>
                </a:lnTo>
                <a:lnTo>
                  <a:pt x="1136" y="1394"/>
                </a:lnTo>
                <a:lnTo>
                  <a:pt x="1136" y="1396"/>
                </a:lnTo>
                <a:lnTo>
                  <a:pt x="1136" y="1398"/>
                </a:lnTo>
                <a:lnTo>
                  <a:pt x="1138" y="1399"/>
                </a:lnTo>
                <a:lnTo>
                  <a:pt x="1138" y="1401"/>
                </a:lnTo>
                <a:lnTo>
                  <a:pt x="1138" y="1402"/>
                </a:lnTo>
                <a:lnTo>
                  <a:pt x="1138" y="1404"/>
                </a:lnTo>
                <a:lnTo>
                  <a:pt x="1136" y="1404"/>
                </a:lnTo>
                <a:lnTo>
                  <a:pt x="1136" y="1406"/>
                </a:lnTo>
                <a:lnTo>
                  <a:pt x="1135" y="1406"/>
                </a:lnTo>
                <a:lnTo>
                  <a:pt x="1135" y="1407"/>
                </a:lnTo>
                <a:lnTo>
                  <a:pt x="1133" y="1407"/>
                </a:lnTo>
                <a:lnTo>
                  <a:pt x="1133" y="1409"/>
                </a:lnTo>
                <a:lnTo>
                  <a:pt x="1132" y="1409"/>
                </a:lnTo>
                <a:lnTo>
                  <a:pt x="1130" y="1410"/>
                </a:lnTo>
                <a:lnTo>
                  <a:pt x="1128" y="1410"/>
                </a:lnTo>
                <a:lnTo>
                  <a:pt x="1128" y="1412"/>
                </a:lnTo>
                <a:lnTo>
                  <a:pt x="1127" y="1414"/>
                </a:lnTo>
                <a:lnTo>
                  <a:pt x="1125" y="1414"/>
                </a:lnTo>
                <a:lnTo>
                  <a:pt x="1124" y="1415"/>
                </a:lnTo>
                <a:lnTo>
                  <a:pt x="1122" y="1415"/>
                </a:lnTo>
                <a:lnTo>
                  <a:pt x="1120" y="1417"/>
                </a:lnTo>
                <a:lnTo>
                  <a:pt x="1119" y="1417"/>
                </a:lnTo>
                <a:lnTo>
                  <a:pt x="1117" y="1418"/>
                </a:lnTo>
                <a:lnTo>
                  <a:pt x="1116" y="1420"/>
                </a:lnTo>
                <a:lnTo>
                  <a:pt x="1114" y="1420"/>
                </a:lnTo>
                <a:lnTo>
                  <a:pt x="1112" y="1421"/>
                </a:lnTo>
                <a:lnTo>
                  <a:pt x="1111" y="1421"/>
                </a:lnTo>
                <a:lnTo>
                  <a:pt x="1109" y="1421"/>
                </a:lnTo>
                <a:lnTo>
                  <a:pt x="1108" y="1421"/>
                </a:lnTo>
                <a:lnTo>
                  <a:pt x="1106" y="1421"/>
                </a:lnTo>
                <a:lnTo>
                  <a:pt x="1105" y="1421"/>
                </a:lnTo>
                <a:lnTo>
                  <a:pt x="1103" y="1421"/>
                </a:lnTo>
                <a:lnTo>
                  <a:pt x="1101" y="1421"/>
                </a:lnTo>
                <a:lnTo>
                  <a:pt x="1100" y="1421"/>
                </a:lnTo>
                <a:lnTo>
                  <a:pt x="1098" y="1421"/>
                </a:lnTo>
                <a:lnTo>
                  <a:pt x="1097" y="1421"/>
                </a:lnTo>
                <a:lnTo>
                  <a:pt x="1095" y="1421"/>
                </a:lnTo>
                <a:lnTo>
                  <a:pt x="1093" y="1421"/>
                </a:lnTo>
                <a:lnTo>
                  <a:pt x="1092" y="1421"/>
                </a:lnTo>
                <a:lnTo>
                  <a:pt x="1090" y="1420"/>
                </a:lnTo>
                <a:lnTo>
                  <a:pt x="1089" y="1420"/>
                </a:lnTo>
                <a:lnTo>
                  <a:pt x="1087" y="1418"/>
                </a:lnTo>
                <a:lnTo>
                  <a:pt x="1086" y="1418"/>
                </a:lnTo>
                <a:lnTo>
                  <a:pt x="1084" y="1418"/>
                </a:lnTo>
                <a:lnTo>
                  <a:pt x="1082" y="1418"/>
                </a:lnTo>
                <a:lnTo>
                  <a:pt x="1081" y="1418"/>
                </a:lnTo>
                <a:lnTo>
                  <a:pt x="1081" y="1420"/>
                </a:lnTo>
                <a:lnTo>
                  <a:pt x="1081" y="1421"/>
                </a:lnTo>
                <a:lnTo>
                  <a:pt x="1081" y="1423"/>
                </a:lnTo>
                <a:lnTo>
                  <a:pt x="1081" y="1425"/>
                </a:lnTo>
                <a:lnTo>
                  <a:pt x="1079" y="1426"/>
                </a:lnTo>
                <a:lnTo>
                  <a:pt x="1079" y="1428"/>
                </a:lnTo>
                <a:lnTo>
                  <a:pt x="1079" y="1429"/>
                </a:lnTo>
                <a:lnTo>
                  <a:pt x="1079" y="1431"/>
                </a:lnTo>
                <a:lnTo>
                  <a:pt x="1078" y="1431"/>
                </a:lnTo>
                <a:lnTo>
                  <a:pt x="1078" y="1433"/>
                </a:lnTo>
                <a:lnTo>
                  <a:pt x="1078" y="1434"/>
                </a:lnTo>
                <a:lnTo>
                  <a:pt x="1078" y="1436"/>
                </a:lnTo>
                <a:lnTo>
                  <a:pt x="1078" y="1437"/>
                </a:lnTo>
                <a:lnTo>
                  <a:pt x="1078" y="1439"/>
                </a:lnTo>
                <a:lnTo>
                  <a:pt x="1078" y="1441"/>
                </a:lnTo>
                <a:lnTo>
                  <a:pt x="1079" y="1441"/>
                </a:lnTo>
                <a:lnTo>
                  <a:pt x="1079" y="1442"/>
                </a:lnTo>
                <a:lnTo>
                  <a:pt x="1079" y="1444"/>
                </a:lnTo>
                <a:lnTo>
                  <a:pt x="1057" y="1458"/>
                </a:lnTo>
                <a:lnTo>
                  <a:pt x="1046" y="1464"/>
                </a:lnTo>
                <a:lnTo>
                  <a:pt x="1047" y="1464"/>
                </a:lnTo>
                <a:lnTo>
                  <a:pt x="1047" y="1466"/>
                </a:lnTo>
                <a:lnTo>
                  <a:pt x="1047" y="1468"/>
                </a:lnTo>
                <a:lnTo>
                  <a:pt x="1049" y="1468"/>
                </a:lnTo>
                <a:lnTo>
                  <a:pt x="1049" y="1469"/>
                </a:lnTo>
                <a:lnTo>
                  <a:pt x="1051" y="1469"/>
                </a:lnTo>
                <a:lnTo>
                  <a:pt x="1051" y="1471"/>
                </a:lnTo>
                <a:lnTo>
                  <a:pt x="1052" y="1471"/>
                </a:lnTo>
                <a:lnTo>
                  <a:pt x="1052" y="1472"/>
                </a:lnTo>
                <a:lnTo>
                  <a:pt x="1054" y="1474"/>
                </a:lnTo>
                <a:lnTo>
                  <a:pt x="1055" y="1474"/>
                </a:lnTo>
                <a:lnTo>
                  <a:pt x="1055" y="1475"/>
                </a:lnTo>
                <a:lnTo>
                  <a:pt x="1057" y="1475"/>
                </a:lnTo>
                <a:lnTo>
                  <a:pt x="1057" y="1477"/>
                </a:lnTo>
                <a:lnTo>
                  <a:pt x="1059" y="1477"/>
                </a:lnTo>
                <a:lnTo>
                  <a:pt x="1059" y="1479"/>
                </a:lnTo>
                <a:lnTo>
                  <a:pt x="1059" y="1480"/>
                </a:lnTo>
                <a:lnTo>
                  <a:pt x="1060" y="1480"/>
                </a:lnTo>
                <a:lnTo>
                  <a:pt x="1060" y="1482"/>
                </a:lnTo>
                <a:lnTo>
                  <a:pt x="1060" y="1483"/>
                </a:lnTo>
                <a:lnTo>
                  <a:pt x="1060" y="1485"/>
                </a:lnTo>
                <a:lnTo>
                  <a:pt x="1060" y="1487"/>
                </a:lnTo>
                <a:lnTo>
                  <a:pt x="1060" y="1488"/>
                </a:lnTo>
                <a:lnTo>
                  <a:pt x="1060" y="1490"/>
                </a:lnTo>
                <a:lnTo>
                  <a:pt x="1060" y="1491"/>
                </a:lnTo>
                <a:lnTo>
                  <a:pt x="1060" y="1493"/>
                </a:lnTo>
                <a:lnTo>
                  <a:pt x="1060" y="1495"/>
                </a:lnTo>
                <a:lnTo>
                  <a:pt x="1060" y="1496"/>
                </a:lnTo>
                <a:lnTo>
                  <a:pt x="1060" y="1498"/>
                </a:lnTo>
                <a:lnTo>
                  <a:pt x="1060" y="1499"/>
                </a:lnTo>
                <a:lnTo>
                  <a:pt x="1060" y="1501"/>
                </a:lnTo>
                <a:lnTo>
                  <a:pt x="1060" y="1502"/>
                </a:lnTo>
                <a:lnTo>
                  <a:pt x="1060" y="1504"/>
                </a:lnTo>
                <a:lnTo>
                  <a:pt x="1062" y="1506"/>
                </a:lnTo>
                <a:lnTo>
                  <a:pt x="1062" y="1507"/>
                </a:lnTo>
                <a:lnTo>
                  <a:pt x="1062" y="1509"/>
                </a:lnTo>
                <a:lnTo>
                  <a:pt x="1063" y="1510"/>
                </a:lnTo>
                <a:lnTo>
                  <a:pt x="1063" y="1512"/>
                </a:lnTo>
                <a:lnTo>
                  <a:pt x="1065" y="1514"/>
                </a:lnTo>
                <a:lnTo>
                  <a:pt x="1065" y="1515"/>
                </a:lnTo>
                <a:lnTo>
                  <a:pt x="1065" y="1517"/>
                </a:lnTo>
                <a:lnTo>
                  <a:pt x="1065" y="1518"/>
                </a:lnTo>
                <a:lnTo>
                  <a:pt x="1065" y="1520"/>
                </a:lnTo>
                <a:lnTo>
                  <a:pt x="1065" y="1522"/>
                </a:lnTo>
                <a:lnTo>
                  <a:pt x="1063" y="1558"/>
                </a:lnTo>
                <a:lnTo>
                  <a:pt x="1063" y="1560"/>
                </a:lnTo>
                <a:lnTo>
                  <a:pt x="1063" y="1561"/>
                </a:lnTo>
                <a:lnTo>
                  <a:pt x="1063" y="1563"/>
                </a:lnTo>
                <a:lnTo>
                  <a:pt x="1063" y="1564"/>
                </a:lnTo>
                <a:lnTo>
                  <a:pt x="1065" y="1566"/>
                </a:lnTo>
                <a:lnTo>
                  <a:pt x="1065" y="1568"/>
                </a:lnTo>
                <a:lnTo>
                  <a:pt x="1065" y="1569"/>
                </a:lnTo>
                <a:lnTo>
                  <a:pt x="1065" y="1571"/>
                </a:lnTo>
                <a:lnTo>
                  <a:pt x="1063" y="1571"/>
                </a:lnTo>
                <a:lnTo>
                  <a:pt x="1062" y="1571"/>
                </a:lnTo>
                <a:lnTo>
                  <a:pt x="1060" y="1571"/>
                </a:lnTo>
                <a:lnTo>
                  <a:pt x="1059" y="1571"/>
                </a:lnTo>
                <a:lnTo>
                  <a:pt x="1057" y="1571"/>
                </a:lnTo>
                <a:lnTo>
                  <a:pt x="1055" y="1571"/>
                </a:lnTo>
                <a:lnTo>
                  <a:pt x="1054" y="1571"/>
                </a:lnTo>
                <a:lnTo>
                  <a:pt x="1052" y="1571"/>
                </a:lnTo>
                <a:lnTo>
                  <a:pt x="1051" y="1571"/>
                </a:lnTo>
                <a:lnTo>
                  <a:pt x="1049" y="1571"/>
                </a:lnTo>
                <a:lnTo>
                  <a:pt x="1047" y="1571"/>
                </a:lnTo>
                <a:lnTo>
                  <a:pt x="1046" y="1569"/>
                </a:lnTo>
                <a:lnTo>
                  <a:pt x="1043" y="1569"/>
                </a:lnTo>
                <a:lnTo>
                  <a:pt x="1041" y="1569"/>
                </a:lnTo>
                <a:lnTo>
                  <a:pt x="1038" y="1569"/>
                </a:lnTo>
                <a:lnTo>
                  <a:pt x="1036" y="1569"/>
                </a:lnTo>
                <a:lnTo>
                  <a:pt x="1035" y="1569"/>
                </a:lnTo>
                <a:lnTo>
                  <a:pt x="1033" y="1569"/>
                </a:lnTo>
                <a:lnTo>
                  <a:pt x="1032" y="1569"/>
                </a:lnTo>
                <a:lnTo>
                  <a:pt x="1030" y="1569"/>
                </a:lnTo>
                <a:lnTo>
                  <a:pt x="1028" y="1569"/>
                </a:lnTo>
                <a:lnTo>
                  <a:pt x="1027" y="1569"/>
                </a:lnTo>
                <a:lnTo>
                  <a:pt x="1025" y="1569"/>
                </a:lnTo>
                <a:lnTo>
                  <a:pt x="1024" y="1569"/>
                </a:lnTo>
                <a:lnTo>
                  <a:pt x="1022" y="1569"/>
                </a:lnTo>
                <a:lnTo>
                  <a:pt x="1020" y="1569"/>
                </a:lnTo>
                <a:lnTo>
                  <a:pt x="1019" y="1569"/>
                </a:lnTo>
                <a:lnTo>
                  <a:pt x="1017" y="1569"/>
                </a:lnTo>
                <a:lnTo>
                  <a:pt x="1016" y="1569"/>
                </a:lnTo>
                <a:lnTo>
                  <a:pt x="1014" y="1569"/>
                </a:lnTo>
                <a:lnTo>
                  <a:pt x="1012" y="1569"/>
                </a:lnTo>
                <a:lnTo>
                  <a:pt x="1011" y="1569"/>
                </a:lnTo>
                <a:lnTo>
                  <a:pt x="1009" y="1569"/>
                </a:lnTo>
                <a:lnTo>
                  <a:pt x="1008" y="1569"/>
                </a:lnTo>
                <a:lnTo>
                  <a:pt x="1006" y="1569"/>
                </a:lnTo>
                <a:lnTo>
                  <a:pt x="1005" y="1569"/>
                </a:lnTo>
                <a:lnTo>
                  <a:pt x="1003" y="1569"/>
                </a:lnTo>
                <a:lnTo>
                  <a:pt x="1001" y="1569"/>
                </a:lnTo>
                <a:lnTo>
                  <a:pt x="1000" y="1569"/>
                </a:lnTo>
                <a:lnTo>
                  <a:pt x="998" y="1569"/>
                </a:lnTo>
                <a:lnTo>
                  <a:pt x="997" y="1569"/>
                </a:lnTo>
                <a:lnTo>
                  <a:pt x="995" y="1569"/>
                </a:lnTo>
                <a:lnTo>
                  <a:pt x="993" y="1569"/>
                </a:lnTo>
                <a:lnTo>
                  <a:pt x="992" y="1569"/>
                </a:lnTo>
                <a:lnTo>
                  <a:pt x="990" y="1569"/>
                </a:lnTo>
                <a:lnTo>
                  <a:pt x="989" y="1571"/>
                </a:lnTo>
                <a:lnTo>
                  <a:pt x="987" y="1571"/>
                </a:lnTo>
                <a:lnTo>
                  <a:pt x="985" y="1571"/>
                </a:lnTo>
                <a:lnTo>
                  <a:pt x="984" y="1571"/>
                </a:lnTo>
                <a:lnTo>
                  <a:pt x="982" y="1571"/>
                </a:lnTo>
                <a:lnTo>
                  <a:pt x="981" y="1571"/>
                </a:lnTo>
                <a:lnTo>
                  <a:pt x="979" y="1571"/>
                </a:lnTo>
                <a:lnTo>
                  <a:pt x="978" y="1571"/>
                </a:lnTo>
                <a:lnTo>
                  <a:pt x="976" y="1572"/>
                </a:lnTo>
                <a:lnTo>
                  <a:pt x="974" y="1572"/>
                </a:lnTo>
                <a:lnTo>
                  <a:pt x="973" y="1572"/>
                </a:lnTo>
                <a:lnTo>
                  <a:pt x="971" y="1572"/>
                </a:lnTo>
                <a:lnTo>
                  <a:pt x="970" y="1572"/>
                </a:lnTo>
                <a:lnTo>
                  <a:pt x="968" y="1572"/>
                </a:lnTo>
                <a:lnTo>
                  <a:pt x="966" y="1572"/>
                </a:lnTo>
                <a:lnTo>
                  <a:pt x="965" y="1572"/>
                </a:lnTo>
                <a:lnTo>
                  <a:pt x="965" y="1574"/>
                </a:lnTo>
                <a:lnTo>
                  <a:pt x="936" y="1579"/>
                </a:lnTo>
                <a:lnTo>
                  <a:pt x="920" y="1583"/>
                </a:lnTo>
                <a:lnTo>
                  <a:pt x="919" y="1583"/>
                </a:lnTo>
                <a:lnTo>
                  <a:pt x="917" y="1583"/>
                </a:lnTo>
                <a:lnTo>
                  <a:pt x="916" y="1583"/>
                </a:lnTo>
                <a:lnTo>
                  <a:pt x="914" y="1583"/>
                </a:lnTo>
                <a:lnTo>
                  <a:pt x="914" y="1585"/>
                </a:lnTo>
                <a:lnTo>
                  <a:pt x="912" y="1585"/>
                </a:lnTo>
                <a:lnTo>
                  <a:pt x="911" y="1585"/>
                </a:lnTo>
                <a:lnTo>
                  <a:pt x="909" y="1585"/>
                </a:lnTo>
                <a:lnTo>
                  <a:pt x="906" y="1585"/>
                </a:lnTo>
                <a:lnTo>
                  <a:pt x="905" y="1587"/>
                </a:lnTo>
                <a:lnTo>
                  <a:pt x="903" y="1587"/>
                </a:lnTo>
                <a:lnTo>
                  <a:pt x="900" y="1587"/>
                </a:lnTo>
                <a:lnTo>
                  <a:pt x="895" y="1587"/>
                </a:lnTo>
                <a:lnTo>
                  <a:pt x="893" y="1587"/>
                </a:lnTo>
                <a:lnTo>
                  <a:pt x="890" y="1588"/>
                </a:lnTo>
                <a:lnTo>
                  <a:pt x="889" y="1588"/>
                </a:lnTo>
                <a:lnTo>
                  <a:pt x="887" y="1588"/>
                </a:lnTo>
                <a:lnTo>
                  <a:pt x="884" y="1588"/>
                </a:lnTo>
                <a:lnTo>
                  <a:pt x="882" y="1588"/>
                </a:lnTo>
                <a:lnTo>
                  <a:pt x="881" y="1590"/>
                </a:lnTo>
                <a:lnTo>
                  <a:pt x="879" y="1590"/>
                </a:lnTo>
                <a:lnTo>
                  <a:pt x="878" y="1590"/>
                </a:lnTo>
                <a:lnTo>
                  <a:pt x="876" y="1590"/>
                </a:lnTo>
                <a:lnTo>
                  <a:pt x="874" y="1591"/>
                </a:lnTo>
                <a:lnTo>
                  <a:pt x="870" y="1593"/>
                </a:lnTo>
                <a:lnTo>
                  <a:pt x="868" y="1593"/>
                </a:lnTo>
                <a:lnTo>
                  <a:pt x="865" y="1595"/>
                </a:lnTo>
                <a:lnTo>
                  <a:pt x="863" y="1595"/>
                </a:lnTo>
                <a:lnTo>
                  <a:pt x="862" y="1596"/>
                </a:lnTo>
                <a:lnTo>
                  <a:pt x="860" y="1596"/>
                </a:lnTo>
                <a:lnTo>
                  <a:pt x="857" y="1598"/>
                </a:lnTo>
                <a:lnTo>
                  <a:pt x="855" y="1598"/>
                </a:lnTo>
                <a:lnTo>
                  <a:pt x="852" y="1598"/>
                </a:lnTo>
                <a:lnTo>
                  <a:pt x="849" y="1598"/>
                </a:lnTo>
                <a:lnTo>
                  <a:pt x="844" y="1598"/>
                </a:lnTo>
                <a:lnTo>
                  <a:pt x="839" y="1598"/>
                </a:lnTo>
                <a:lnTo>
                  <a:pt x="838" y="1598"/>
                </a:lnTo>
                <a:lnTo>
                  <a:pt x="836" y="1596"/>
                </a:lnTo>
                <a:lnTo>
                  <a:pt x="825" y="1585"/>
                </a:lnTo>
                <a:lnTo>
                  <a:pt x="811" y="1569"/>
                </a:lnTo>
                <a:lnTo>
                  <a:pt x="808" y="1566"/>
                </a:lnTo>
                <a:lnTo>
                  <a:pt x="803" y="1558"/>
                </a:lnTo>
                <a:lnTo>
                  <a:pt x="803" y="1556"/>
                </a:lnTo>
                <a:lnTo>
                  <a:pt x="803" y="1555"/>
                </a:lnTo>
                <a:lnTo>
                  <a:pt x="803" y="1553"/>
                </a:lnTo>
                <a:lnTo>
                  <a:pt x="801" y="1552"/>
                </a:lnTo>
                <a:lnTo>
                  <a:pt x="801" y="1549"/>
                </a:lnTo>
                <a:lnTo>
                  <a:pt x="800" y="1547"/>
                </a:lnTo>
                <a:lnTo>
                  <a:pt x="800" y="1545"/>
                </a:lnTo>
                <a:lnTo>
                  <a:pt x="798" y="1545"/>
                </a:lnTo>
                <a:lnTo>
                  <a:pt x="798" y="1544"/>
                </a:lnTo>
                <a:lnTo>
                  <a:pt x="797" y="1544"/>
                </a:lnTo>
                <a:lnTo>
                  <a:pt x="795" y="1542"/>
                </a:lnTo>
                <a:lnTo>
                  <a:pt x="793" y="1542"/>
                </a:lnTo>
                <a:lnTo>
                  <a:pt x="792" y="1542"/>
                </a:lnTo>
                <a:lnTo>
                  <a:pt x="790" y="1542"/>
                </a:lnTo>
                <a:lnTo>
                  <a:pt x="789" y="1542"/>
                </a:lnTo>
                <a:lnTo>
                  <a:pt x="787" y="1542"/>
                </a:lnTo>
                <a:lnTo>
                  <a:pt x="785" y="1542"/>
                </a:lnTo>
                <a:lnTo>
                  <a:pt x="784" y="1542"/>
                </a:lnTo>
                <a:lnTo>
                  <a:pt x="782" y="1544"/>
                </a:lnTo>
                <a:lnTo>
                  <a:pt x="781" y="1544"/>
                </a:lnTo>
                <a:lnTo>
                  <a:pt x="781" y="1545"/>
                </a:lnTo>
                <a:lnTo>
                  <a:pt x="779" y="1545"/>
                </a:lnTo>
                <a:lnTo>
                  <a:pt x="777" y="1547"/>
                </a:lnTo>
                <a:lnTo>
                  <a:pt x="776" y="1547"/>
                </a:lnTo>
                <a:lnTo>
                  <a:pt x="774" y="1547"/>
                </a:lnTo>
                <a:lnTo>
                  <a:pt x="774" y="1545"/>
                </a:lnTo>
                <a:lnTo>
                  <a:pt x="773" y="1545"/>
                </a:lnTo>
                <a:lnTo>
                  <a:pt x="773" y="1544"/>
                </a:lnTo>
                <a:lnTo>
                  <a:pt x="771" y="1544"/>
                </a:lnTo>
                <a:lnTo>
                  <a:pt x="771" y="1542"/>
                </a:lnTo>
                <a:lnTo>
                  <a:pt x="770" y="1542"/>
                </a:lnTo>
                <a:lnTo>
                  <a:pt x="768" y="1542"/>
                </a:lnTo>
                <a:lnTo>
                  <a:pt x="766" y="1542"/>
                </a:lnTo>
                <a:lnTo>
                  <a:pt x="765" y="1542"/>
                </a:lnTo>
                <a:lnTo>
                  <a:pt x="763" y="1542"/>
                </a:lnTo>
                <a:lnTo>
                  <a:pt x="762" y="1542"/>
                </a:lnTo>
                <a:lnTo>
                  <a:pt x="760" y="1542"/>
                </a:lnTo>
                <a:lnTo>
                  <a:pt x="760" y="1541"/>
                </a:lnTo>
                <a:lnTo>
                  <a:pt x="758" y="1539"/>
                </a:lnTo>
                <a:lnTo>
                  <a:pt x="758" y="1537"/>
                </a:lnTo>
                <a:lnTo>
                  <a:pt x="757" y="1534"/>
                </a:lnTo>
                <a:lnTo>
                  <a:pt x="755" y="1534"/>
                </a:lnTo>
                <a:lnTo>
                  <a:pt x="755" y="1533"/>
                </a:lnTo>
                <a:lnTo>
                  <a:pt x="754" y="1533"/>
                </a:lnTo>
                <a:lnTo>
                  <a:pt x="754" y="1531"/>
                </a:lnTo>
                <a:lnTo>
                  <a:pt x="752" y="1531"/>
                </a:lnTo>
                <a:lnTo>
                  <a:pt x="750" y="1531"/>
                </a:lnTo>
                <a:lnTo>
                  <a:pt x="750" y="1529"/>
                </a:lnTo>
                <a:lnTo>
                  <a:pt x="749" y="1529"/>
                </a:lnTo>
                <a:lnTo>
                  <a:pt x="747" y="1529"/>
                </a:lnTo>
                <a:lnTo>
                  <a:pt x="746" y="1529"/>
                </a:lnTo>
                <a:lnTo>
                  <a:pt x="744" y="1528"/>
                </a:lnTo>
                <a:lnTo>
                  <a:pt x="743" y="1528"/>
                </a:lnTo>
                <a:lnTo>
                  <a:pt x="741" y="1526"/>
                </a:lnTo>
                <a:lnTo>
                  <a:pt x="739" y="1526"/>
                </a:lnTo>
                <a:lnTo>
                  <a:pt x="739" y="1525"/>
                </a:lnTo>
                <a:lnTo>
                  <a:pt x="738" y="1525"/>
                </a:lnTo>
                <a:lnTo>
                  <a:pt x="736" y="1525"/>
                </a:lnTo>
                <a:lnTo>
                  <a:pt x="736" y="1523"/>
                </a:lnTo>
                <a:lnTo>
                  <a:pt x="735" y="1523"/>
                </a:lnTo>
                <a:lnTo>
                  <a:pt x="733" y="1522"/>
                </a:lnTo>
                <a:lnTo>
                  <a:pt x="731" y="1520"/>
                </a:lnTo>
                <a:lnTo>
                  <a:pt x="731" y="1518"/>
                </a:lnTo>
                <a:lnTo>
                  <a:pt x="730" y="1518"/>
                </a:lnTo>
                <a:lnTo>
                  <a:pt x="730" y="1517"/>
                </a:lnTo>
                <a:lnTo>
                  <a:pt x="728" y="1517"/>
                </a:lnTo>
                <a:lnTo>
                  <a:pt x="727" y="1517"/>
                </a:lnTo>
                <a:lnTo>
                  <a:pt x="727" y="1515"/>
                </a:lnTo>
                <a:lnTo>
                  <a:pt x="725" y="1515"/>
                </a:lnTo>
                <a:lnTo>
                  <a:pt x="724" y="1515"/>
                </a:lnTo>
                <a:lnTo>
                  <a:pt x="722" y="1515"/>
                </a:lnTo>
                <a:lnTo>
                  <a:pt x="722" y="1514"/>
                </a:lnTo>
                <a:lnTo>
                  <a:pt x="720" y="1514"/>
                </a:lnTo>
                <a:lnTo>
                  <a:pt x="720" y="1512"/>
                </a:lnTo>
                <a:lnTo>
                  <a:pt x="719" y="1512"/>
                </a:lnTo>
                <a:lnTo>
                  <a:pt x="719" y="1510"/>
                </a:lnTo>
                <a:lnTo>
                  <a:pt x="717" y="1509"/>
                </a:lnTo>
                <a:lnTo>
                  <a:pt x="716" y="1507"/>
                </a:lnTo>
                <a:lnTo>
                  <a:pt x="714" y="1507"/>
                </a:lnTo>
                <a:lnTo>
                  <a:pt x="712" y="1506"/>
                </a:lnTo>
                <a:lnTo>
                  <a:pt x="711" y="1506"/>
                </a:lnTo>
                <a:lnTo>
                  <a:pt x="709" y="1506"/>
                </a:lnTo>
                <a:lnTo>
                  <a:pt x="708" y="1506"/>
                </a:lnTo>
                <a:lnTo>
                  <a:pt x="706" y="1504"/>
                </a:lnTo>
                <a:lnTo>
                  <a:pt x="704" y="1502"/>
                </a:lnTo>
                <a:lnTo>
                  <a:pt x="703" y="1502"/>
                </a:lnTo>
                <a:lnTo>
                  <a:pt x="701" y="1501"/>
                </a:lnTo>
                <a:lnTo>
                  <a:pt x="701" y="1499"/>
                </a:lnTo>
                <a:lnTo>
                  <a:pt x="700" y="1499"/>
                </a:lnTo>
                <a:lnTo>
                  <a:pt x="698" y="1498"/>
                </a:lnTo>
                <a:lnTo>
                  <a:pt x="697" y="1498"/>
                </a:lnTo>
                <a:lnTo>
                  <a:pt x="695" y="1496"/>
                </a:lnTo>
                <a:lnTo>
                  <a:pt x="693" y="1496"/>
                </a:lnTo>
                <a:lnTo>
                  <a:pt x="692" y="1496"/>
                </a:lnTo>
                <a:lnTo>
                  <a:pt x="690" y="1496"/>
                </a:lnTo>
                <a:lnTo>
                  <a:pt x="689" y="1496"/>
                </a:lnTo>
                <a:lnTo>
                  <a:pt x="687" y="1496"/>
                </a:lnTo>
                <a:lnTo>
                  <a:pt x="685" y="1496"/>
                </a:lnTo>
                <a:lnTo>
                  <a:pt x="684" y="1496"/>
                </a:lnTo>
                <a:lnTo>
                  <a:pt x="682" y="1496"/>
                </a:lnTo>
                <a:lnTo>
                  <a:pt x="681" y="1496"/>
                </a:lnTo>
                <a:lnTo>
                  <a:pt x="679" y="1496"/>
                </a:lnTo>
                <a:lnTo>
                  <a:pt x="677" y="1495"/>
                </a:lnTo>
                <a:lnTo>
                  <a:pt x="676" y="1495"/>
                </a:lnTo>
                <a:lnTo>
                  <a:pt x="673" y="1493"/>
                </a:lnTo>
                <a:lnTo>
                  <a:pt x="671" y="1493"/>
                </a:lnTo>
                <a:lnTo>
                  <a:pt x="670" y="1491"/>
                </a:lnTo>
                <a:lnTo>
                  <a:pt x="668" y="1491"/>
                </a:lnTo>
                <a:lnTo>
                  <a:pt x="666" y="1491"/>
                </a:lnTo>
                <a:lnTo>
                  <a:pt x="665" y="1491"/>
                </a:lnTo>
                <a:lnTo>
                  <a:pt x="665" y="1490"/>
                </a:lnTo>
                <a:lnTo>
                  <a:pt x="663" y="1490"/>
                </a:lnTo>
                <a:lnTo>
                  <a:pt x="663" y="1488"/>
                </a:lnTo>
                <a:lnTo>
                  <a:pt x="662" y="1488"/>
                </a:lnTo>
                <a:lnTo>
                  <a:pt x="662" y="1487"/>
                </a:lnTo>
                <a:lnTo>
                  <a:pt x="660" y="1487"/>
                </a:lnTo>
                <a:lnTo>
                  <a:pt x="660" y="1485"/>
                </a:lnTo>
                <a:lnTo>
                  <a:pt x="658" y="1485"/>
                </a:lnTo>
                <a:lnTo>
                  <a:pt x="657" y="1483"/>
                </a:lnTo>
                <a:lnTo>
                  <a:pt x="655" y="1483"/>
                </a:lnTo>
                <a:lnTo>
                  <a:pt x="655" y="1482"/>
                </a:lnTo>
                <a:lnTo>
                  <a:pt x="654" y="1482"/>
                </a:lnTo>
                <a:lnTo>
                  <a:pt x="652" y="1482"/>
                </a:lnTo>
                <a:lnTo>
                  <a:pt x="650" y="1482"/>
                </a:lnTo>
                <a:lnTo>
                  <a:pt x="649" y="1482"/>
                </a:lnTo>
                <a:lnTo>
                  <a:pt x="647" y="1480"/>
                </a:lnTo>
                <a:lnTo>
                  <a:pt x="646" y="1480"/>
                </a:lnTo>
                <a:lnTo>
                  <a:pt x="644" y="1480"/>
                </a:lnTo>
                <a:lnTo>
                  <a:pt x="643" y="1479"/>
                </a:lnTo>
                <a:lnTo>
                  <a:pt x="641" y="1479"/>
                </a:lnTo>
                <a:lnTo>
                  <a:pt x="641" y="1477"/>
                </a:lnTo>
                <a:lnTo>
                  <a:pt x="639" y="1477"/>
                </a:lnTo>
                <a:lnTo>
                  <a:pt x="639" y="1475"/>
                </a:lnTo>
                <a:lnTo>
                  <a:pt x="639" y="1474"/>
                </a:lnTo>
                <a:lnTo>
                  <a:pt x="638" y="1472"/>
                </a:lnTo>
                <a:lnTo>
                  <a:pt x="638" y="1471"/>
                </a:lnTo>
                <a:lnTo>
                  <a:pt x="636" y="1469"/>
                </a:lnTo>
                <a:lnTo>
                  <a:pt x="636" y="1468"/>
                </a:lnTo>
                <a:lnTo>
                  <a:pt x="635" y="1466"/>
                </a:lnTo>
                <a:lnTo>
                  <a:pt x="635" y="1464"/>
                </a:lnTo>
                <a:lnTo>
                  <a:pt x="633" y="1464"/>
                </a:lnTo>
                <a:lnTo>
                  <a:pt x="633" y="1463"/>
                </a:lnTo>
                <a:lnTo>
                  <a:pt x="633" y="1461"/>
                </a:lnTo>
                <a:lnTo>
                  <a:pt x="631" y="1461"/>
                </a:lnTo>
                <a:lnTo>
                  <a:pt x="631" y="1460"/>
                </a:lnTo>
                <a:lnTo>
                  <a:pt x="630" y="1460"/>
                </a:lnTo>
                <a:lnTo>
                  <a:pt x="630" y="1458"/>
                </a:lnTo>
                <a:lnTo>
                  <a:pt x="628" y="1458"/>
                </a:lnTo>
                <a:lnTo>
                  <a:pt x="627" y="1456"/>
                </a:lnTo>
                <a:lnTo>
                  <a:pt x="625" y="1456"/>
                </a:lnTo>
                <a:lnTo>
                  <a:pt x="623" y="1456"/>
                </a:lnTo>
                <a:lnTo>
                  <a:pt x="622" y="1455"/>
                </a:lnTo>
                <a:lnTo>
                  <a:pt x="620" y="1455"/>
                </a:lnTo>
                <a:lnTo>
                  <a:pt x="619" y="1453"/>
                </a:lnTo>
                <a:lnTo>
                  <a:pt x="617" y="1453"/>
                </a:lnTo>
                <a:lnTo>
                  <a:pt x="616" y="1452"/>
                </a:lnTo>
                <a:lnTo>
                  <a:pt x="614" y="1452"/>
                </a:lnTo>
                <a:lnTo>
                  <a:pt x="612" y="1452"/>
                </a:lnTo>
                <a:lnTo>
                  <a:pt x="611" y="1450"/>
                </a:lnTo>
                <a:lnTo>
                  <a:pt x="609" y="1450"/>
                </a:lnTo>
                <a:lnTo>
                  <a:pt x="608" y="1450"/>
                </a:lnTo>
                <a:lnTo>
                  <a:pt x="606" y="1448"/>
                </a:lnTo>
                <a:lnTo>
                  <a:pt x="604" y="1448"/>
                </a:lnTo>
                <a:lnTo>
                  <a:pt x="603" y="1448"/>
                </a:lnTo>
                <a:lnTo>
                  <a:pt x="601" y="1448"/>
                </a:lnTo>
                <a:lnTo>
                  <a:pt x="600" y="1448"/>
                </a:lnTo>
                <a:lnTo>
                  <a:pt x="598" y="1448"/>
                </a:lnTo>
                <a:lnTo>
                  <a:pt x="596" y="1448"/>
                </a:lnTo>
                <a:lnTo>
                  <a:pt x="596" y="1447"/>
                </a:lnTo>
                <a:lnTo>
                  <a:pt x="595" y="1447"/>
                </a:lnTo>
                <a:lnTo>
                  <a:pt x="593" y="1447"/>
                </a:lnTo>
                <a:lnTo>
                  <a:pt x="592" y="1447"/>
                </a:lnTo>
                <a:lnTo>
                  <a:pt x="590" y="1447"/>
                </a:lnTo>
                <a:lnTo>
                  <a:pt x="589" y="1447"/>
                </a:lnTo>
                <a:lnTo>
                  <a:pt x="587" y="1447"/>
                </a:lnTo>
                <a:lnTo>
                  <a:pt x="587" y="1445"/>
                </a:lnTo>
                <a:lnTo>
                  <a:pt x="585" y="1445"/>
                </a:lnTo>
                <a:lnTo>
                  <a:pt x="584" y="1445"/>
                </a:lnTo>
                <a:lnTo>
                  <a:pt x="582" y="1445"/>
                </a:lnTo>
                <a:lnTo>
                  <a:pt x="581" y="1445"/>
                </a:lnTo>
                <a:lnTo>
                  <a:pt x="579" y="1445"/>
                </a:lnTo>
                <a:lnTo>
                  <a:pt x="577" y="1444"/>
                </a:lnTo>
                <a:lnTo>
                  <a:pt x="576" y="1444"/>
                </a:lnTo>
                <a:lnTo>
                  <a:pt x="574" y="1444"/>
                </a:lnTo>
                <a:lnTo>
                  <a:pt x="573" y="1444"/>
                </a:lnTo>
                <a:lnTo>
                  <a:pt x="571" y="1444"/>
                </a:lnTo>
                <a:lnTo>
                  <a:pt x="570" y="1442"/>
                </a:lnTo>
                <a:lnTo>
                  <a:pt x="568" y="1442"/>
                </a:lnTo>
                <a:lnTo>
                  <a:pt x="566" y="1442"/>
                </a:lnTo>
                <a:lnTo>
                  <a:pt x="565" y="1442"/>
                </a:lnTo>
                <a:lnTo>
                  <a:pt x="563" y="1442"/>
                </a:lnTo>
                <a:lnTo>
                  <a:pt x="562" y="1442"/>
                </a:lnTo>
                <a:lnTo>
                  <a:pt x="560" y="1442"/>
                </a:lnTo>
                <a:lnTo>
                  <a:pt x="558" y="1442"/>
                </a:lnTo>
                <a:lnTo>
                  <a:pt x="555" y="1442"/>
                </a:lnTo>
                <a:lnTo>
                  <a:pt x="554" y="1442"/>
                </a:lnTo>
                <a:lnTo>
                  <a:pt x="552" y="1442"/>
                </a:lnTo>
                <a:lnTo>
                  <a:pt x="550" y="1442"/>
                </a:lnTo>
                <a:lnTo>
                  <a:pt x="549" y="1442"/>
                </a:lnTo>
                <a:lnTo>
                  <a:pt x="547" y="1444"/>
                </a:lnTo>
                <a:lnTo>
                  <a:pt x="546" y="1444"/>
                </a:lnTo>
                <a:lnTo>
                  <a:pt x="544" y="1444"/>
                </a:lnTo>
                <a:lnTo>
                  <a:pt x="543" y="1444"/>
                </a:lnTo>
                <a:lnTo>
                  <a:pt x="541" y="1444"/>
                </a:lnTo>
                <a:lnTo>
                  <a:pt x="539" y="1444"/>
                </a:lnTo>
                <a:lnTo>
                  <a:pt x="538" y="1444"/>
                </a:lnTo>
                <a:lnTo>
                  <a:pt x="536" y="1444"/>
                </a:lnTo>
                <a:lnTo>
                  <a:pt x="535" y="1445"/>
                </a:lnTo>
                <a:lnTo>
                  <a:pt x="533" y="1445"/>
                </a:lnTo>
                <a:lnTo>
                  <a:pt x="531" y="1445"/>
                </a:lnTo>
                <a:lnTo>
                  <a:pt x="531" y="1444"/>
                </a:lnTo>
                <a:lnTo>
                  <a:pt x="530" y="1444"/>
                </a:lnTo>
                <a:lnTo>
                  <a:pt x="530" y="1445"/>
                </a:lnTo>
                <a:lnTo>
                  <a:pt x="528" y="1445"/>
                </a:lnTo>
                <a:lnTo>
                  <a:pt x="527" y="1445"/>
                </a:lnTo>
                <a:lnTo>
                  <a:pt x="525" y="1445"/>
                </a:lnTo>
                <a:lnTo>
                  <a:pt x="523" y="1445"/>
                </a:lnTo>
                <a:lnTo>
                  <a:pt x="522" y="1445"/>
                </a:lnTo>
                <a:lnTo>
                  <a:pt x="520" y="1447"/>
                </a:lnTo>
                <a:lnTo>
                  <a:pt x="519" y="1447"/>
                </a:lnTo>
                <a:lnTo>
                  <a:pt x="517" y="1447"/>
                </a:lnTo>
                <a:lnTo>
                  <a:pt x="516" y="1448"/>
                </a:lnTo>
                <a:lnTo>
                  <a:pt x="514" y="1448"/>
                </a:lnTo>
                <a:lnTo>
                  <a:pt x="512" y="1448"/>
                </a:lnTo>
                <a:lnTo>
                  <a:pt x="512" y="1450"/>
                </a:lnTo>
                <a:lnTo>
                  <a:pt x="511" y="1450"/>
                </a:lnTo>
                <a:lnTo>
                  <a:pt x="509" y="1452"/>
                </a:lnTo>
                <a:lnTo>
                  <a:pt x="508" y="1453"/>
                </a:lnTo>
                <a:lnTo>
                  <a:pt x="506" y="1455"/>
                </a:lnTo>
                <a:lnTo>
                  <a:pt x="504" y="1456"/>
                </a:lnTo>
                <a:lnTo>
                  <a:pt x="503" y="1456"/>
                </a:lnTo>
                <a:lnTo>
                  <a:pt x="503" y="1458"/>
                </a:lnTo>
                <a:lnTo>
                  <a:pt x="501" y="1458"/>
                </a:lnTo>
                <a:lnTo>
                  <a:pt x="500" y="1460"/>
                </a:lnTo>
                <a:lnTo>
                  <a:pt x="498" y="1460"/>
                </a:lnTo>
                <a:lnTo>
                  <a:pt x="498" y="1461"/>
                </a:lnTo>
                <a:lnTo>
                  <a:pt x="496" y="1461"/>
                </a:lnTo>
                <a:lnTo>
                  <a:pt x="495" y="1461"/>
                </a:lnTo>
                <a:lnTo>
                  <a:pt x="493" y="1461"/>
                </a:lnTo>
                <a:lnTo>
                  <a:pt x="492" y="1461"/>
                </a:lnTo>
                <a:lnTo>
                  <a:pt x="492" y="1460"/>
                </a:lnTo>
                <a:lnTo>
                  <a:pt x="492" y="1458"/>
                </a:lnTo>
                <a:lnTo>
                  <a:pt x="490" y="1458"/>
                </a:lnTo>
                <a:lnTo>
                  <a:pt x="490" y="1455"/>
                </a:lnTo>
                <a:lnTo>
                  <a:pt x="490" y="1453"/>
                </a:lnTo>
                <a:lnTo>
                  <a:pt x="490" y="1452"/>
                </a:lnTo>
                <a:lnTo>
                  <a:pt x="492" y="1452"/>
                </a:lnTo>
                <a:lnTo>
                  <a:pt x="492" y="1450"/>
                </a:lnTo>
                <a:lnTo>
                  <a:pt x="492" y="1448"/>
                </a:lnTo>
                <a:lnTo>
                  <a:pt x="493" y="1447"/>
                </a:lnTo>
                <a:lnTo>
                  <a:pt x="493" y="1445"/>
                </a:lnTo>
                <a:lnTo>
                  <a:pt x="493" y="1444"/>
                </a:lnTo>
                <a:lnTo>
                  <a:pt x="495" y="1444"/>
                </a:lnTo>
                <a:lnTo>
                  <a:pt x="495" y="1442"/>
                </a:lnTo>
                <a:lnTo>
                  <a:pt x="495" y="1441"/>
                </a:lnTo>
                <a:lnTo>
                  <a:pt x="495" y="1439"/>
                </a:lnTo>
                <a:lnTo>
                  <a:pt x="495" y="1437"/>
                </a:lnTo>
                <a:lnTo>
                  <a:pt x="495" y="1436"/>
                </a:lnTo>
                <a:lnTo>
                  <a:pt x="495" y="1434"/>
                </a:lnTo>
                <a:lnTo>
                  <a:pt x="493" y="1433"/>
                </a:lnTo>
                <a:lnTo>
                  <a:pt x="493" y="1431"/>
                </a:lnTo>
                <a:lnTo>
                  <a:pt x="492" y="1429"/>
                </a:lnTo>
                <a:lnTo>
                  <a:pt x="492" y="1428"/>
                </a:lnTo>
                <a:lnTo>
                  <a:pt x="492" y="1426"/>
                </a:lnTo>
                <a:lnTo>
                  <a:pt x="492" y="1425"/>
                </a:lnTo>
                <a:lnTo>
                  <a:pt x="493" y="1423"/>
                </a:lnTo>
                <a:lnTo>
                  <a:pt x="493" y="1421"/>
                </a:lnTo>
                <a:lnTo>
                  <a:pt x="493" y="1420"/>
                </a:lnTo>
                <a:lnTo>
                  <a:pt x="493" y="1418"/>
                </a:lnTo>
                <a:lnTo>
                  <a:pt x="493" y="1417"/>
                </a:lnTo>
                <a:lnTo>
                  <a:pt x="493" y="1415"/>
                </a:lnTo>
                <a:lnTo>
                  <a:pt x="493" y="1414"/>
                </a:lnTo>
                <a:lnTo>
                  <a:pt x="495" y="1412"/>
                </a:lnTo>
                <a:lnTo>
                  <a:pt x="495" y="1410"/>
                </a:lnTo>
                <a:lnTo>
                  <a:pt x="495" y="1409"/>
                </a:lnTo>
                <a:lnTo>
                  <a:pt x="495" y="1407"/>
                </a:lnTo>
                <a:lnTo>
                  <a:pt x="496" y="1407"/>
                </a:lnTo>
                <a:lnTo>
                  <a:pt x="496" y="1406"/>
                </a:lnTo>
                <a:lnTo>
                  <a:pt x="496" y="1404"/>
                </a:lnTo>
                <a:lnTo>
                  <a:pt x="498" y="1402"/>
                </a:lnTo>
                <a:lnTo>
                  <a:pt x="498" y="1401"/>
                </a:lnTo>
                <a:lnTo>
                  <a:pt x="500" y="1401"/>
                </a:lnTo>
                <a:lnTo>
                  <a:pt x="501" y="1399"/>
                </a:lnTo>
                <a:lnTo>
                  <a:pt x="503" y="1399"/>
                </a:lnTo>
                <a:lnTo>
                  <a:pt x="504" y="1399"/>
                </a:lnTo>
                <a:lnTo>
                  <a:pt x="504" y="1398"/>
                </a:lnTo>
                <a:lnTo>
                  <a:pt x="506" y="1398"/>
                </a:lnTo>
                <a:lnTo>
                  <a:pt x="508" y="1398"/>
                </a:lnTo>
                <a:lnTo>
                  <a:pt x="509" y="1398"/>
                </a:lnTo>
                <a:lnTo>
                  <a:pt x="511" y="1398"/>
                </a:lnTo>
                <a:lnTo>
                  <a:pt x="512" y="1396"/>
                </a:lnTo>
                <a:lnTo>
                  <a:pt x="514" y="1396"/>
                </a:lnTo>
                <a:lnTo>
                  <a:pt x="514" y="1394"/>
                </a:lnTo>
                <a:lnTo>
                  <a:pt x="516" y="1394"/>
                </a:lnTo>
                <a:lnTo>
                  <a:pt x="517" y="1393"/>
                </a:lnTo>
                <a:lnTo>
                  <a:pt x="519" y="1393"/>
                </a:lnTo>
                <a:lnTo>
                  <a:pt x="519" y="1391"/>
                </a:lnTo>
                <a:lnTo>
                  <a:pt x="520" y="1391"/>
                </a:lnTo>
                <a:lnTo>
                  <a:pt x="522" y="1390"/>
                </a:lnTo>
                <a:lnTo>
                  <a:pt x="523" y="1390"/>
                </a:lnTo>
                <a:lnTo>
                  <a:pt x="523" y="1388"/>
                </a:lnTo>
                <a:lnTo>
                  <a:pt x="525" y="1388"/>
                </a:lnTo>
                <a:lnTo>
                  <a:pt x="527" y="1387"/>
                </a:lnTo>
                <a:lnTo>
                  <a:pt x="528" y="1387"/>
                </a:lnTo>
                <a:lnTo>
                  <a:pt x="530" y="1385"/>
                </a:lnTo>
                <a:lnTo>
                  <a:pt x="530" y="1383"/>
                </a:lnTo>
                <a:lnTo>
                  <a:pt x="533" y="1382"/>
                </a:lnTo>
                <a:lnTo>
                  <a:pt x="533" y="1380"/>
                </a:lnTo>
                <a:lnTo>
                  <a:pt x="535" y="1379"/>
                </a:lnTo>
                <a:lnTo>
                  <a:pt x="536" y="1377"/>
                </a:lnTo>
                <a:lnTo>
                  <a:pt x="538" y="1375"/>
                </a:lnTo>
                <a:lnTo>
                  <a:pt x="539" y="1375"/>
                </a:lnTo>
                <a:lnTo>
                  <a:pt x="541" y="1375"/>
                </a:lnTo>
                <a:lnTo>
                  <a:pt x="543" y="1377"/>
                </a:lnTo>
                <a:lnTo>
                  <a:pt x="544" y="1377"/>
                </a:lnTo>
                <a:lnTo>
                  <a:pt x="546" y="1377"/>
                </a:lnTo>
                <a:lnTo>
                  <a:pt x="547" y="1377"/>
                </a:lnTo>
                <a:lnTo>
                  <a:pt x="549" y="1375"/>
                </a:lnTo>
                <a:lnTo>
                  <a:pt x="550" y="1375"/>
                </a:lnTo>
                <a:lnTo>
                  <a:pt x="552" y="1374"/>
                </a:lnTo>
                <a:lnTo>
                  <a:pt x="554" y="1374"/>
                </a:lnTo>
                <a:lnTo>
                  <a:pt x="555" y="1374"/>
                </a:lnTo>
                <a:lnTo>
                  <a:pt x="555" y="1372"/>
                </a:lnTo>
                <a:lnTo>
                  <a:pt x="557" y="1372"/>
                </a:lnTo>
                <a:lnTo>
                  <a:pt x="558" y="1372"/>
                </a:lnTo>
                <a:lnTo>
                  <a:pt x="560" y="1372"/>
                </a:lnTo>
                <a:lnTo>
                  <a:pt x="562" y="1374"/>
                </a:lnTo>
                <a:lnTo>
                  <a:pt x="563" y="1374"/>
                </a:lnTo>
                <a:lnTo>
                  <a:pt x="563" y="1372"/>
                </a:lnTo>
                <a:lnTo>
                  <a:pt x="565" y="1372"/>
                </a:lnTo>
                <a:lnTo>
                  <a:pt x="566" y="1371"/>
                </a:lnTo>
                <a:lnTo>
                  <a:pt x="566" y="1369"/>
                </a:lnTo>
                <a:lnTo>
                  <a:pt x="568" y="1369"/>
                </a:lnTo>
                <a:lnTo>
                  <a:pt x="568" y="1367"/>
                </a:lnTo>
                <a:lnTo>
                  <a:pt x="570" y="1366"/>
                </a:lnTo>
                <a:lnTo>
                  <a:pt x="571" y="1366"/>
                </a:lnTo>
                <a:lnTo>
                  <a:pt x="571" y="1364"/>
                </a:lnTo>
                <a:lnTo>
                  <a:pt x="573" y="1364"/>
                </a:lnTo>
                <a:lnTo>
                  <a:pt x="573" y="1366"/>
                </a:lnTo>
                <a:lnTo>
                  <a:pt x="574" y="1366"/>
                </a:lnTo>
                <a:lnTo>
                  <a:pt x="576" y="1366"/>
                </a:lnTo>
                <a:lnTo>
                  <a:pt x="577" y="1366"/>
                </a:lnTo>
                <a:lnTo>
                  <a:pt x="577" y="1367"/>
                </a:lnTo>
                <a:lnTo>
                  <a:pt x="579" y="1367"/>
                </a:lnTo>
                <a:lnTo>
                  <a:pt x="581" y="1367"/>
                </a:lnTo>
                <a:lnTo>
                  <a:pt x="582" y="1367"/>
                </a:lnTo>
                <a:lnTo>
                  <a:pt x="584" y="1367"/>
                </a:lnTo>
                <a:lnTo>
                  <a:pt x="585" y="1367"/>
                </a:lnTo>
                <a:lnTo>
                  <a:pt x="587" y="1366"/>
                </a:lnTo>
                <a:lnTo>
                  <a:pt x="589" y="1364"/>
                </a:lnTo>
                <a:lnTo>
                  <a:pt x="590" y="1364"/>
                </a:lnTo>
                <a:lnTo>
                  <a:pt x="590" y="1363"/>
                </a:lnTo>
                <a:lnTo>
                  <a:pt x="592" y="1363"/>
                </a:lnTo>
                <a:lnTo>
                  <a:pt x="592" y="1361"/>
                </a:lnTo>
                <a:lnTo>
                  <a:pt x="593" y="1361"/>
                </a:lnTo>
                <a:lnTo>
                  <a:pt x="595" y="1360"/>
                </a:lnTo>
                <a:lnTo>
                  <a:pt x="596" y="1360"/>
                </a:lnTo>
                <a:lnTo>
                  <a:pt x="596" y="1358"/>
                </a:lnTo>
                <a:lnTo>
                  <a:pt x="598" y="1358"/>
                </a:lnTo>
                <a:lnTo>
                  <a:pt x="600" y="1358"/>
                </a:lnTo>
                <a:lnTo>
                  <a:pt x="601" y="1358"/>
                </a:lnTo>
                <a:lnTo>
                  <a:pt x="603" y="1358"/>
                </a:lnTo>
                <a:lnTo>
                  <a:pt x="604" y="1358"/>
                </a:lnTo>
                <a:lnTo>
                  <a:pt x="604" y="1356"/>
                </a:lnTo>
                <a:lnTo>
                  <a:pt x="606" y="1356"/>
                </a:lnTo>
                <a:lnTo>
                  <a:pt x="608" y="1355"/>
                </a:lnTo>
                <a:lnTo>
                  <a:pt x="609" y="1355"/>
                </a:lnTo>
                <a:lnTo>
                  <a:pt x="609" y="1353"/>
                </a:lnTo>
                <a:lnTo>
                  <a:pt x="611" y="1352"/>
                </a:lnTo>
                <a:lnTo>
                  <a:pt x="611" y="1350"/>
                </a:lnTo>
                <a:lnTo>
                  <a:pt x="611" y="1348"/>
                </a:lnTo>
                <a:lnTo>
                  <a:pt x="611" y="1347"/>
                </a:lnTo>
                <a:lnTo>
                  <a:pt x="611" y="1345"/>
                </a:lnTo>
                <a:lnTo>
                  <a:pt x="609" y="1344"/>
                </a:lnTo>
                <a:lnTo>
                  <a:pt x="609" y="1342"/>
                </a:lnTo>
                <a:lnTo>
                  <a:pt x="609" y="1340"/>
                </a:lnTo>
                <a:lnTo>
                  <a:pt x="609" y="1339"/>
                </a:lnTo>
                <a:lnTo>
                  <a:pt x="609" y="1337"/>
                </a:lnTo>
                <a:lnTo>
                  <a:pt x="611" y="1337"/>
                </a:lnTo>
                <a:lnTo>
                  <a:pt x="611" y="1336"/>
                </a:lnTo>
                <a:lnTo>
                  <a:pt x="612" y="1336"/>
                </a:lnTo>
                <a:lnTo>
                  <a:pt x="614" y="1336"/>
                </a:lnTo>
                <a:lnTo>
                  <a:pt x="616" y="1336"/>
                </a:lnTo>
                <a:lnTo>
                  <a:pt x="619" y="1337"/>
                </a:lnTo>
                <a:lnTo>
                  <a:pt x="620" y="1337"/>
                </a:lnTo>
                <a:lnTo>
                  <a:pt x="622" y="1337"/>
                </a:lnTo>
                <a:lnTo>
                  <a:pt x="623" y="1337"/>
                </a:lnTo>
                <a:lnTo>
                  <a:pt x="625" y="1337"/>
                </a:lnTo>
                <a:lnTo>
                  <a:pt x="627" y="1336"/>
                </a:lnTo>
                <a:lnTo>
                  <a:pt x="628" y="1336"/>
                </a:lnTo>
                <a:lnTo>
                  <a:pt x="630" y="1334"/>
                </a:lnTo>
                <a:lnTo>
                  <a:pt x="631" y="1334"/>
                </a:lnTo>
                <a:lnTo>
                  <a:pt x="631" y="1333"/>
                </a:lnTo>
                <a:lnTo>
                  <a:pt x="633" y="1333"/>
                </a:lnTo>
                <a:lnTo>
                  <a:pt x="635" y="1333"/>
                </a:lnTo>
                <a:lnTo>
                  <a:pt x="635" y="1331"/>
                </a:lnTo>
                <a:lnTo>
                  <a:pt x="636" y="1331"/>
                </a:lnTo>
                <a:lnTo>
                  <a:pt x="638" y="1331"/>
                </a:lnTo>
                <a:lnTo>
                  <a:pt x="639" y="1331"/>
                </a:lnTo>
                <a:lnTo>
                  <a:pt x="639" y="1329"/>
                </a:lnTo>
                <a:lnTo>
                  <a:pt x="641" y="1329"/>
                </a:lnTo>
                <a:lnTo>
                  <a:pt x="643" y="1329"/>
                </a:lnTo>
                <a:lnTo>
                  <a:pt x="644" y="1329"/>
                </a:lnTo>
                <a:lnTo>
                  <a:pt x="644" y="1328"/>
                </a:lnTo>
                <a:lnTo>
                  <a:pt x="647" y="1328"/>
                </a:lnTo>
                <a:lnTo>
                  <a:pt x="649" y="1328"/>
                </a:lnTo>
                <a:lnTo>
                  <a:pt x="650" y="1326"/>
                </a:lnTo>
                <a:lnTo>
                  <a:pt x="652" y="1325"/>
                </a:lnTo>
                <a:lnTo>
                  <a:pt x="652" y="1323"/>
                </a:lnTo>
                <a:lnTo>
                  <a:pt x="654" y="1323"/>
                </a:lnTo>
                <a:lnTo>
                  <a:pt x="654" y="1321"/>
                </a:lnTo>
                <a:lnTo>
                  <a:pt x="654" y="1320"/>
                </a:lnTo>
                <a:lnTo>
                  <a:pt x="654" y="1318"/>
                </a:lnTo>
                <a:lnTo>
                  <a:pt x="652" y="1318"/>
                </a:lnTo>
                <a:lnTo>
                  <a:pt x="652" y="1317"/>
                </a:lnTo>
                <a:lnTo>
                  <a:pt x="652" y="1315"/>
                </a:lnTo>
                <a:lnTo>
                  <a:pt x="652" y="1313"/>
                </a:lnTo>
                <a:lnTo>
                  <a:pt x="650" y="1313"/>
                </a:lnTo>
                <a:lnTo>
                  <a:pt x="650" y="1312"/>
                </a:lnTo>
                <a:lnTo>
                  <a:pt x="650" y="1310"/>
                </a:lnTo>
                <a:lnTo>
                  <a:pt x="650" y="1309"/>
                </a:lnTo>
                <a:lnTo>
                  <a:pt x="650" y="1307"/>
                </a:lnTo>
                <a:lnTo>
                  <a:pt x="652" y="1306"/>
                </a:lnTo>
                <a:lnTo>
                  <a:pt x="652" y="1304"/>
                </a:lnTo>
                <a:lnTo>
                  <a:pt x="652" y="1302"/>
                </a:lnTo>
                <a:lnTo>
                  <a:pt x="654" y="1301"/>
                </a:lnTo>
                <a:lnTo>
                  <a:pt x="654" y="1299"/>
                </a:lnTo>
                <a:lnTo>
                  <a:pt x="654" y="1298"/>
                </a:lnTo>
                <a:lnTo>
                  <a:pt x="654" y="1296"/>
                </a:lnTo>
                <a:lnTo>
                  <a:pt x="654" y="1293"/>
                </a:lnTo>
                <a:lnTo>
                  <a:pt x="654" y="1291"/>
                </a:lnTo>
                <a:lnTo>
                  <a:pt x="654" y="1290"/>
                </a:lnTo>
                <a:lnTo>
                  <a:pt x="654" y="1288"/>
                </a:lnTo>
                <a:lnTo>
                  <a:pt x="652" y="1288"/>
                </a:lnTo>
                <a:lnTo>
                  <a:pt x="652" y="1286"/>
                </a:lnTo>
                <a:lnTo>
                  <a:pt x="652" y="1285"/>
                </a:lnTo>
                <a:lnTo>
                  <a:pt x="652" y="1282"/>
                </a:lnTo>
                <a:lnTo>
                  <a:pt x="652" y="1280"/>
                </a:lnTo>
                <a:lnTo>
                  <a:pt x="654" y="1280"/>
                </a:lnTo>
                <a:lnTo>
                  <a:pt x="654" y="1277"/>
                </a:lnTo>
                <a:lnTo>
                  <a:pt x="655" y="1275"/>
                </a:lnTo>
                <a:lnTo>
                  <a:pt x="657" y="1275"/>
                </a:lnTo>
                <a:lnTo>
                  <a:pt x="658" y="1274"/>
                </a:lnTo>
                <a:lnTo>
                  <a:pt x="660" y="1274"/>
                </a:lnTo>
                <a:lnTo>
                  <a:pt x="662" y="1272"/>
                </a:lnTo>
                <a:lnTo>
                  <a:pt x="662" y="1271"/>
                </a:lnTo>
                <a:lnTo>
                  <a:pt x="663" y="1271"/>
                </a:lnTo>
                <a:lnTo>
                  <a:pt x="663" y="1269"/>
                </a:lnTo>
                <a:lnTo>
                  <a:pt x="665" y="1269"/>
                </a:lnTo>
                <a:lnTo>
                  <a:pt x="665" y="1267"/>
                </a:lnTo>
                <a:lnTo>
                  <a:pt x="666" y="1266"/>
                </a:lnTo>
                <a:lnTo>
                  <a:pt x="666" y="1264"/>
                </a:lnTo>
                <a:lnTo>
                  <a:pt x="666" y="1263"/>
                </a:lnTo>
                <a:lnTo>
                  <a:pt x="666" y="1261"/>
                </a:lnTo>
                <a:lnTo>
                  <a:pt x="665" y="1259"/>
                </a:lnTo>
                <a:lnTo>
                  <a:pt x="663" y="1258"/>
                </a:lnTo>
                <a:lnTo>
                  <a:pt x="662" y="1258"/>
                </a:lnTo>
                <a:lnTo>
                  <a:pt x="660" y="1258"/>
                </a:lnTo>
                <a:lnTo>
                  <a:pt x="658" y="1258"/>
                </a:lnTo>
                <a:lnTo>
                  <a:pt x="657" y="1258"/>
                </a:lnTo>
                <a:lnTo>
                  <a:pt x="655" y="1258"/>
                </a:lnTo>
                <a:lnTo>
                  <a:pt x="654" y="1259"/>
                </a:lnTo>
                <a:lnTo>
                  <a:pt x="652" y="1259"/>
                </a:lnTo>
                <a:lnTo>
                  <a:pt x="650" y="1259"/>
                </a:lnTo>
                <a:lnTo>
                  <a:pt x="649" y="1259"/>
                </a:lnTo>
                <a:lnTo>
                  <a:pt x="649" y="1258"/>
                </a:lnTo>
                <a:lnTo>
                  <a:pt x="647" y="1258"/>
                </a:lnTo>
                <a:lnTo>
                  <a:pt x="647" y="1256"/>
                </a:lnTo>
                <a:lnTo>
                  <a:pt x="647" y="1255"/>
                </a:lnTo>
                <a:lnTo>
                  <a:pt x="647" y="1253"/>
                </a:lnTo>
                <a:lnTo>
                  <a:pt x="647" y="1252"/>
                </a:lnTo>
                <a:lnTo>
                  <a:pt x="647" y="1250"/>
                </a:lnTo>
                <a:lnTo>
                  <a:pt x="647" y="1248"/>
                </a:lnTo>
                <a:lnTo>
                  <a:pt x="649" y="1248"/>
                </a:lnTo>
                <a:lnTo>
                  <a:pt x="649" y="1247"/>
                </a:lnTo>
                <a:lnTo>
                  <a:pt x="650" y="1247"/>
                </a:lnTo>
                <a:lnTo>
                  <a:pt x="650" y="1245"/>
                </a:lnTo>
                <a:lnTo>
                  <a:pt x="650" y="1244"/>
                </a:lnTo>
                <a:lnTo>
                  <a:pt x="650" y="1242"/>
                </a:lnTo>
                <a:lnTo>
                  <a:pt x="649" y="1242"/>
                </a:lnTo>
                <a:lnTo>
                  <a:pt x="649" y="1240"/>
                </a:lnTo>
                <a:lnTo>
                  <a:pt x="649" y="1239"/>
                </a:lnTo>
                <a:lnTo>
                  <a:pt x="649" y="1237"/>
                </a:lnTo>
                <a:lnTo>
                  <a:pt x="649" y="1236"/>
                </a:lnTo>
                <a:lnTo>
                  <a:pt x="650" y="1234"/>
                </a:lnTo>
                <a:lnTo>
                  <a:pt x="650" y="1232"/>
                </a:lnTo>
                <a:lnTo>
                  <a:pt x="650" y="1231"/>
                </a:lnTo>
                <a:lnTo>
                  <a:pt x="650" y="1229"/>
                </a:lnTo>
                <a:lnTo>
                  <a:pt x="652" y="1229"/>
                </a:lnTo>
                <a:lnTo>
                  <a:pt x="652" y="1228"/>
                </a:lnTo>
                <a:lnTo>
                  <a:pt x="652" y="1226"/>
                </a:lnTo>
                <a:lnTo>
                  <a:pt x="652" y="1225"/>
                </a:lnTo>
                <a:lnTo>
                  <a:pt x="652" y="1223"/>
                </a:lnTo>
                <a:lnTo>
                  <a:pt x="654" y="1223"/>
                </a:lnTo>
                <a:lnTo>
                  <a:pt x="654" y="1221"/>
                </a:lnTo>
                <a:lnTo>
                  <a:pt x="654" y="1220"/>
                </a:lnTo>
                <a:lnTo>
                  <a:pt x="654" y="1218"/>
                </a:lnTo>
                <a:lnTo>
                  <a:pt x="654" y="1217"/>
                </a:lnTo>
                <a:lnTo>
                  <a:pt x="654" y="1215"/>
                </a:lnTo>
                <a:lnTo>
                  <a:pt x="654" y="1213"/>
                </a:lnTo>
                <a:lnTo>
                  <a:pt x="654" y="1212"/>
                </a:lnTo>
                <a:lnTo>
                  <a:pt x="654" y="1210"/>
                </a:lnTo>
                <a:lnTo>
                  <a:pt x="654" y="1209"/>
                </a:lnTo>
                <a:lnTo>
                  <a:pt x="654" y="1207"/>
                </a:lnTo>
                <a:lnTo>
                  <a:pt x="654" y="1205"/>
                </a:lnTo>
                <a:lnTo>
                  <a:pt x="654" y="1204"/>
                </a:lnTo>
                <a:lnTo>
                  <a:pt x="655" y="1202"/>
                </a:lnTo>
                <a:lnTo>
                  <a:pt x="655" y="1201"/>
                </a:lnTo>
                <a:lnTo>
                  <a:pt x="657" y="1198"/>
                </a:lnTo>
                <a:lnTo>
                  <a:pt x="658" y="1196"/>
                </a:lnTo>
                <a:lnTo>
                  <a:pt x="658" y="1194"/>
                </a:lnTo>
                <a:lnTo>
                  <a:pt x="658" y="1193"/>
                </a:lnTo>
                <a:lnTo>
                  <a:pt x="658" y="1191"/>
                </a:lnTo>
                <a:lnTo>
                  <a:pt x="658" y="1190"/>
                </a:lnTo>
                <a:lnTo>
                  <a:pt x="658" y="1188"/>
                </a:lnTo>
                <a:lnTo>
                  <a:pt x="658" y="1186"/>
                </a:lnTo>
                <a:lnTo>
                  <a:pt x="660" y="1185"/>
                </a:lnTo>
                <a:lnTo>
                  <a:pt x="660" y="1183"/>
                </a:lnTo>
                <a:lnTo>
                  <a:pt x="660" y="1182"/>
                </a:lnTo>
                <a:lnTo>
                  <a:pt x="660" y="1180"/>
                </a:lnTo>
                <a:lnTo>
                  <a:pt x="658" y="1180"/>
                </a:lnTo>
                <a:lnTo>
                  <a:pt x="657" y="1180"/>
                </a:lnTo>
                <a:lnTo>
                  <a:pt x="657" y="1178"/>
                </a:lnTo>
                <a:lnTo>
                  <a:pt x="655" y="1178"/>
                </a:lnTo>
                <a:lnTo>
                  <a:pt x="654" y="1177"/>
                </a:lnTo>
                <a:lnTo>
                  <a:pt x="652" y="1175"/>
                </a:lnTo>
                <a:lnTo>
                  <a:pt x="652" y="1174"/>
                </a:lnTo>
                <a:lnTo>
                  <a:pt x="652" y="1172"/>
                </a:lnTo>
                <a:lnTo>
                  <a:pt x="652" y="1171"/>
                </a:lnTo>
                <a:lnTo>
                  <a:pt x="650" y="1169"/>
                </a:lnTo>
                <a:lnTo>
                  <a:pt x="649" y="1167"/>
                </a:lnTo>
                <a:lnTo>
                  <a:pt x="647" y="1167"/>
                </a:lnTo>
                <a:lnTo>
                  <a:pt x="647" y="1166"/>
                </a:lnTo>
                <a:lnTo>
                  <a:pt x="646" y="1166"/>
                </a:lnTo>
                <a:lnTo>
                  <a:pt x="646" y="1164"/>
                </a:lnTo>
                <a:lnTo>
                  <a:pt x="644" y="1163"/>
                </a:lnTo>
                <a:lnTo>
                  <a:pt x="644" y="1161"/>
                </a:lnTo>
                <a:lnTo>
                  <a:pt x="644" y="1159"/>
                </a:lnTo>
                <a:lnTo>
                  <a:pt x="644" y="1158"/>
                </a:lnTo>
                <a:lnTo>
                  <a:pt x="644" y="1156"/>
                </a:lnTo>
                <a:lnTo>
                  <a:pt x="644" y="1155"/>
                </a:lnTo>
                <a:lnTo>
                  <a:pt x="646" y="1153"/>
                </a:lnTo>
                <a:lnTo>
                  <a:pt x="646" y="1151"/>
                </a:lnTo>
                <a:lnTo>
                  <a:pt x="646" y="1150"/>
                </a:lnTo>
                <a:lnTo>
                  <a:pt x="646" y="1148"/>
                </a:lnTo>
                <a:lnTo>
                  <a:pt x="646" y="1147"/>
                </a:lnTo>
                <a:lnTo>
                  <a:pt x="644" y="1147"/>
                </a:lnTo>
                <a:lnTo>
                  <a:pt x="643" y="1145"/>
                </a:lnTo>
                <a:lnTo>
                  <a:pt x="641" y="1143"/>
                </a:lnTo>
                <a:lnTo>
                  <a:pt x="639" y="1142"/>
                </a:lnTo>
                <a:lnTo>
                  <a:pt x="638" y="1140"/>
                </a:lnTo>
                <a:lnTo>
                  <a:pt x="638" y="1139"/>
                </a:lnTo>
                <a:lnTo>
                  <a:pt x="638" y="1137"/>
                </a:lnTo>
                <a:lnTo>
                  <a:pt x="638" y="1136"/>
                </a:lnTo>
                <a:lnTo>
                  <a:pt x="638" y="1134"/>
                </a:lnTo>
                <a:lnTo>
                  <a:pt x="638" y="1132"/>
                </a:lnTo>
                <a:lnTo>
                  <a:pt x="638" y="1131"/>
                </a:lnTo>
                <a:lnTo>
                  <a:pt x="639" y="1129"/>
                </a:lnTo>
                <a:lnTo>
                  <a:pt x="639" y="1128"/>
                </a:lnTo>
                <a:lnTo>
                  <a:pt x="639" y="1126"/>
                </a:lnTo>
                <a:lnTo>
                  <a:pt x="639" y="1124"/>
                </a:lnTo>
                <a:lnTo>
                  <a:pt x="639" y="1121"/>
                </a:lnTo>
                <a:lnTo>
                  <a:pt x="639" y="1120"/>
                </a:lnTo>
                <a:lnTo>
                  <a:pt x="639" y="1118"/>
                </a:lnTo>
                <a:lnTo>
                  <a:pt x="638" y="1118"/>
                </a:lnTo>
                <a:lnTo>
                  <a:pt x="638" y="1116"/>
                </a:lnTo>
                <a:lnTo>
                  <a:pt x="638" y="1115"/>
                </a:lnTo>
                <a:lnTo>
                  <a:pt x="638" y="1113"/>
                </a:lnTo>
                <a:lnTo>
                  <a:pt x="636" y="1112"/>
                </a:lnTo>
                <a:lnTo>
                  <a:pt x="636" y="1110"/>
                </a:lnTo>
                <a:lnTo>
                  <a:pt x="636" y="1109"/>
                </a:lnTo>
                <a:lnTo>
                  <a:pt x="636" y="1107"/>
                </a:lnTo>
                <a:lnTo>
                  <a:pt x="636" y="1105"/>
                </a:lnTo>
                <a:lnTo>
                  <a:pt x="636" y="1104"/>
                </a:lnTo>
                <a:lnTo>
                  <a:pt x="635" y="1102"/>
                </a:lnTo>
                <a:lnTo>
                  <a:pt x="635" y="1101"/>
                </a:lnTo>
                <a:lnTo>
                  <a:pt x="633" y="1101"/>
                </a:lnTo>
                <a:lnTo>
                  <a:pt x="633" y="1099"/>
                </a:lnTo>
                <a:lnTo>
                  <a:pt x="631" y="1099"/>
                </a:lnTo>
                <a:lnTo>
                  <a:pt x="631" y="1097"/>
                </a:lnTo>
                <a:lnTo>
                  <a:pt x="631" y="1096"/>
                </a:lnTo>
                <a:lnTo>
                  <a:pt x="630" y="1094"/>
                </a:lnTo>
                <a:lnTo>
                  <a:pt x="630" y="1093"/>
                </a:lnTo>
                <a:lnTo>
                  <a:pt x="628" y="1093"/>
                </a:lnTo>
                <a:lnTo>
                  <a:pt x="628" y="1091"/>
                </a:lnTo>
                <a:lnTo>
                  <a:pt x="627" y="1091"/>
                </a:lnTo>
                <a:lnTo>
                  <a:pt x="625" y="1091"/>
                </a:lnTo>
                <a:lnTo>
                  <a:pt x="623" y="1091"/>
                </a:lnTo>
                <a:lnTo>
                  <a:pt x="623" y="1089"/>
                </a:lnTo>
                <a:lnTo>
                  <a:pt x="623" y="1088"/>
                </a:lnTo>
                <a:lnTo>
                  <a:pt x="623" y="1086"/>
                </a:lnTo>
                <a:lnTo>
                  <a:pt x="622" y="1086"/>
                </a:lnTo>
                <a:lnTo>
                  <a:pt x="622" y="1085"/>
                </a:lnTo>
                <a:lnTo>
                  <a:pt x="620" y="1085"/>
                </a:lnTo>
                <a:lnTo>
                  <a:pt x="619" y="1083"/>
                </a:lnTo>
                <a:lnTo>
                  <a:pt x="619" y="1082"/>
                </a:lnTo>
                <a:lnTo>
                  <a:pt x="619" y="1080"/>
                </a:lnTo>
                <a:lnTo>
                  <a:pt x="617" y="1080"/>
                </a:lnTo>
                <a:lnTo>
                  <a:pt x="617" y="1078"/>
                </a:lnTo>
                <a:lnTo>
                  <a:pt x="616" y="1078"/>
                </a:lnTo>
                <a:lnTo>
                  <a:pt x="616" y="1077"/>
                </a:lnTo>
                <a:lnTo>
                  <a:pt x="616" y="1075"/>
                </a:lnTo>
                <a:lnTo>
                  <a:pt x="614" y="1075"/>
                </a:lnTo>
                <a:lnTo>
                  <a:pt x="612" y="1074"/>
                </a:lnTo>
                <a:lnTo>
                  <a:pt x="611" y="1074"/>
                </a:lnTo>
                <a:lnTo>
                  <a:pt x="609" y="1072"/>
                </a:lnTo>
                <a:lnTo>
                  <a:pt x="609" y="1070"/>
                </a:lnTo>
                <a:lnTo>
                  <a:pt x="608" y="1070"/>
                </a:lnTo>
                <a:lnTo>
                  <a:pt x="606" y="1070"/>
                </a:lnTo>
                <a:lnTo>
                  <a:pt x="606" y="1069"/>
                </a:lnTo>
                <a:lnTo>
                  <a:pt x="604" y="1069"/>
                </a:lnTo>
                <a:lnTo>
                  <a:pt x="603" y="1067"/>
                </a:lnTo>
                <a:lnTo>
                  <a:pt x="601" y="1067"/>
                </a:lnTo>
                <a:lnTo>
                  <a:pt x="601" y="1066"/>
                </a:lnTo>
                <a:lnTo>
                  <a:pt x="600" y="1066"/>
                </a:lnTo>
                <a:lnTo>
                  <a:pt x="598" y="1064"/>
                </a:lnTo>
                <a:lnTo>
                  <a:pt x="598" y="1066"/>
                </a:lnTo>
                <a:lnTo>
                  <a:pt x="596" y="1066"/>
                </a:lnTo>
                <a:lnTo>
                  <a:pt x="595" y="1066"/>
                </a:lnTo>
                <a:lnTo>
                  <a:pt x="593" y="1067"/>
                </a:lnTo>
                <a:lnTo>
                  <a:pt x="592" y="1069"/>
                </a:lnTo>
                <a:lnTo>
                  <a:pt x="592" y="1070"/>
                </a:lnTo>
                <a:lnTo>
                  <a:pt x="590" y="1070"/>
                </a:lnTo>
                <a:lnTo>
                  <a:pt x="589" y="1072"/>
                </a:lnTo>
                <a:lnTo>
                  <a:pt x="587" y="1072"/>
                </a:lnTo>
                <a:lnTo>
                  <a:pt x="585" y="1072"/>
                </a:lnTo>
                <a:lnTo>
                  <a:pt x="584" y="1070"/>
                </a:lnTo>
                <a:lnTo>
                  <a:pt x="582" y="1070"/>
                </a:lnTo>
                <a:lnTo>
                  <a:pt x="581" y="1070"/>
                </a:lnTo>
                <a:lnTo>
                  <a:pt x="579" y="1070"/>
                </a:lnTo>
                <a:lnTo>
                  <a:pt x="577" y="1070"/>
                </a:lnTo>
                <a:lnTo>
                  <a:pt x="576" y="1070"/>
                </a:lnTo>
                <a:lnTo>
                  <a:pt x="576" y="1069"/>
                </a:lnTo>
                <a:lnTo>
                  <a:pt x="574" y="1070"/>
                </a:lnTo>
                <a:lnTo>
                  <a:pt x="573" y="1070"/>
                </a:lnTo>
                <a:lnTo>
                  <a:pt x="571" y="1072"/>
                </a:lnTo>
                <a:lnTo>
                  <a:pt x="570" y="1072"/>
                </a:lnTo>
                <a:lnTo>
                  <a:pt x="568" y="1074"/>
                </a:lnTo>
                <a:lnTo>
                  <a:pt x="568" y="1075"/>
                </a:lnTo>
                <a:lnTo>
                  <a:pt x="566" y="1077"/>
                </a:lnTo>
                <a:lnTo>
                  <a:pt x="565" y="1078"/>
                </a:lnTo>
                <a:lnTo>
                  <a:pt x="563" y="1078"/>
                </a:lnTo>
                <a:lnTo>
                  <a:pt x="563" y="1080"/>
                </a:lnTo>
                <a:lnTo>
                  <a:pt x="562" y="1080"/>
                </a:lnTo>
                <a:lnTo>
                  <a:pt x="560" y="1080"/>
                </a:lnTo>
                <a:lnTo>
                  <a:pt x="557" y="1082"/>
                </a:lnTo>
                <a:lnTo>
                  <a:pt x="557" y="1083"/>
                </a:lnTo>
                <a:lnTo>
                  <a:pt x="555" y="1083"/>
                </a:lnTo>
                <a:lnTo>
                  <a:pt x="555" y="1085"/>
                </a:lnTo>
                <a:lnTo>
                  <a:pt x="555" y="1086"/>
                </a:lnTo>
                <a:lnTo>
                  <a:pt x="554" y="1086"/>
                </a:lnTo>
                <a:lnTo>
                  <a:pt x="552" y="1088"/>
                </a:lnTo>
                <a:lnTo>
                  <a:pt x="550" y="1088"/>
                </a:lnTo>
                <a:lnTo>
                  <a:pt x="549" y="1089"/>
                </a:lnTo>
                <a:lnTo>
                  <a:pt x="547" y="1088"/>
                </a:lnTo>
                <a:lnTo>
                  <a:pt x="546" y="1088"/>
                </a:lnTo>
                <a:lnTo>
                  <a:pt x="544" y="1088"/>
                </a:lnTo>
                <a:lnTo>
                  <a:pt x="543" y="1088"/>
                </a:lnTo>
                <a:lnTo>
                  <a:pt x="543" y="1086"/>
                </a:lnTo>
                <a:lnTo>
                  <a:pt x="539" y="1086"/>
                </a:lnTo>
                <a:lnTo>
                  <a:pt x="538" y="1085"/>
                </a:lnTo>
                <a:lnTo>
                  <a:pt x="536" y="1085"/>
                </a:lnTo>
                <a:lnTo>
                  <a:pt x="535" y="1085"/>
                </a:lnTo>
                <a:lnTo>
                  <a:pt x="533" y="1085"/>
                </a:lnTo>
                <a:lnTo>
                  <a:pt x="531" y="1085"/>
                </a:lnTo>
                <a:lnTo>
                  <a:pt x="530" y="1085"/>
                </a:lnTo>
                <a:lnTo>
                  <a:pt x="528" y="1085"/>
                </a:lnTo>
                <a:lnTo>
                  <a:pt x="527" y="1085"/>
                </a:lnTo>
                <a:lnTo>
                  <a:pt x="525" y="1083"/>
                </a:lnTo>
                <a:lnTo>
                  <a:pt x="525" y="1082"/>
                </a:lnTo>
                <a:lnTo>
                  <a:pt x="525" y="1080"/>
                </a:lnTo>
                <a:lnTo>
                  <a:pt x="523" y="1080"/>
                </a:lnTo>
                <a:lnTo>
                  <a:pt x="523" y="1078"/>
                </a:lnTo>
                <a:lnTo>
                  <a:pt x="522" y="1078"/>
                </a:lnTo>
                <a:lnTo>
                  <a:pt x="522" y="1077"/>
                </a:lnTo>
                <a:lnTo>
                  <a:pt x="520" y="1077"/>
                </a:lnTo>
                <a:lnTo>
                  <a:pt x="519" y="1077"/>
                </a:lnTo>
                <a:lnTo>
                  <a:pt x="519" y="1075"/>
                </a:lnTo>
                <a:lnTo>
                  <a:pt x="517" y="1075"/>
                </a:lnTo>
                <a:lnTo>
                  <a:pt x="517" y="1074"/>
                </a:lnTo>
                <a:lnTo>
                  <a:pt x="516" y="1074"/>
                </a:lnTo>
                <a:lnTo>
                  <a:pt x="516" y="1072"/>
                </a:lnTo>
                <a:lnTo>
                  <a:pt x="514" y="1072"/>
                </a:lnTo>
                <a:lnTo>
                  <a:pt x="512" y="1072"/>
                </a:lnTo>
                <a:lnTo>
                  <a:pt x="511" y="1072"/>
                </a:lnTo>
                <a:lnTo>
                  <a:pt x="509" y="1070"/>
                </a:lnTo>
                <a:lnTo>
                  <a:pt x="508" y="1070"/>
                </a:lnTo>
                <a:lnTo>
                  <a:pt x="506" y="1070"/>
                </a:lnTo>
                <a:lnTo>
                  <a:pt x="504" y="1070"/>
                </a:lnTo>
                <a:lnTo>
                  <a:pt x="503" y="1070"/>
                </a:lnTo>
                <a:lnTo>
                  <a:pt x="501" y="1070"/>
                </a:lnTo>
                <a:lnTo>
                  <a:pt x="500" y="1070"/>
                </a:lnTo>
                <a:lnTo>
                  <a:pt x="500" y="1069"/>
                </a:lnTo>
                <a:lnTo>
                  <a:pt x="498" y="1069"/>
                </a:lnTo>
                <a:lnTo>
                  <a:pt x="496" y="1069"/>
                </a:lnTo>
                <a:lnTo>
                  <a:pt x="496" y="1067"/>
                </a:lnTo>
                <a:lnTo>
                  <a:pt x="495" y="1067"/>
                </a:lnTo>
                <a:lnTo>
                  <a:pt x="493" y="1067"/>
                </a:lnTo>
                <a:lnTo>
                  <a:pt x="492" y="1066"/>
                </a:lnTo>
                <a:lnTo>
                  <a:pt x="490" y="1066"/>
                </a:lnTo>
                <a:lnTo>
                  <a:pt x="490" y="1064"/>
                </a:lnTo>
                <a:lnTo>
                  <a:pt x="489" y="1064"/>
                </a:lnTo>
                <a:lnTo>
                  <a:pt x="487" y="1062"/>
                </a:lnTo>
                <a:lnTo>
                  <a:pt x="487" y="1061"/>
                </a:lnTo>
                <a:lnTo>
                  <a:pt x="485" y="1061"/>
                </a:lnTo>
                <a:lnTo>
                  <a:pt x="485" y="1059"/>
                </a:lnTo>
                <a:lnTo>
                  <a:pt x="484" y="1058"/>
                </a:lnTo>
                <a:lnTo>
                  <a:pt x="482" y="1058"/>
                </a:lnTo>
                <a:lnTo>
                  <a:pt x="481" y="1056"/>
                </a:lnTo>
                <a:lnTo>
                  <a:pt x="479" y="1056"/>
                </a:lnTo>
                <a:lnTo>
                  <a:pt x="479" y="1055"/>
                </a:lnTo>
                <a:lnTo>
                  <a:pt x="477" y="1055"/>
                </a:lnTo>
                <a:lnTo>
                  <a:pt x="476" y="1053"/>
                </a:lnTo>
                <a:lnTo>
                  <a:pt x="474" y="1053"/>
                </a:lnTo>
                <a:lnTo>
                  <a:pt x="473" y="1051"/>
                </a:lnTo>
                <a:lnTo>
                  <a:pt x="471" y="1051"/>
                </a:lnTo>
                <a:lnTo>
                  <a:pt x="469" y="1050"/>
                </a:lnTo>
                <a:lnTo>
                  <a:pt x="468" y="1050"/>
                </a:lnTo>
                <a:lnTo>
                  <a:pt x="468" y="1048"/>
                </a:lnTo>
                <a:lnTo>
                  <a:pt x="466" y="1048"/>
                </a:lnTo>
                <a:lnTo>
                  <a:pt x="466" y="1047"/>
                </a:lnTo>
                <a:lnTo>
                  <a:pt x="465" y="1047"/>
                </a:lnTo>
                <a:lnTo>
                  <a:pt x="463" y="1047"/>
                </a:lnTo>
                <a:lnTo>
                  <a:pt x="463" y="1045"/>
                </a:lnTo>
                <a:lnTo>
                  <a:pt x="462" y="1045"/>
                </a:lnTo>
                <a:lnTo>
                  <a:pt x="460" y="1045"/>
                </a:lnTo>
                <a:lnTo>
                  <a:pt x="458" y="1045"/>
                </a:lnTo>
                <a:lnTo>
                  <a:pt x="457" y="1045"/>
                </a:lnTo>
                <a:lnTo>
                  <a:pt x="455" y="1045"/>
                </a:lnTo>
                <a:lnTo>
                  <a:pt x="455" y="1047"/>
                </a:lnTo>
                <a:lnTo>
                  <a:pt x="454" y="1047"/>
                </a:lnTo>
                <a:lnTo>
                  <a:pt x="452" y="1048"/>
                </a:lnTo>
                <a:lnTo>
                  <a:pt x="452" y="1050"/>
                </a:lnTo>
                <a:lnTo>
                  <a:pt x="450" y="1050"/>
                </a:lnTo>
                <a:lnTo>
                  <a:pt x="449" y="1050"/>
                </a:lnTo>
                <a:lnTo>
                  <a:pt x="447" y="1050"/>
                </a:lnTo>
                <a:lnTo>
                  <a:pt x="446" y="1050"/>
                </a:lnTo>
                <a:lnTo>
                  <a:pt x="446" y="1048"/>
                </a:lnTo>
                <a:lnTo>
                  <a:pt x="444" y="1048"/>
                </a:lnTo>
                <a:lnTo>
                  <a:pt x="444" y="1047"/>
                </a:lnTo>
                <a:lnTo>
                  <a:pt x="444" y="1045"/>
                </a:lnTo>
                <a:lnTo>
                  <a:pt x="444" y="1043"/>
                </a:lnTo>
                <a:lnTo>
                  <a:pt x="444" y="1042"/>
                </a:lnTo>
                <a:lnTo>
                  <a:pt x="444" y="1040"/>
                </a:lnTo>
                <a:lnTo>
                  <a:pt x="442" y="1040"/>
                </a:lnTo>
                <a:lnTo>
                  <a:pt x="442" y="1039"/>
                </a:lnTo>
                <a:lnTo>
                  <a:pt x="441" y="1037"/>
                </a:lnTo>
                <a:lnTo>
                  <a:pt x="441" y="1035"/>
                </a:lnTo>
                <a:lnTo>
                  <a:pt x="441" y="1034"/>
                </a:lnTo>
                <a:lnTo>
                  <a:pt x="441" y="1032"/>
                </a:lnTo>
                <a:lnTo>
                  <a:pt x="439" y="1032"/>
                </a:lnTo>
                <a:lnTo>
                  <a:pt x="439" y="1031"/>
                </a:lnTo>
                <a:lnTo>
                  <a:pt x="438" y="1031"/>
                </a:lnTo>
                <a:lnTo>
                  <a:pt x="438" y="1029"/>
                </a:lnTo>
                <a:lnTo>
                  <a:pt x="436" y="1029"/>
                </a:lnTo>
                <a:lnTo>
                  <a:pt x="435" y="1029"/>
                </a:lnTo>
                <a:lnTo>
                  <a:pt x="433" y="1029"/>
                </a:lnTo>
                <a:lnTo>
                  <a:pt x="431" y="1029"/>
                </a:lnTo>
                <a:lnTo>
                  <a:pt x="431" y="1028"/>
                </a:lnTo>
                <a:lnTo>
                  <a:pt x="430" y="1028"/>
                </a:lnTo>
                <a:lnTo>
                  <a:pt x="428" y="1028"/>
                </a:lnTo>
                <a:lnTo>
                  <a:pt x="427" y="1028"/>
                </a:lnTo>
                <a:lnTo>
                  <a:pt x="427" y="1026"/>
                </a:lnTo>
                <a:lnTo>
                  <a:pt x="425" y="1026"/>
                </a:lnTo>
                <a:lnTo>
                  <a:pt x="425" y="1024"/>
                </a:lnTo>
                <a:lnTo>
                  <a:pt x="423" y="1023"/>
                </a:lnTo>
                <a:lnTo>
                  <a:pt x="422" y="1023"/>
                </a:lnTo>
                <a:lnTo>
                  <a:pt x="420" y="1023"/>
                </a:lnTo>
                <a:lnTo>
                  <a:pt x="419" y="1023"/>
                </a:lnTo>
                <a:lnTo>
                  <a:pt x="417" y="1023"/>
                </a:lnTo>
                <a:lnTo>
                  <a:pt x="415" y="1023"/>
                </a:lnTo>
                <a:lnTo>
                  <a:pt x="415" y="1021"/>
                </a:lnTo>
                <a:lnTo>
                  <a:pt x="415" y="1020"/>
                </a:lnTo>
                <a:lnTo>
                  <a:pt x="417" y="1018"/>
                </a:lnTo>
                <a:lnTo>
                  <a:pt x="415" y="1018"/>
                </a:lnTo>
                <a:lnTo>
                  <a:pt x="415" y="1016"/>
                </a:lnTo>
                <a:lnTo>
                  <a:pt x="415" y="1018"/>
                </a:lnTo>
                <a:lnTo>
                  <a:pt x="414" y="1018"/>
                </a:lnTo>
                <a:lnTo>
                  <a:pt x="412" y="1016"/>
                </a:lnTo>
                <a:lnTo>
                  <a:pt x="411" y="1018"/>
                </a:lnTo>
                <a:lnTo>
                  <a:pt x="409" y="1018"/>
                </a:lnTo>
                <a:lnTo>
                  <a:pt x="408" y="1018"/>
                </a:lnTo>
                <a:lnTo>
                  <a:pt x="408" y="1016"/>
                </a:lnTo>
                <a:lnTo>
                  <a:pt x="406" y="1015"/>
                </a:lnTo>
                <a:lnTo>
                  <a:pt x="406" y="1013"/>
                </a:lnTo>
                <a:lnTo>
                  <a:pt x="404" y="1013"/>
                </a:lnTo>
                <a:lnTo>
                  <a:pt x="404" y="1012"/>
                </a:lnTo>
                <a:lnTo>
                  <a:pt x="404" y="1010"/>
                </a:lnTo>
                <a:lnTo>
                  <a:pt x="403" y="1010"/>
                </a:lnTo>
                <a:lnTo>
                  <a:pt x="403" y="1008"/>
                </a:lnTo>
                <a:lnTo>
                  <a:pt x="401" y="1008"/>
                </a:lnTo>
                <a:lnTo>
                  <a:pt x="400" y="1008"/>
                </a:lnTo>
                <a:lnTo>
                  <a:pt x="398" y="1008"/>
                </a:lnTo>
                <a:lnTo>
                  <a:pt x="396" y="1008"/>
                </a:lnTo>
                <a:lnTo>
                  <a:pt x="395" y="1008"/>
                </a:lnTo>
                <a:lnTo>
                  <a:pt x="393" y="1008"/>
                </a:lnTo>
                <a:lnTo>
                  <a:pt x="392" y="1008"/>
                </a:lnTo>
                <a:lnTo>
                  <a:pt x="392" y="1007"/>
                </a:lnTo>
                <a:lnTo>
                  <a:pt x="393" y="1007"/>
                </a:lnTo>
                <a:lnTo>
                  <a:pt x="393" y="1005"/>
                </a:lnTo>
                <a:lnTo>
                  <a:pt x="392" y="1005"/>
                </a:lnTo>
                <a:lnTo>
                  <a:pt x="390" y="1005"/>
                </a:lnTo>
                <a:lnTo>
                  <a:pt x="390" y="1007"/>
                </a:lnTo>
                <a:lnTo>
                  <a:pt x="389" y="1007"/>
                </a:lnTo>
                <a:lnTo>
                  <a:pt x="389" y="1005"/>
                </a:lnTo>
                <a:lnTo>
                  <a:pt x="387" y="1005"/>
                </a:lnTo>
                <a:lnTo>
                  <a:pt x="387" y="1004"/>
                </a:lnTo>
                <a:lnTo>
                  <a:pt x="387" y="1002"/>
                </a:lnTo>
                <a:lnTo>
                  <a:pt x="385" y="1001"/>
                </a:lnTo>
                <a:lnTo>
                  <a:pt x="384" y="999"/>
                </a:lnTo>
                <a:lnTo>
                  <a:pt x="384" y="997"/>
                </a:lnTo>
                <a:lnTo>
                  <a:pt x="382" y="996"/>
                </a:lnTo>
                <a:lnTo>
                  <a:pt x="382" y="994"/>
                </a:lnTo>
                <a:lnTo>
                  <a:pt x="381" y="994"/>
                </a:lnTo>
                <a:lnTo>
                  <a:pt x="379" y="994"/>
                </a:lnTo>
                <a:lnTo>
                  <a:pt x="379" y="993"/>
                </a:lnTo>
                <a:lnTo>
                  <a:pt x="377" y="993"/>
                </a:lnTo>
                <a:lnTo>
                  <a:pt x="376" y="993"/>
                </a:lnTo>
                <a:lnTo>
                  <a:pt x="376" y="991"/>
                </a:lnTo>
                <a:lnTo>
                  <a:pt x="374" y="991"/>
                </a:lnTo>
                <a:lnTo>
                  <a:pt x="374" y="993"/>
                </a:lnTo>
                <a:lnTo>
                  <a:pt x="373" y="993"/>
                </a:lnTo>
                <a:lnTo>
                  <a:pt x="373" y="994"/>
                </a:lnTo>
                <a:lnTo>
                  <a:pt x="371" y="994"/>
                </a:lnTo>
                <a:lnTo>
                  <a:pt x="371" y="996"/>
                </a:lnTo>
                <a:lnTo>
                  <a:pt x="369" y="996"/>
                </a:lnTo>
                <a:lnTo>
                  <a:pt x="368" y="996"/>
                </a:lnTo>
                <a:lnTo>
                  <a:pt x="368" y="994"/>
                </a:lnTo>
                <a:lnTo>
                  <a:pt x="366" y="994"/>
                </a:lnTo>
                <a:lnTo>
                  <a:pt x="365" y="994"/>
                </a:lnTo>
                <a:lnTo>
                  <a:pt x="363" y="994"/>
                </a:lnTo>
                <a:lnTo>
                  <a:pt x="362" y="994"/>
                </a:lnTo>
                <a:lnTo>
                  <a:pt x="362" y="996"/>
                </a:lnTo>
                <a:lnTo>
                  <a:pt x="360" y="996"/>
                </a:lnTo>
                <a:lnTo>
                  <a:pt x="358" y="996"/>
                </a:lnTo>
                <a:lnTo>
                  <a:pt x="357" y="996"/>
                </a:lnTo>
                <a:lnTo>
                  <a:pt x="357" y="994"/>
                </a:lnTo>
                <a:lnTo>
                  <a:pt x="355" y="994"/>
                </a:lnTo>
                <a:lnTo>
                  <a:pt x="354" y="994"/>
                </a:lnTo>
                <a:lnTo>
                  <a:pt x="352" y="994"/>
                </a:lnTo>
                <a:lnTo>
                  <a:pt x="350" y="994"/>
                </a:lnTo>
                <a:lnTo>
                  <a:pt x="349" y="994"/>
                </a:lnTo>
                <a:lnTo>
                  <a:pt x="347" y="994"/>
                </a:lnTo>
                <a:lnTo>
                  <a:pt x="347" y="996"/>
                </a:lnTo>
                <a:lnTo>
                  <a:pt x="346" y="996"/>
                </a:lnTo>
                <a:lnTo>
                  <a:pt x="344" y="996"/>
                </a:lnTo>
                <a:lnTo>
                  <a:pt x="342" y="996"/>
                </a:lnTo>
                <a:lnTo>
                  <a:pt x="342" y="994"/>
                </a:lnTo>
                <a:lnTo>
                  <a:pt x="341" y="994"/>
                </a:lnTo>
                <a:lnTo>
                  <a:pt x="339" y="994"/>
                </a:lnTo>
                <a:lnTo>
                  <a:pt x="339" y="993"/>
                </a:lnTo>
                <a:lnTo>
                  <a:pt x="338" y="993"/>
                </a:lnTo>
                <a:lnTo>
                  <a:pt x="338" y="991"/>
                </a:lnTo>
                <a:lnTo>
                  <a:pt x="336" y="991"/>
                </a:lnTo>
                <a:lnTo>
                  <a:pt x="335" y="991"/>
                </a:lnTo>
                <a:lnTo>
                  <a:pt x="335" y="993"/>
                </a:lnTo>
                <a:lnTo>
                  <a:pt x="335" y="994"/>
                </a:lnTo>
                <a:lnTo>
                  <a:pt x="333" y="994"/>
                </a:lnTo>
                <a:lnTo>
                  <a:pt x="333" y="996"/>
                </a:lnTo>
                <a:lnTo>
                  <a:pt x="331" y="996"/>
                </a:lnTo>
                <a:lnTo>
                  <a:pt x="330" y="996"/>
                </a:lnTo>
                <a:lnTo>
                  <a:pt x="330" y="994"/>
                </a:lnTo>
                <a:lnTo>
                  <a:pt x="328" y="994"/>
                </a:lnTo>
                <a:lnTo>
                  <a:pt x="328" y="993"/>
                </a:lnTo>
                <a:lnTo>
                  <a:pt x="327" y="993"/>
                </a:lnTo>
                <a:lnTo>
                  <a:pt x="325" y="993"/>
                </a:lnTo>
                <a:lnTo>
                  <a:pt x="323" y="993"/>
                </a:lnTo>
                <a:lnTo>
                  <a:pt x="323" y="991"/>
                </a:lnTo>
                <a:lnTo>
                  <a:pt x="322" y="991"/>
                </a:lnTo>
                <a:lnTo>
                  <a:pt x="322" y="989"/>
                </a:lnTo>
                <a:lnTo>
                  <a:pt x="320" y="989"/>
                </a:lnTo>
                <a:lnTo>
                  <a:pt x="319" y="991"/>
                </a:lnTo>
                <a:lnTo>
                  <a:pt x="317" y="991"/>
                </a:lnTo>
                <a:lnTo>
                  <a:pt x="315" y="991"/>
                </a:lnTo>
                <a:lnTo>
                  <a:pt x="315" y="993"/>
                </a:lnTo>
                <a:lnTo>
                  <a:pt x="314" y="993"/>
                </a:lnTo>
                <a:lnTo>
                  <a:pt x="312" y="993"/>
                </a:lnTo>
                <a:lnTo>
                  <a:pt x="311" y="994"/>
                </a:lnTo>
                <a:lnTo>
                  <a:pt x="309" y="994"/>
                </a:lnTo>
                <a:lnTo>
                  <a:pt x="309" y="996"/>
                </a:lnTo>
                <a:lnTo>
                  <a:pt x="308" y="996"/>
                </a:lnTo>
                <a:lnTo>
                  <a:pt x="306" y="996"/>
                </a:lnTo>
                <a:lnTo>
                  <a:pt x="304" y="997"/>
                </a:lnTo>
                <a:lnTo>
                  <a:pt x="303" y="997"/>
                </a:lnTo>
                <a:lnTo>
                  <a:pt x="303" y="999"/>
                </a:lnTo>
                <a:lnTo>
                  <a:pt x="301" y="999"/>
                </a:lnTo>
                <a:lnTo>
                  <a:pt x="301" y="1001"/>
                </a:lnTo>
                <a:lnTo>
                  <a:pt x="300" y="1001"/>
                </a:lnTo>
                <a:lnTo>
                  <a:pt x="298" y="1002"/>
                </a:lnTo>
                <a:lnTo>
                  <a:pt x="298" y="1004"/>
                </a:lnTo>
                <a:lnTo>
                  <a:pt x="296" y="1004"/>
                </a:lnTo>
                <a:lnTo>
                  <a:pt x="296" y="1005"/>
                </a:lnTo>
                <a:lnTo>
                  <a:pt x="295" y="1005"/>
                </a:lnTo>
                <a:lnTo>
                  <a:pt x="293" y="1007"/>
                </a:lnTo>
                <a:lnTo>
                  <a:pt x="292" y="1007"/>
                </a:lnTo>
                <a:lnTo>
                  <a:pt x="290" y="1007"/>
                </a:lnTo>
                <a:lnTo>
                  <a:pt x="290" y="1008"/>
                </a:lnTo>
                <a:lnTo>
                  <a:pt x="288" y="1008"/>
                </a:lnTo>
                <a:lnTo>
                  <a:pt x="288" y="1010"/>
                </a:lnTo>
                <a:lnTo>
                  <a:pt x="288" y="1012"/>
                </a:lnTo>
                <a:lnTo>
                  <a:pt x="290" y="1012"/>
                </a:lnTo>
                <a:lnTo>
                  <a:pt x="288" y="1013"/>
                </a:lnTo>
                <a:lnTo>
                  <a:pt x="287" y="1013"/>
                </a:lnTo>
                <a:lnTo>
                  <a:pt x="285" y="1013"/>
                </a:lnTo>
                <a:lnTo>
                  <a:pt x="285" y="1015"/>
                </a:lnTo>
                <a:lnTo>
                  <a:pt x="284" y="1013"/>
                </a:lnTo>
                <a:lnTo>
                  <a:pt x="282" y="1015"/>
                </a:lnTo>
                <a:lnTo>
                  <a:pt x="281" y="1016"/>
                </a:lnTo>
                <a:lnTo>
                  <a:pt x="279" y="1016"/>
                </a:lnTo>
                <a:lnTo>
                  <a:pt x="277" y="1018"/>
                </a:lnTo>
                <a:lnTo>
                  <a:pt x="277" y="1020"/>
                </a:lnTo>
                <a:lnTo>
                  <a:pt x="276" y="1020"/>
                </a:lnTo>
                <a:lnTo>
                  <a:pt x="276" y="1021"/>
                </a:lnTo>
                <a:lnTo>
                  <a:pt x="276" y="1023"/>
                </a:lnTo>
                <a:lnTo>
                  <a:pt x="276" y="1024"/>
                </a:lnTo>
                <a:lnTo>
                  <a:pt x="274" y="1024"/>
                </a:lnTo>
                <a:lnTo>
                  <a:pt x="274" y="1026"/>
                </a:lnTo>
                <a:lnTo>
                  <a:pt x="273" y="1026"/>
                </a:lnTo>
                <a:lnTo>
                  <a:pt x="271" y="1028"/>
                </a:lnTo>
                <a:lnTo>
                  <a:pt x="269" y="1029"/>
                </a:lnTo>
                <a:lnTo>
                  <a:pt x="268" y="1029"/>
                </a:lnTo>
                <a:lnTo>
                  <a:pt x="268" y="1031"/>
                </a:lnTo>
                <a:lnTo>
                  <a:pt x="266" y="1032"/>
                </a:lnTo>
                <a:lnTo>
                  <a:pt x="266" y="1034"/>
                </a:lnTo>
                <a:lnTo>
                  <a:pt x="265" y="1034"/>
                </a:lnTo>
                <a:lnTo>
                  <a:pt x="265" y="1035"/>
                </a:lnTo>
                <a:lnTo>
                  <a:pt x="263" y="1035"/>
                </a:lnTo>
                <a:lnTo>
                  <a:pt x="261" y="1035"/>
                </a:lnTo>
                <a:lnTo>
                  <a:pt x="261" y="1037"/>
                </a:lnTo>
                <a:lnTo>
                  <a:pt x="260" y="1037"/>
                </a:lnTo>
                <a:lnTo>
                  <a:pt x="258" y="1037"/>
                </a:lnTo>
                <a:lnTo>
                  <a:pt x="257" y="1037"/>
                </a:lnTo>
                <a:lnTo>
                  <a:pt x="255" y="1039"/>
                </a:lnTo>
                <a:lnTo>
                  <a:pt x="254" y="1039"/>
                </a:lnTo>
                <a:lnTo>
                  <a:pt x="252" y="1039"/>
                </a:lnTo>
                <a:lnTo>
                  <a:pt x="250" y="1039"/>
                </a:lnTo>
                <a:lnTo>
                  <a:pt x="249" y="1040"/>
                </a:lnTo>
                <a:lnTo>
                  <a:pt x="247" y="1040"/>
                </a:lnTo>
                <a:lnTo>
                  <a:pt x="246" y="1040"/>
                </a:lnTo>
                <a:lnTo>
                  <a:pt x="244" y="1040"/>
                </a:lnTo>
                <a:lnTo>
                  <a:pt x="244" y="1042"/>
                </a:lnTo>
                <a:lnTo>
                  <a:pt x="242" y="1042"/>
                </a:lnTo>
                <a:lnTo>
                  <a:pt x="241" y="1042"/>
                </a:lnTo>
                <a:lnTo>
                  <a:pt x="239" y="1043"/>
                </a:lnTo>
                <a:lnTo>
                  <a:pt x="238" y="1043"/>
                </a:lnTo>
                <a:lnTo>
                  <a:pt x="236" y="1043"/>
                </a:lnTo>
                <a:lnTo>
                  <a:pt x="236" y="1042"/>
                </a:lnTo>
                <a:lnTo>
                  <a:pt x="234" y="1042"/>
                </a:lnTo>
                <a:lnTo>
                  <a:pt x="233" y="1042"/>
                </a:lnTo>
                <a:lnTo>
                  <a:pt x="233" y="1043"/>
                </a:lnTo>
                <a:lnTo>
                  <a:pt x="231" y="1043"/>
                </a:lnTo>
                <a:lnTo>
                  <a:pt x="231" y="1045"/>
                </a:lnTo>
                <a:lnTo>
                  <a:pt x="233" y="1047"/>
                </a:lnTo>
                <a:lnTo>
                  <a:pt x="233" y="1048"/>
                </a:lnTo>
                <a:lnTo>
                  <a:pt x="231" y="1048"/>
                </a:lnTo>
                <a:lnTo>
                  <a:pt x="231" y="1050"/>
                </a:lnTo>
                <a:lnTo>
                  <a:pt x="230" y="1050"/>
                </a:lnTo>
                <a:lnTo>
                  <a:pt x="228" y="1050"/>
                </a:lnTo>
                <a:lnTo>
                  <a:pt x="227" y="1048"/>
                </a:lnTo>
                <a:lnTo>
                  <a:pt x="225" y="1048"/>
                </a:lnTo>
                <a:lnTo>
                  <a:pt x="223" y="1048"/>
                </a:lnTo>
                <a:lnTo>
                  <a:pt x="223" y="1050"/>
                </a:lnTo>
                <a:lnTo>
                  <a:pt x="222" y="1050"/>
                </a:lnTo>
                <a:lnTo>
                  <a:pt x="220" y="1050"/>
                </a:lnTo>
                <a:lnTo>
                  <a:pt x="219" y="1051"/>
                </a:lnTo>
                <a:lnTo>
                  <a:pt x="217" y="1051"/>
                </a:lnTo>
                <a:lnTo>
                  <a:pt x="215" y="1051"/>
                </a:lnTo>
                <a:lnTo>
                  <a:pt x="214" y="1051"/>
                </a:lnTo>
                <a:lnTo>
                  <a:pt x="212" y="1051"/>
                </a:lnTo>
                <a:lnTo>
                  <a:pt x="211" y="1051"/>
                </a:lnTo>
                <a:lnTo>
                  <a:pt x="211" y="1053"/>
                </a:lnTo>
                <a:lnTo>
                  <a:pt x="209" y="1053"/>
                </a:lnTo>
                <a:lnTo>
                  <a:pt x="208" y="1053"/>
                </a:lnTo>
                <a:lnTo>
                  <a:pt x="208" y="1055"/>
                </a:lnTo>
                <a:lnTo>
                  <a:pt x="206" y="1055"/>
                </a:lnTo>
                <a:lnTo>
                  <a:pt x="204" y="1056"/>
                </a:lnTo>
                <a:lnTo>
                  <a:pt x="203" y="1058"/>
                </a:lnTo>
                <a:lnTo>
                  <a:pt x="201" y="1059"/>
                </a:lnTo>
                <a:lnTo>
                  <a:pt x="201" y="1061"/>
                </a:lnTo>
                <a:lnTo>
                  <a:pt x="200" y="1061"/>
                </a:lnTo>
                <a:lnTo>
                  <a:pt x="198" y="1061"/>
                </a:lnTo>
                <a:lnTo>
                  <a:pt x="196" y="1061"/>
                </a:lnTo>
                <a:lnTo>
                  <a:pt x="196" y="1062"/>
                </a:lnTo>
                <a:lnTo>
                  <a:pt x="195" y="1062"/>
                </a:lnTo>
                <a:lnTo>
                  <a:pt x="193" y="1061"/>
                </a:lnTo>
                <a:lnTo>
                  <a:pt x="192" y="1061"/>
                </a:lnTo>
                <a:lnTo>
                  <a:pt x="190" y="1059"/>
                </a:lnTo>
                <a:lnTo>
                  <a:pt x="188" y="1058"/>
                </a:lnTo>
                <a:lnTo>
                  <a:pt x="188" y="1056"/>
                </a:lnTo>
                <a:lnTo>
                  <a:pt x="187" y="1055"/>
                </a:lnTo>
                <a:lnTo>
                  <a:pt x="187" y="1053"/>
                </a:lnTo>
                <a:lnTo>
                  <a:pt x="185" y="1053"/>
                </a:lnTo>
                <a:lnTo>
                  <a:pt x="185" y="1051"/>
                </a:lnTo>
                <a:lnTo>
                  <a:pt x="184" y="1051"/>
                </a:lnTo>
                <a:lnTo>
                  <a:pt x="182" y="1051"/>
                </a:lnTo>
                <a:lnTo>
                  <a:pt x="181" y="1051"/>
                </a:lnTo>
                <a:lnTo>
                  <a:pt x="179" y="1051"/>
                </a:lnTo>
                <a:lnTo>
                  <a:pt x="177" y="1051"/>
                </a:lnTo>
                <a:lnTo>
                  <a:pt x="176" y="1051"/>
                </a:lnTo>
                <a:lnTo>
                  <a:pt x="176" y="1053"/>
                </a:lnTo>
                <a:lnTo>
                  <a:pt x="174" y="1053"/>
                </a:lnTo>
                <a:lnTo>
                  <a:pt x="173" y="1053"/>
                </a:lnTo>
                <a:lnTo>
                  <a:pt x="169" y="1053"/>
                </a:lnTo>
                <a:lnTo>
                  <a:pt x="168" y="1051"/>
                </a:lnTo>
                <a:lnTo>
                  <a:pt x="166" y="1051"/>
                </a:lnTo>
                <a:lnTo>
                  <a:pt x="165" y="1050"/>
                </a:lnTo>
                <a:lnTo>
                  <a:pt x="163" y="1048"/>
                </a:lnTo>
                <a:lnTo>
                  <a:pt x="161" y="1048"/>
                </a:lnTo>
                <a:lnTo>
                  <a:pt x="160" y="1047"/>
                </a:lnTo>
                <a:lnTo>
                  <a:pt x="158" y="1047"/>
                </a:lnTo>
                <a:lnTo>
                  <a:pt x="157" y="1045"/>
                </a:lnTo>
                <a:lnTo>
                  <a:pt x="155" y="1045"/>
                </a:lnTo>
                <a:lnTo>
                  <a:pt x="154" y="1045"/>
                </a:lnTo>
                <a:lnTo>
                  <a:pt x="152" y="1043"/>
                </a:lnTo>
                <a:lnTo>
                  <a:pt x="150" y="1043"/>
                </a:lnTo>
                <a:lnTo>
                  <a:pt x="149" y="1043"/>
                </a:lnTo>
                <a:lnTo>
                  <a:pt x="147" y="1045"/>
                </a:lnTo>
                <a:lnTo>
                  <a:pt x="146" y="1045"/>
                </a:lnTo>
                <a:lnTo>
                  <a:pt x="144" y="1043"/>
                </a:lnTo>
                <a:lnTo>
                  <a:pt x="142" y="1045"/>
                </a:lnTo>
                <a:lnTo>
                  <a:pt x="141" y="1043"/>
                </a:lnTo>
                <a:lnTo>
                  <a:pt x="141" y="1045"/>
                </a:lnTo>
                <a:lnTo>
                  <a:pt x="139" y="1045"/>
                </a:lnTo>
                <a:lnTo>
                  <a:pt x="138" y="1045"/>
                </a:lnTo>
                <a:lnTo>
                  <a:pt x="136" y="1045"/>
                </a:lnTo>
                <a:lnTo>
                  <a:pt x="136" y="1047"/>
                </a:lnTo>
                <a:lnTo>
                  <a:pt x="134" y="1047"/>
                </a:lnTo>
                <a:lnTo>
                  <a:pt x="134" y="1048"/>
                </a:lnTo>
                <a:lnTo>
                  <a:pt x="133" y="1048"/>
                </a:lnTo>
                <a:lnTo>
                  <a:pt x="131" y="1050"/>
                </a:lnTo>
                <a:lnTo>
                  <a:pt x="130" y="1051"/>
                </a:lnTo>
                <a:lnTo>
                  <a:pt x="128" y="1051"/>
                </a:lnTo>
                <a:lnTo>
                  <a:pt x="127" y="1053"/>
                </a:lnTo>
                <a:lnTo>
                  <a:pt x="125" y="1053"/>
                </a:lnTo>
                <a:lnTo>
                  <a:pt x="125" y="1055"/>
                </a:lnTo>
                <a:lnTo>
                  <a:pt x="125" y="1056"/>
                </a:lnTo>
                <a:lnTo>
                  <a:pt x="123" y="1056"/>
                </a:lnTo>
                <a:lnTo>
                  <a:pt x="123" y="1058"/>
                </a:lnTo>
                <a:lnTo>
                  <a:pt x="123" y="1059"/>
                </a:lnTo>
                <a:lnTo>
                  <a:pt x="122" y="1059"/>
                </a:lnTo>
                <a:lnTo>
                  <a:pt x="122" y="1061"/>
                </a:lnTo>
                <a:lnTo>
                  <a:pt x="120" y="1062"/>
                </a:lnTo>
                <a:lnTo>
                  <a:pt x="119" y="1064"/>
                </a:lnTo>
                <a:lnTo>
                  <a:pt x="117" y="1064"/>
                </a:lnTo>
                <a:lnTo>
                  <a:pt x="115" y="1064"/>
                </a:lnTo>
                <a:lnTo>
                  <a:pt x="114" y="1066"/>
                </a:lnTo>
                <a:lnTo>
                  <a:pt x="112" y="1066"/>
                </a:lnTo>
                <a:lnTo>
                  <a:pt x="111" y="1067"/>
                </a:lnTo>
                <a:lnTo>
                  <a:pt x="109" y="1067"/>
                </a:lnTo>
                <a:lnTo>
                  <a:pt x="107" y="1067"/>
                </a:lnTo>
                <a:lnTo>
                  <a:pt x="106" y="1067"/>
                </a:lnTo>
                <a:lnTo>
                  <a:pt x="104" y="1067"/>
                </a:lnTo>
                <a:lnTo>
                  <a:pt x="101" y="1067"/>
                </a:lnTo>
                <a:lnTo>
                  <a:pt x="100" y="1069"/>
                </a:lnTo>
                <a:lnTo>
                  <a:pt x="98" y="1069"/>
                </a:lnTo>
                <a:lnTo>
                  <a:pt x="95" y="1070"/>
                </a:lnTo>
                <a:lnTo>
                  <a:pt x="95" y="1072"/>
                </a:lnTo>
                <a:lnTo>
                  <a:pt x="93" y="1074"/>
                </a:lnTo>
                <a:lnTo>
                  <a:pt x="90" y="1077"/>
                </a:lnTo>
                <a:lnTo>
                  <a:pt x="88" y="1077"/>
                </a:lnTo>
                <a:lnTo>
                  <a:pt x="88" y="1078"/>
                </a:lnTo>
                <a:lnTo>
                  <a:pt x="85" y="1082"/>
                </a:lnTo>
                <a:lnTo>
                  <a:pt x="84" y="1082"/>
                </a:lnTo>
                <a:lnTo>
                  <a:pt x="80" y="1083"/>
                </a:lnTo>
                <a:lnTo>
                  <a:pt x="79" y="1083"/>
                </a:lnTo>
                <a:lnTo>
                  <a:pt x="77" y="1083"/>
                </a:lnTo>
                <a:lnTo>
                  <a:pt x="76" y="1082"/>
                </a:lnTo>
                <a:lnTo>
                  <a:pt x="74" y="1082"/>
                </a:lnTo>
                <a:lnTo>
                  <a:pt x="71" y="1082"/>
                </a:lnTo>
                <a:lnTo>
                  <a:pt x="69" y="1082"/>
                </a:lnTo>
                <a:lnTo>
                  <a:pt x="68" y="1082"/>
                </a:lnTo>
                <a:lnTo>
                  <a:pt x="68" y="1080"/>
                </a:lnTo>
                <a:lnTo>
                  <a:pt x="66" y="1080"/>
                </a:lnTo>
                <a:lnTo>
                  <a:pt x="65" y="1080"/>
                </a:lnTo>
                <a:lnTo>
                  <a:pt x="65" y="1078"/>
                </a:lnTo>
                <a:lnTo>
                  <a:pt x="63" y="1078"/>
                </a:lnTo>
                <a:lnTo>
                  <a:pt x="61" y="1078"/>
                </a:lnTo>
                <a:lnTo>
                  <a:pt x="60" y="1078"/>
                </a:lnTo>
                <a:lnTo>
                  <a:pt x="60" y="1077"/>
                </a:lnTo>
                <a:lnTo>
                  <a:pt x="58" y="1077"/>
                </a:lnTo>
                <a:lnTo>
                  <a:pt x="58" y="1075"/>
                </a:lnTo>
                <a:lnTo>
                  <a:pt x="57" y="1075"/>
                </a:lnTo>
                <a:lnTo>
                  <a:pt x="55" y="1075"/>
                </a:lnTo>
                <a:lnTo>
                  <a:pt x="54" y="1075"/>
                </a:lnTo>
                <a:lnTo>
                  <a:pt x="52" y="1077"/>
                </a:lnTo>
                <a:lnTo>
                  <a:pt x="50" y="1077"/>
                </a:lnTo>
                <a:lnTo>
                  <a:pt x="49" y="1077"/>
                </a:lnTo>
                <a:lnTo>
                  <a:pt x="47" y="1077"/>
                </a:lnTo>
                <a:lnTo>
                  <a:pt x="46" y="1077"/>
                </a:lnTo>
                <a:lnTo>
                  <a:pt x="44" y="1075"/>
                </a:lnTo>
                <a:lnTo>
                  <a:pt x="42" y="1075"/>
                </a:lnTo>
                <a:lnTo>
                  <a:pt x="41" y="1075"/>
                </a:lnTo>
                <a:lnTo>
                  <a:pt x="39" y="1075"/>
                </a:lnTo>
                <a:lnTo>
                  <a:pt x="38" y="1077"/>
                </a:lnTo>
                <a:lnTo>
                  <a:pt x="34" y="1077"/>
                </a:lnTo>
                <a:lnTo>
                  <a:pt x="33" y="1077"/>
                </a:lnTo>
                <a:lnTo>
                  <a:pt x="30" y="1075"/>
                </a:lnTo>
                <a:lnTo>
                  <a:pt x="28" y="1074"/>
                </a:lnTo>
                <a:lnTo>
                  <a:pt x="25" y="1074"/>
                </a:lnTo>
                <a:lnTo>
                  <a:pt x="23" y="1072"/>
                </a:lnTo>
                <a:lnTo>
                  <a:pt x="22" y="1070"/>
                </a:lnTo>
                <a:lnTo>
                  <a:pt x="20" y="1070"/>
                </a:lnTo>
                <a:lnTo>
                  <a:pt x="19" y="1070"/>
                </a:lnTo>
                <a:lnTo>
                  <a:pt x="17" y="1069"/>
                </a:lnTo>
                <a:lnTo>
                  <a:pt x="15" y="1069"/>
                </a:lnTo>
                <a:lnTo>
                  <a:pt x="15" y="1070"/>
                </a:lnTo>
                <a:lnTo>
                  <a:pt x="14" y="1070"/>
                </a:lnTo>
                <a:lnTo>
                  <a:pt x="14" y="1069"/>
                </a:lnTo>
                <a:lnTo>
                  <a:pt x="12" y="1069"/>
                </a:lnTo>
                <a:lnTo>
                  <a:pt x="12" y="1070"/>
                </a:lnTo>
                <a:lnTo>
                  <a:pt x="11" y="1070"/>
                </a:lnTo>
                <a:lnTo>
                  <a:pt x="9" y="1070"/>
                </a:lnTo>
                <a:lnTo>
                  <a:pt x="7" y="1069"/>
                </a:lnTo>
                <a:lnTo>
                  <a:pt x="6" y="1069"/>
                </a:lnTo>
                <a:lnTo>
                  <a:pt x="4" y="1069"/>
                </a:lnTo>
                <a:lnTo>
                  <a:pt x="3" y="1069"/>
                </a:lnTo>
                <a:lnTo>
                  <a:pt x="3" y="1067"/>
                </a:lnTo>
                <a:lnTo>
                  <a:pt x="1" y="1067"/>
                </a:lnTo>
                <a:lnTo>
                  <a:pt x="1" y="1066"/>
                </a:lnTo>
                <a:lnTo>
                  <a:pt x="0" y="1066"/>
                </a:lnTo>
                <a:lnTo>
                  <a:pt x="0" y="1064"/>
                </a:lnTo>
                <a:lnTo>
                  <a:pt x="0" y="1062"/>
                </a:lnTo>
                <a:lnTo>
                  <a:pt x="1" y="1061"/>
                </a:lnTo>
                <a:lnTo>
                  <a:pt x="1" y="1059"/>
                </a:lnTo>
                <a:lnTo>
                  <a:pt x="3" y="1059"/>
                </a:lnTo>
                <a:lnTo>
                  <a:pt x="3" y="1058"/>
                </a:lnTo>
                <a:lnTo>
                  <a:pt x="3" y="1056"/>
                </a:lnTo>
                <a:lnTo>
                  <a:pt x="4" y="1055"/>
                </a:lnTo>
                <a:lnTo>
                  <a:pt x="6" y="1055"/>
                </a:lnTo>
                <a:lnTo>
                  <a:pt x="6" y="1053"/>
                </a:lnTo>
                <a:lnTo>
                  <a:pt x="7" y="1051"/>
                </a:lnTo>
                <a:lnTo>
                  <a:pt x="9" y="1050"/>
                </a:lnTo>
                <a:lnTo>
                  <a:pt x="9" y="1048"/>
                </a:lnTo>
                <a:lnTo>
                  <a:pt x="11" y="1048"/>
                </a:lnTo>
                <a:lnTo>
                  <a:pt x="12" y="1047"/>
                </a:lnTo>
                <a:lnTo>
                  <a:pt x="12" y="1045"/>
                </a:lnTo>
                <a:lnTo>
                  <a:pt x="14" y="1043"/>
                </a:lnTo>
                <a:lnTo>
                  <a:pt x="15" y="1043"/>
                </a:lnTo>
                <a:lnTo>
                  <a:pt x="15" y="1042"/>
                </a:lnTo>
                <a:lnTo>
                  <a:pt x="17" y="1042"/>
                </a:lnTo>
                <a:lnTo>
                  <a:pt x="17" y="1040"/>
                </a:lnTo>
                <a:lnTo>
                  <a:pt x="19" y="1040"/>
                </a:lnTo>
                <a:lnTo>
                  <a:pt x="19" y="1039"/>
                </a:lnTo>
                <a:lnTo>
                  <a:pt x="20" y="1039"/>
                </a:lnTo>
                <a:lnTo>
                  <a:pt x="20" y="1037"/>
                </a:lnTo>
                <a:lnTo>
                  <a:pt x="22" y="1037"/>
                </a:lnTo>
                <a:lnTo>
                  <a:pt x="22" y="1035"/>
                </a:lnTo>
                <a:lnTo>
                  <a:pt x="23" y="1035"/>
                </a:lnTo>
                <a:lnTo>
                  <a:pt x="23" y="1034"/>
                </a:lnTo>
                <a:lnTo>
                  <a:pt x="25" y="1034"/>
                </a:lnTo>
                <a:lnTo>
                  <a:pt x="25" y="1032"/>
                </a:lnTo>
                <a:lnTo>
                  <a:pt x="27" y="1032"/>
                </a:lnTo>
                <a:lnTo>
                  <a:pt x="28" y="1031"/>
                </a:lnTo>
                <a:lnTo>
                  <a:pt x="30" y="1031"/>
                </a:lnTo>
                <a:lnTo>
                  <a:pt x="30" y="1029"/>
                </a:lnTo>
                <a:lnTo>
                  <a:pt x="31" y="1029"/>
                </a:lnTo>
                <a:lnTo>
                  <a:pt x="33" y="1028"/>
                </a:lnTo>
                <a:lnTo>
                  <a:pt x="34" y="1026"/>
                </a:lnTo>
                <a:lnTo>
                  <a:pt x="36" y="1024"/>
                </a:lnTo>
                <a:lnTo>
                  <a:pt x="38" y="1024"/>
                </a:lnTo>
                <a:lnTo>
                  <a:pt x="39" y="1024"/>
                </a:lnTo>
                <a:lnTo>
                  <a:pt x="39" y="1023"/>
                </a:lnTo>
                <a:lnTo>
                  <a:pt x="41" y="1023"/>
                </a:lnTo>
                <a:lnTo>
                  <a:pt x="41" y="1021"/>
                </a:lnTo>
                <a:lnTo>
                  <a:pt x="42" y="1021"/>
                </a:lnTo>
                <a:lnTo>
                  <a:pt x="44" y="1021"/>
                </a:lnTo>
                <a:lnTo>
                  <a:pt x="44" y="1020"/>
                </a:lnTo>
                <a:lnTo>
                  <a:pt x="46" y="1020"/>
                </a:lnTo>
                <a:lnTo>
                  <a:pt x="47" y="1020"/>
                </a:lnTo>
                <a:lnTo>
                  <a:pt x="49" y="1020"/>
                </a:lnTo>
                <a:lnTo>
                  <a:pt x="49" y="1018"/>
                </a:lnTo>
                <a:lnTo>
                  <a:pt x="50" y="1018"/>
                </a:lnTo>
                <a:lnTo>
                  <a:pt x="52" y="1018"/>
                </a:lnTo>
                <a:lnTo>
                  <a:pt x="54" y="1018"/>
                </a:lnTo>
                <a:lnTo>
                  <a:pt x="54" y="1016"/>
                </a:lnTo>
                <a:lnTo>
                  <a:pt x="55" y="1016"/>
                </a:lnTo>
                <a:lnTo>
                  <a:pt x="57" y="1016"/>
                </a:lnTo>
                <a:lnTo>
                  <a:pt x="60" y="1015"/>
                </a:lnTo>
                <a:lnTo>
                  <a:pt x="61" y="1015"/>
                </a:lnTo>
                <a:lnTo>
                  <a:pt x="61" y="1013"/>
                </a:lnTo>
                <a:lnTo>
                  <a:pt x="63" y="1013"/>
                </a:lnTo>
                <a:lnTo>
                  <a:pt x="65" y="1012"/>
                </a:lnTo>
                <a:lnTo>
                  <a:pt x="66" y="1012"/>
                </a:lnTo>
                <a:lnTo>
                  <a:pt x="68" y="1010"/>
                </a:lnTo>
                <a:lnTo>
                  <a:pt x="69" y="1010"/>
                </a:lnTo>
                <a:lnTo>
                  <a:pt x="69" y="1008"/>
                </a:lnTo>
                <a:lnTo>
                  <a:pt x="71" y="1008"/>
                </a:lnTo>
                <a:lnTo>
                  <a:pt x="73" y="1007"/>
                </a:lnTo>
                <a:lnTo>
                  <a:pt x="74" y="1007"/>
                </a:lnTo>
                <a:lnTo>
                  <a:pt x="74" y="1005"/>
                </a:lnTo>
                <a:lnTo>
                  <a:pt x="76" y="1005"/>
                </a:lnTo>
                <a:lnTo>
                  <a:pt x="76" y="1004"/>
                </a:lnTo>
                <a:lnTo>
                  <a:pt x="77" y="1002"/>
                </a:lnTo>
                <a:lnTo>
                  <a:pt x="79" y="1002"/>
                </a:lnTo>
                <a:lnTo>
                  <a:pt x="79" y="1001"/>
                </a:lnTo>
                <a:lnTo>
                  <a:pt x="80" y="1001"/>
                </a:lnTo>
                <a:lnTo>
                  <a:pt x="80" y="999"/>
                </a:lnTo>
                <a:lnTo>
                  <a:pt x="82" y="997"/>
                </a:lnTo>
                <a:lnTo>
                  <a:pt x="82" y="996"/>
                </a:lnTo>
                <a:lnTo>
                  <a:pt x="84" y="996"/>
                </a:lnTo>
                <a:lnTo>
                  <a:pt x="84" y="994"/>
                </a:lnTo>
                <a:lnTo>
                  <a:pt x="84" y="993"/>
                </a:lnTo>
                <a:lnTo>
                  <a:pt x="84" y="991"/>
                </a:lnTo>
                <a:lnTo>
                  <a:pt x="85" y="991"/>
                </a:lnTo>
                <a:lnTo>
                  <a:pt x="85" y="989"/>
                </a:lnTo>
                <a:lnTo>
                  <a:pt x="85" y="988"/>
                </a:lnTo>
                <a:lnTo>
                  <a:pt x="85" y="986"/>
                </a:lnTo>
                <a:lnTo>
                  <a:pt x="87" y="985"/>
                </a:lnTo>
                <a:lnTo>
                  <a:pt x="87" y="983"/>
                </a:lnTo>
                <a:lnTo>
                  <a:pt x="87" y="981"/>
                </a:lnTo>
                <a:lnTo>
                  <a:pt x="87" y="980"/>
                </a:lnTo>
                <a:lnTo>
                  <a:pt x="87" y="978"/>
                </a:lnTo>
                <a:lnTo>
                  <a:pt x="87" y="977"/>
                </a:lnTo>
                <a:lnTo>
                  <a:pt x="87" y="975"/>
                </a:lnTo>
                <a:lnTo>
                  <a:pt x="88" y="974"/>
                </a:lnTo>
                <a:lnTo>
                  <a:pt x="88" y="972"/>
                </a:lnTo>
                <a:lnTo>
                  <a:pt x="88" y="970"/>
                </a:lnTo>
                <a:lnTo>
                  <a:pt x="88" y="969"/>
                </a:lnTo>
                <a:lnTo>
                  <a:pt x="88" y="967"/>
                </a:lnTo>
                <a:lnTo>
                  <a:pt x="88" y="966"/>
                </a:lnTo>
                <a:lnTo>
                  <a:pt x="88" y="964"/>
                </a:lnTo>
                <a:lnTo>
                  <a:pt x="88" y="962"/>
                </a:lnTo>
                <a:lnTo>
                  <a:pt x="88" y="961"/>
                </a:lnTo>
                <a:lnTo>
                  <a:pt x="88" y="959"/>
                </a:lnTo>
                <a:lnTo>
                  <a:pt x="88" y="958"/>
                </a:lnTo>
                <a:lnTo>
                  <a:pt x="88" y="956"/>
                </a:lnTo>
                <a:lnTo>
                  <a:pt x="88" y="954"/>
                </a:lnTo>
                <a:lnTo>
                  <a:pt x="88" y="953"/>
                </a:lnTo>
                <a:lnTo>
                  <a:pt x="88" y="951"/>
                </a:lnTo>
                <a:lnTo>
                  <a:pt x="90" y="950"/>
                </a:lnTo>
                <a:lnTo>
                  <a:pt x="90" y="948"/>
                </a:lnTo>
                <a:lnTo>
                  <a:pt x="90" y="947"/>
                </a:lnTo>
                <a:lnTo>
                  <a:pt x="90" y="945"/>
                </a:lnTo>
                <a:lnTo>
                  <a:pt x="92" y="945"/>
                </a:lnTo>
                <a:lnTo>
                  <a:pt x="92" y="943"/>
                </a:lnTo>
                <a:lnTo>
                  <a:pt x="92" y="942"/>
                </a:lnTo>
                <a:lnTo>
                  <a:pt x="93" y="942"/>
                </a:lnTo>
                <a:lnTo>
                  <a:pt x="93" y="940"/>
                </a:lnTo>
                <a:lnTo>
                  <a:pt x="95" y="940"/>
                </a:lnTo>
                <a:lnTo>
                  <a:pt x="95" y="939"/>
                </a:lnTo>
                <a:lnTo>
                  <a:pt x="96" y="937"/>
                </a:lnTo>
                <a:lnTo>
                  <a:pt x="98" y="935"/>
                </a:lnTo>
                <a:lnTo>
                  <a:pt x="100" y="935"/>
                </a:lnTo>
                <a:lnTo>
                  <a:pt x="100" y="934"/>
                </a:lnTo>
                <a:lnTo>
                  <a:pt x="101" y="934"/>
                </a:lnTo>
                <a:lnTo>
                  <a:pt x="103" y="932"/>
                </a:lnTo>
                <a:lnTo>
                  <a:pt x="104" y="932"/>
                </a:lnTo>
                <a:lnTo>
                  <a:pt x="106" y="932"/>
                </a:lnTo>
                <a:lnTo>
                  <a:pt x="106" y="931"/>
                </a:lnTo>
                <a:lnTo>
                  <a:pt x="107" y="931"/>
                </a:lnTo>
                <a:lnTo>
                  <a:pt x="109" y="931"/>
                </a:lnTo>
                <a:lnTo>
                  <a:pt x="109" y="929"/>
                </a:lnTo>
                <a:lnTo>
                  <a:pt x="111" y="929"/>
                </a:lnTo>
                <a:lnTo>
                  <a:pt x="112" y="927"/>
                </a:lnTo>
                <a:lnTo>
                  <a:pt x="114" y="927"/>
                </a:lnTo>
                <a:lnTo>
                  <a:pt x="115" y="927"/>
                </a:lnTo>
                <a:lnTo>
                  <a:pt x="117" y="924"/>
                </a:lnTo>
                <a:lnTo>
                  <a:pt x="119" y="923"/>
                </a:lnTo>
                <a:lnTo>
                  <a:pt x="119" y="921"/>
                </a:lnTo>
                <a:lnTo>
                  <a:pt x="120" y="921"/>
                </a:lnTo>
                <a:lnTo>
                  <a:pt x="122" y="920"/>
                </a:lnTo>
                <a:lnTo>
                  <a:pt x="122" y="918"/>
                </a:lnTo>
                <a:lnTo>
                  <a:pt x="123" y="916"/>
                </a:lnTo>
                <a:lnTo>
                  <a:pt x="122" y="915"/>
                </a:lnTo>
                <a:lnTo>
                  <a:pt x="122" y="913"/>
                </a:lnTo>
                <a:lnTo>
                  <a:pt x="120" y="912"/>
                </a:lnTo>
                <a:lnTo>
                  <a:pt x="119" y="910"/>
                </a:lnTo>
                <a:lnTo>
                  <a:pt x="117" y="908"/>
                </a:lnTo>
                <a:lnTo>
                  <a:pt x="115" y="908"/>
                </a:lnTo>
                <a:lnTo>
                  <a:pt x="114" y="907"/>
                </a:lnTo>
                <a:lnTo>
                  <a:pt x="112" y="907"/>
                </a:lnTo>
                <a:lnTo>
                  <a:pt x="111" y="907"/>
                </a:lnTo>
                <a:lnTo>
                  <a:pt x="109" y="907"/>
                </a:lnTo>
                <a:lnTo>
                  <a:pt x="107" y="907"/>
                </a:lnTo>
                <a:lnTo>
                  <a:pt x="106" y="907"/>
                </a:lnTo>
                <a:lnTo>
                  <a:pt x="104" y="907"/>
                </a:lnTo>
                <a:lnTo>
                  <a:pt x="103" y="907"/>
                </a:lnTo>
                <a:lnTo>
                  <a:pt x="101" y="907"/>
                </a:lnTo>
                <a:lnTo>
                  <a:pt x="100" y="907"/>
                </a:lnTo>
                <a:lnTo>
                  <a:pt x="98" y="907"/>
                </a:lnTo>
                <a:lnTo>
                  <a:pt x="98" y="905"/>
                </a:lnTo>
                <a:lnTo>
                  <a:pt x="96" y="905"/>
                </a:lnTo>
                <a:lnTo>
                  <a:pt x="95" y="905"/>
                </a:lnTo>
                <a:lnTo>
                  <a:pt x="93" y="905"/>
                </a:lnTo>
                <a:lnTo>
                  <a:pt x="92" y="904"/>
                </a:lnTo>
                <a:lnTo>
                  <a:pt x="90" y="904"/>
                </a:lnTo>
                <a:lnTo>
                  <a:pt x="90" y="902"/>
                </a:lnTo>
                <a:lnTo>
                  <a:pt x="88" y="902"/>
                </a:lnTo>
                <a:lnTo>
                  <a:pt x="88" y="900"/>
                </a:lnTo>
                <a:lnTo>
                  <a:pt x="87" y="899"/>
                </a:lnTo>
                <a:lnTo>
                  <a:pt x="87" y="897"/>
                </a:lnTo>
                <a:lnTo>
                  <a:pt x="85" y="896"/>
                </a:lnTo>
                <a:lnTo>
                  <a:pt x="85" y="894"/>
                </a:lnTo>
                <a:lnTo>
                  <a:pt x="84" y="893"/>
                </a:lnTo>
                <a:lnTo>
                  <a:pt x="84" y="891"/>
                </a:lnTo>
                <a:lnTo>
                  <a:pt x="84" y="889"/>
                </a:lnTo>
                <a:lnTo>
                  <a:pt x="82" y="889"/>
                </a:lnTo>
                <a:lnTo>
                  <a:pt x="82" y="888"/>
                </a:lnTo>
                <a:lnTo>
                  <a:pt x="82" y="886"/>
                </a:lnTo>
                <a:lnTo>
                  <a:pt x="82" y="885"/>
                </a:lnTo>
                <a:lnTo>
                  <a:pt x="80" y="883"/>
                </a:lnTo>
                <a:lnTo>
                  <a:pt x="80" y="881"/>
                </a:lnTo>
                <a:lnTo>
                  <a:pt x="80" y="880"/>
                </a:lnTo>
                <a:lnTo>
                  <a:pt x="80" y="878"/>
                </a:lnTo>
                <a:lnTo>
                  <a:pt x="80" y="877"/>
                </a:lnTo>
                <a:lnTo>
                  <a:pt x="80" y="875"/>
                </a:lnTo>
                <a:lnTo>
                  <a:pt x="80" y="873"/>
                </a:lnTo>
                <a:lnTo>
                  <a:pt x="80" y="872"/>
                </a:lnTo>
                <a:lnTo>
                  <a:pt x="80" y="870"/>
                </a:lnTo>
                <a:lnTo>
                  <a:pt x="79" y="869"/>
                </a:lnTo>
                <a:lnTo>
                  <a:pt x="79" y="867"/>
                </a:lnTo>
                <a:lnTo>
                  <a:pt x="79" y="866"/>
                </a:lnTo>
                <a:lnTo>
                  <a:pt x="79" y="864"/>
                </a:lnTo>
                <a:lnTo>
                  <a:pt x="77" y="864"/>
                </a:lnTo>
                <a:lnTo>
                  <a:pt x="77" y="862"/>
                </a:lnTo>
                <a:lnTo>
                  <a:pt x="77" y="861"/>
                </a:lnTo>
                <a:lnTo>
                  <a:pt x="76" y="861"/>
                </a:lnTo>
                <a:lnTo>
                  <a:pt x="76" y="859"/>
                </a:lnTo>
                <a:lnTo>
                  <a:pt x="74" y="859"/>
                </a:lnTo>
                <a:lnTo>
                  <a:pt x="73" y="858"/>
                </a:lnTo>
                <a:lnTo>
                  <a:pt x="71" y="858"/>
                </a:lnTo>
                <a:lnTo>
                  <a:pt x="71" y="856"/>
                </a:lnTo>
                <a:lnTo>
                  <a:pt x="69" y="854"/>
                </a:lnTo>
                <a:lnTo>
                  <a:pt x="68" y="853"/>
                </a:lnTo>
                <a:lnTo>
                  <a:pt x="68" y="851"/>
                </a:lnTo>
                <a:lnTo>
                  <a:pt x="66" y="851"/>
                </a:lnTo>
                <a:lnTo>
                  <a:pt x="65" y="850"/>
                </a:lnTo>
                <a:lnTo>
                  <a:pt x="63" y="850"/>
                </a:lnTo>
                <a:lnTo>
                  <a:pt x="61" y="848"/>
                </a:lnTo>
                <a:lnTo>
                  <a:pt x="60" y="848"/>
                </a:lnTo>
                <a:lnTo>
                  <a:pt x="58" y="846"/>
                </a:lnTo>
                <a:lnTo>
                  <a:pt x="57" y="845"/>
                </a:lnTo>
                <a:lnTo>
                  <a:pt x="55" y="843"/>
                </a:lnTo>
                <a:lnTo>
                  <a:pt x="55" y="842"/>
                </a:lnTo>
                <a:lnTo>
                  <a:pt x="54" y="842"/>
                </a:lnTo>
                <a:lnTo>
                  <a:pt x="52" y="840"/>
                </a:lnTo>
                <a:lnTo>
                  <a:pt x="52" y="839"/>
                </a:lnTo>
                <a:lnTo>
                  <a:pt x="50" y="837"/>
                </a:lnTo>
                <a:lnTo>
                  <a:pt x="49" y="835"/>
                </a:lnTo>
                <a:lnTo>
                  <a:pt x="49" y="834"/>
                </a:lnTo>
                <a:lnTo>
                  <a:pt x="49" y="832"/>
                </a:lnTo>
                <a:lnTo>
                  <a:pt x="47" y="832"/>
                </a:lnTo>
                <a:lnTo>
                  <a:pt x="47" y="831"/>
                </a:lnTo>
                <a:lnTo>
                  <a:pt x="47" y="829"/>
                </a:lnTo>
                <a:lnTo>
                  <a:pt x="46" y="829"/>
                </a:lnTo>
                <a:lnTo>
                  <a:pt x="46" y="827"/>
                </a:lnTo>
                <a:lnTo>
                  <a:pt x="46" y="826"/>
                </a:lnTo>
                <a:lnTo>
                  <a:pt x="46" y="824"/>
                </a:lnTo>
                <a:lnTo>
                  <a:pt x="46" y="823"/>
                </a:lnTo>
                <a:lnTo>
                  <a:pt x="46" y="821"/>
                </a:lnTo>
                <a:lnTo>
                  <a:pt x="47" y="821"/>
                </a:lnTo>
                <a:lnTo>
                  <a:pt x="47" y="819"/>
                </a:lnTo>
                <a:lnTo>
                  <a:pt x="47" y="818"/>
                </a:lnTo>
                <a:lnTo>
                  <a:pt x="47" y="816"/>
                </a:lnTo>
                <a:lnTo>
                  <a:pt x="49" y="816"/>
                </a:lnTo>
                <a:lnTo>
                  <a:pt x="49" y="815"/>
                </a:lnTo>
                <a:lnTo>
                  <a:pt x="49" y="813"/>
                </a:lnTo>
                <a:lnTo>
                  <a:pt x="50" y="813"/>
                </a:lnTo>
                <a:lnTo>
                  <a:pt x="50" y="812"/>
                </a:lnTo>
                <a:lnTo>
                  <a:pt x="52" y="812"/>
                </a:lnTo>
                <a:lnTo>
                  <a:pt x="52" y="810"/>
                </a:lnTo>
                <a:lnTo>
                  <a:pt x="54" y="808"/>
                </a:lnTo>
                <a:lnTo>
                  <a:pt x="54" y="807"/>
                </a:lnTo>
                <a:lnTo>
                  <a:pt x="54" y="805"/>
                </a:lnTo>
                <a:lnTo>
                  <a:pt x="55" y="805"/>
                </a:lnTo>
                <a:lnTo>
                  <a:pt x="55" y="804"/>
                </a:lnTo>
                <a:lnTo>
                  <a:pt x="57" y="802"/>
                </a:lnTo>
                <a:lnTo>
                  <a:pt x="57" y="800"/>
                </a:lnTo>
                <a:lnTo>
                  <a:pt x="58" y="800"/>
                </a:lnTo>
                <a:lnTo>
                  <a:pt x="58" y="799"/>
                </a:lnTo>
                <a:lnTo>
                  <a:pt x="60" y="799"/>
                </a:lnTo>
                <a:lnTo>
                  <a:pt x="60" y="797"/>
                </a:lnTo>
                <a:lnTo>
                  <a:pt x="61" y="797"/>
                </a:lnTo>
                <a:lnTo>
                  <a:pt x="61" y="796"/>
                </a:lnTo>
                <a:lnTo>
                  <a:pt x="63" y="796"/>
                </a:lnTo>
                <a:lnTo>
                  <a:pt x="63" y="794"/>
                </a:lnTo>
                <a:lnTo>
                  <a:pt x="65" y="794"/>
                </a:lnTo>
                <a:lnTo>
                  <a:pt x="65" y="792"/>
                </a:lnTo>
                <a:lnTo>
                  <a:pt x="65" y="791"/>
                </a:lnTo>
                <a:lnTo>
                  <a:pt x="65" y="789"/>
                </a:lnTo>
                <a:lnTo>
                  <a:pt x="66" y="788"/>
                </a:lnTo>
                <a:lnTo>
                  <a:pt x="66" y="786"/>
                </a:lnTo>
                <a:lnTo>
                  <a:pt x="66" y="785"/>
                </a:lnTo>
                <a:lnTo>
                  <a:pt x="68" y="785"/>
                </a:lnTo>
                <a:lnTo>
                  <a:pt x="68" y="783"/>
                </a:lnTo>
                <a:lnTo>
                  <a:pt x="69" y="783"/>
                </a:lnTo>
                <a:lnTo>
                  <a:pt x="71" y="783"/>
                </a:lnTo>
                <a:lnTo>
                  <a:pt x="71" y="781"/>
                </a:lnTo>
                <a:lnTo>
                  <a:pt x="73" y="780"/>
                </a:lnTo>
                <a:lnTo>
                  <a:pt x="73" y="778"/>
                </a:lnTo>
                <a:lnTo>
                  <a:pt x="73" y="777"/>
                </a:lnTo>
                <a:lnTo>
                  <a:pt x="73" y="775"/>
                </a:lnTo>
                <a:lnTo>
                  <a:pt x="74" y="775"/>
                </a:lnTo>
                <a:lnTo>
                  <a:pt x="74" y="773"/>
                </a:lnTo>
                <a:lnTo>
                  <a:pt x="74" y="772"/>
                </a:lnTo>
                <a:lnTo>
                  <a:pt x="74" y="770"/>
                </a:lnTo>
                <a:lnTo>
                  <a:pt x="74" y="769"/>
                </a:lnTo>
                <a:lnTo>
                  <a:pt x="74" y="767"/>
                </a:lnTo>
                <a:lnTo>
                  <a:pt x="73" y="767"/>
                </a:lnTo>
                <a:lnTo>
                  <a:pt x="73" y="765"/>
                </a:lnTo>
                <a:lnTo>
                  <a:pt x="73" y="764"/>
                </a:lnTo>
                <a:lnTo>
                  <a:pt x="71" y="764"/>
                </a:lnTo>
                <a:lnTo>
                  <a:pt x="71" y="762"/>
                </a:lnTo>
                <a:lnTo>
                  <a:pt x="71" y="761"/>
                </a:lnTo>
                <a:lnTo>
                  <a:pt x="71" y="759"/>
                </a:lnTo>
                <a:lnTo>
                  <a:pt x="71" y="758"/>
                </a:lnTo>
                <a:lnTo>
                  <a:pt x="71" y="754"/>
                </a:lnTo>
                <a:lnTo>
                  <a:pt x="71" y="753"/>
                </a:lnTo>
                <a:lnTo>
                  <a:pt x="71" y="751"/>
                </a:lnTo>
                <a:lnTo>
                  <a:pt x="69" y="751"/>
                </a:lnTo>
                <a:lnTo>
                  <a:pt x="69" y="750"/>
                </a:lnTo>
                <a:lnTo>
                  <a:pt x="69" y="748"/>
                </a:lnTo>
                <a:lnTo>
                  <a:pt x="69" y="746"/>
                </a:lnTo>
                <a:lnTo>
                  <a:pt x="68" y="746"/>
                </a:lnTo>
                <a:lnTo>
                  <a:pt x="68" y="745"/>
                </a:lnTo>
                <a:lnTo>
                  <a:pt x="66" y="745"/>
                </a:lnTo>
                <a:lnTo>
                  <a:pt x="66" y="743"/>
                </a:lnTo>
                <a:lnTo>
                  <a:pt x="66" y="742"/>
                </a:lnTo>
                <a:lnTo>
                  <a:pt x="65" y="742"/>
                </a:lnTo>
                <a:lnTo>
                  <a:pt x="63" y="740"/>
                </a:lnTo>
                <a:lnTo>
                  <a:pt x="61" y="738"/>
                </a:lnTo>
                <a:lnTo>
                  <a:pt x="60" y="737"/>
                </a:lnTo>
                <a:lnTo>
                  <a:pt x="58" y="737"/>
                </a:lnTo>
                <a:lnTo>
                  <a:pt x="57" y="735"/>
                </a:lnTo>
                <a:lnTo>
                  <a:pt x="55" y="735"/>
                </a:lnTo>
                <a:lnTo>
                  <a:pt x="54" y="734"/>
                </a:lnTo>
                <a:lnTo>
                  <a:pt x="52" y="734"/>
                </a:lnTo>
                <a:lnTo>
                  <a:pt x="50" y="732"/>
                </a:lnTo>
                <a:lnTo>
                  <a:pt x="49" y="732"/>
                </a:lnTo>
                <a:lnTo>
                  <a:pt x="47" y="732"/>
                </a:lnTo>
                <a:lnTo>
                  <a:pt x="46" y="731"/>
                </a:lnTo>
                <a:lnTo>
                  <a:pt x="44" y="731"/>
                </a:lnTo>
                <a:lnTo>
                  <a:pt x="42" y="729"/>
                </a:lnTo>
                <a:lnTo>
                  <a:pt x="41" y="729"/>
                </a:lnTo>
                <a:lnTo>
                  <a:pt x="41" y="727"/>
                </a:lnTo>
                <a:lnTo>
                  <a:pt x="39" y="727"/>
                </a:lnTo>
                <a:lnTo>
                  <a:pt x="38" y="727"/>
                </a:lnTo>
                <a:lnTo>
                  <a:pt x="36" y="727"/>
                </a:lnTo>
                <a:lnTo>
                  <a:pt x="34" y="726"/>
                </a:lnTo>
                <a:lnTo>
                  <a:pt x="33" y="726"/>
                </a:lnTo>
                <a:lnTo>
                  <a:pt x="31" y="726"/>
                </a:lnTo>
                <a:lnTo>
                  <a:pt x="31" y="724"/>
                </a:lnTo>
                <a:lnTo>
                  <a:pt x="30" y="724"/>
                </a:lnTo>
                <a:lnTo>
                  <a:pt x="30" y="723"/>
                </a:lnTo>
                <a:lnTo>
                  <a:pt x="28" y="723"/>
                </a:lnTo>
                <a:lnTo>
                  <a:pt x="28" y="721"/>
                </a:lnTo>
                <a:lnTo>
                  <a:pt x="27" y="719"/>
                </a:lnTo>
                <a:lnTo>
                  <a:pt x="27" y="718"/>
                </a:lnTo>
                <a:lnTo>
                  <a:pt x="27" y="715"/>
                </a:lnTo>
                <a:lnTo>
                  <a:pt x="25" y="713"/>
                </a:lnTo>
                <a:lnTo>
                  <a:pt x="25" y="711"/>
                </a:lnTo>
                <a:lnTo>
                  <a:pt x="25" y="710"/>
                </a:lnTo>
                <a:lnTo>
                  <a:pt x="25" y="708"/>
                </a:lnTo>
                <a:lnTo>
                  <a:pt x="23" y="707"/>
                </a:lnTo>
                <a:lnTo>
                  <a:pt x="23" y="705"/>
                </a:lnTo>
                <a:lnTo>
                  <a:pt x="22" y="705"/>
                </a:lnTo>
                <a:lnTo>
                  <a:pt x="22" y="704"/>
                </a:lnTo>
                <a:lnTo>
                  <a:pt x="22" y="702"/>
                </a:lnTo>
                <a:lnTo>
                  <a:pt x="20" y="700"/>
                </a:lnTo>
                <a:lnTo>
                  <a:pt x="20" y="699"/>
                </a:lnTo>
                <a:lnTo>
                  <a:pt x="19" y="697"/>
                </a:lnTo>
                <a:lnTo>
                  <a:pt x="19" y="696"/>
                </a:lnTo>
                <a:lnTo>
                  <a:pt x="17" y="696"/>
                </a:lnTo>
                <a:lnTo>
                  <a:pt x="17" y="694"/>
                </a:lnTo>
                <a:lnTo>
                  <a:pt x="15" y="692"/>
                </a:lnTo>
                <a:lnTo>
                  <a:pt x="15" y="691"/>
                </a:lnTo>
                <a:lnTo>
                  <a:pt x="15" y="689"/>
                </a:lnTo>
                <a:lnTo>
                  <a:pt x="14" y="689"/>
                </a:lnTo>
                <a:lnTo>
                  <a:pt x="14" y="688"/>
                </a:lnTo>
                <a:lnTo>
                  <a:pt x="12" y="686"/>
                </a:lnTo>
                <a:lnTo>
                  <a:pt x="12" y="684"/>
                </a:lnTo>
                <a:lnTo>
                  <a:pt x="12" y="683"/>
                </a:lnTo>
                <a:lnTo>
                  <a:pt x="12" y="681"/>
                </a:lnTo>
                <a:lnTo>
                  <a:pt x="14" y="680"/>
                </a:lnTo>
                <a:lnTo>
                  <a:pt x="14" y="678"/>
                </a:lnTo>
                <a:lnTo>
                  <a:pt x="14" y="677"/>
                </a:lnTo>
                <a:lnTo>
                  <a:pt x="15" y="677"/>
                </a:lnTo>
                <a:lnTo>
                  <a:pt x="15" y="675"/>
                </a:lnTo>
                <a:lnTo>
                  <a:pt x="17" y="675"/>
                </a:lnTo>
                <a:lnTo>
                  <a:pt x="19" y="675"/>
                </a:lnTo>
                <a:lnTo>
                  <a:pt x="20" y="675"/>
                </a:lnTo>
                <a:lnTo>
                  <a:pt x="20" y="673"/>
                </a:lnTo>
                <a:lnTo>
                  <a:pt x="22" y="672"/>
                </a:lnTo>
                <a:lnTo>
                  <a:pt x="22" y="670"/>
                </a:lnTo>
                <a:lnTo>
                  <a:pt x="22" y="669"/>
                </a:lnTo>
                <a:lnTo>
                  <a:pt x="22" y="667"/>
                </a:lnTo>
                <a:lnTo>
                  <a:pt x="22" y="665"/>
                </a:lnTo>
                <a:lnTo>
                  <a:pt x="20" y="664"/>
                </a:lnTo>
                <a:lnTo>
                  <a:pt x="20" y="662"/>
                </a:lnTo>
                <a:lnTo>
                  <a:pt x="20" y="661"/>
                </a:lnTo>
                <a:lnTo>
                  <a:pt x="19" y="661"/>
                </a:lnTo>
                <a:lnTo>
                  <a:pt x="19" y="659"/>
                </a:lnTo>
                <a:lnTo>
                  <a:pt x="19" y="657"/>
                </a:lnTo>
                <a:lnTo>
                  <a:pt x="19" y="656"/>
                </a:lnTo>
                <a:lnTo>
                  <a:pt x="19" y="654"/>
                </a:lnTo>
                <a:lnTo>
                  <a:pt x="20" y="654"/>
                </a:lnTo>
                <a:lnTo>
                  <a:pt x="20" y="653"/>
                </a:lnTo>
                <a:lnTo>
                  <a:pt x="20" y="651"/>
                </a:lnTo>
                <a:lnTo>
                  <a:pt x="22" y="651"/>
                </a:lnTo>
                <a:lnTo>
                  <a:pt x="22" y="650"/>
                </a:lnTo>
                <a:lnTo>
                  <a:pt x="23" y="648"/>
                </a:lnTo>
                <a:lnTo>
                  <a:pt x="23" y="646"/>
                </a:lnTo>
                <a:lnTo>
                  <a:pt x="23" y="643"/>
                </a:lnTo>
                <a:lnTo>
                  <a:pt x="25" y="643"/>
                </a:lnTo>
                <a:lnTo>
                  <a:pt x="25" y="642"/>
                </a:lnTo>
                <a:lnTo>
                  <a:pt x="27" y="640"/>
                </a:lnTo>
                <a:lnTo>
                  <a:pt x="28" y="638"/>
                </a:lnTo>
                <a:lnTo>
                  <a:pt x="28" y="637"/>
                </a:lnTo>
                <a:lnTo>
                  <a:pt x="30" y="637"/>
                </a:lnTo>
                <a:lnTo>
                  <a:pt x="31" y="635"/>
                </a:lnTo>
                <a:lnTo>
                  <a:pt x="33" y="634"/>
                </a:lnTo>
                <a:lnTo>
                  <a:pt x="34" y="634"/>
                </a:lnTo>
                <a:lnTo>
                  <a:pt x="34" y="632"/>
                </a:lnTo>
                <a:lnTo>
                  <a:pt x="36" y="630"/>
                </a:lnTo>
                <a:lnTo>
                  <a:pt x="36" y="629"/>
                </a:lnTo>
                <a:lnTo>
                  <a:pt x="38" y="629"/>
                </a:lnTo>
                <a:lnTo>
                  <a:pt x="38" y="627"/>
                </a:lnTo>
                <a:lnTo>
                  <a:pt x="38" y="626"/>
                </a:lnTo>
                <a:lnTo>
                  <a:pt x="38" y="624"/>
                </a:lnTo>
                <a:lnTo>
                  <a:pt x="38" y="623"/>
                </a:lnTo>
                <a:lnTo>
                  <a:pt x="38" y="621"/>
                </a:lnTo>
                <a:lnTo>
                  <a:pt x="36" y="619"/>
                </a:lnTo>
                <a:lnTo>
                  <a:pt x="36" y="618"/>
                </a:lnTo>
                <a:lnTo>
                  <a:pt x="36" y="616"/>
                </a:lnTo>
                <a:lnTo>
                  <a:pt x="36" y="615"/>
                </a:lnTo>
                <a:lnTo>
                  <a:pt x="36" y="613"/>
                </a:lnTo>
                <a:lnTo>
                  <a:pt x="38" y="613"/>
                </a:lnTo>
                <a:lnTo>
                  <a:pt x="38" y="611"/>
                </a:lnTo>
                <a:lnTo>
                  <a:pt x="39" y="611"/>
                </a:lnTo>
                <a:lnTo>
                  <a:pt x="39" y="610"/>
                </a:lnTo>
                <a:lnTo>
                  <a:pt x="41" y="610"/>
                </a:lnTo>
                <a:lnTo>
                  <a:pt x="42" y="610"/>
                </a:lnTo>
                <a:lnTo>
                  <a:pt x="44" y="610"/>
                </a:lnTo>
                <a:lnTo>
                  <a:pt x="46" y="610"/>
                </a:lnTo>
                <a:lnTo>
                  <a:pt x="47" y="610"/>
                </a:lnTo>
                <a:lnTo>
                  <a:pt x="49" y="610"/>
                </a:lnTo>
                <a:lnTo>
                  <a:pt x="50" y="608"/>
                </a:lnTo>
                <a:lnTo>
                  <a:pt x="50" y="610"/>
                </a:lnTo>
                <a:lnTo>
                  <a:pt x="52" y="610"/>
                </a:lnTo>
                <a:lnTo>
                  <a:pt x="52" y="611"/>
                </a:lnTo>
                <a:lnTo>
                  <a:pt x="54" y="613"/>
                </a:lnTo>
                <a:lnTo>
                  <a:pt x="54" y="615"/>
                </a:lnTo>
                <a:lnTo>
                  <a:pt x="54" y="616"/>
                </a:lnTo>
                <a:lnTo>
                  <a:pt x="54" y="618"/>
                </a:lnTo>
                <a:lnTo>
                  <a:pt x="55" y="618"/>
                </a:lnTo>
                <a:lnTo>
                  <a:pt x="57" y="618"/>
                </a:lnTo>
                <a:lnTo>
                  <a:pt x="57" y="619"/>
                </a:lnTo>
                <a:lnTo>
                  <a:pt x="58" y="619"/>
                </a:lnTo>
                <a:lnTo>
                  <a:pt x="58" y="618"/>
                </a:lnTo>
                <a:lnTo>
                  <a:pt x="60" y="619"/>
                </a:lnTo>
                <a:lnTo>
                  <a:pt x="60" y="621"/>
                </a:lnTo>
                <a:lnTo>
                  <a:pt x="60" y="619"/>
                </a:lnTo>
                <a:lnTo>
                  <a:pt x="60" y="621"/>
                </a:lnTo>
                <a:lnTo>
                  <a:pt x="61" y="621"/>
                </a:lnTo>
                <a:lnTo>
                  <a:pt x="61" y="623"/>
                </a:lnTo>
                <a:lnTo>
                  <a:pt x="61" y="621"/>
                </a:lnTo>
                <a:lnTo>
                  <a:pt x="61" y="623"/>
                </a:lnTo>
                <a:lnTo>
                  <a:pt x="63" y="623"/>
                </a:lnTo>
                <a:lnTo>
                  <a:pt x="65" y="624"/>
                </a:lnTo>
                <a:lnTo>
                  <a:pt x="66" y="626"/>
                </a:lnTo>
                <a:lnTo>
                  <a:pt x="68" y="626"/>
                </a:lnTo>
                <a:lnTo>
                  <a:pt x="69" y="627"/>
                </a:lnTo>
                <a:lnTo>
                  <a:pt x="69" y="629"/>
                </a:lnTo>
                <a:lnTo>
                  <a:pt x="71" y="629"/>
                </a:lnTo>
                <a:lnTo>
                  <a:pt x="71" y="630"/>
                </a:lnTo>
                <a:lnTo>
                  <a:pt x="73" y="630"/>
                </a:lnTo>
                <a:lnTo>
                  <a:pt x="74" y="632"/>
                </a:lnTo>
                <a:lnTo>
                  <a:pt x="76" y="632"/>
                </a:lnTo>
                <a:lnTo>
                  <a:pt x="77" y="632"/>
                </a:lnTo>
                <a:lnTo>
                  <a:pt x="77" y="630"/>
                </a:lnTo>
                <a:lnTo>
                  <a:pt x="77" y="629"/>
                </a:lnTo>
                <a:lnTo>
                  <a:pt x="79" y="629"/>
                </a:lnTo>
                <a:lnTo>
                  <a:pt x="80" y="629"/>
                </a:lnTo>
                <a:lnTo>
                  <a:pt x="80" y="630"/>
                </a:lnTo>
                <a:lnTo>
                  <a:pt x="79" y="630"/>
                </a:lnTo>
                <a:lnTo>
                  <a:pt x="79" y="632"/>
                </a:lnTo>
                <a:lnTo>
                  <a:pt x="80" y="632"/>
                </a:lnTo>
                <a:lnTo>
                  <a:pt x="82" y="634"/>
                </a:lnTo>
                <a:lnTo>
                  <a:pt x="84" y="634"/>
                </a:lnTo>
                <a:lnTo>
                  <a:pt x="84" y="632"/>
                </a:lnTo>
                <a:lnTo>
                  <a:pt x="85" y="632"/>
                </a:lnTo>
                <a:lnTo>
                  <a:pt x="85" y="634"/>
                </a:lnTo>
                <a:lnTo>
                  <a:pt x="84" y="634"/>
                </a:lnTo>
                <a:lnTo>
                  <a:pt x="85" y="634"/>
                </a:lnTo>
                <a:lnTo>
                  <a:pt x="85" y="635"/>
                </a:lnTo>
                <a:lnTo>
                  <a:pt x="87" y="634"/>
                </a:lnTo>
                <a:lnTo>
                  <a:pt x="87" y="635"/>
                </a:lnTo>
                <a:lnTo>
                  <a:pt x="85" y="637"/>
                </a:lnTo>
                <a:lnTo>
                  <a:pt x="87" y="637"/>
                </a:lnTo>
                <a:lnTo>
                  <a:pt x="87" y="638"/>
                </a:lnTo>
                <a:lnTo>
                  <a:pt x="88" y="638"/>
                </a:lnTo>
                <a:lnTo>
                  <a:pt x="90" y="638"/>
                </a:lnTo>
                <a:lnTo>
                  <a:pt x="90" y="637"/>
                </a:lnTo>
                <a:lnTo>
                  <a:pt x="92" y="638"/>
                </a:lnTo>
                <a:lnTo>
                  <a:pt x="92" y="637"/>
                </a:lnTo>
                <a:lnTo>
                  <a:pt x="92" y="635"/>
                </a:lnTo>
                <a:lnTo>
                  <a:pt x="93" y="635"/>
                </a:lnTo>
                <a:lnTo>
                  <a:pt x="95" y="637"/>
                </a:lnTo>
                <a:lnTo>
                  <a:pt x="95" y="635"/>
                </a:lnTo>
                <a:lnTo>
                  <a:pt x="95" y="637"/>
                </a:lnTo>
                <a:lnTo>
                  <a:pt x="95" y="638"/>
                </a:lnTo>
                <a:lnTo>
                  <a:pt x="93" y="638"/>
                </a:lnTo>
                <a:lnTo>
                  <a:pt x="93" y="640"/>
                </a:lnTo>
                <a:lnTo>
                  <a:pt x="95" y="640"/>
                </a:lnTo>
                <a:lnTo>
                  <a:pt x="95" y="642"/>
                </a:lnTo>
                <a:lnTo>
                  <a:pt x="96" y="640"/>
                </a:lnTo>
                <a:lnTo>
                  <a:pt x="98" y="640"/>
                </a:lnTo>
                <a:lnTo>
                  <a:pt x="100" y="640"/>
                </a:lnTo>
                <a:lnTo>
                  <a:pt x="100" y="642"/>
                </a:lnTo>
                <a:lnTo>
                  <a:pt x="100" y="643"/>
                </a:lnTo>
                <a:lnTo>
                  <a:pt x="101" y="643"/>
                </a:lnTo>
                <a:lnTo>
                  <a:pt x="101" y="645"/>
                </a:lnTo>
                <a:lnTo>
                  <a:pt x="101" y="643"/>
                </a:lnTo>
                <a:lnTo>
                  <a:pt x="101" y="642"/>
                </a:lnTo>
                <a:lnTo>
                  <a:pt x="103" y="642"/>
                </a:lnTo>
                <a:lnTo>
                  <a:pt x="103" y="643"/>
                </a:lnTo>
                <a:lnTo>
                  <a:pt x="104" y="643"/>
                </a:lnTo>
                <a:lnTo>
                  <a:pt x="106" y="645"/>
                </a:lnTo>
                <a:lnTo>
                  <a:pt x="104" y="645"/>
                </a:lnTo>
                <a:lnTo>
                  <a:pt x="104" y="646"/>
                </a:lnTo>
                <a:lnTo>
                  <a:pt x="106" y="646"/>
                </a:lnTo>
                <a:lnTo>
                  <a:pt x="104" y="646"/>
                </a:lnTo>
                <a:lnTo>
                  <a:pt x="104" y="648"/>
                </a:lnTo>
                <a:lnTo>
                  <a:pt x="104" y="650"/>
                </a:lnTo>
                <a:lnTo>
                  <a:pt x="106" y="650"/>
                </a:lnTo>
                <a:lnTo>
                  <a:pt x="107" y="651"/>
                </a:lnTo>
                <a:lnTo>
                  <a:pt x="109" y="653"/>
                </a:lnTo>
                <a:lnTo>
                  <a:pt x="111" y="653"/>
                </a:lnTo>
                <a:lnTo>
                  <a:pt x="111" y="654"/>
                </a:lnTo>
                <a:lnTo>
                  <a:pt x="112" y="654"/>
                </a:lnTo>
                <a:lnTo>
                  <a:pt x="112" y="656"/>
                </a:lnTo>
                <a:lnTo>
                  <a:pt x="114" y="656"/>
                </a:lnTo>
                <a:lnTo>
                  <a:pt x="115" y="656"/>
                </a:lnTo>
                <a:lnTo>
                  <a:pt x="117" y="656"/>
                </a:lnTo>
                <a:lnTo>
                  <a:pt x="117" y="654"/>
                </a:lnTo>
                <a:lnTo>
                  <a:pt x="119" y="654"/>
                </a:lnTo>
                <a:lnTo>
                  <a:pt x="120" y="654"/>
                </a:lnTo>
                <a:lnTo>
                  <a:pt x="122" y="654"/>
                </a:lnTo>
                <a:lnTo>
                  <a:pt x="123" y="654"/>
                </a:lnTo>
                <a:lnTo>
                  <a:pt x="125" y="654"/>
                </a:lnTo>
                <a:lnTo>
                  <a:pt x="127" y="654"/>
                </a:lnTo>
                <a:lnTo>
                  <a:pt x="127" y="656"/>
                </a:lnTo>
                <a:lnTo>
                  <a:pt x="128" y="656"/>
                </a:lnTo>
                <a:lnTo>
                  <a:pt x="130" y="656"/>
                </a:lnTo>
                <a:lnTo>
                  <a:pt x="130" y="657"/>
                </a:lnTo>
                <a:lnTo>
                  <a:pt x="131" y="657"/>
                </a:lnTo>
                <a:lnTo>
                  <a:pt x="131" y="656"/>
                </a:lnTo>
                <a:lnTo>
                  <a:pt x="131" y="654"/>
                </a:lnTo>
                <a:lnTo>
                  <a:pt x="133" y="654"/>
                </a:lnTo>
                <a:lnTo>
                  <a:pt x="133" y="653"/>
                </a:lnTo>
                <a:lnTo>
                  <a:pt x="133" y="651"/>
                </a:lnTo>
                <a:lnTo>
                  <a:pt x="134" y="651"/>
                </a:lnTo>
                <a:lnTo>
                  <a:pt x="136" y="650"/>
                </a:lnTo>
                <a:lnTo>
                  <a:pt x="136" y="648"/>
                </a:lnTo>
                <a:lnTo>
                  <a:pt x="138" y="648"/>
                </a:lnTo>
                <a:lnTo>
                  <a:pt x="138" y="646"/>
                </a:lnTo>
                <a:lnTo>
                  <a:pt x="139" y="646"/>
                </a:lnTo>
                <a:lnTo>
                  <a:pt x="141" y="646"/>
                </a:lnTo>
                <a:lnTo>
                  <a:pt x="141" y="645"/>
                </a:lnTo>
                <a:lnTo>
                  <a:pt x="141" y="643"/>
                </a:lnTo>
                <a:lnTo>
                  <a:pt x="141" y="642"/>
                </a:lnTo>
                <a:lnTo>
                  <a:pt x="141" y="640"/>
                </a:lnTo>
                <a:lnTo>
                  <a:pt x="142" y="640"/>
                </a:lnTo>
                <a:lnTo>
                  <a:pt x="142" y="638"/>
                </a:lnTo>
                <a:lnTo>
                  <a:pt x="141" y="638"/>
                </a:lnTo>
                <a:lnTo>
                  <a:pt x="141" y="637"/>
                </a:lnTo>
                <a:lnTo>
                  <a:pt x="142" y="637"/>
                </a:lnTo>
                <a:lnTo>
                  <a:pt x="142" y="635"/>
                </a:lnTo>
                <a:lnTo>
                  <a:pt x="144" y="635"/>
                </a:lnTo>
                <a:lnTo>
                  <a:pt x="146" y="635"/>
                </a:lnTo>
                <a:lnTo>
                  <a:pt x="146" y="634"/>
                </a:lnTo>
                <a:lnTo>
                  <a:pt x="146" y="632"/>
                </a:lnTo>
                <a:lnTo>
                  <a:pt x="144" y="632"/>
                </a:lnTo>
                <a:lnTo>
                  <a:pt x="146" y="632"/>
                </a:lnTo>
                <a:lnTo>
                  <a:pt x="147" y="630"/>
                </a:lnTo>
                <a:lnTo>
                  <a:pt x="149" y="630"/>
                </a:lnTo>
                <a:lnTo>
                  <a:pt x="149" y="629"/>
                </a:lnTo>
                <a:lnTo>
                  <a:pt x="150" y="629"/>
                </a:lnTo>
                <a:lnTo>
                  <a:pt x="152" y="629"/>
                </a:lnTo>
                <a:lnTo>
                  <a:pt x="152" y="627"/>
                </a:lnTo>
                <a:lnTo>
                  <a:pt x="152" y="626"/>
                </a:lnTo>
                <a:lnTo>
                  <a:pt x="152" y="624"/>
                </a:lnTo>
                <a:lnTo>
                  <a:pt x="154" y="624"/>
                </a:lnTo>
                <a:lnTo>
                  <a:pt x="154" y="623"/>
                </a:lnTo>
                <a:lnTo>
                  <a:pt x="155" y="623"/>
                </a:lnTo>
                <a:lnTo>
                  <a:pt x="157" y="623"/>
                </a:lnTo>
                <a:lnTo>
                  <a:pt x="157" y="621"/>
                </a:lnTo>
                <a:lnTo>
                  <a:pt x="158" y="621"/>
                </a:lnTo>
                <a:lnTo>
                  <a:pt x="158" y="619"/>
                </a:lnTo>
                <a:lnTo>
                  <a:pt x="160" y="619"/>
                </a:lnTo>
                <a:lnTo>
                  <a:pt x="158" y="619"/>
                </a:lnTo>
                <a:lnTo>
                  <a:pt x="158" y="618"/>
                </a:lnTo>
                <a:lnTo>
                  <a:pt x="160" y="618"/>
                </a:lnTo>
                <a:lnTo>
                  <a:pt x="160" y="616"/>
                </a:lnTo>
                <a:lnTo>
                  <a:pt x="161" y="616"/>
                </a:lnTo>
                <a:lnTo>
                  <a:pt x="160" y="616"/>
                </a:lnTo>
                <a:lnTo>
                  <a:pt x="161" y="615"/>
                </a:lnTo>
                <a:lnTo>
                  <a:pt x="163" y="615"/>
                </a:lnTo>
                <a:lnTo>
                  <a:pt x="163" y="613"/>
                </a:lnTo>
                <a:lnTo>
                  <a:pt x="165" y="613"/>
                </a:lnTo>
                <a:lnTo>
                  <a:pt x="166" y="613"/>
                </a:lnTo>
                <a:lnTo>
                  <a:pt x="166" y="611"/>
                </a:lnTo>
                <a:lnTo>
                  <a:pt x="166" y="613"/>
                </a:lnTo>
                <a:lnTo>
                  <a:pt x="168" y="613"/>
                </a:lnTo>
                <a:lnTo>
                  <a:pt x="169" y="613"/>
                </a:lnTo>
                <a:lnTo>
                  <a:pt x="171" y="613"/>
                </a:lnTo>
                <a:lnTo>
                  <a:pt x="173" y="613"/>
                </a:lnTo>
                <a:lnTo>
                  <a:pt x="173" y="615"/>
                </a:lnTo>
                <a:lnTo>
                  <a:pt x="174" y="616"/>
                </a:lnTo>
                <a:lnTo>
                  <a:pt x="174" y="618"/>
                </a:lnTo>
                <a:lnTo>
                  <a:pt x="176" y="618"/>
                </a:lnTo>
                <a:lnTo>
                  <a:pt x="177" y="619"/>
                </a:lnTo>
                <a:lnTo>
                  <a:pt x="179" y="619"/>
                </a:lnTo>
                <a:lnTo>
                  <a:pt x="181" y="618"/>
                </a:lnTo>
                <a:lnTo>
                  <a:pt x="181" y="619"/>
                </a:lnTo>
                <a:lnTo>
                  <a:pt x="181" y="618"/>
                </a:lnTo>
                <a:lnTo>
                  <a:pt x="181" y="619"/>
                </a:lnTo>
                <a:lnTo>
                  <a:pt x="182" y="619"/>
                </a:lnTo>
                <a:lnTo>
                  <a:pt x="182" y="618"/>
                </a:lnTo>
                <a:lnTo>
                  <a:pt x="184" y="618"/>
                </a:lnTo>
                <a:lnTo>
                  <a:pt x="185" y="618"/>
                </a:lnTo>
                <a:lnTo>
                  <a:pt x="185" y="616"/>
                </a:lnTo>
                <a:lnTo>
                  <a:pt x="187" y="616"/>
                </a:lnTo>
                <a:lnTo>
                  <a:pt x="187" y="615"/>
                </a:lnTo>
                <a:lnTo>
                  <a:pt x="188" y="615"/>
                </a:lnTo>
                <a:lnTo>
                  <a:pt x="190" y="615"/>
                </a:lnTo>
                <a:lnTo>
                  <a:pt x="192" y="615"/>
                </a:lnTo>
                <a:lnTo>
                  <a:pt x="193" y="615"/>
                </a:lnTo>
                <a:lnTo>
                  <a:pt x="193" y="616"/>
                </a:lnTo>
                <a:lnTo>
                  <a:pt x="193" y="618"/>
                </a:lnTo>
                <a:lnTo>
                  <a:pt x="195" y="618"/>
                </a:lnTo>
                <a:lnTo>
                  <a:pt x="195" y="619"/>
                </a:lnTo>
                <a:lnTo>
                  <a:pt x="196" y="619"/>
                </a:lnTo>
                <a:lnTo>
                  <a:pt x="198" y="619"/>
                </a:lnTo>
                <a:lnTo>
                  <a:pt x="200" y="618"/>
                </a:lnTo>
                <a:lnTo>
                  <a:pt x="201" y="618"/>
                </a:lnTo>
                <a:lnTo>
                  <a:pt x="203" y="618"/>
                </a:lnTo>
                <a:lnTo>
                  <a:pt x="204" y="618"/>
                </a:lnTo>
                <a:lnTo>
                  <a:pt x="206" y="616"/>
                </a:lnTo>
                <a:lnTo>
                  <a:pt x="206" y="615"/>
                </a:lnTo>
                <a:lnTo>
                  <a:pt x="208" y="615"/>
                </a:lnTo>
                <a:lnTo>
                  <a:pt x="209" y="615"/>
                </a:lnTo>
                <a:lnTo>
                  <a:pt x="211" y="615"/>
                </a:lnTo>
                <a:lnTo>
                  <a:pt x="214" y="613"/>
                </a:lnTo>
                <a:lnTo>
                  <a:pt x="215" y="613"/>
                </a:lnTo>
                <a:lnTo>
                  <a:pt x="217" y="613"/>
                </a:lnTo>
                <a:lnTo>
                  <a:pt x="219" y="613"/>
                </a:lnTo>
                <a:lnTo>
                  <a:pt x="220" y="611"/>
                </a:lnTo>
                <a:lnTo>
                  <a:pt x="222" y="611"/>
                </a:lnTo>
                <a:lnTo>
                  <a:pt x="223" y="611"/>
                </a:lnTo>
                <a:lnTo>
                  <a:pt x="225" y="611"/>
                </a:lnTo>
                <a:lnTo>
                  <a:pt x="227" y="610"/>
                </a:lnTo>
                <a:lnTo>
                  <a:pt x="228" y="610"/>
                </a:lnTo>
                <a:lnTo>
                  <a:pt x="230" y="610"/>
                </a:lnTo>
                <a:lnTo>
                  <a:pt x="231" y="610"/>
                </a:lnTo>
                <a:lnTo>
                  <a:pt x="233" y="610"/>
                </a:lnTo>
                <a:lnTo>
                  <a:pt x="233" y="608"/>
                </a:lnTo>
                <a:lnTo>
                  <a:pt x="234" y="608"/>
                </a:lnTo>
                <a:lnTo>
                  <a:pt x="236" y="608"/>
                </a:lnTo>
                <a:lnTo>
                  <a:pt x="238" y="608"/>
                </a:lnTo>
                <a:lnTo>
                  <a:pt x="239" y="608"/>
                </a:lnTo>
                <a:lnTo>
                  <a:pt x="241" y="607"/>
                </a:lnTo>
                <a:lnTo>
                  <a:pt x="242" y="607"/>
                </a:lnTo>
                <a:lnTo>
                  <a:pt x="244" y="607"/>
                </a:lnTo>
                <a:lnTo>
                  <a:pt x="246" y="607"/>
                </a:lnTo>
                <a:lnTo>
                  <a:pt x="247" y="605"/>
                </a:lnTo>
                <a:lnTo>
                  <a:pt x="249" y="605"/>
                </a:lnTo>
                <a:lnTo>
                  <a:pt x="250" y="605"/>
                </a:lnTo>
                <a:lnTo>
                  <a:pt x="252" y="605"/>
                </a:lnTo>
                <a:lnTo>
                  <a:pt x="255" y="603"/>
                </a:lnTo>
                <a:lnTo>
                  <a:pt x="257" y="603"/>
                </a:lnTo>
                <a:lnTo>
                  <a:pt x="258" y="603"/>
                </a:lnTo>
                <a:lnTo>
                  <a:pt x="260" y="603"/>
                </a:lnTo>
                <a:lnTo>
                  <a:pt x="260" y="602"/>
                </a:lnTo>
                <a:lnTo>
                  <a:pt x="261" y="602"/>
                </a:lnTo>
                <a:lnTo>
                  <a:pt x="263" y="602"/>
                </a:lnTo>
                <a:lnTo>
                  <a:pt x="265" y="602"/>
                </a:lnTo>
                <a:lnTo>
                  <a:pt x="266" y="602"/>
                </a:lnTo>
                <a:lnTo>
                  <a:pt x="266" y="600"/>
                </a:lnTo>
                <a:lnTo>
                  <a:pt x="268" y="600"/>
                </a:lnTo>
                <a:lnTo>
                  <a:pt x="274" y="599"/>
                </a:lnTo>
                <a:lnTo>
                  <a:pt x="306" y="592"/>
                </a:lnTo>
                <a:lnTo>
                  <a:pt x="315" y="589"/>
                </a:lnTo>
                <a:lnTo>
                  <a:pt x="322" y="589"/>
                </a:lnTo>
                <a:lnTo>
                  <a:pt x="358" y="592"/>
                </a:lnTo>
                <a:lnTo>
                  <a:pt x="358" y="591"/>
                </a:lnTo>
                <a:lnTo>
                  <a:pt x="360" y="589"/>
                </a:lnTo>
                <a:lnTo>
                  <a:pt x="362" y="588"/>
                </a:lnTo>
                <a:lnTo>
                  <a:pt x="362" y="586"/>
                </a:lnTo>
                <a:lnTo>
                  <a:pt x="363" y="586"/>
                </a:lnTo>
                <a:lnTo>
                  <a:pt x="363" y="584"/>
                </a:lnTo>
                <a:lnTo>
                  <a:pt x="365" y="583"/>
                </a:lnTo>
                <a:lnTo>
                  <a:pt x="366" y="581"/>
                </a:lnTo>
                <a:lnTo>
                  <a:pt x="366" y="580"/>
                </a:lnTo>
                <a:lnTo>
                  <a:pt x="366" y="578"/>
                </a:lnTo>
                <a:lnTo>
                  <a:pt x="366" y="576"/>
                </a:lnTo>
                <a:lnTo>
                  <a:pt x="365" y="576"/>
                </a:lnTo>
                <a:lnTo>
                  <a:pt x="365" y="575"/>
                </a:lnTo>
                <a:lnTo>
                  <a:pt x="365" y="573"/>
                </a:lnTo>
                <a:lnTo>
                  <a:pt x="365" y="572"/>
                </a:lnTo>
                <a:lnTo>
                  <a:pt x="365" y="573"/>
                </a:lnTo>
                <a:lnTo>
                  <a:pt x="366" y="572"/>
                </a:lnTo>
                <a:lnTo>
                  <a:pt x="366" y="570"/>
                </a:lnTo>
                <a:lnTo>
                  <a:pt x="366" y="569"/>
                </a:lnTo>
                <a:lnTo>
                  <a:pt x="366" y="567"/>
                </a:lnTo>
                <a:lnTo>
                  <a:pt x="368" y="567"/>
                </a:lnTo>
                <a:lnTo>
                  <a:pt x="368" y="565"/>
                </a:lnTo>
                <a:lnTo>
                  <a:pt x="369" y="565"/>
                </a:lnTo>
                <a:lnTo>
                  <a:pt x="369" y="564"/>
                </a:lnTo>
                <a:lnTo>
                  <a:pt x="371" y="564"/>
                </a:lnTo>
                <a:lnTo>
                  <a:pt x="371" y="562"/>
                </a:lnTo>
                <a:lnTo>
                  <a:pt x="373" y="562"/>
                </a:lnTo>
                <a:lnTo>
                  <a:pt x="371" y="561"/>
                </a:lnTo>
                <a:lnTo>
                  <a:pt x="373" y="561"/>
                </a:lnTo>
                <a:lnTo>
                  <a:pt x="373" y="559"/>
                </a:lnTo>
                <a:lnTo>
                  <a:pt x="374" y="559"/>
                </a:lnTo>
                <a:lnTo>
                  <a:pt x="374" y="557"/>
                </a:lnTo>
                <a:lnTo>
                  <a:pt x="374" y="556"/>
                </a:lnTo>
                <a:lnTo>
                  <a:pt x="374" y="554"/>
                </a:lnTo>
                <a:lnTo>
                  <a:pt x="376" y="553"/>
                </a:lnTo>
                <a:lnTo>
                  <a:pt x="376" y="551"/>
                </a:lnTo>
                <a:lnTo>
                  <a:pt x="377" y="549"/>
                </a:lnTo>
                <a:lnTo>
                  <a:pt x="377" y="548"/>
                </a:lnTo>
                <a:lnTo>
                  <a:pt x="377" y="546"/>
                </a:lnTo>
                <a:lnTo>
                  <a:pt x="377" y="545"/>
                </a:lnTo>
                <a:lnTo>
                  <a:pt x="379" y="545"/>
                </a:lnTo>
                <a:lnTo>
                  <a:pt x="379" y="543"/>
                </a:lnTo>
                <a:lnTo>
                  <a:pt x="379" y="542"/>
                </a:lnTo>
                <a:lnTo>
                  <a:pt x="379" y="540"/>
                </a:lnTo>
                <a:lnTo>
                  <a:pt x="379" y="538"/>
                </a:lnTo>
                <a:lnTo>
                  <a:pt x="381" y="538"/>
                </a:lnTo>
                <a:lnTo>
                  <a:pt x="381" y="537"/>
                </a:lnTo>
                <a:lnTo>
                  <a:pt x="381" y="535"/>
                </a:lnTo>
                <a:lnTo>
                  <a:pt x="382" y="535"/>
                </a:lnTo>
                <a:lnTo>
                  <a:pt x="382" y="534"/>
                </a:lnTo>
                <a:lnTo>
                  <a:pt x="381" y="532"/>
                </a:lnTo>
                <a:lnTo>
                  <a:pt x="381" y="530"/>
                </a:lnTo>
                <a:lnTo>
                  <a:pt x="382" y="530"/>
                </a:lnTo>
                <a:lnTo>
                  <a:pt x="382" y="529"/>
                </a:lnTo>
                <a:lnTo>
                  <a:pt x="384" y="527"/>
                </a:lnTo>
                <a:lnTo>
                  <a:pt x="384" y="526"/>
                </a:lnTo>
                <a:lnTo>
                  <a:pt x="384" y="524"/>
                </a:lnTo>
                <a:lnTo>
                  <a:pt x="384" y="522"/>
                </a:lnTo>
                <a:lnTo>
                  <a:pt x="384" y="521"/>
                </a:lnTo>
                <a:lnTo>
                  <a:pt x="385" y="521"/>
                </a:lnTo>
                <a:lnTo>
                  <a:pt x="385" y="519"/>
                </a:lnTo>
                <a:lnTo>
                  <a:pt x="387" y="519"/>
                </a:lnTo>
                <a:lnTo>
                  <a:pt x="387" y="518"/>
                </a:lnTo>
                <a:lnTo>
                  <a:pt x="389" y="518"/>
                </a:lnTo>
                <a:lnTo>
                  <a:pt x="389" y="516"/>
                </a:lnTo>
                <a:lnTo>
                  <a:pt x="390" y="515"/>
                </a:lnTo>
                <a:lnTo>
                  <a:pt x="390" y="513"/>
                </a:lnTo>
                <a:lnTo>
                  <a:pt x="392" y="513"/>
                </a:lnTo>
                <a:lnTo>
                  <a:pt x="392" y="511"/>
                </a:lnTo>
                <a:lnTo>
                  <a:pt x="393" y="510"/>
                </a:lnTo>
                <a:lnTo>
                  <a:pt x="393" y="508"/>
                </a:lnTo>
                <a:lnTo>
                  <a:pt x="395" y="508"/>
                </a:lnTo>
                <a:lnTo>
                  <a:pt x="395" y="507"/>
                </a:lnTo>
                <a:lnTo>
                  <a:pt x="396" y="507"/>
                </a:lnTo>
                <a:lnTo>
                  <a:pt x="396" y="505"/>
                </a:lnTo>
                <a:lnTo>
                  <a:pt x="398" y="505"/>
                </a:lnTo>
                <a:lnTo>
                  <a:pt x="398" y="503"/>
                </a:lnTo>
                <a:lnTo>
                  <a:pt x="400" y="502"/>
                </a:lnTo>
                <a:lnTo>
                  <a:pt x="401" y="500"/>
                </a:lnTo>
                <a:lnTo>
                  <a:pt x="401" y="499"/>
                </a:lnTo>
                <a:lnTo>
                  <a:pt x="401" y="497"/>
                </a:lnTo>
                <a:lnTo>
                  <a:pt x="403" y="497"/>
                </a:lnTo>
                <a:lnTo>
                  <a:pt x="403" y="495"/>
                </a:lnTo>
                <a:lnTo>
                  <a:pt x="403" y="494"/>
                </a:lnTo>
                <a:lnTo>
                  <a:pt x="404" y="492"/>
                </a:lnTo>
                <a:lnTo>
                  <a:pt x="404" y="491"/>
                </a:lnTo>
                <a:lnTo>
                  <a:pt x="404" y="489"/>
                </a:lnTo>
                <a:lnTo>
                  <a:pt x="404" y="488"/>
                </a:lnTo>
                <a:lnTo>
                  <a:pt x="404" y="486"/>
                </a:lnTo>
                <a:lnTo>
                  <a:pt x="404" y="484"/>
                </a:lnTo>
                <a:lnTo>
                  <a:pt x="406" y="483"/>
                </a:lnTo>
                <a:lnTo>
                  <a:pt x="408" y="481"/>
                </a:lnTo>
                <a:lnTo>
                  <a:pt x="406" y="481"/>
                </a:lnTo>
                <a:lnTo>
                  <a:pt x="406" y="480"/>
                </a:lnTo>
                <a:lnTo>
                  <a:pt x="406" y="478"/>
                </a:lnTo>
                <a:lnTo>
                  <a:pt x="408" y="478"/>
                </a:lnTo>
                <a:lnTo>
                  <a:pt x="408" y="476"/>
                </a:lnTo>
                <a:lnTo>
                  <a:pt x="408" y="475"/>
                </a:lnTo>
                <a:lnTo>
                  <a:pt x="408" y="473"/>
                </a:lnTo>
                <a:lnTo>
                  <a:pt x="408" y="472"/>
                </a:lnTo>
                <a:lnTo>
                  <a:pt x="409" y="472"/>
                </a:lnTo>
                <a:lnTo>
                  <a:pt x="409" y="470"/>
                </a:lnTo>
                <a:lnTo>
                  <a:pt x="409" y="468"/>
                </a:lnTo>
                <a:lnTo>
                  <a:pt x="409" y="467"/>
                </a:lnTo>
                <a:lnTo>
                  <a:pt x="409" y="465"/>
                </a:lnTo>
                <a:lnTo>
                  <a:pt x="409" y="464"/>
                </a:lnTo>
                <a:lnTo>
                  <a:pt x="409" y="462"/>
                </a:lnTo>
                <a:lnTo>
                  <a:pt x="409" y="461"/>
                </a:lnTo>
                <a:lnTo>
                  <a:pt x="411" y="459"/>
                </a:lnTo>
                <a:lnTo>
                  <a:pt x="411" y="457"/>
                </a:lnTo>
                <a:lnTo>
                  <a:pt x="412" y="457"/>
                </a:lnTo>
                <a:lnTo>
                  <a:pt x="414" y="456"/>
                </a:lnTo>
                <a:lnTo>
                  <a:pt x="415" y="456"/>
                </a:lnTo>
                <a:lnTo>
                  <a:pt x="415" y="454"/>
                </a:lnTo>
                <a:lnTo>
                  <a:pt x="417" y="454"/>
                </a:lnTo>
                <a:lnTo>
                  <a:pt x="417" y="453"/>
                </a:lnTo>
                <a:lnTo>
                  <a:pt x="419" y="451"/>
                </a:lnTo>
                <a:lnTo>
                  <a:pt x="420" y="451"/>
                </a:lnTo>
                <a:lnTo>
                  <a:pt x="422" y="449"/>
                </a:lnTo>
                <a:lnTo>
                  <a:pt x="423" y="449"/>
                </a:lnTo>
                <a:lnTo>
                  <a:pt x="425" y="448"/>
                </a:lnTo>
                <a:lnTo>
                  <a:pt x="425" y="446"/>
                </a:lnTo>
                <a:lnTo>
                  <a:pt x="425" y="445"/>
                </a:lnTo>
                <a:lnTo>
                  <a:pt x="427" y="445"/>
                </a:lnTo>
                <a:lnTo>
                  <a:pt x="428" y="443"/>
                </a:lnTo>
                <a:lnTo>
                  <a:pt x="430" y="443"/>
                </a:lnTo>
                <a:lnTo>
                  <a:pt x="430" y="441"/>
                </a:lnTo>
                <a:lnTo>
                  <a:pt x="430" y="440"/>
                </a:lnTo>
                <a:lnTo>
                  <a:pt x="430" y="438"/>
                </a:lnTo>
                <a:lnTo>
                  <a:pt x="431" y="437"/>
                </a:lnTo>
                <a:lnTo>
                  <a:pt x="433" y="437"/>
                </a:lnTo>
                <a:lnTo>
                  <a:pt x="433" y="435"/>
                </a:lnTo>
                <a:lnTo>
                  <a:pt x="433" y="434"/>
                </a:lnTo>
                <a:lnTo>
                  <a:pt x="433" y="432"/>
                </a:lnTo>
                <a:lnTo>
                  <a:pt x="435" y="432"/>
                </a:lnTo>
                <a:lnTo>
                  <a:pt x="436" y="430"/>
                </a:lnTo>
                <a:lnTo>
                  <a:pt x="436" y="429"/>
                </a:lnTo>
                <a:lnTo>
                  <a:pt x="438" y="427"/>
                </a:lnTo>
                <a:lnTo>
                  <a:pt x="436" y="426"/>
                </a:lnTo>
                <a:lnTo>
                  <a:pt x="435" y="424"/>
                </a:lnTo>
                <a:lnTo>
                  <a:pt x="435" y="422"/>
                </a:lnTo>
                <a:lnTo>
                  <a:pt x="435" y="421"/>
                </a:lnTo>
                <a:lnTo>
                  <a:pt x="435" y="419"/>
                </a:lnTo>
                <a:lnTo>
                  <a:pt x="436" y="419"/>
                </a:lnTo>
                <a:lnTo>
                  <a:pt x="436" y="418"/>
                </a:lnTo>
                <a:lnTo>
                  <a:pt x="436" y="416"/>
                </a:lnTo>
                <a:lnTo>
                  <a:pt x="435" y="416"/>
                </a:lnTo>
                <a:lnTo>
                  <a:pt x="435" y="414"/>
                </a:lnTo>
                <a:lnTo>
                  <a:pt x="435" y="413"/>
                </a:lnTo>
                <a:lnTo>
                  <a:pt x="436" y="413"/>
                </a:lnTo>
                <a:lnTo>
                  <a:pt x="438" y="413"/>
                </a:lnTo>
                <a:lnTo>
                  <a:pt x="436" y="411"/>
                </a:lnTo>
                <a:lnTo>
                  <a:pt x="438" y="411"/>
                </a:lnTo>
                <a:lnTo>
                  <a:pt x="436" y="410"/>
                </a:lnTo>
                <a:lnTo>
                  <a:pt x="436" y="408"/>
                </a:lnTo>
                <a:lnTo>
                  <a:pt x="435" y="408"/>
                </a:lnTo>
                <a:lnTo>
                  <a:pt x="435" y="407"/>
                </a:lnTo>
                <a:lnTo>
                  <a:pt x="433" y="407"/>
                </a:lnTo>
                <a:lnTo>
                  <a:pt x="433" y="405"/>
                </a:lnTo>
                <a:lnTo>
                  <a:pt x="433" y="403"/>
                </a:lnTo>
                <a:lnTo>
                  <a:pt x="433" y="402"/>
                </a:lnTo>
                <a:lnTo>
                  <a:pt x="433" y="400"/>
                </a:lnTo>
                <a:lnTo>
                  <a:pt x="433" y="399"/>
                </a:lnTo>
                <a:lnTo>
                  <a:pt x="433" y="397"/>
                </a:lnTo>
                <a:lnTo>
                  <a:pt x="435" y="395"/>
                </a:lnTo>
                <a:lnTo>
                  <a:pt x="435" y="392"/>
                </a:lnTo>
                <a:lnTo>
                  <a:pt x="433" y="392"/>
                </a:lnTo>
                <a:lnTo>
                  <a:pt x="433" y="391"/>
                </a:lnTo>
                <a:lnTo>
                  <a:pt x="433" y="389"/>
                </a:lnTo>
                <a:lnTo>
                  <a:pt x="435" y="389"/>
                </a:lnTo>
                <a:lnTo>
                  <a:pt x="435" y="391"/>
                </a:lnTo>
                <a:lnTo>
                  <a:pt x="436" y="391"/>
                </a:lnTo>
                <a:lnTo>
                  <a:pt x="438" y="391"/>
                </a:lnTo>
                <a:lnTo>
                  <a:pt x="438" y="389"/>
                </a:lnTo>
                <a:lnTo>
                  <a:pt x="438" y="387"/>
                </a:lnTo>
                <a:lnTo>
                  <a:pt x="438" y="386"/>
                </a:lnTo>
                <a:lnTo>
                  <a:pt x="439" y="386"/>
                </a:lnTo>
                <a:lnTo>
                  <a:pt x="439" y="384"/>
                </a:lnTo>
                <a:lnTo>
                  <a:pt x="441" y="384"/>
                </a:lnTo>
                <a:lnTo>
                  <a:pt x="441" y="383"/>
                </a:lnTo>
                <a:lnTo>
                  <a:pt x="441" y="381"/>
                </a:lnTo>
                <a:lnTo>
                  <a:pt x="441" y="380"/>
                </a:lnTo>
                <a:lnTo>
                  <a:pt x="442" y="380"/>
                </a:lnTo>
                <a:lnTo>
                  <a:pt x="442" y="378"/>
                </a:lnTo>
                <a:lnTo>
                  <a:pt x="442" y="376"/>
                </a:lnTo>
                <a:lnTo>
                  <a:pt x="444" y="376"/>
                </a:lnTo>
                <a:lnTo>
                  <a:pt x="444" y="375"/>
                </a:lnTo>
                <a:lnTo>
                  <a:pt x="446" y="375"/>
                </a:lnTo>
                <a:lnTo>
                  <a:pt x="447" y="375"/>
                </a:lnTo>
                <a:lnTo>
                  <a:pt x="447" y="373"/>
                </a:lnTo>
                <a:lnTo>
                  <a:pt x="446" y="373"/>
                </a:lnTo>
                <a:lnTo>
                  <a:pt x="447" y="373"/>
                </a:lnTo>
                <a:lnTo>
                  <a:pt x="447" y="372"/>
                </a:lnTo>
                <a:lnTo>
                  <a:pt x="449" y="372"/>
                </a:lnTo>
                <a:lnTo>
                  <a:pt x="450" y="370"/>
                </a:lnTo>
                <a:lnTo>
                  <a:pt x="450" y="368"/>
                </a:lnTo>
                <a:lnTo>
                  <a:pt x="450" y="367"/>
                </a:lnTo>
                <a:lnTo>
                  <a:pt x="450" y="365"/>
                </a:lnTo>
                <a:lnTo>
                  <a:pt x="450" y="364"/>
                </a:lnTo>
                <a:lnTo>
                  <a:pt x="450" y="362"/>
                </a:lnTo>
                <a:lnTo>
                  <a:pt x="449" y="362"/>
                </a:lnTo>
                <a:lnTo>
                  <a:pt x="449" y="360"/>
                </a:lnTo>
                <a:lnTo>
                  <a:pt x="450" y="360"/>
                </a:lnTo>
                <a:lnTo>
                  <a:pt x="452" y="359"/>
                </a:lnTo>
                <a:lnTo>
                  <a:pt x="454" y="359"/>
                </a:lnTo>
                <a:lnTo>
                  <a:pt x="455" y="359"/>
                </a:lnTo>
                <a:lnTo>
                  <a:pt x="457" y="359"/>
                </a:lnTo>
                <a:lnTo>
                  <a:pt x="457" y="357"/>
                </a:lnTo>
                <a:lnTo>
                  <a:pt x="458" y="357"/>
                </a:lnTo>
                <a:lnTo>
                  <a:pt x="458" y="356"/>
                </a:lnTo>
                <a:lnTo>
                  <a:pt x="457" y="356"/>
                </a:lnTo>
                <a:lnTo>
                  <a:pt x="457" y="354"/>
                </a:lnTo>
                <a:lnTo>
                  <a:pt x="457" y="353"/>
                </a:lnTo>
                <a:lnTo>
                  <a:pt x="457" y="351"/>
                </a:lnTo>
                <a:lnTo>
                  <a:pt x="455" y="351"/>
                </a:lnTo>
                <a:lnTo>
                  <a:pt x="455" y="349"/>
                </a:lnTo>
                <a:lnTo>
                  <a:pt x="455" y="348"/>
                </a:lnTo>
                <a:lnTo>
                  <a:pt x="455" y="346"/>
                </a:lnTo>
                <a:lnTo>
                  <a:pt x="454" y="346"/>
                </a:lnTo>
                <a:lnTo>
                  <a:pt x="454" y="345"/>
                </a:lnTo>
                <a:lnTo>
                  <a:pt x="452" y="346"/>
                </a:lnTo>
                <a:lnTo>
                  <a:pt x="452" y="345"/>
                </a:lnTo>
                <a:lnTo>
                  <a:pt x="450" y="345"/>
                </a:lnTo>
                <a:lnTo>
                  <a:pt x="450" y="343"/>
                </a:lnTo>
                <a:lnTo>
                  <a:pt x="449" y="343"/>
                </a:lnTo>
                <a:lnTo>
                  <a:pt x="449" y="341"/>
                </a:lnTo>
                <a:lnTo>
                  <a:pt x="447" y="340"/>
                </a:lnTo>
                <a:lnTo>
                  <a:pt x="449" y="340"/>
                </a:lnTo>
                <a:lnTo>
                  <a:pt x="449" y="338"/>
                </a:lnTo>
                <a:lnTo>
                  <a:pt x="447" y="337"/>
                </a:lnTo>
                <a:lnTo>
                  <a:pt x="447" y="335"/>
                </a:lnTo>
                <a:lnTo>
                  <a:pt x="449" y="335"/>
                </a:lnTo>
                <a:lnTo>
                  <a:pt x="449" y="333"/>
                </a:lnTo>
                <a:lnTo>
                  <a:pt x="449" y="332"/>
                </a:lnTo>
                <a:lnTo>
                  <a:pt x="450" y="332"/>
                </a:lnTo>
                <a:lnTo>
                  <a:pt x="450" y="330"/>
                </a:lnTo>
                <a:lnTo>
                  <a:pt x="450" y="329"/>
                </a:lnTo>
                <a:lnTo>
                  <a:pt x="450" y="327"/>
                </a:lnTo>
                <a:lnTo>
                  <a:pt x="449" y="327"/>
                </a:lnTo>
                <a:lnTo>
                  <a:pt x="449" y="326"/>
                </a:lnTo>
                <a:lnTo>
                  <a:pt x="447" y="324"/>
                </a:lnTo>
                <a:lnTo>
                  <a:pt x="449" y="324"/>
                </a:lnTo>
                <a:lnTo>
                  <a:pt x="449" y="322"/>
                </a:lnTo>
                <a:lnTo>
                  <a:pt x="449" y="321"/>
                </a:lnTo>
                <a:lnTo>
                  <a:pt x="447" y="321"/>
                </a:lnTo>
                <a:lnTo>
                  <a:pt x="447" y="319"/>
                </a:lnTo>
                <a:lnTo>
                  <a:pt x="447" y="318"/>
                </a:lnTo>
                <a:lnTo>
                  <a:pt x="446" y="318"/>
                </a:lnTo>
                <a:lnTo>
                  <a:pt x="446" y="316"/>
                </a:lnTo>
                <a:lnTo>
                  <a:pt x="444" y="316"/>
                </a:lnTo>
                <a:lnTo>
                  <a:pt x="444" y="314"/>
                </a:lnTo>
                <a:lnTo>
                  <a:pt x="444" y="313"/>
                </a:lnTo>
                <a:lnTo>
                  <a:pt x="442" y="313"/>
                </a:lnTo>
                <a:lnTo>
                  <a:pt x="442" y="311"/>
                </a:lnTo>
                <a:lnTo>
                  <a:pt x="441" y="311"/>
                </a:lnTo>
                <a:lnTo>
                  <a:pt x="441" y="310"/>
                </a:lnTo>
                <a:lnTo>
                  <a:pt x="442" y="310"/>
                </a:lnTo>
                <a:lnTo>
                  <a:pt x="444" y="311"/>
                </a:lnTo>
                <a:lnTo>
                  <a:pt x="446" y="311"/>
                </a:lnTo>
                <a:lnTo>
                  <a:pt x="447" y="311"/>
                </a:lnTo>
                <a:lnTo>
                  <a:pt x="449" y="311"/>
                </a:lnTo>
                <a:lnTo>
                  <a:pt x="450" y="311"/>
                </a:lnTo>
                <a:lnTo>
                  <a:pt x="452" y="311"/>
                </a:lnTo>
                <a:lnTo>
                  <a:pt x="454" y="311"/>
                </a:lnTo>
                <a:lnTo>
                  <a:pt x="455" y="311"/>
                </a:lnTo>
                <a:lnTo>
                  <a:pt x="457" y="311"/>
                </a:lnTo>
                <a:lnTo>
                  <a:pt x="458" y="311"/>
                </a:lnTo>
                <a:lnTo>
                  <a:pt x="460" y="311"/>
                </a:lnTo>
                <a:lnTo>
                  <a:pt x="462" y="311"/>
                </a:lnTo>
                <a:lnTo>
                  <a:pt x="463" y="311"/>
                </a:lnTo>
                <a:lnTo>
                  <a:pt x="465" y="311"/>
                </a:lnTo>
                <a:lnTo>
                  <a:pt x="466" y="311"/>
                </a:lnTo>
                <a:lnTo>
                  <a:pt x="466" y="310"/>
                </a:lnTo>
                <a:lnTo>
                  <a:pt x="466" y="308"/>
                </a:lnTo>
                <a:lnTo>
                  <a:pt x="466" y="306"/>
                </a:lnTo>
                <a:lnTo>
                  <a:pt x="466" y="305"/>
                </a:lnTo>
                <a:lnTo>
                  <a:pt x="465" y="303"/>
                </a:lnTo>
                <a:lnTo>
                  <a:pt x="465" y="302"/>
                </a:lnTo>
                <a:lnTo>
                  <a:pt x="465" y="300"/>
                </a:lnTo>
                <a:lnTo>
                  <a:pt x="465" y="299"/>
                </a:lnTo>
                <a:lnTo>
                  <a:pt x="463" y="299"/>
                </a:lnTo>
                <a:lnTo>
                  <a:pt x="463" y="297"/>
                </a:lnTo>
                <a:lnTo>
                  <a:pt x="463" y="295"/>
                </a:lnTo>
                <a:lnTo>
                  <a:pt x="463" y="294"/>
                </a:lnTo>
                <a:lnTo>
                  <a:pt x="463" y="292"/>
                </a:lnTo>
                <a:lnTo>
                  <a:pt x="463" y="291"/>
                </a:lnTo>
                <a:lnTo>
                  <a:pt x="463" y="289"/>
                </a:lnTo>
                <a:lnTo>
                  <a:pt x="463" y="287"/>
                </a:lnTo>
                <a:lnTo>
                  <a:pt x="463" y="286"/>
                </a:lnTo>
                <a:lnTo>
                  <a:pt x="463" y="284"/>
                </a:lnTo>
                <a:lnTo>
                  <a:pt x="463" y="283"/>
                </a:lnTo>
                <a:lnTo>
                  <a:pt x="463" y="281"/>
                </a:lnTo>
                <a:lnTo>
                  <a:pt x="463" y="279"/>
                </a:lnTo>
                <a:lnTo>
                  <a:pt x="463" y="278"/>
                </a:lnTo>
                <a:lnTo>
                  <a:pt x="463" y="276"/>
                </a:lnTo>
                <a:lnTo>
                  <a:pt x="463" y="275"/>
                </a:lnTo>
                <a:lnTo>
                  <a:pt x="463" y="273"/>
                </a:lnTo>
                <a:lnTo>
                  <a:pt x="463" y="272"/>
                </a:lnTo>
                <a:lnTo>
                  <a:pt x="463" y="270"/>
                </a:lnTo>
                <a:lnTo>
                  <a:pt x="465" y="270"/>
                </a:lnTo>
                <a:lnTo>
                  <a:pt x="465" y="268"/>
                </a:lnTo>
                <a:lnTo>
                  <a:pt x="465" y="267"/>
                </a:lnTo>
                <a:lnTo>
                  <a:pt x="465" y="265"/>
                </a:lnTo>
                <a:lnTo>
                  <a:pt x="465" y="264"/>
                </a:lnTo>
                <a:lnTo>
                  <a:pt x="465" y="262"/>
                </a:lnTo>
                <a:lnTo>
                  <a:pt x="466" y="262"/>
                </a:lnTo>
                <a:lnTo>
                  <a:pt x="466" y="260"/>
                </a:lnTo>
                <a:lnTo>
                  <a:pt x="466" y="259"/>
                </a:lnTo>
                <a:lnTo>
                  <a:pt x="466" y="257"/>
                </a:lnTo>
                <a:lnTo>
                  <a:pt x="466" y="256"/>
                </a:lnTo>
                <a:lnTo>
                  <a:pt x="468" y="256"/>
                </a:lnTo>
                <a:lnTo>
                  <a:pt x="468" y="254"/>
                </a:lnTo>
                <a:lnTo>
                  <a:pt x="469" y="254"/>
                </a:lnTo>
                <a:lnTo>
                  <a:pt x="469" y="252"/>
                </a:lnTo>
                <a:lnTo>
                  <a:pt x="471" y="252"/>
                </a:lnTo>
                <a:lnTo>
                  <a:pt x="471" y="251"/>
                </a:lnTo>
                <a:lnTo>
                  <a:pt x="471" y="249"/>
                </a:lnTo>
                <a:lnTo>
                  <a:pt x="471" y="248"/>
                </a:lnTo>
                <a:lnTo>
                  <a:pt x="471" y="246"/>
                </a:lnTo>
                <a:lnTo>
                  <a:pt x="471" y="245"/>
                </a:lnTo>
                <a:lnTo>
                  <a:pt x="471" y="243"/>
                </a:lnTo>
                <a:lnTo>
                  <a:pt x="471" y="241"/>
                </a:lnTo>
                <a:lnTo>
                  <a:pt x="471" y="240"/>
                </a:lnTo>
                <a:lnTo>
                  <a:pt x="471" y="238"/>
                </a:lnTo>
                <a:lnTo>
                  <a:pt x="471" y="235"/>
                </a:lnTo>
                <a:lnTo>
                  <a:pt x="471" y="233"/>
                </a:lnTo>
                <a:lnTo>
                  <a:pt x="471" y="232"/>
                </a:lnTo>
                <a:lnTo>
                  <a:pt x="469" y="232"/>
                </a:lnTo>
                <a:lnTo>
                  <a:pt x="469" y="230"/>
                </a:lnTo>
                <a:lnTo>
                  <a:pt x="469" y="229"/>
                </a:lnTo>
                <a:lnTo>
                  <a:pt x="469" y="227"/>
                </a:lnTo>
                <a:lnTo>
                  <a:pt x="469" y="225"/>
                </a:lnTo>
                <a:lnTo>
                  <a:pt x="469" y="224"/>
                </a:lnTo>
                <a:lnTo>
                  <a:pt x="468" y="222"/>
                </a:lnTo>
                <a:lnTo>
                  <a:pt x="468" y="221"/>
                </a:lnTo>
                <a:lnTo>
                  <a:pt x="468" y="219"/>
                </a:lnTo>
                <a:lnTo>
                  <a:pt x="468" y="218"/>
                </a:lnTo>
                <a:lnTo>
                  <a:pt x="468" y="214"/>
                </a:lnTo>
                <a:lnTo>
                  <a:pt x="466" y="213"/>
                </a:lnTo>
                <a:lnTo>
                  <a:pt x="466" y="211"/>
                </a:lnTo>
                <a:lnTo>
                  <a:pt x="466" y="210"/>
                </a:lnTo>
                <a:lnTo>
                  <a:pt x="466" y="208"/>
                </a:lnTo>
                <a:lnTo>
                  <a:pt x="466" y="206"/>
                </a:lnTo>
                <a:lnTo>
                  <a:pt x="466" y="205"/>
                </a:lnTo>
                <a:lnTo>
                  <a:pt x="466" y="203"/>
                </a:lnTo>
                <a:lnTo>
                  <a:pt x="468" y="203"/>
                </a:lnTo>
                <a:lnTo>
                  <a:pt x="468" y="202"/>
                </a:lnTo>
                <a:lnTo>
                  <a:pt x="469" y="200"/>
                </a:lnTo>
                <a:lnTo>
                  <a:pt x="471" y="200"/>
                </a:lnTo>
                <a:lnTo>
                  <a:pt x="469" y="200"/>
                </a:lnTo>
                <a:lnTo>
                  <a:pt x="469" y="202"/>
                </a:lnTo>
                <a:lnTo>
                  <a:pt x="471" y="202"/>
                </a:lnTo>
                <a:lnTo>
                  <a:pt x="473" y="202"/>
                </a:lnTo>
                <a:lnTo>
                  <a:pt x="473" y="203"/>
                </a:lnTo>
                <a:lnTo>
                  <a:pt x="474" y="203"/>
                </a:lnTo>
                <a:lnTo>
                  <a:pt x="474" y="202"/>
                </a:lnTo>
                <a:lnTo>
                  <a:pt x="476" y="202"/>
                </a:lnTo>
                <a:lnTo>
                  <a:pt x="476" y="203"/>
                </a:lnTo>
                <a:lnTo>
                  <a:pt x="474" y="205"/>
                </a:lnTo>
                <a:lnTo>
                  <a:pt x="476" y="205"/>
                </a:lnTo>
                <a:lnTo>
                  <a:pt x="477" y="206"/>
                </a:lnTo>
                <a:lnTo>
                  <a:pt x="476" y="206"/>
                </a:lnTo>
                <a:lnTo>
                  <a:pt x="477" y="208"/>
                </a:lnTo>
                <a:lnTo>
                  <a:pt x="481" y="214"/>
                </a:lnTo>
                <a:lnTo>
                  <a:pt x="484" y="221"/>
                </a:lnTo>
                <a:lnTo>
                  <a:pt x="484" y="222"/>
                </a:lnTo>
                <a:lnTo>
                  <a:pt x="489" y="229"/>
                </a:lnTo>
                <a:lnTo>
                  <a:pt x="487" y="230"/>
                </a:lnTo>
                <a:lnTo>
                  <a:pt x="485" y="230"/>
                </a:lnTo>
                <a:lnTo>
                  <a:pt x="485" y="229"/>
                </a:lnTo>
                <a:lnTo>
                  <a:pt x="484" y="229"/>
                </a:lnTo>
                <a:lnTo>
                  <a:pt x="484" y="230"/>
                </a:lnTo>
                <a:lnTo>
                  <a:pt x="485" y="230"/>
                </a:lnTo>
                <a:lnTo>
                  <a:pt x="485" y="232"/>
                </a:lnTo>
                <a:lnTo>
                  <a:pt x="495" y="232"/>
                </a:lnTo>
                <a:lnTo>
                  <a:pt x="503" y="235"/>
                </a:lnTo>
                <a:lnTo>
                  <a:pt x="519" y="240"/>
                </a:lnTo>
                <a:lnTo>
                  <a:pt x="533" y="241"/>
                </a:lnTo>
                <a:lnTo>
                  <a:pt x="562" y="248"/>
                </a:lnTo>
                <a:lnTo>
                  <a:pt x="562" y="246"/>
                </a:lnTo>
                <a:lnTo>
                  <a:pt x="563" y="246"/>
                </a:lnTo>
                <a:lnTo>
                  <a:pt x="563" y="245"/>
                </a:lnTo>
                <a:lnTo>
                  <a:pt x="563" y="243"/>
                </a:lnTo>
                <a:lnTo>
                  <a:pt x="562" y="241"/>
                </a:lnTo>
                <a:lnTo>
                  <a:pt x="562" y="240"/>
                </a:lnTo>
                <a:lnTo>
                  <a:pt x="562" y="238"/>
                </a:lnTo>
                <a:lnTo>
                  <a:pt x="562" y="237"/>
                </a:lnTo>
                <a:lnTo>
                  <a:pt x="562" y="235"/>
                </a:lnTo>
                <a:lnTo>
                  <a:pt x="562" y="233"/>
                </a:lnTo>
                <a:lnTo>
                  <a:pt x="563" y="232"/>
                </a:lnTo>
                <a:lnTo>
                  <a:pt x="563" y="230"/>
                </a:lnTo>
                <a:lnTo>
                  <a:pt x="565" y="230"/>
                </a:lnTo>
                <a:lnTo>
                  <a:pt x="565" y="229"/>
                </a:lnTo>
                <a:lnTo>
                  <a:pt x="566" y="229"/>
                </a:lnTo>
                <a:lnTo>
                  <a:pt x="566" y="227"/>
                </a:lnTo>
                <a:lnTo>
                  <a:pt x="566" y="225"/>
                </a:lnTo>
                <a:lnTo>
                  <a:pt x="565" y="225"/>
                </a:lnTo>
                <a:lnTo>
                  <a:pt x="565" y="224"/>
                </a:lnTo>
                <a:lnTo>
                  <a:pt x="565" y="222"/>
                </a:lnTo>
                <a:lnTo>
                  <a:pt x="565" y="221"/>
                </a:lnTo>
                <a:lnTo>
                  <a:pt x="566" y="221"/>
                </a:lnTo>
                <a:lnTo>
                  <a:pt x="566" y="219"/>
                </a:lnTo>
                <a:lnTo>
                  <a:pt x="566" y="218"/>
                </a:lnTo>
                <a:lnTo>
                  <a:pt x="566" y="216"/>
                </a:lnTo>
                <a:lnTo>
                  <a:pt x="568" y="216"/>
                </a:lnTo>
                <a:lnTo>
                  <a:pt x="568" y="214"/>
                </a:lnTo>
                <a:lnTo>
                  <a:pt x="570" y="214"/>
                </a:lnTo>
                <a:lnTo>
                  <a:pt x="571" y="214"/>
                </a:lnTo>
                <a:lnTo>
                  <a:pt x="571" y="213"/>
                </a:lnTo>
                <a:lnTo>
                  <a:pt x="573" y="211"/>
                </a:lnTo>
                <a:lnTo>
                  <a:pt x="571" y="211"/>
                </a:lnTo>
                <a:lnTo>
                  <a:pt x="571" y="210"/>
                </a:lnTo>
                <a:lnTo>
                  <a:pt x="570" y="210"/>
                </a:lnTo>
                <a:lnTo>
                  <a:pt x="570" y="208"/>
                </a:lnTo>
                <a:lnTo>
                  <a:pt x="568" y="206"/>
                </a:lnTo>
                <a:lnTo>
                  <a:pt x="570" y="206"/>
                </a:lnTo>
                <a:lnTo>
                  <a:pt x="570" y="205"/>
                </a:lnTo>
                <a:lnTo>
                  <a:pt x="570" y="203"/>
                </a:lnTo>
                <a:lnTo>
                  <a:pt x="570" y="202"/>
                </a:lnTo>
                <a:lnTo>
                  <a:pt x="568" y="202"/>
                </a:lnTo>
                <a:lnTo>
                  <a:pt x="568" y="200"/>
                </a:lnTo>
                <a:lnTo>
                  <a:pt x="568" y="198"/>
                </a:lnTo>
                <a:lnTo>
                  <a:pt x="566" y="198"/>
                </a:lnTo>
                <a:lnTo>
                  <a:pt x="566" y="197"/>
                </a:lnTo>
                <a:lnTo>
                  <a:pt x="566" y="195"/>
                </a:lnTo>
                <a:lnTo>
                  <a:pt x="566" y="194"/>
                </a:lnTo>
                <a:lnTo>
                  <a:pt x="565" y="194"/>
                </a:lnTo>
                <a:lnTo>
                  <a:pt x="565" y="192"/>
                </a:lnTo>
                <a:lnTo>
                  <a:pt x="563" y="192"/>
                </a:lnTo>
                <a:lnTo>
                  <a:pt x="562" y="192"/>
                </a:lnTo>
                <a:lnTo>
                  <a:pt x="560" y="192"/>
                </a:lnTo>
                <a:lnTo>
                  <a:pt x="560" y="187"/>
                </a:lnTo>
                <a:lnTo>
                  <a:pt x="571" y="179"/>
                </a:lnTo>
                <a:lnTo>
                  <a:pt x="582" y="173"/>
                </a:lnTo>
                <a:lnTo>
                  <a:pt x="593" y="165"/>
                </a:lnTo>
                <a:lnTo>
                  <a:pt x="700" y="94"/>
                </a:lnTo>
                <a:lnTo>
                  <a:pt x="743" y="92"/>
                </a:lnTo>
                <a:lnTo>
                  <a:pt x="844" y="89"/>
                </a:lnTo>
                <a:lnTo>
                  <a:pt x="866" y="87"/>
                </a:lnTo>
                <a:lnTo>
                  <a:pt x="900" y="86"/>
                </a:lnTo>
                <a:lnTo>
                  <a:pt x="952" y="70"/>
                </a:lnTo>
                <a:lnTo>
                  <a:pt x="1000" y="56"/>
                </a:lnTo>
                <a:lnTo>
                  <a:pt x="1016" y="49"/>
                </a:lnTo>
                <a:lnTo>
                  <a:pt x="1041" y="33"/>
                </a:lnTo>
                <a:lnTo>
                  <a:pt x="1060" y="21"/>
                </a:lnTo>
                <a:lnTo>
                  <a:pt x="1082" y="8"/>
                </a:lnTo>
                <a:lnTo>
                  <a:pt x="1086" y="6"/>
                </a:lnTo>
                <a:lnTo>
                  <a:pt x="1086" y="5"/>
                </a:lnTo>
                <a:lnTo>
                  <a:pt x="1087" y="5"/>
                </a:lnTo>
                <a:lnTo>
                  <a:pt x="1093" y="0"/>
                </a:lnTo>
                <a:lnTo>
                  <a:pt x="1165" y="52"/>
                </a:lnTo>
                <a:lnTo>
                  <a:pt x="1201" y="79"/>
                </a:lnTo>
                <a:lnTo>
                  <a:pt x="1241" y="81"/>
                </a:lnTo>
                <a:lnTo>
                  <a:pt x="1335" y="84"/>
                </a:lnTo>
                <a:lnTo>
                  <a:pt x="1398" y="87"/>
                </a:lnTo>
                <a:lnTo>
                  <a:pt x="1408" y="89"/>
                </a:lnTo>
                <a:lnTo>
                  <a:pt x="1416" y="89"/>
                </a:lnTo>
                <a:close/>
              </a:path>
            </a:pathLst>
          </a:custGeom>
          <a:solidFill>
            <a:schemeClr val="tx2"/>
          </a:solidFill>
          <a:ln w="9525">
            <a:solidFill>
              <a:schemeClr val="accent1">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5" name="Freeform 32"/>
          <p:cNvSpPr>
            <a:spLocks/>
          </p:cNvSpPr>
          <p:nvPr/>
        </p:nvSpPr>
        <p:spPr bwMode="auto">
          <a:xfrm>
            <a:off x="2012949" y="2633664"/>
            <a:ext cx="2754312" cy="2673350"/>
          </a:xfrm>
          <a:custGeom>
            <a:avLst/>
            <a:gdLst>
              <a:gd name="T0" fmla="*/ 1537 w 1735"/>
              <a:gd name="T1" fmla="*/ 520 h 1684"/>
              <a:gd name="T2" fmla="*/ 1491 w 1735"/>
              <a:gd name="T3" fmla="*/ 550 h 1684"/>
              <a:gd name="T4" fmla="*/ 1464 w 1735"/>
              <a:gd name="T5" fmla="*/ 594 h 1684"/>
              <a:gd name="T6" fmla="*/ 1413 w 1735"/>
              <a:gd name="T7" fmla="*/ 628 h 1684"/>
              <a:gd name="T8" fmla="*/ 1359 w 1735"/>
              <a:gd name="T9" fmla="*/ 666 h 1684"/>
              <a:gd name="T10" fmla="*/ 1288 w 1735"/>
              <a:gd name="T11" fmla="*/ 674 h 1684"/>
              <a:gd name="T12" fmla="*/ 1215 w 1735"/>
              <a:gd name="T13" fmla="*/ 656 h 1684"/>
              <a:gd name="T14" fmla="*/ 1143 w 1735"/>
              <a:gd name="T15" fmla="*/ 699 h 1684"/>
              <a:gd name="T16" fmla="*/ 1080 w 1735"/>
              <a:gd name="T17" fmla="*/ 739 h 1684"/>
              <a:gd name="T18" fmla="*/ 1069 w 1735"/>
              <a:gd name="T19" fmla="*/ 772 h 1684"/>
              <a:gd name="T20" fmla="*/ 1127 w 1735"/>
              <a:gd name="T21" fmla="*/ 817 h 1684"/>
              <a:gd name="T22" fmla="*/ 1181 w 1735"/>
              <a:gd name="T23" fmla="*/ 866 h 1684"/>
              <a:gd name="T24" fmla="*/ 1140 w 1735"/>
              <a:gd name="T25" fmla="*/ 923 h 1684"/>
              <a:gd name="T26" fmla="*/ 1134 w 1735"/>
              <a:gd name="T27" fmla="*/ 987 h 1684"/>
              <a:gd name="T28" fmla="*/ 1111 w 1735"/>
              <a:gd name="T29" fmla="*/ 1061 h 1684"/>
              <a:gd name="T30" fmla="*/ 1042 w 1735"/>
              <a:gd name="T31" fmla="*/ 1066 h 1684"/>
              <a:gd name="T32" fmla="*/ 997 w 1735"/>
              <a:gd name="T33" fmla="*/ 1130 h 1684"/>
              <a:gd name="T34" fmla="*/ 1008 w 1735"/>
              <a:gd name="T35" fmla="*/ 1190 h 1684"/>
              <a:gd name="T36" fmla="*/ 945 w 1735"/>
              <a:gd name="T37" fmla="*/ 1217 h 1684"/>
              <a:gd name="T38" fmla="*/ 922 w 1735"/>
              <a:gd name="T39" fmla="*/ 1282 h 1684"/>
              <a:gd name="T40" fmla="*/ 918 w 1735"/>
              <a:gd name="T41" fmla="*/ 1352 h 1684"/>
              <a:gd name="T42" fmla="*/ 864 w 1735"/>
              <a:gd name="T43" fmla="*/ 1408 h 1684"/>
              <a:gd name="T44" fmla="*/ 786 w 1735"/>
              <a:gd name="T45" fmla="*/ 1411 h 1684"/>
              <a:gd name="T46" fmla="*/ 702 w 1735"/>
              <a:gd name="T47" fmla="*/ 1411 h 1684"/>
              <a:gd name="T48" fmla="*/ 630 w 1735"/>
              <a:gd name="T49" fmla="*/ 1409 h 1684"/>
              <a:gd name="T50" fmla="*/ 565 w 1735"/>
              <a:gd name="T51" fmla="*/ 1446 h 1684"/>
              <a:gd name="T52" fmla="*/ 506 w 1735"/>
              <a:gd name="T53" fmla="*/ 1482 h 1684"/>
              <a:gd name="T54" fmla="*/ 470 w 1735"/>
              <a:gd name="T55" fmla="*/ 1524 h 1684"/>
              <a:gd name="T56" fmla="*/ 465 w 1735"/>
              <a:gd name="T57" fmla="*/ 1593 h 1684"/>
              <a:gd name="T58" fmla="*/ 484 w 1735"/>
              <a:gd name="T59" fmla="*/ 1654 h 1684"/>
              <a:gd name="T60" fmla="*/ 419 w 1735"/>
              <a:gd name="T61" fmla="*/ 1638 h 1684"/>
              <a:gd name="T62" fmla="*/ 348 w 1735"/>
              <a:gd name="T63" fmla="*/ 1625 h 1684"/>
              <a:gd name="T64" fmla="*/ 310 w 1735"/>
              <a:gd name="T65" fmla="*/ 1597 h 1684"/>
              <a:gd name="T66" fmla="*/ 251 w 1735"/>
              <a:gd name="T67" fmla="*/ 1613 h 1684"/>
              <a:gd name="T68" fmla="*/ 176 w 1735"/>
              <a:gd name="T69" fmla="*/ 1657 h 1684"/>
              <a:gd name="T70" fmla="*/ 14 w 1735"/>
              <a:gd name="T71" fmla="*/ 1589 h 1684"/>
              <a:gd name="T72" fmla="*/ 13 w 1735"/>
              <a:gd name="T73" fmla="*/ 1506 h 1684"/>
              <a:gd name="T74" fmla="*/ 106 w 1735"/>
              <a:gd name="T75" fmla="*/ 1317 h 1684"/>
              <a:gd name="T76" fmla="*/ 170 w 1735"/>
              <a:gd name="T77" fmla="*/ 1146 h 1684"/>
              <a:gd name="T78" fmla="*/ 175 w 1735"/>
              <a:gd name="T79" fmla="*/ 1080 h 1684"/>
              <a:gd name="T80" fmla="*/ 175 w 1735"/>
              <a:gd name="T81" fmla="*/ 1025 h 1684"/>
              <a:gd name="T82" fmla="*/ 216 w 1735"/>
              <a:gd name="T83" fmla="*/ 982 h 1684"/>
              <a:gd name="T84" fmla="*/ 264 w 1735"/>
              <a:gd name="T85" fmla="*/ 965 h 1684"/>
              <a:gd name="T86" fmla="*/ 302 w 1735"/>
              <a:gd name="T87" fmla="*/ 952 h 1684"/>
              <a:gd name="T88" fmla="*/ 343 w 1735"/>
              <a:gd name="T89" fmla="*/ 899 h 1684"/>
              <a:gd name="T90" fmla="*/ 341 w 1735"/>
              <a:gd name="T91" fmla="*/ 852 h 1684"/>
              <a:gd name="T92" fmla="*/ 372 w 1735"/>
              <a:gd name="T93" fmla="*/ 788 h 1684"/>
              <a:gd name="T94" fmla="*/ 419 w 1735"/>
              <a:gd name="T95" fmla="*/ 776 h 1684"/>
              <a:gd name="T96" fmla="*/ 502 w 1735"/>
              <a:gd name="T97" fmla="*/ 756 h 1684"/>
              <a:gd name="T98" fmla="*/ 1123 w 1735"/>
              <a:gd name="T99" fmla="*/ 86 h 1684"/>
              <a:gd name="T100" fmla="*/ 1210 w 1735"/>
              <a:gd name="T101" fmla="*/ 56 h 1684"/>
              <a:gd name="T102" fmla="*/ 1294 w 1735"/>
              <a:gd name="T103" fmla="*/ 59 h 1684"/>
              <a:gd name="T104" fmla="*/ 1357 w 1735"/>
              <a:gd name="T105" fmla="*/ 19 h 1684"/>
              <a:gd name="T106" fmla="*/ 1426 w 1735"/>
              <a:gd name="T107" fmla="*/ 7 h 1684"/>
              <a:gd name="T108" fmla="*/ 1486 w 1735"/>
              <a:gd name="T109" fmla="*/ 29 h 1684"/>
              <a:gd name="T110" fmla="*/ 1546 w 1735"/>
              <a:gd name="T111" fmla="*/ 66 h 1684"/>
              <a:gd name="T112" fmla="*/ 1624 w 1735"/>
              <a:gd name="T113" fmla="*/ 97 h 1684"/>
              <a:gd name="T114" fmla="*/ 1692 w 1735"/>
              <a:gd name="T115" fmla="*/ 102 h 1684"/>
              <a:gd name="T116" fmla="*/ 1721 w 1735"/>
              <a:gd name="T117" fmla="*/ 186 h 1684"/>
              <a:gd name="T118" fmla="*/ 1719 w 1735"/>
              <a:gd name="T119" fmla="*/ 270 h 1684"/>
              <a:gd name="T120" fmla="*/ 1712 w 1735"/>
              <a:gd name="T121" fmla="*/ 340 h 1684"/>
              <a:gd name="T122" fmla="*/ 1643 w 1735"/>
              <a:gd name="T123" fmla="*/ 377 h 1684"/>
              <a:gd name="T124" fmla="*/ 1565 w 1735"/>
              <a:gd name="T125" fmla="*/ 417 h 1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35" h="1684">
                <a:moveTo>
                  <a:pt x="1561" y="471"/>
                </a:moveTo>
                <a:lnTo>
                  <a:pt x="1561" y="472"/>
                </a:lnTo>
                <a:lnTo>
                  <a:pt x="1559" y="472"/>
                </a:lnTo>
                <a:lnTo>
                  <a:pt x="1559" y="474"/>
                </a:lnTo>
                <a:lnTo>
                  <a:pt x="1558" y="475"/>
                </a:lnTo>
                <a:lnTo>
                  <a:pt x="1556" y="475"/>
                </a:lnTo>
                <a:lnTo>
                  <a:pt x="1554" y="475"/>
                </a:lnTo>
                <a:lnTo>
                  <a:pt x="1554" y="477"/>
                </a:lnTo>
                <a:lnTo>
                  <a:pt x="1553" y="477"/>
                </a:lnTo>
                <a:lnTo>
                  <a:pt x="1553" y="479"/>
                </a:lnTo>
                <a:lnTo>
                  <a:pt x="1553" y="480"/>
                </a:lnTo>
                <a:lnTo>
                  <a:pt x="1554" y="482"/>
                </a:lnTo>
                <a:lnTo>
                  <a:pt x="1554" y="483"/>
                </a:lnTo>
                <a:lnTo>
                  <a:pt x="1556" y="483"/>
                </a:lnTo>
                <a:lnTo>
                  <a:pt x="1556" y="485"/>
                </a:lnTo>
                <a:lnTo>
                  <a:pt x="1558" y="486"/>
                </a:lnTo>
                <a:lnTo>
                  <a:pt x="1558" y="488"/>
                </a:lnTo>
                <a:lnTo>
                  <a:pt x="1558" y="490"/>
                </a:lnTo>
                <a:lnTo>
                  <a:pt x="1558" y="491"/>
                </a:lnTo>
                <a:lnTo>
                  <a:pt x="1558" y="493"/>
                </a:lnTo>
                <a:lnTo>
                  <a:pt x="1556" y="493"/>
                </a:lnTo>
                <a:lnTo>
                  <a:pt x="1554" y="493"/>
                </a:lnTo>
                <a:lnTo>
                  <a:pt x="1554" y="494"/>
                </a:lnTo>
                <a:lnTo>
                  <a:pt x="1553" y="494"/>
                </a:lnTo>
                <a:lnTo>
                  <a:pt x="1553" y="496"/>
                </a:lnTo>
                <a:lnTo>
                  <a:pt x="1554" y="496"/>
                </a:lnTo>
                <a:lnTo>
                  <a:pt x="1554" y="498"/>
                </a:lnTo>
                <a:lnTo>
                  <a:pt x="1556" y="498"/>
                </a:lnTo>
                <a:lnTo>
                  <a:pt x="1558" y="498"/>
                </a:lnTo>
                <a:lnTo>
                  <a:pt x="1558" y="499"/>
                </a:lnTo>
                <a:lnTo>
                  <a:pt x="1558" y="501"/>
                </a:lnTo>
                <a:lnTo>
                  <a:pt x="1558" y="502"/>
                </a:lnTo>
                <a:lnTo>
                  <a:pt x="1556" y="504"/>
                </a:lnTo>
                <a:lnTo>
                  <a:pt x="1556" y="506"/>
                </a:lnTo>
                <a:lnTo>
                  <a:pt x="1558" y="506"/>
                </a:lnTo>
                <a:lnTo>
                  <a:pt x="1558" y="507"/>
                </a:lnTo>
                <a:lnTo>
                  <a:pt x="1558" y="509"/>
                </a:lnTo>
                <a:lnTo>
                  <a:pt x="1556" y="509"/>
                </a:lnTo>
                <a:lnTo>
                  <a:pt x="1554" y="509"/>
                </a:lnTo>
                <a:lnTo>
                  <a:pt x="1554" y="510"/>
                </a:lnTo>
                <a:lnTo>
                  <a:pt x="1553" y="510"/>
                </a:lnTo>
                <a:lnTo>
                  <a:pt x="1551" y="512"/>
                </a:lnTo>
                <a:lnTo>
                  <a:pt x="1550" y="512"/>
                </a:lnTo>
                <a:lnTo>
                  <a:pt x="1548" y="510"/>
                </a:lnTo>
                <a:lnTo>
                  <a:pt x="1546" y="510"/>
                </a:lnTo>
                <a:lnTo>
                  <a:pt x="1546" y="512"/>
                </a:lnTo>
                <a:lnTo>
                  <a:pt x="1546" y="513"/>
                </a:lnTo>
                <a:lnTo>
                  <a:pt x="1548" y="513"/>
                </a:lnTo>
                <a:lnTo>
                  <a:pt x="1548" y="515"/>
                </a:lnTo>
                <a:lnTo>
                  <a:pt x="1546" y="517"/>
                </a:lnTo>
                <a:lnTo>
                  <a:pt x="1546" y="518"/>
                </a:lnTo>
                <a:lnTo>
                  <a:pt x="1545" y="518"/>
                </a:lnTo>
                <a:lnTo>
                  <a:pt x="1545" y="517"/>
                </a:lnTo>
                <a:lnTo>
                  <a:pt x="1543" y="517"/>
                </a:lnTo>
                <a:lnTo>
                  <a:pt x="1542" y="517"/>
                </a:lnTo>
                <a:lnTo>
                  <a:pt x="1540" y="517"/>
                </a:lnTo>
                <a:lnTo>
                  <a:pt x="1538" y="518"/>
                </a:lnTo>
                <a:lnTo>
                  <a:pt x="1540" y="518"/>
                </a:lnTo>
                <a:lnTo>
                  <a:pt x="1540" y="520"/>
                </a:lnTo>
                <a:lnTo>
                  <a:pt x="1540" y="521"/>
                </a:lnTo>
                <a:lnTo>
                  <a:pt x="1538" y="521"/>
                </a:lnTo>
                <a:lnTo>
                  <a:pt x="1537" y="520"/>
                </a:lnTo>
                <a:lnTo>
                  <a:pt x="1535" y="520"/>
                </a:lnTo>
                <a:lnTo>
                  <a:pt x="1535" y="521"/>
                </a:lnTo>
                <a:lnTo>
                  <a:pt x="1535" y="523"/>
                </a:lnTo>
                <a:lnTo>
                  <a:pt x="1535" y="525"/>
                </a:lnTo>
                <a:lnTo>
                  <a:pt x="1535" y="526"/>
                </a:lnTo>
                <a:lnTo>
                  <a:pt x="1534" y="526"/>
                </a:lnTo>
                <a:lnTo>
                  <a:pt x="1534" y="528"/>
                </a:lnTo>
                <a:lnTo>
                  <a:pt x="1534" y="529"/>
                </a:lnTo>
                <a:lnTo>
                  <a:pt x="1532" y="529"/>
                </a:lnTo>
                <a:lnTo>
                  <a:pt x="1531" y="529"/>
                </a:lnTo>
                <a:lnTo>
                  <a:pt x="1531" y="531"/>
                </a:lnTo>
                <a:lnTo>
                  <a:pt x="1531" y="533"/>
                </a:lnTo>
                <a:lnTo>
                  <a:pt x="1529" y="534"/>
                </a:lnTo>
                <a:lnTo>
                  <a:pt x="1529" y="536"/>
                </a:lnTo>
                <a:lnTo>
                  <a:pt x="1531" y="536"/>
                </a:lnTo>
                <a:lnTo>
                  <a:pt x="1531" y="537"/>
                </a:lnTo>
                <a:lnTo>
                  <a:pt x="1529" y="537"/>
                </a:lnTo>
                <a:lnTo>
                  <a:pt x="1529" y="539"/>
                </a:lnTo>
                <a:lnTo>
                  <a:pt x="1529" y="540"/>
                </a:lnTo>
                <a:lnTo>
                  <a:pt x="1527" y="540"/>
                </a:lnTo>
                <a:lnTo>
                  <a:pt x="1526" y="540"/>
                </a:lnTo>
                <a:lnTo>
                  <a:pt x="1524" y="540"/>
                </a:lnTo>
                <a:lnTo>
                  <a:pt x="1524" y="539"/>
                </a:lnTo>
                <a:lnTo>
                  <a:pt x="1523" y="539"/>
                </a:lnTo>
                <a:lnTo>
                  <a:pt x="1521" y="539"/>
                </a:lnTo>
                <a:lnTo>
                  <a:pt x="1519" y="539"/>
                </a:lnTo>
                <a:lnTo>
                  <a:pt x="1519" y="540"/>
                </a:lnTo>
                <a:lnTo>
                  <a:pt x="1518" y="540"/>
                </a:lnTo>
                <a:lnTo>
                  <a:pt x="1516" y="540"/>
                </a:lnTo>
                <a:lnTo>
                  <a:pt x="1515" y="540"/>
                </a:lnTo>
                <a:lnTo>
                  <a:pt x="1513" y="539"/>
                </a:lnTo>
                <a:lnTo>
                  <a:pt x="1513" y="540"/>
                </a:lnTo>
                <a:lnTo>
                  <a:pt x="1511" y="540"/>
                </a:lnTo>
                <a:lnTo>
                  <a:pt x="1511" y="542"/>
                </a:lnTo>
                <a:lnTo>
                  <a:pt x="1510" y="542"/>
                </a:lnTo>
                <a:lnTo>
                  <a:pt x="1508" y="542"/>
                </a:lnTo>
                <a:lnTo>
                  <a:pt x="1507" y="542"/>
                </a:lnTo>
                <a:lnTo>
                  <a:pt x="1507" y="544"/>
                </a:lnTo>
                <a:lnTo>
                  <a:pt x="1505" y="544"/>
                </a:lnTo>
                <a:lnTo>
                  <a:pt x="1504" y="545"/>
                </a:lnTo>
                <a:lnTo>
                  <a:pt x="1502" y="544"/>
                </a:lnTo>
                <a:lnTo>
                  <a:pt x="1500" y="544"/>
                </a:lnTo>
                <a:lnTo>
                  <a:pt x="1500" y="542"/>
                </a:lnTo>
                <a:lnTo>
                  <a:pt x="1500" y="540"/>
                </a:lnTo>
                <a:lnTo>
                  <a:pt x="1500" y="539"/>
                </a:lnTo>
                <a:lnTo>
                  <a:pt x="1499" y="539"/>
                </a:lnTo>
                <a:lnTo>
                  <a:pt x="1499" y="540"/>
                </a:lnTo>
                <a:lnTo>
                  <a:pt x="1499" y="542"/>
                </a:lnTo>
                <a:lnTo>
                  <a:pt x="1499" y="544"/>
                </a:lnTo>
                <a:lnTo>
                  <a:pt x="1499" y="545"/>
                </a:lnTo>
                <a:lnTo>
                  <a:pt x="1497" y="545"/>
                </a:lnTo>
                <a:lnTo>
                  <a:pt x="1497" y="547"/>
                </a:lnTo>
                <a:lnTo>
                  <a:pt x="1497" y="548"/>
                </a:lnTo>
                <a:lnTo>
                  <a:pt x="1499" y="548"/>
                </a:lnTo>
                <a:lnTo>
                  <a:pt x="1499" y="550"/>
                </a:lnTo>
                <a:lnTo>
                  <a:pt x="1497" y="550"/>
                </a:lnTo>
                <a:lnTo>
                  <a:pt x="1496" y="550"/>
                </a:lnTo>
                <a:lnTo>
                  <a:pt x="1496" y="548"/>
                </a:lnTo>
                <a:lnTo>
                  <a:pt x="1494" y="547"/>
                </a:lnTo>
                <a:lnTo>
                  <a:pt x="1492" y="548"/>
                </a:lnTo>
                <a:lnTo>
                  <a:pt x="1491" y="548"/>
                </a:lnTo>
                <a:lnTo>
                  <a:pt x="1491" y="550"/>
                </a:lnTo>
                <a:lnTo>
                  <a:pt x="1491" y="552"/>
                </a:lnTo>
                <a:lnTo>
                  <a:pt x="1491" y="553"/>
                </a:lnTo>
                <a:lnTo>
                  <a:pt x="1491" y="555"/>
                </a:lnTo>
                <a:lnTo>
                  <a:pt x="1491" y="556"/>
                </a:lnTo>
                <a:lnTo>
                  <a:pt x="1492" y="556"/>
                </a:lnTo>
                <a:lnTo>
                  <a:pt x="1492" y="558"/>
                </a:lnTo>
                <a:lnTo>
                  <a:pt x="1491" y="558"/>
                </a:lnTo>
                <a:lnTo>
                  <a:pt x="1489" y="558"/>
                </a:lnTo>
                <a:lnTo>
                  <a:pt x="1489" y="560"/>
                </a:lnTo>
                <a:lnTo>
                  <a:pt x="1489" y="561"/>
                </a:lnTo>
                <a:lnTo>
                  <a:pt x="1491" y="563"/>
                </a:lnTo>
                <a:lnTo>
                  <a:pt x="1489" y="563"/>
                </a:lnTo>
                <a:lnTo>
                  <a:pt x="1488" y="564"/>
                </a:lnTo>
                <a:lnTo>
                  <a:pt x="1489" y="563"/>
                </a:lnTo>
                <a:lnTo>
                  <a:pt x="1488" y="563"/>
                </a:lnTo>
                <a:lnTo>
                  <a:pt x="1486" y="563"/>
                </a:lnTo>
                <a:lnTo>
                  <a:pt x="1484" y="563"/>
                </a:lnTo>
                <a:lnTo>
                  <a:pt x="1484" y="564"/>
                </a:lnTo>
                <a:lnTo>
                  <a:pt x="1483" y="564"/>
                </a:lnTo>
                <a:lnTo>
                  <a:pt x="1481" y="564"/>
                </a:lnTo>
                <a:lnTo>
                  <a:pt x="1480" y="564"/>
                </a:lnTo>
                <a:lnTo>
                  <a:pt x="1481" y="566"/>
                </a:lnTo>
                <a:lnTo>
                  <a:pt x="1483" y="567"/>
                </a:lnTo>
                <a:lnTo>
                  <a:pt x="1483" y="569"/>
                </a:lnTo>
                <a:lnTo>
                  <a:pt x="1483" y="571"/>
                </a:lnTo>
                <a:lnTo>
                  <a:pt x="1481" y="571"/>
                </a:lnTo>
                <a:lnTo>
                  <a:pt x="1481" y="572"/>
                </a:lnTo>
                <a:lnTo>
                  <a:pt x="1480" y="572"/>
                </a:lnTo>
                <a:lnTo>
                  <a:pt x="1480" y="574"/>
                </a:lnTo>
                <a:lnTo>
                  <a:pt x="1478" y="574"/>
                </a:lnTo>
                <a:lnTo>
                  <a:pt x="1478" y="575"/>
                </a:lnTo>
                <a:lnTo>
                  <a:pt x="1478" y="577"/>
                </a:lnTo>
                <a:lnTo>
                  <a:pt x="1478" y="579"/>
                </a:lnTo>
                <a:lnTo>
                  <a:pt x="1480" y="580"/>
                </a:lnTo>
                <a:lnTo>
                  <a:pt x="1480" y="582"/>
                </a:lnTo>
                <a:lnTo>
                  <a:pt x="1480" y="583"/>
                </a:lnTo>
                <a:lnTo>
                  <a:pt x="1480" y="585"/>
                </a:lnTo>
                <a:lnTo>
                  <a:pt x="1481" y="587"/>
                </a:lnTo>
                <a:lnTo>
                  <a:pt x="1481" y="588"/>
                </a:lnTo>
                <a:lnTo>
                  <a:pt x="1483" y="588"/>
                </a:lnTo>
                <a:lnTo>
                  <a:pt x="1483" y="590"/>
                </a:lnTo>
                <a:lnTo>
                  <a:pt x="1481" y="590"/>
                </a:lnTo>
                <a:lnTo>
                  <a:pt x="1480" y="590"/>
                </a:lnTo>
                <a:lnTo>
                  <a:pt x="1480" y="591"/>
                </a:lnTo>
                <a:lnTo>
                  <a:pt x="1478" y="591"/>
                </a:lnTo>
                <a:lnTo>
                  <a:pt x="1478" y="593"/>
                </a:lnTo>
                <a:lnTo>
                  <a:pt x="1477" y="593"/>
                </a:lnTo>
                <a:lnTo>
                  <a:pt x="1475" y="593"/>
                </a:lnTo>
                <a:lnTo>
                  <a:pt x="1475" y="594"/>
                </a:lnTo>
                <a:lnTo>
                  <a:pt x="1473" y="594"/>
                </a:lnTo>
                <a:lnTo>
                  <a:pt x="1472" y="594"/>
                </a:lnTo>
                <a:lnTo>
                  <a:pt x="1472" y="593"/>
                </a:lnTo>
                <a:lnTo>
                  <a:pt x="1472" y="591"/>
                </a:lnTo>
                <a:lnTo>
                  <a:pt x="1470" y="591"/>
                </a:lnTo>
                <a:lnTo>
                  <a:pt x="1470" y="593"/>
                </a:lnTo>
                <a:lnTo>
                  <a:pt x="1469" y="593"/>
                </a:lnTo>
                <a:lnTo>
                  <a:pt x="1469" y="594"/>
                </a:lnTo>
                <a:lnTo>
                  <a:pt x="1467" y="594"/>
                </a:lnTo>
                <a:lnTo>
                  <a:pt x="1467" y="596"/>
                </a:lnTo>
                <a:lnTo>
                  <a:pt x="1465" y="596"/>
                </a:lnTo>
                <a:lnTo>
                  <a:pt x="1464" y="596"/>
                </a:lnTo>
                <a:lnTo>
                  <a:pt x="1464" y="594"/>
                </a:lnTo>
                <a:lnTo>
                  <a:pt x="1462" y="594"/>
                </a:lnTo>
                <a:lnTo>
                  <a:pt x="1462" y="596"/>
                </a:lnTo>
                <a:lnTo>
                  <a:pt x="1461" y="596"/>
                </a:lnTo>
                <a:lnTo>
                  <a:pt x="1459" y="596"/>
                </a:lnTo>
                <a:lnTo>
                  <a:pt x="1459" y="598"/>
                </a:lnTo>
                <a:lnTo>
                  <a:pt x="1458" y="598"/>
                </a:lnTo>
                <a:lnTo>
                  <a:pt x="1456" y="598"/>
                </a:lnTo>
                <a:lnTo>
                  <a:pt x="1454" y="598"/>
                </a:lnTo>
                <a:lnTo>
                  <a:pt x="1453" y="599"/>
                </a:lnTo>
                <a:lnTo>
                  <a:pt x="1453" y="601"/>
                </a:lnTo>
                <a:lnTo>
                  <a:pt x="1453" y="602"/>
                </a:lnTo>
                <a:lnTo>
                  <a:pt x="1451" y="602"/>
                </a:lnTo>
                <a:lnTo>
                  <a:pt x="1451" y="601"/>
                </a:lnTo>
                <a:lnTo>
                  <a:pt x="1450" y="601"/>
                </a:lnTo>
                <a:lnTo>
                  <a:pt x="1450" y="599"/>
                </a:lnTo>
                <a:lnTo>
                  <a:pt x="1448" y="599"/>
                </a:lnTo>
                <a:lnTo>
                  <a:pt x="1446" y="599"/>
                </a:lnTo>
                <a:lnTo>
                  <a:pt x="1446" y="601"/>
                </a:lnTo>
                <a:lnTo>
                  <a:pt x="1445" y="601"/>
                </a:lnTo>
                <a:lnTo>
                  <a:pt x="1445" y="602"/>
                </a:lnTo>
                <a:lnTo>
                  <a:pt x="1445" y="601"/>
                </a:lnTo>
                <a:lnTo>
                  <a:pt x="1443" y="601"/>
                </a:lnTo>
                <a:lnTo>
                  <a:pt x="1442" y="601"/>
                </a:lnTo>
                <a:lnTo>
                  <a:pt x="1442" y="602"/>
                </a:lnTo>
                <a:lnTo>
                  <a:pt x="1442" y="604"/>
                </a:lnTo>
                <a:lnTo>
                  <a:pt x="1442" y="606"/>
                </a:lnTo>
                <a:lnTo>
                  <a:pt x="1442" y="607"/>
                </a:lnTo>
                <a:lnTo>
                  <a:pt x="1440" y="607"/>
                </a:lnTo>
                <a:lnTo>
                  <a:pt x="1438" y="609"/>
                </a:lnTo>
                <a:lnTo>
                  <a:pt x="1437" y="609"/>
                </a:lnTo>
                <a:lnTo>
                  <a:pt x="1435" y="609"/>
                </a:lnTo>
                <a:lnTo>
                  <a:pt x="1435" y="610"/>
                </a:lnTo>
                <a:lnTo>
                  <a:pt x="1435" y="612"/>
                </a:lnTo>
                <a:lnTo>
                  <a:pt x="1434" y="614"/>
                </a:lnTo>
                <a:lnTo>
                  <a:pt x="1432" y="614"/>
                </a:lnTo>
                <a:lnTo>
                  <a:pt x="1432" y="612"/>
                </a:lnTo>
                <a:lnTo>
                  <a:pt x="1431" y="612"/>
                </a:lnTo>
                <a:lnTo>
                  <a:pt x="1429" y="612"/>
                </a:lnTo>
                <a:lnTo>
                  <a:pt x="1429" y="614"/>
                </a:lnTo>
                <a:lnTo>
                  <a:pt x="1429" y="615"/>
                </a:lnTo>
                <a:lnTo>
                  <a:pt x="1429" y="617"/>
                </a:lnTo>
                <a:lnTo>
                  <a:pt x="1427" y="617"/>
                </a:lnTo>
                <a:lnTo>
                  <a:pt x="1427" y="618"/>
                </a:lnTo>
                <a:lnTo>
                  <a:pt x="1426" y="618"/>
                </a:lnTo>
                <a:lnTo>
                  <a:pt x="1426" y="617"/>
                </a:lnTo>
                <a:lnTo>
                  <a:pt x="1424" y="617"/>
                </a:lnTo>
                <a:lnTo>
                  <a:pt x="1423" y="617"/>
                </a:lnTo>
                <a:lnTo>
                  <a:pt x="1423" y="618"/>
                </a:lnTo>
                <a:lnTo>
                  <a:pt x="1423" y="620"/>
                </a:lnTo>
                <a:lnTo>
                  <a:pt x="1421" y="620"/>
                </a:lnTo>
                <a:lnTo>
                  <a:pt x="1419" y="620"/>
                </a:lnTo>
                <a:lnTo>
                  <a:pt x="1419" y="621"/>
                </a:lnTo>
                <a:lnTo>
                  <a:pt x="1418" y="621"/>
                </a:lnTo>
                <a:lnTo>
                  <a:pt x="1419" y="621"/>
                </a:lnTo>
                <a:lnTo>
                  <a:pt x="1419" y="623"/>
                </a:lnTo>
                <a:lnTo>
                  <a:pt x="1418" y="623"/>
                </a:lnTo>
                <a:lnTo>
                  <a:pt x="1418" y="625"/>
                </a:lnTo>
                <a:lnTo>
                  <a:pt x="1416" y="625"/>
                </a:lnTo>
                <a:lnTo>
                  <a:pt x="1415" y="625"/>
                </a:lnTo>
                <a:lnTo>
                  <a:pt x="1415" y="626"/>
                </a:lnTo>
                <a:lnTo>
                  <a:pt x="1415" y="628"/>
                </a:lnTo>
                <a:lnTo>
                  <a:pt x="1413" y="628"/>
                </a:lnTo>
                <a:lnTo>
                  <a:pt x="1413" y="629"/>
                </a:lnTo>
                <a:lnTo>
                  <a:pt x="1413" y="631"/>
                </a:lnTo>
                <a:lnTo>
                  <a:pt x="1413" y="633"/>
                </a:lnTo>
                <a:lnTo>
                  <a:pt x="1413" y="634"/>
                </a:lnTo>
                <a:lnTo>
                  <a:pt x="1411" y="634"/>
                </a:lnTo>
                <a:lnTo>
                  <a:pt x="1411" y="636"/>
                </a:lnTo>
                <a:lnTo>
                  <a:pt x="1410" y="636"/>
                </a:lnTo>
                <a:lnTo>
                  <a:pt x="1408" y="636"/>
                </a:lnTo>
                <a:lnTo>
                  <a:pt x="1408" y="637"/>
                </a:lnTo>
                <a:lnTo>
                  <a:pt x="1408" y="639"/>
                </a:lnTo>
                <a:lnTo>
                  <a:pt x="1410" y="639"/>
                </a:lnTo>
                <a:lnTo>
                  <a:pt x="1410" y="641"/>
                </a:lnTo>
                <a:lnTo>
                  <a:pt x="1408" y="641"/>
                </a:lnTo>
                <a:lnTo>
                  <a:pt x="1407" y="642"/>
                </a:lnTo>
                <a:lnTo>
                  <a:pt x="1407" y="644"/>
                </a:lnTo>
                <a:lnTo>
                  <a:pt x="1405" y="644"/>
                </a:lnTo>
                <a:lnTo>
                  <a:pt x="1404" y="644"/>
                </a:lnTo>
                <a:lnTo>
                  <a:pt x="1404" y="645"/>
                </a:lnTo>
                <a:lnTo>
                  <a:pt x="1402" y="645"/>
                </a:lnTo>
                <a:lnTo>
                  <a:pt x="1402" y="647"/>
                </a:lnTo>
                <a:lnTo>
                  <a:pt x="1400" y="647"/>
                </a:lnTo>
                <a:lnTo>
                  <a:pt x="1400" y="648"/>
                </a:lnTo>
                <a:lnTo>
                  <a:pt x="1399" y="648"/>
                </a:lnTo>
                <a:lnTo>
                  <a:pt x="1399" y="650"/>
                </a:lnTo>
                <a:lnTo>
                  <a:pt x="1399" y="652"/>
                </a:lnTo>
                <a:lnTo>
                  <a:pt x="1397" y="652"/>
                </a:lnTo>
                <a:lnTo>
                  <a:pt x="1397" y="653"/>
                </a:lnTo>
                <a:lnTo>
                  <a:pt x="1396" y="653"/>
                </a:lnTo>
                <a:lnTo>
                  <a:pt x="1394" y="653"/>
                </a:lnTo>
                <a:lnTo>
                  <a:pt x="1394" y="655"/>
                </a:lnTo>
                <a:lnTo>
                  <a:pt x="1392" y="655"/>
                </a:lnTo>
                <a:lnTo>
                  <a:pt x="1392" y="656"/>
                </a:lnTo>
                <a:lnTo>
                  <a:pt x="1392" y="658"/>
                </a:lnTo>
                <a:lnTo>
                  <a:pt x="1391" y="656"/>
                </a:lnTo>
                <a:lnTo>
                  <a:pt x="1391" y="658"/>
                </a:lnTo>
                <a:lnTo>
                  <a:pt x="1389" y="658"/>
                </a:lnTo>
                <a:lnTo>
                  <a:pt x="1389" y="660"/>
                </a:lnTo>
                <a:lnTo>
                  <a:pt x="1388" y="660"/>
                </a:lnTo>
                <a:lnTo>
                  <a:pt x="1386" y="660"/>
                </a:lnTo>
                <a:lnTo>
                  <a:pt x="1386" y="658"/>
                </a:lnTo>
                <a:lnTo>
                  <a:pt x="1384" y="658"/>
                </a:lnTo>
                <a:lnTo>
                  <a:pt x="1383" y="660"/>
                </a:lnTo>
                <a:lnTo>
                  <a:pt x="1381" y="660"/>
                </a:lnTo>
                <a:lnTo>
                  <a:pt x="1380" y="660"/>
                </a:lnTo>
                <a:lnTo>
                  <a:pt x="1378" y="661"/>
                </a:lnTo>
                <a:lnTo>
                  <a:pt x="1377" y="661"/>
                </a:lnTo>
                <a:lnTo>
                  <a:pt x="1375" y="661"/>
                </a:lnTo>
                <a:lnTo>
                  <a:pt x="1373" y="661"/>
                </a:lnTo>
                <a:lnTo>
                  <a:pt x="1373" y="663"/>
                </a:lnTo>
                <a:lnTo>
                  <a:pt x="1372" y="663"/>
                </a:lnTo>
                <a:lnTo>
                  <a:pt x="1372" y="661"/>
                </a:lnTo>
                <a:lnTo>
                  <a:pt x="1370" y="661"/>
                </a:lnTo>
                <a:lnTo>
                  <a:pt x="1370" y="663"/>
                </a:lnTo>
                <a:lnTo>
                  <a:pt x="1369" y="663"/>
                </a:lnTo>
                <a:lnTo>
                  <a:pt x="1367" y="663"/>
                </a:lnTo>
                <a:lnTo>
                  <a:pt x="1365" y="663"/>
                </a:lnTo>
                <a:lnTo>
                  <a:pt x="1364" y="663"/>
                </a:lnTo>
                <a:lnTo>
                  <a:pt x="1364" y="664"/>
                </a:lnTo>
                <a:lnTo>
                  <a:pt x="1362" y="664"/>
                </a:lnTo>
                <a:lnTo>
                  <a:pt x="1361" y="664"/>
                </a:lnTo>
                <a:lnTo>
                  <a:pt x="1361" y="666"/>
                </a:lnTo>
                <a:lnTo>
                  <a:pt x="1359" y="666"/>
                </a:lnTo>
                <a:lnTo>
                  <a:pt x="1359" y="668"/>
                </a:lnTo>
                <a:lnTo>
                  <a:pt x="1357" y="668"/>
                </a:lnTo>
                <a:lnTo>
                  <a:pt x="1356" y="668"/>
                </a:lnTo>
                <a:lnTo>
                  <a:pt x="1354" y="668"/>
                </a:lnTo>
                <a:lnTo>
                  <a:pt x="1354" y="669"/>
                </a:lnTo>
                <a:lnTo>
                  <a:pt x="1353" y="669"/>
                </a:lnTo>
                <a:lnTo>
                  <a:pt x="1353" y="671"/>
                </a:lnTo>
                <a:lnTo>
                  <a:pt x="1351" y="671"/>
                </a:lnTo>
                <a:lnTo>
                  <a:pt x="1351" y="672"/>
                </a:lnTo>
                <a:lnTo>
                  <a:pt x="1351" y="674"/>
                </a:lnTo>
                <a:lnTo>
                  <a:pt x="1351" y="675"/>
                </a:lnTo>
                <a:lnTo>
                  <a:pt x="1350" y="675"/>
                </a:lnTo>
                <a:lnTo>
                  <a:pt x="1348" y="675"/>
                </a:lnTo>
                <a:lnTo>
                  <a:pt x="1346" y="675"/>
                </a:lnTo>
                <a:lnTo>
                  <a:pt x="1345" y="677"/>
                </a:lnTo>
                <a:lnTo>
                  <a:pt x="1343" y="677"/>
                </a:lnTo>
                <a:lnTo>
                  <a:pt x="1343" y="679"/>
                </a:lnTo>
                <a:lnTo>
                  <a:pt x="1342" y="679"/>
                </a:lnTo>
                <a:lnTo>
                  <a:pt x="1340" y="680"/>
                </a:lnTo>
                <a:lnTo>
                  <a:pt x="1340" y="682"/>
                </a:lnTo>
                <a:lnTo>
                  <a:pt x="1338" y="682"/>
                </a:lnTo>
                <a:lnTo>
                  <a:pt x="1337" y="682"/>
                </a:lnTo>
                <a:lnTo>
                  <a:pt x="1335" y="682"/>
                </a:lnTo>
                <a:lnTo>
                  <a:pt x="1334" y="682"/>
                </a:lnTo>
                <a:lnTo>
                  <a:pt x="1332" y="682"/>
                </a:lnTo>
                <a:lnTo>
                  <a:pt x="1330" y="682"/>
                </a:lnTo>
                <a:lnTo>
                  <a:pt x="1329" y="683"/>
                </a:lnTo>
                <a:lnTo>
                  <a:pt x="1327" y="683"/>
                </a:lnTo>
                <a:lnTo>
                  <a:pt x="1327" y="682"/>
                </a:lnTo>
                <a:lnTo>
                  <a:pt x="1326" y="682"/>
                </a:lnTo>
                <a:lnTo>
                  <a:pt x="1324" y="682"/>
                </a:lnTo>
                <a:lnTo>
                  <a:pt x="1323" y="682"/>
                </a:lnTo>
                <a:lnTo>
                  <a:pt x="1323" y="680"/>
                </a:lnTo>
                <a:lnTo>
                  <a:pt x="1321" y="680"/>
                </a:lnTo>
                <a:lnTo>
                  <a:pt x="1319" y="680"/>
                </a:lnTo>
                <a:lnTo>
                  <a:pt x="1319" y="679"/>
                </a:lnTo>
                <a:lnTo>
                  <a:pt x="1318" y="679"/>
                </a:lnTo>
                <a:lnTo>
                  <a:pt x="1318" y="677"/>
                </a:lnTo>
                <a:lnTo>
                  <a:pt x="1316" y="677"/>
                </a:lnTo>
                <a:lnTo>
                  <a:pt x="1315" y="677"/>
                </a:lnTo>
                <a:lnTo>
                  <a:pt x="1313" y="677"/>
                </a:lnTo>
                <a:lnTo>
                  <a:pt x="1311" y="677"/>
                </a:lnTo>
                <a:lnTo>
                  <a:pt x="1310" y="675"/>
                </a:lnTo>
                <a:lnTo>
                  <a:pt x="1310" y="677"/>
                </a:lnTo>
                <a:lnTo>
                  <a:pt x="1308" y="677"/>
                </a:lnTo>
                <a:lnTo>
                  <a:pt x="1308" y="675"/>
                </a:lnTo>
                <a:lnTo>
                  <a:pt x="1307" y="675"/>
                </a:lnTo>
                <a:lnTo>
                  <a:pt x="1305" y="675"/>
                </a:lnTo>
                <a:lnTo>
                  <a:pt x="1303" y="675"/>
                </a:lnTo>
                <a:lnTo>
                  <a:pt x="1302" y="675"/>
                </a:lnTo>
                <a:lnTo>
                  <a:pt x="1300" y="675"/>
                </a:lnTo>
                <a:lnTo>
                  <a:pt x="1299" y="675"/>
                </a:lnTo>
                <a:lnTo>
                  <a:pt x="1297" y="675"/>
                </a:lnTo>
                <a:lnTo>
                  <a:pt x="1297" y="674"/>
                </a:lnTo>
                <a:lnTo>
                  <a:pt x="1296" y="674"/>
                </a:lnTo>
                <a:lnTo>
                  <a:pt x="1294" y="674"/>
                </a:lnTo>
                <a:lnTo>
                  <a:pt x="1294" y="675"/>
                </a:lnTo>
                <a:lnTo>
                  <a:pt x="1292" y="675"/>
                </a:lnTo>
                <a:lnTo>
                  <a:pt x="1291" y="675"/>
                </a:lnTo>
                <a:lnTo>
                  <a:pt x="1289" y="675"/>
                </a:lnTo>
                <a:lnTo>
                  <a:pt x="1288" y="675"/>
                </a:lnTo>
                <a:lnTo>
                  <a:pt x="1288" y="674"/>
                </a:lnTo>
                <a:lnTo>
                  <a:pt x="1286" y="674"/>
                </a:lnTo>
                <a:lnTo>
                  <a:pt x="1286" y="672"/>
                </a:lnTo>
                <a:lnTo>
                  <a:pt x="1284" y="672"/>
                </a:lnTo>
                <a:lnTo>
                  <a:pt x="1283" y="672"/>
                </a:lnTo>
                <a:lnTo>
                  <a:pt x="1283" y="671"/>
                </a:lnTo>
                <a:lnTo>
                  <a:pt x="1281" y="671"/>
                </a:lnTo>
                <a:lnTo>
                  <a:pt x="1280" y="671"/>
                </a:lnTo>
                <a:lnTo>
                  <a:pt x="1278" y="669"/>
                </a:lnTo>
                <a:lnTo>
                  <a:pt x="1277" y="669"/>
                </a:lnTo>
                <a:lnTo>
                  <a:pt x="1275" y="669"/>
                </a:lnTo>
                <a:lnTo>
                  <a:pt x="1275" y="668"/>
                </a:lnTo>
                <a:lnTo>
                  <a:pt x="1273" y="668"/>
                </a:lnTo>
                <a:lnTo>
                  <a:pt x="1272" y="668"/>
                </a:lnTo>
                <a:lnTo>
                  <a:pt x="1270" y="668"/>
                </a:lnTo>
                <a:lnTo>
                  <a:pt x="1269" y="668"/>
                </a:lnTo>
                <a:lnTo>
                  <a:pt x="1267" y="668"/>
                </a:lnTo>
                <a:lnTo>
                  <a:pt x="1265" y="668"/>
                </a:lnTo>
                <a:lnTo>
                  <a:pt x="1265" y="669"/>
                </a:lnTo>
                <a:lnTo>
                  <a:pt x="1264" y="669"/>
                </a:lnTo>
                <a:lnTo>
                  <a:pt x="1264" y="668"/>
                </a:lnTo>
                <a:lnTo>
                  <a:pt x="1262" y="668"/>
                </a:lnTo>
                <a:lnTo>
                  <a:pt x="1261" y="668"/>
                </a:lnTo>
                <a:lnTo>
                  <a:pt x="1259" y="669"/>
                </a:lnTo>
                <a:lnTo>
                  <a:pt x="1257" y="669"/>
                </a:lnTo>
                <a:lnTo>
                  <a:pt x="1256" y="669"/>
                </a:lnTo>
                <a:lnTo>
                  <a:pt x="1256" y="671"/>
                </a:lnTo>
                <a:lnTo>
                  <a:pt x="1254" y="671"/>
                </a:lnTo>
                <a:lnTo>
                  <a:pt x="1253" y="671"/>
                </a:lnTo>
                <a:lnTo>
                  <a:pt x="1251" y="671"/>
                </a:lnTo>
                <a:lnTo>
                  <a:pt x="1251" y="669"/>
                </a:lnTo>
                <a:lnTo>
                  <a:pt x="1250" y="669"/>
                </a:lnTo>
                <a:lnTo>
                  <a:pt x="1248" y="669"/>
                </a:lnTo>
                <a:lnTo>
                  <a:pt x="1248" y="671"/>
                </a:lnTo>
                <a:lnTo>
                  <a:pt x="1246" y="671"/>
                </a:lnTo>
                <a:lnTo>
                  <a:pt x="1245" y="671"/>
                </a:lnTo>
                <a:lnTo>
                  <a:pt x="1243" y="671"/>
                </a:lnTo>
                <a:lnTo>
                  <a:pt x="1243" y="669"/>
                </a:lnTo>
                <a:lnTo>
                  <a:pt x="1242" y="669"/>
                </a:lnTo>
                <a:lnTo>
                  <a:pt x="1240" y="669"/>
                </a:lnTo>
                <a:lnTo>
                  <a:pt x="1240" y="668"/>
                </a:lnTo>
                <a:lnTo>
                  <a:pt x="1238" y="668"/>
                </a:lnTo>
                <a:lnTo>
                  <a:pt x="1237" y="666"/>
                </a:lnTo>
                <a:lnTo>
                  <a:pt x="1235" y="666"/>
                </a:lnTo>
                <a:lnTo>
                  <a:pt x="1235" y="664"/>
                </a:lnTo>
                <a:lnTo>
                  <a:pt x="1234" y="664"/>
                </a:lnTo>
                <a:lnTo>
                  <a:pt x="1232" y="664"/>
                </a:lnTo>
                <a:lnTo>
                  <a:pt x="1232" y="663"/>
                </a:lnTo>
                <a:lnTo>
                  <a:pt x="1230" y="663"/>
                </a:lnTo>
                <a:lnTo>
                  <a:pt x="1229" y="663"/>
                </a:lnTo>
                <a:lnTo>
                  <a:pt x="1229" y="661"/>
                </a:lnTo>
                <a:lnTo>
                  <a:pt x="1227" y="661"/>
                </a:lnTo>
                <a:lnTo>
                  <a:pt x="1226" y="661"/>
                </a:lnTo>
                <a:lnTo>
                  <a:pt x="1226" y="660"/>
                </a:lnTo>
                <a:lnTo>
                  <a:pt x="1224" y="660"/>
                </a:lnTo>
                <a:lnTo>
                  <a:pt x="1224" y="658"/>
                </a:lnTo>
                <a:lnTo>
                  <a:pt x="1223" y="658"/>
                </a:lnTo>
                <a:lnTo>
                  <a:pt x="1221" y="658"/>
                </a:lnTo>
                <a:lnTo>
                  <a:pt x="1219" y="658"/>
                </a:lnTo>
                <a:lnTo>
                  <a:pt x="1219" y="656"/>
                </a:lnTo>
                <a:lnTo>
                  <a:pt x="1218" y="656"/>
                </a:lnTo>
                <a:lnTo>
                  <a:pt x="1216" y="656"/>
                </a:lnTo>
                <a:lnTo>
                  <a:pt x="1215" y="656"/>
                </a:lnTo>
                <a:lnTo>
                  <a:pt x="1215" y="655"/>
                </a:lnTo>
                <a:lnTo>
                  <a:pt x="1213" y="655"/>
                </a:lnTo>
                <a:lnTo>
                  <a:pt x="1213" y="656"/>
                </a:lnTo>
                <a:lnTo>
                  <a:pt x="1211" y="656"/>
                </a:lnTo>
                <a:lnTo>
                  <a:pt x="1210" y="656"/>
                </a:lnTo>
                <a:lnTo>
                  <a:pt x="1208" y="656"/>
                </a:lnTo>
                <a:lnTo>
                  <a:pt x="1207" y="656"/>
                </a:lnTo>
                <a:lnTo>
                  <a:pt x="1205" y="656"/>
                </a:lnTo>
                <a:lnTo>
                  <a:pt x="1203" y="656"/>
                </a:lnTo>
                <a:lnTo>
                  <a:pt x="1202" y="656"/>
                </a:lnTo>
                <a:lnTo>
                  <a:pt x="1200" y="656"/>
                </a:lnTo>
                <a:lnTo>
                  <a:pt x="1200" y="658"/>
                </a:lnTo>
                <a:lnTo>
                  <a:pt x="1199" y="658"/>
                </a:lnTo>
                <a:lnTo>
                  <a:pt x="1197" y="658"/>
                </a:lnTo>
                <a:lnTo>
                  <a:pt x="1196" y="658"/>
                </a:lnTo>
                <a:lnTo>
                  <a:pt x="1194" y="658"/>
                </a:lnTo>
                <a:lnTo>
                  <a:pt x="1192" y="658"/>
                </a:lnTo>
                <a:lnTo>
                  <a:pt x="1191" y="660"/>
                </a:lnTo>
                <a:lnTo>
                  <a:pt x="1189" y="660"/>
                </a:lnTo>
                <a:lnTo>
                  <a:pt x="1189" y="661"/>
                </a:lnTo>
                <a:lnTo>
                  <a:pt x="1188" y="661"/>
                </a:lnTo>
                <a:lnTo>
                  <a:pt x="1188" y="663"/>
                </a:lnTo>
                <a:lnTo>
                  <a:pt x="1186" y="663"/>
                </a:lnTo>
                <a:lnTo>
                  <a:pt x="1186" y="664"/>
                </a:lnTo>
                <a:lnTo>
                  <a:pt x="1184" y="664"/>
                </a:lnTo>
                <a:lnTo>
                  <a:pt x="1184" y="666"/>
                </a:lnTo>
                <a:lnTo>
                  <a:pt x="1183" y="666"/>
                </a:lnTo>
                <a:lnTo>
                  <a:pt x="1183" y="668"/>
                </a:lnTo>
                <a:lnTo>
                  <a:pt x="1181" y="668"/>
                </a:lnTo>
                <a:lnTo>
                  <a:pt x="1181" y="669"/>
                </a:lnTo>
                <a:lnTo>
                  <a:pt x="1181" y="671"/>
                </a:lnTo>
                <a:lnTo>
                  <a:pt x="1180" y="672"/>
                </a:lnTo>
                <a:lnTo>
                  <a:pt x="1180" y="674"/>
                </a:lnTo>
                <a:lnTo>
                  <a:pt x="1178" y="674"/>
                </a:lnTo>
                <a:lnTo>
                  <a:pt x="1178" y="675"/>
                </a:lnTo>
                <a:lnTo>
                  <a:pt x="1176" y="675"/>
                </a:lnTo>
                <a:lnTo>
                  <a:pt x="1176" y="677"/>
                </a:lnTo>
                <a:lnTo>
                  <a:pt x="1175" y="679"/>
                </a:lnTo>
                <a:lnTo>
                  <a:pt x="1173" y="680"/>
                </a:lnTo>
                <a:lnTo>
                  <a:pt x="1172" y="682"/>
                </a:lnTo>
                <a:lnTo>
                  <a:pt x="1170" y="682"/>
                </a:lnTo>
                <a:lnTo>
                  <a:pt x="1169" y="683"/>
                </a:lnTo>
                <a:lnTo>
                  <a:pt x="1167" y="685"/>
                </a:lnTo>
                <a:lnTo>
                  <a:pt x="1165" y="685"/>
                </a:lnTo>
                <a:lnTo>
                  <a:pt x="1165" y="687"/>
                </a:lnTo>
                <a:lnTo>
                  <a:pt x="1164" y="687"/>
                </a:lnTo>
                <a:lnTo>
                  <a:pt x="1162" y="688"/>
                </a:lnTo>
                <a:lnTo>
                  <a:pt x="1161" y="688"/>
                </a:lnTo>
                <a:lnTo>
                  <a:pt x="1159" y="688"/>
                </a:lnTo>
                <a:lnTo>
                  <a:pt x="1159" y="690"/>
                </a:lnTo>
                <a:lnTo>
                  <a:pt x="1157" y="690"/>
                </a:lnTo>
                <a:lnTo>
                  <a:pt x="1156" y="690"/>
                </a:lnTo>
                <a:lnTo>
                  <a:pt x="1154" y="690"/>
                </a:lnTo>
                <a:lnTo>
                  <a:pt x="1153" y="691"/>
                </a:lnTo>
                <a:lnTo>
                  <a:pt x="1151" y="691"/>
                </a:lnTo>
                <a:lnTo>
                  <a:pt x="1148" y="693"/>
                </a:lnTo>
                <a:lnTo>
                  <a:pt x="1148" y="695"/>
                </a:lnTo>
                <a:lnTo>
                  <a:pt x="1146" y="695"/>
                </a:lnTo>
                <a:lnTo>
                  <a:pt x="1146" y="696"/>
                </a:lnTo>
                <a:lnTo>
                  <a:pt x="1145" y="696"/>
                </a:lnTo>
                <a:lnTo>
                  <a:pt x="1145" y="698"/>
                </a:lnTo>
                <a:lnTo>
                  <a:pt x="1143" y="699"/>
                </a:lnTo>
                <a:lnTo>
                  <a:pt x="1143" y="701"/>
                </a:lnTo>
                <a:lnTo>
                  <a:pt x="1143" y="702"/>
                </a:lnTo>
                <a:lnTo>
                  <a:pt x="1143" y="704"/>
                </a:lnTo>
                <a:lnTo>
                  <a:pt x="1145" y="704"/>
                </a:lnTo>
                <a:lnTo>
                  <a:pt x="1145" y="706"/>
                </a:lnTo>
                <a:lnTo>
                  <a:pt x="1145" y="707"/>
                </a:lnTo>
                <a:lnTo>
                  <a:pt x="1145" y="709"/>
                </a:lnTo>
                <a:lnTo>
                  <a:pt x="1143" y="710"/>
                </a:lnTo>
                <a:lnTo>
                  <a:pt x="1143" y="712"/>
                </a:lnTo>
                <a:lnTo>
                  <a:pt x="1142" y="712"/>
                </a:lnTo>
                <a:lnTo>
                  <a:pt x="1140" y="714"/>
                </a:lnTo>
                <a:lnTo>
                  <a:pt x="1138" y="715"/>
                </a:lnTo>
                <a:lnTo>
                  <a:pt x="1137" y="715"/>
                </a:lnTo>
                <a:lnTo>
                  <a:pt x="1137" y="717"/>
                </a:lnTo>
                <a:lnTo>
                  <a:pt x="1135" y="717"/>
                </a:lnTo>
                <a:lnTo>
                  <a:pt x="1134" y="718"/>
                </a:lnTo>
                <a:lnTo>
                  <a:pt x="1132" y="718"/>
                </a:lnTo>
                <a:lnTo>
                  <a:pt x="1130" y="718"/>
                </a:lnTo>
                <a:lnTo>
                  <a:pt x="1129" y="718"/>
                </a:lnTo>
                <a:lnTo>
                  <a:pt x="1127" y="718"/>
                </a:lnTo>
                <a:lnTo>
                  <a:pt x="1127" y="717"/>
                </a:lnTo>
                <a:lnTo>
                  <a:pt x="1126" y="717"/>
                </a:lnTo>
                <a:lnTo>
                  <a:pt x="1126" y="718"/>
                </a:lnTo>
                <a:lnTo>
                  <a:pt x="1124" y="718"/>
                </a:lnTo>
                <a:lnTo>
                  <a:pt x="1123" y="718"/>
                </a:lnTo>
                <a:lnTo>
                  <a:pt x="1121" y="718"/>
                </a:lnTo>
                <a:lnTo>
                  <a:pt x="1119" y="718"/>
                </a:lnTo>
                <a:lnTo>
                  <a:pt x="1118" y="718"/>
                </a:lnTo>
                <a:lnTo>
                  <a:pt x="1116" y="717"/>
                </a:lnTo>
                <a:lnTo>
                  <a:pt x="1115" y="717"/>
                </a:lnTo>
                <a:lnTo>
                  <a:pt x="1113" y="717"/>
                </a:lnTo>
                <a:lnTo>
                  <a:pt x="1111" y="717"/>
                </a:lnTo>
                <a:lnTo>
                  <a:pt x="1110" y="717"/>
                </a:lnTo>
                <a:lnTo>
                  <a:pt x="1108" y="717"/>
                </a:lnTo>
                <a:lnTo>
                  <a:pt x="1107" y="717"/>
                </a:lnTo>
                <a:lnTo>
                  <a:pt x="1105" y="717"/>
                </a:lnTo>
                <a:lnTo>
                  <a:pt x="1105" y="718"/>
                </a:lnTo>
                <a:lnTo>
                  <a:pt x="1103" y="718"/>
                </a:lnTo>
                <a:lnTo>
                  <a:pt x="1102" y="720"/>
                </a:lnTo>
                <a:lnTo>
                  <a:pt x="1100" y="720"/>
                </a:lnTo>
                <a:lnTo>
                  <a:pt x="1099" y="720"/>
                </a:lnTo>
                <a:lnTo>
                  <a:pt x="1099" y="722"/>
                </a:lnTo>
                <a:lnTo>
                  <a:pt x="1097" y="722"/>
                </a:lnTo>
                <a:lnTo>
                  <a:pt x="1097" y="723"/>
                </a:lnTo>
                <a:lnTo>
                  <a:pt x="1096" y="723"/>
                </a:lnTo>
                <a:lnTo>
                  <a:pt x="1096" y="725"/>
                </a:lnTo>
                <a:lnTo>
                  <a:pt x="1094" y="725"/>
                </a:lnTo>
                <a:lnTo>
                  <a:pt x="1094" y="726"/>
                </a:lnTo>
                <a:lnTo>
                  <a:pt x="1092" y="728"/>
                </a:lnTo>
                <a:lnTo>
                  <a:pt x="1092" y="729"/>
                </a:lnTo>
                <a:lnTo>
                  <a:pt x="1091" y="729"/>
                </a:lnTo>
                <a:lnTo>
                  <a:pt x="1091" y="731"/>
                </a:lnTo>
                <a:lnTo>
                  <a:pt x="1091" y="733"/>
                </a:lnTo>
                <a:lnTo>
                  <a:pt x="1089" y="734"/>
                </a:lnTo>
                <a:lnTo>
                  <a:pt x="1089" y="736"/>
                </a:lnTo>
                <a:lnTo>
                  <a:pt x="1088" y="736"/>
                </a:lnTo>
                <a:lnTo>
                  <a:pt x="1088" y="737"/>
                </a:lnTo>
                <a:lnTo>
                  <a:pt x="1086" y="737"/>
                </a:lnTo>
                <a:lnTo>
                  <a:pt x="1084" y="739"/>
                </a:lnTo>
                <a:lnTo>
                  <a:pt x="1083" y="739"/>
                </a:lnTo>
                <a:lnTo>
                  <a:pt x="1081" y="739"/>
                </a:lnTo>
                <a:lnTo>
                  <a:pt x="1080" y="739"/>
                </a:lnTo>
                <a:lnTo>
                  <a:pt x="1078" y="739"/>
                </a:lnTo>
                <a:lnTo>
                  <a:pt x="1078" y="737"/>
                </a:lnTo>
                <a:lnTo>
                  <a:pt x="1076" y="737"/>
                </a:lnTo>
                <a:lnTo>
                  <a:pt x="1073" y="737"/>
                </a:lnTo>
                <a:lnTo>
                  <a:pt x="1072" y="737"/>
                </a:lnTo>
                <a:lnTo>
                  <a:pt x="1070" y="737"/>
                </a:lnTo>
                <a:lnTo>
                  <a:pt x="1069" y="739"/>
                </a:lnTo>
                <a:lnTo>
                  <a:pt x="1067" y="737"/>
                </a:lnTo>
                <a:lnTo>
                  <a:pt x="1065" y="737"/>
                </a:lnTo>
                <a:lnTo>
                  <a:pt x="1064" y="737"/>
                </a:lnTo>
                <a:lnTo>
                  <a:pt x="1062" y="737"/>
                </a:lnTo>
                <a:lnTo>
                  <a:pt x="1061" y="737"/>
                </a:lnTo>
                <a:lnTo>
                  <a:pt x="1059" y="737"/>
                </a:lnTo>
                <a:lnTo>
                  <a:pt x="1057" y="737"/>
                </a:lnTo>
                <a:lnTo>
                  <a:pt x="1056" y="739"/>
                </a:lnTo>
                <a:lnTo>
                  <a:pt x="1054" y="739"/>
                </a:lnTo>
                <a:lnTo>
                  <a:pt x="1053" y="739"/>
                </a:lnTo>
                <a:lnTo>
                  <a:pt x="1053" y="741"/>
                </a:lnTo>
                <a:lnTo>
                  <a:pt x="1051" y="742"/>
                </a:lnTo>
                <a:lnTo>
                  <a:pt x="1051" y="744"/>
                </a:lnTo>
                <a:lnTo>
                  <a:pt x="1049" y="744"/>
                </a:lnTo>
                <a:lnTo>
                  <a:pt x="1049" y="745"/>
                </a:lnTo>
                <a:lnTo>
                  <a:pt x="1048" y="747"/>
                </a:lnTo>
                <a:lnTo>
                  <a:pt x="1046" y="749"/>
                </a:lnTo>
                <a:lnTo>
                  <a:pt x="1045" y="750"/>
                </a:lnTo>
                <a:lnTo>
                  <a:pt x="1045" y="752"/>
                </a:lnTo>
                <a:lnTo>
                  <a:pt x="1043" y="752"/>
                </a:lnTo>
                <a:lnTo>
                  <a:pt x="1042" y="752"/>
                </a:lnTo>
                <a:lnTo>
                  <a:pt x="1042" y="753"/>
                </a:lnTo>
                <a:lnTo>
                  <a:pt x="1040" y="753"/>
                </a:lnTo>
                <a:lnTo>
                  <a:pt x="1040" y="755"/>
                </a:lnTo>
                <a:lnTo>
                  <a:pt x="1038" y="755"/>
                </a:lnTo>
                <a:lnTo>
                  <a:pt x="1038" y="756"/>
                </a:lnTo>
                <a:lnTo>
                  <a:pt x="1037" y="756"/>
                </a:lnTo>
                <a:lnTo>
                  <a:pt x="1037" y="758"/>
                </a:lnTo>
                <a:lnTo>
                  <a:pt x="1038" y="758"/>
                </a:lnTo>
                <a:lnTo>
                  <a:pt x="1040" y="758"/>
                </a:lnTo>
                <a:lnTo>
                  <a:pt x="1040" y="760"/>
                </a:lnTo>
                <a:lnTo>
                  <a:pt x="1040" y="761"/>
                </a:lnTo>
                <a:lnTo>
                  <a:pt x="1042" y="761"/>
                </a:lnTo>
                <a:lnTo>
                  <a:pt x="1042" y="763"/>
                </a:lnTo>
                <a:lnTo>
                  <a:pt x="1043" y="763"/>
                </a:lnTo>
                <a:lnTo>
                  <a:pt x="1043" y="764"/>
                </a:lnTo>
                <a:lnTo>
                  <a:pt x="1045" y="764"/>
                </a:lnTo>
                <a:lnTo>
                  <a:pt x="1046" y="764"/>
                </a:lnTo>
                <a:lnTo>
                  <a:pt x="1048" y="764"/>
                </a:lnTo>
                <a:lnTo>
                  <a:pt x="1049" y="764"/>
                </a:lnTo>
                <a:lnTo>
                  <a:pt x="1051" y="764"/>
                </a:lnTo>
                <a:lnTo>
                  <a:pt x="1053" y="764"/>
                </a:lnTo>
                <a:lnTo>
                  <a:pt x="1054" y="764"/>
                </a:lnTo>
                <a:lnTo>
                  <a:pt x="1056" y="764"/>
                </a:lnTo>
                <a:lnTo>
                  <a:pt x="1056" y="766"/>
                </a:lnTo>
                <a:lnTo>
                  <a:pt x="1057" y="766"/>
                </a:lnTo>
                <a:lnTo>
                  <a:pt x="1059" y="766"/>
                </a:lnTo>
                <a:lnTo>
                  <a:pt x="1061" y="768"/>
                </a:lnTo>
                <a:lnTo>
                  <a:pt x="1062" y="768"/>
                </a:lnTo>
                <a:lnTo>
                  <a:pt x="1064" y="768"/>
                </a:lnTo>
                <a:lnTo>
                  <a:pt x="1064" y="769"/>
                </a:lnTo>
                <a:lnTo>
                  <a:pt x="1065" y="769"/>
                </a:lnTo>
                <a:lnTo>
                  <a:pt x="1067" y="771"/>
                </a:lnTo>
                <a:lnTo>
                  <a:pt x="1069" y="771"/>
                </a:lnTo>
                <a:lnTo>
                  <a:pt x="1069" y="772"/>
                </a:lnTo>
                <a:lnTo>
                  <a:pt x="1070" y="772"/>
                </a:lnTo>
                <a:lnTo>
                  <a:pt x="1070" y="774"/>
                </a:lnTo>
                <a:lnTo>
                  <a:pt x="1070" y="776"/>
                </a:lnTo>
                <a:lnTo>
                  <a:pt x="1072" y="777"/>
                </a:lnTo>
                <a:lnTo>
                  <a:pt x="1073" y="779"/>
                </a:lnTo>
                <a:lnTo>
                  <a:pt x="1073" y="780"/>
                </a:lnTo>
                <a:lnTo>
                  <a:pt x="1075" y="780"/>
                </a:lnTo>
                <a:lnTo>
                  <a:pt x="1075" y="782"/>
                </a:lnTo>
                <a:lnTo>
                  <a:pt x="1076" y="782"/>
                </a:lnTo>
                <a:lnTo>
                  <a:pt x="1078" y="782"/>
                </a:lnTo>
                <a:lnTo>
                  <a:pt x="1078" y="783"/>
                </a:lnTo>
                <a:lnTo>
                  <a:pt x="1080" y="783"/>
                </a:lnTo>
                <a:lnTo>
                  <a:pt x="1081" y="783"/>
                </a:lnTo>
                <a:lnTo>
                  <a:pt x="1083" y="785"/>
                </a:lnTo>
                <a:lnTo>
                  <a:pt x="1084" y="787"/>
                </a:lnTo>
                <a:lnTo>
                  <a:pt x="1086" y="787"/>
                </a:lnTo>
                <a:lnTo>
                  <a:pt x="1086" y="788"/>
                </a:lnTo>
                <a:lnTo>
                  <a:pt x="1088" y="788"/>
                </a:lnTo>
                <a:lnTo>
                  <a:pt x="1089" y="788"/>
                </a:lnTo>
                <a:lnTo>
                  <a:pt x="1089" y="790"/>
                </a:lnTo>
                <a:lnTo>
                  <a:pt x="1091" y="790"/>
                </a:lnTo>
                <a:lnTo>
                  <a:pt x="1092" y="791"/>
                </a:lnTo>
                <a:lnTo>
                  <a:pt x="1094" y="791"/>
                </a:lnTo>
                <a:lnTo>
                  <a:pt x="1096" y="791"/>
                </a:lnTo>
                <a:lnTo>
                  <a:pt x="1097" y="791"/>
                </a:lnTo>
                <a:lnTo>
                  <a:pt x="1099" y="791"/>
                </a:lnTo>
                <a:lnTo>
                  <a:pt x="1099" y="790"/>
                </a:lnTo>
                <a:lnTo>
                  <a:pt x="1100" y="790"/>
                </a:lnTo>
                <a:lnTo>
                  <a:pt x="1100" y="788"/>
                </a:lnTo>
                <a:lnTo>
                  <a:pt x="1102" y="788"/>
                </a:lnTo>
                <a:lnTo>
                  <a:pt x="1103" y="788"/>
                </a:lnTo>
                <a:lnTo>
                  <a:pt x="1105" y="788"/>
                </a:lnTo>
                <a:lnTo>
                  <a:pt x="1107" y="788"/>
                </a:lnTo>
                <a:lnTo>
                  <a:pt x="1108" y="788"/>
                </a:lnTo>
                <a:lnTo>
                  <a:pt x="1110" y="788"/>
                </a:lnTo>
                <a:lnTo>
                  <a:pt x="1111" y="788"/>
                </a:lnTo>
                <a:lnTo>
                  <a:pt x="1113" y="788"/>
                </a:lnTo>
                <a:lnTo>
                  <a:pt x="1115" y="788"/>
                </a:lnTo>
                <a:lnTo>
                  <a:pt x="1116" y="790"/>
                </a:lnTo>
                <a:lnTo>
                  <a:pt x="1118" y="790"/>
                </a:lnTo>
                <a:lnTo>
                  <a:pt x="1118" y="791"/>
                </a:lnTo>
                <a:lnTo>
                  <a:pt x="1119" y="791"/>
                </a:lnTo>
                <a:lnTo>
                  <a:pt x="1119" y="793"/>
                </a:lnTo>
                <a:lnTo>
                  <a:pt x="1121" y="793"/>
                </a:lnTo>
                <a:lnTo>
                  <a:pt x="1121" y="795"/>
                </a:lnTo>
                <a:lnTo>
                  <a:pt x="1121" y="796"/>
                </a:lnTo>
                <a:lnTo>
                  <a:pt x="1123" y="798"/>
                </a:lnTo>
                <a:lnTo>
                  <a:pt x="1123" y="799"/>
                </a:lnTo>
                <a:lnTo>
                  <a:pt x="1123" y="801"/>
                </a:lnTo>
                <a:lnTo>
                  <a:pt x="1123" y="803"/>
                </a:lnTo>
                <a:lnTo>
                  <a:pt x="1123" y="804"/>
                </a:lnTo>
                <a:lnTo>
                  <a:pt x="1123" y="806"/>
                </a:lnTo>
                <a:lnTo>
                  <a:pt x="1123" y="807"/>
                </a:lnTo>
                <a:lnTo>
                  <a:pt x="1123" y="809"/>
                </a:lnTo>
                <a:lnTo>
                  <a:pt x="1124" y="809"/>
                </a:lnTo>
                <a:lnTo>
                  <a:pt x="1124" y="810"/>
                </a:lnTo>
                <a:lnTo>
                  <a:pt x="1124" y="812"/>
                </a:lnTo>
                <a:lnTo>
                  <a:pt x="1124" y="814"/>
                </a:lnTo>
                <a:lnTo>
                  <a:pt x="1126" y="814"/>
                </a:lnTo>
                <a:lnTo>
                  <a:pt x="1126" y="815"/>
                </a:lnTo>
                <a:lnTo>
                  <a:pt x="1127" y="815"/>
                </a:lnTo>
                <a:lnTo>
                  <a:pt x="1127" y="817"/>
                </a:lnTo>
                <a:lnTo>
                  <a:pt x="1129" y="817"/>
                </a:lnTo>
                <a:lnTo>
                  <a:pt x="1129" y="818"/>
                </a:lnTo>
                <a:lnTo>
                  <a:pt x="1130" y="818"/>
                </a:lnTo>
                <a:lnTo>
                  <a:pt x="1130" y="820"/>
                </a:lnTo>
                <a:lnTo>
                  <a:pt x="1130" y="822"/>
                </a:lnTo>
                <a:lnTo>
                  <a:pt x="1132" y="822"/>
                </a:lnTo>
                <a:lnTo>
                  <a:pt x="1132" y="823"/>
                </a:lnTo>
                <a:lnTo>
                  <a:pt x="1134" y="823"/>
                </a:lnTo>
                <a:lnTo>
                  <a:pt x="1135" y="825"/>
                </a:lnTo>
                <a:lnTo>
                  <a:pt x="1137" y="825"/>
                </a:lnTo>
                <a:lnTo>
                  <a:pt x="1137" y="826"/>
                </a:lnTo>
                <a:lnTo>
                  <a:pt x="1138" y="826"/>
                </a:lnTo>
                <a:lnTo>
                  <a:pt x="1140" y="828"/>
                </a:lnTo>
                <a:lnTo>
                  <a:pt x="1140" y="830"/>
                </a:lnTo>
                <a:lnTo>
                  <a:pt x="1142" y="830"/>
                </a:lnTo>
                <a:lnTo>
                  <a:pt x="1142" y="831"/>
                </a:lnTo>
                <a:lnTo>
                  <a:pt x="1142" y="833"/>
                </a:lnTo>
                <a:lnTo>
                  <a:pt x="1143" y="833"/>
                </a:lnTo>
                <a:lnTo>
                  <a:pt x="1143" y="834"/>
                </a:lnTo>
                <a:lnTo>
                  <a:pt x="1145" y="836"/>
                </a:lnTo>
                <a:lnTo>
                  <a:pt x="1145" y="837"/>
                </a:lnTo>
                <a:lnTo>
                  <a:pt x="1145" y="839"/>
                </a:lnTo>
                <a:lnTo>
                  <a:pt x="1146" y="839"/>
                </a:lnTo>
                <a:lnTo>
                  <a:pt x="1146" y="841"/>
                </a:lnTo>
                <a:lnTo>
                  <a:pt x="1148" y="841"/>
                </a:lnTo>
                <a:lnTo>
                  <a:pt x="1148" y="842"/>
                </a:lnTo>
                <a:lnTo>
                  <a:pt x="1149" y="842"/>
                </a:lnTo>
                <a:lnTo>
                  <a:pt x="1149" y="844"/>
                </a:lnTo>
                <a:lnTo>
                  <a:pt x="1151" y="844"/>
                </a:lnTo>
                <a:lnTo>
                  <a:pt x="1149" y="844"/>
                </a:lnTo>
                <a:lnTo>
                  <a:pt x="1151" y="845"/>
                </a:lnTo>
                <a:lnTo>
                  <a:pt x="1153" y="845"/>
                </a:lnTo>
                <a:lnTo>
                  <a:pt x="1154" y="847"/>
                </a:lnTo>
                <a:lnTo>
                  <a:pt x="1156" y="845"/>
                </a:lnTo>
                <a:lnTo>
                  <a:pt x="1156" y="847"/>
                </a:lnTo>
                <a:lnTo>
                  <a:pt x="1157" y="847"/>
                </a:lnTo>
                <a:lnTo>
                  <a:pt x="1157" y="849"/>
                </a:lnTo>
                <a:lnTo>
                  <a:pt x="1159" y="849"/>
                </a:lnTo>
                <a:lnTo>
                  <a:pt x="1159" y="850"/>
                </a:lnTo>
                <a:lnTo>
                  <a:pt x="1159" y="852"/>
                </a:lnTo>
                <a:lnTo>
                  <a:pt x="1159" y="853"/>
                </a:lnTo>
                <a:lnTo>
                  <a:pt x="1161" y="853"/>
                </a:lnTo>
                <a:lnTo>
                  <a:pt x="1161" y="855"/>
                </a:lnTo>
                <a:lnTo>
                  <a:pt x="1162" y="855"/>
                </a:lnTo>
                <a:lnTo>
                  <a:pt x="1162" y="857"/>
                </a:lnTo>
                <a:lnTo>
                  <a:pt x="1164" y="857"/>
                </a:lnTo>
                <a:lnTo>
                  <a:pt x="1165" y="857"/>
                </a:lnTo>
                <a:lnTo>
                  <a:pt x="1165" y="858"/>
                </a:lnTo>
                <a:lnTo>
                  <a:pt x="1167" y="858"/>
                </a:lnTo>
                <a:lnTo>
                  <a:pt x="1169" y="858"/>
                </a:lnTo>
                <a:lnTo>
                  <a:pt x="1170" y="858"/>
                </a:lnTo>
                <a:lnTo>
                  <a:pt x="1172" y="858"/>
                </a:lnTo>
                <a:lnTo>
                  <a:pt x="1173" y="860"/>
                </a:lnTo>
                <a:lnTo>
                  <a:pt x="1175" y="860"/>
                </a:lnTo>
                <a:lnTo>
                  <a:pt x="1175" y="861"/>
                </a:lnTo>
                <a:lnTo>
                  <a:pt x="1176" y="861"/>
                </a:lnTo>
                <a:lnTo>
                  <a:pt x="1178" y="861"/>
                </a:lnTo>
                <a:lnTo>
                  <a:pt x="1178" y="863"/>
                </a:lnTo>
                <a:lnTo>
                  <a:pt x="1180" y="863"/>
                </a:lnTo>
                <a:lnTo>
                  <a:pt x="1181" y="863"/>
                </a:lnTo>
                <a:lnTo>
                  <a:pt x="1181" y="864"/>
                </a:lnTo>
                <a:lnTo>
                  <a:pt x="1181" y="866"/>
                </a:lnTo>
                <a:lnTo>
                  <a:pt x="1181" y="868"/>
                </a:lnTo>
                <a:lnTo>
                  <a:pt x="1183" y="868"/>
                </a:lnTo>
                <a:lnTo>
                  <a:pt x="1184" y="869"/>
                </a:lnTo>
                <a:lnTo>
                  <a:pt x="1186" y="869"/>
                </a:lnTo>
                <a:lnTo>
                  <a:pt x="1188" y="871"/>
                </a:lnTo>
                <a:lnTo>
                  <a:pt x="1188" y="872"/>
                </a:lnTo>
                <a:lnTo>
                  <a:pt x="1189" y="872"/>
                </a:lnTo>
                <a:lnTo>
                  <a:pt x="1189" y="874"/>
                </a:lnTo>
                <a:lnTo>
                  <a:pt x="1189" y="876"/>
                </a:lnTo>
                <a:lnTo>
                  <a:pt x="1191" y="876"/>
                </a:lnTo>
                <a:lnTo>
                  <a:pt x="1191" y="877"/>
                </a:lnTo>
                <a:lnTo>
                  <a:pt x="1191" y="879"/>
                </a:lnTo>
                <a:lnTo>
                  <a:pt x="1191" y="880"/>
                </a:lnTo>
                <a:lnTo>
                  <a:pt x="1191" y="882"/>
                </a:lnTo>
                <a:lnTo>
                  <a:pt x="1191" y="884"/>
                </a:lnTo>
                <a:lnTo>
                  <a:pt x="1191" y="885"/>
                </a:lnTo>
                <a:lnTo>
                  <a:pt x="1189" y="885"/>
                </a:lnTo>
                <a:lnTo>
                  <a:pt x="1189" y="887"/>
                </a:lnTo>
                <a:lnTo>
                  <a:pt x="1189" y="888"/>
                </a:lnTo>
                <a:lnTo>
                  <a:pt x="1188" y="890"/>
                </a:lnTo>
                <a:lnTo>
                  <a:pt x="1186" y="891"/>
                </a:lnTo>
                <a:lnTo>
                  <a:pt x="1184" y="893"/>
                </a:lnTo>
                <a:lnTo>
                  <a:pt x="1184" y="895"/>
                </a:lnTo>
                <a:lnTo>
                  <a:pt x="1183" y="895"/>
                </a:lnTo>
                <a:lnTo>
                  <a:pt x="1183" y="896"/>
                </a:lnTo>
                <a:lnTo>
                  <a:pt x="1181" y="896"/>
                </a:lnTo>
                <a:lnTo>
                  <a:pt x="1180" y="898"/>
                </a:lnTo>
                <a:lnTo>
                  <a:pt x="1178" y="898"/>
                </a:lnTo>
                <a:lnTo>
                  <a:pt x="1178" y="899"/>
                </a:lnTo>
                <a:lnTo>
                  <a:pt x="1176" y="901"/>
                </a:lnTo>
                <a:lnTo>
                  <a:pt x="1175" y="903"/>
                </a:lnTo>
                <a:lnTo>
                  <a:pt x="1173" y="903"/>
                </a:lnTo>
                <a:lnTo>
                  <a:pt x="1173" y="904"/>
                </a:lnTo>
                <a:lnTo>
                  <a:pt x="1172" y="904"/>
                </a:lnTo>
                <a:lnTo>
                  <a:pt x="1172" y="906"/>
                </a:lnTo>
                <a:lnTo>
                  <a:pt x="1170" y="906"/>
                </a:lnTo>
                <a:lnTo>
                  <a:pt x="1169" y="906"/>
                </a:lnTo>
                <a:lnTo>
                  <a:pt x="1167" y="906"/>
                </a:lnTo>
                <a:lnTo>
                  <a:pt x="1165" y="906"/>
                </a:lnTo>
                <a:lnTo>
                  <a:pt x="1165" y="907"/>
                </a:lnTo>
                <a:lnTo>
                  <a:pt x="1165" y="909"/>
                </a:lnTo>
                <a:lnTo>
                  <a:pt x="1164" y="909"/>
                </a:lnTo>
                <a:lnTo>
                  <a:pt x="1164" y="911"/>
                </a:lnTo>
                <a:lnTo>
                  <a:pt x="1162" y="911"/>
                </a:lnTo>
                <a:lnTo>
                  <a:pt x="1161" y="912"/>
                </a:lnTo>
                <a:lnTo>
                  <a:pt x="1159" y="912"/>
                </a:lnTo>
                <a:lnTo>
                  <a:pt x="1157" y="914"/>
                </a:lnTo>
                <a:lnTo>
                  <a:pt x="1156" y="914"/>
                </a:lnTo>
                <a:lnTo>
                  <a:pt x="1156" y="915"/>
                </a:lnTo>
                <a:lnTo>
                  <a:pt x="1154" y="915"/>
                </a:lnTo>
                <a:lnTo>
                  <a:pt x="1153" y="915"/>
                </a:lnTo>
                <a:lnTo>
                  <a:pt x="1151" y="915"/>
                </a:lnTo>
                <a:lnTo>
                  <a:pt x="1149" y="917"/>
                </a:lnTo>
                <a:lnTo>
                  <a:pt x="1148" y="917"/>
                </a:lnTo>
                <a:lnTo>
                  <a:pt x="1148" y="918"/>
                </a:lnTo>
                <a:lnTo>
                  <a:pt x="1146" y="918"/>
                </a:lnTo>
                <a:lnTo>
                  <a:pt x="1145" y="920"/>
                </a:lnTo>
                <a:lnTo>
                  <a:pt x="1145" y="922"/>
                </a:lnTo>
                <a:lnTo>
                  <a:pt x="1143" y="922"/>
                </a:lnTo>
                <a:lnTo>
                  <a:pt x="1142" y="922"/>
                </a:lnTo>
                <a:lnTo>
                  <a:pt x="1140" y="922"/>
                </a:lnTo>
                <a:lnTo>
                  <a:pt x="1140" y="923"/>
                </a:lnTo>
                <a:lnTo>
                  <a:pt x="1140" y="922"/>
                </a:lnTo>
                <a:lnTo>
                  <a:pt x="1138" y="923"/>
                </a:lnTo>
                <a:lnTo>
                  <a:pt x="1138" y="922"/>
                </a:lnTo>
                <a:lnTo>
                  <a:pt x="1137" y="922"/>
                </a:lnTo>
                <a:lnTo>
                  <a:pt x="1137" y="923"/>
                </a:lnTo>
                <a:lnTo>
                  <a:pt x="1137" y="925"/>
                </a:lnTo>
                <a:lnTo>
                  <a:pt x="1135" y="925"/>
                </a:lnTo>
                <a:lnTo>
                  <a:pt x="1132" y="925"/>
                </a:lnTo>
                <a:lnTo>
                  <a:pt x="1132" y="926"/>
                </a:lnTo>
                <a:lnTo>
                  <a:pt x="1130" y="926"/>
                </a:lnTo>
                <a:lnTo>
                  <a:pt x="1129" y="926"/>
                </a:lnTo>
                <a:lnTo>
                  <a:pt x="1129" y="928"/>
                </a:lnTo>
                <a:lnTo>
                  <a:pt x="1129" y="930"/>
                </a:lnTo>
                <a:lnTo>
                  <a:pt x="1127" y="930"/>
                </a:lnTo>
                <a:lnTo>
                  <a:pt x="1127" y="931"/>
                </a:lnTo>
                <a:lnTo>
                  <a:pt x="1127" y="933"/>
                </a:lnTo>
                <a:lnTo>
                  <a:pt x="1127" y="934"/>
                </a:lnTo>
                <a:lnTo>
                  <a:pt x="1129" y="938"/>
                </a:lnTo>
                <a:lnTo>
                  <a:pt x="1129" y="939"/>
                </a:lnTo>
                <a:lnTo>
                  <a:pt x="1130" y="939"/>
                </a:lnTo>
                <a:lnTo>
                  <a:pt x="1130" y="941"/>
                </a:lnTo>
                <a:lnTo>
                  <a:pt x="1130" y="942"/>
                </a:lnTo>
                <a:lnTo>
                  <a:pt x="1130" y="944"/>
                </a:lnTo>
                <a:lnTo>
                  <a:pt x="1130" y="945"/>
                </a:lnTo>
                <a:lnTo>
                  <a:pt x="1130" y="947"/>
                </a:lnTo>
                <a:lnTo>
                  <a:pt x="1130" y="949"/>
                </a:lnTo>
                <a:lnTo>
                  <a:pt x="1132" y="950"/>
                </a:lnTo>
                <a:lnTo>
                  <a:pt x="1132" y="952"/>
                </a:lnTo>
                <a:lnTo>
                  <a:pt x="1132" y="953"/>
                </a:lnTo>
                <a:lnTo>
                  <a:pt x="1134" y="953"/>
                </a:lnTo>
                <a:lnTo>
                  <a:pt x="1135" y="953"/>
                </a:lnTo>
                <a:lnTo>
                  <a:pt x="1135" y="955"/>
                </a:lnTo>
                <a:lnTo>
                  <a:pt x="1137" y="955"/>
                </a:lnTo>
                <a:lnTo>
                  <a:pt x="1137" y="957"/>
                </a:lnTo>
                <a:lnTo>
                  <a:pt x="1137" y="958"/>
                </a:lnTo>
                <a:lnTo>
                  <a:pt x="1137" y="957"/>
                </a:lnTo>
                <a:lnTo>
                  <a:pt x="1137" y="958"/>
                </a:lnTo>
                <a:lnTo>
                  <a:pt x="1138" y="958"/>
                </a:lnTo>
                <a:lnTo>
                  <a:pt x="1140" y="958"/>
                </a:lnTo>
                <a:lnTo>
                  <a:pt x="1140" y="960"/>
                </a:lnTo>
                <a:lnTo>
                  <a:pt x="1142" y="960"/>
                </a:lnTo>
                <a:lnTo>
                  <a:pt x="1142" y="961"/>
                </a:lnTo>
                <a:lnTo>
                  <a:pt x="1142" y="963"/>
                </a:lnTo>
                <a:lnTo>
                  <a:pt x="1143" y="963"/>
                </a:lnTo>
                <a:lnTo>
                  <a:pt x="1143" y="965"/>
                </a:lnTo>
                <a:lnTo>
                  <a:pt x="1142" y="966"/>
                </a:lnTo>
                <a:lnTo>
                  <a:pt x="1142" y="969"/>
                </a:lnTo>
                <a:lnTo>
                  <a:pt x="1140" y="971"/>
                </a:lnTo>
                <a:lnTo>
                  <a:pt x="1140" y="972"/>
                </a:lnTo>
                <a:lnTo>
                  <a:pt x="1140" y="974"/>
                </a:lnTo>
                <a:lnTo>
                  <a:pt x="1140" y="976"/>
                </a:lnTo>
                <a:lnTo>
                  <a:pt x="1140" y="977"/>
                </a:lnTo>
                <a:lnTo>
                  <a:pt x="1140" y="979"/>
                </a:lnTo>
                <a:lnTo>
                  <a:pt x="1140" y="980"/>
                </a:lnTo>
                <a:lnTo>
                  <a:pt x="1140" y="982"/>
                </a:lnTo>
                <a:lnTo>
                  <a:pt x="1138" y="982"/>
                </a:lnTo>
                <a:lnTo>
                  <a:pt x="1138" y="984"/>
                </a:lnTo>
                <a:lnTo>
                  <a:pt x="1137" y="984"/>
                </a:lnTo>
                <a:lnTo>
                  <a:pt x="1137" y="985"/>
                </a:lnTo>
                <a:lnTo>
                  <a:pt x="1135" y="985"/>
                </a:lnTo>
                <a:lnTo>
                  <a:pt x="1135" y="987"/>
                </a:lnTo>
                <a:lnTo>
                  <a:pt x="1134" y="987"/>
                </a:lnTo>
                <a:lnTo>
                  <a:pt x="1132" y="988"/>
                </a:lnTo>
                <a:lnTo>
                  <a:pt x="1132" y="990"/>
                </a:lnTo>
                <a:lnTo>
                  <a:pt x="1132" y="992"/>
                </a:lnTo>
                <a:lnTo>
                  <a:pt x="1132" y="993"/>
                </a:lnTo>
                <a:lnTo>
                  <a:pt x="1132" y="995"/>
                </a:lnTo>
                <a:lnTo>
                  <a:pt x="1132" y="996"/>
                </a:lnTo>
                <a:lnTo>
                  <a:pt x="1132" y="998"/>
                </a:lnTo>
                <a:lnTo>
                  <a:pt x="1132" y="999"/>
                </a:lnTo>
                <a:lnTo>
                  <a:pt x="1132" y="1001"/>
                </a:lnTo>
                <a:lnTo>
                  <a:pt x="1132" y="1003"/>
                </a:lnTo>
                <a:lnTo>
                  <a:pt x="1134" y="1004"/>
                </a:lnTo>
                <a:lnTo>
                  <a:pt x="1135" y="1006"/>
                </a:lnTo>
                <a:lnTo>
                  <a:pt x="1135" y="1007"/>
                </a:lnTo>
                <a:lnTo>
                  <a:pt x="1134" y="1009"/>
                </a:lnTo>
                <a:lnTo>
                  <a:pt x="1132" y="1011"/>
                </a:lnTo>
                <a:lnTo>
                  <a:pt x="1130" y="1011"/>
                </a:lnTo>
                <a:lnTo>
                  <a:pt x="1130" y="1012"/>
                </a:lnTo>
                <a:lnTo>
                  <a:pt x="1129" y="1012"/>
                </a:lnTo>
                <a:lnTo>
                  <a:pt x="1127" y="1012"/>
                </a:lnTo>
                <a:lnTo>
                  <a:pt x="1126" y="1012"/>
                </a:lnTo>
                <a:lnTo>
                  <a:pt x="1126" y="1011"/>
                </a:lnTo>
                <a:lnTo>
                  <a:pt x="1126" y="1012"/>
                </a:lnTo>
                <a:lnTo>
                  <a:pt x="1124" y="1012"/>
                </a:lnTo>
                <a:lnTo>
                  <a:pt x="1123" y="1014"/>
                </a:lnTo>
                <a:lnTo>
                  <a:pt x="1121" y="1015"/>
                </a:lnTo>
                <a:lnTo>
                  <a:pt x="1121" y="1017"/>
                </a:lnTo>
                <a:lnTo>
                  <a:pt x="1119" y="1017"/>
                </a:lnTo>
                <a:lnTo>
                  <a:pt x="1118" y="1017"/>
                </a:lnTo>
                <a:lnTo>
                  <a:pt x="1116" y="1017"/>
                </a:lnTo>
                <a:lnTo>
                  <a:pt x="1115" y="1017"/>
                </a:lnTo>
                <a:lnTo>
                  <a:pt x="1115" y="1019"/>
                </a:lnTo>
                <a:lnTo>
                  <a:pt x="1113" y="1019"/>
                </a:lnTo>
                <a:lnTo>
                  <a:pt x="1111" y="1020"/>
                </a:lnTo>
                <a:lnTo>
                  <a:pt x="1110" y="1022"/>
                </a:lnTo>
                <a:lnTo>
                  <a:pt x="1110" y="1023"/>
                </a:lnTo>
                <a:lnTo>
                  <a:pt x="1110" y="1025"/>
                </a:lnTo>
                <a:lnTo>
                  <a:pt x="1110" y="1026"/>
                </a:lnTo>
                <a:lnTo>
                  <a:pt x="1110" y="1028"/>
                </a:lnTo>
                <a:lnTo>
                  <a:pt x="1110" y="1030"/>
                </a:lnTo>
                <a:lnTo>
                  <a:pt x="1110" y="1031"/>
                </a:lnTo>
                <a:lnTo>
                  <a:pt x="1110" y="1033"/>
                </a:lnTo>
                <a:lnTo>
                  <a:pt x="1110" y="1034"/>
                </a:lnTo>
                <a:lnTo>
                  <a:pt x="1110" y="1036"/>
                </a:lnTo>
                <a:lnTo>
                  <a:pt x="1111" y="1038"/>
                </a:lnTo>
                <a:lnTo>
                  <a:pt x="1111" y="1039"/>
                </a:lnTo>
                <a:lnTo>
                  <a:pt x="1111" y="1041"/>
                </a:lnTo>
                <a:lnTo>
                  <a:pt x="1111" y="1042"/>
                </a:lnTo>
                <a:lnTo>
                  <a:pt x="1111" y="1044"/>
                </a:lnTo>
                <a:lnTo>
                  <a:pt x="1111" y="1046"/>
                </a:lnTo>
                <a:lnTo>
                  <a:pt x="1111" y="1047"/>
                </a:lnTo>
                <a:lnTo>
                  <a:pt x="1111" y="1049"/>
                </a:lnTo>
                <a:lnTo>
                  <a:pt x="1111" y="1050"/>
                </a:lnTo>
                <a:lnTo>
                  <a:pt x="1113" y="1052"/>
                </a:lnTo>
                <a:lnTo>
                  <a:pt x="1113" y="1053"/>
                </a:lnTo>
                <a:lnTo>
                  <a:pt x="1111" y="1053"/>
                </a:lnTo>
                <a:lnTo>
                  <a:pt x="1113" y="1055"/>
                </a:lnTo>
                <a:lnTo>
                  <a:pt x="1113" y="1057"/>
                </a:lnTo>
                <a:lnTo>
                  <a:pt x="1111" y="1057"/>
                </a:lnTo>
                <a:lnTo>
                  <a:pt x="1111" y="1058"/>
                </a:lnTo>
                <a:lnTo>
                  <a:pt x="1113" y="1058"/>
                </a:lnTo>
                <a:lnTo>
                  <a:pt x="1113" y="1060"/>
                </a:lnTo>
                <a:lnTo>
                  <a:pt x="1111" y="1061"/>
                </a:lnTo>
                <a:lnTo>
                  <a:pt x="1110" y="1061"/>
                </a:lnTo>
                <a:lnTo>
                  <a:pt x="1108" y="1061"/>
                </a:lnTo>
                <a:lnTo>
                  <a:pt x="1107" y="1061"/>
                </a:lnTo>
                <a:lnTo>
                  <a:pt x="1107" y="1063"/>
                </a:lnTo>
                <a:lnTo>
                  <a:pt x="1105" y="1063"/>
                </a:lnTo>
                <a:lnTo>
                  <a:pt x="1105" y="1065"/>
                </a:lnTo>
                <a:lnTo>
                  <a:pt x="1103" y="1066"/>
                </a:lnTo>
                <a:lnTo>
                  <a:pt x="1103" y="1068"/>
                </a:lnTo>
                <a:lnTo>
                  <a:pt x="1102" y="1068"/>
                </a:lnTo>
                <a:lnTo>
                  <a:pt x="1102" y="1069"/>
                </a:lnTo>
                <a:lnTo>
                  <a:pt x="1100" y="1071"/>
                </a:lnTo>
                <a:lnTo>
                  <a:pt x="1100" y="1073"/>
                </a:lnTo>
                <a:lnTo>
                  <a:pt x="1099" y="1073"/>
                </a:lnTo>
                <a:lnTo>
                  <a:pt x="1099" y="1074"/>
                </a:lnTo>
                <a:lnTo>
                  <a:pt x="1099" y="1076"/>
                </a:lnTo>
                <a:lnTo>
                  <a:pt x="1099" y="1077"/>
                </a:lnTo>
                <a:lnTo>
                  <a:pt x="1097" y="1077"/>
                </a:lnTo>
                <a:lnTo>
                  <a:pt x="1097" y="1079"/>
                </a:lnTo>
                <a:lnTo>
                  <a:pt x="1097" y="1080"/>
                </a:lnTo>
                <a:lnTo>
                  <a:pt x="1097" y="1082"/>
                </a:lnTo>
                <a:lnTo>
                  <a:pt x="1096" y="1084"/>
                </a:lnTo>
                <a:lnTo>
                  <a:pt x="1096" y="1085"/>
                </a:lnTo>
                <a:lnTo>
                  <a:pt x="1094" y="1085"/>
                </a:lnTo>
                <a:lnTo>
                  <a:pt x="1094" y="1087"/>
                </a:lnTo>
                <a:lnTo>
                  <a:pt x="1092" y="1087"/>
                </a:lnTo>
                <a:lnTo>
                  <a:pt x="1091" y="1087"/>
                </a:lnTo>
                <a:lnTo>
                  <a:pt x="1089" y="1087"/>
                </a:lnTo>
                <a:lnTo>
                  <a:pt x="1088" y="1087"/>
                </a:lnTo>
                <a:lnTo>
                  <a:pt x="1086" y="1085"/>
                </a:lnTo>
                <a:lnTo>
                  <a:pt x="1084" y="1085"/>
                </a:lnTo>
                <a:lnTo>
                  <a:pt x="1083" y="1084"/>
                </a:lnTo>
                <a:lnTo>
                  <a:pt x="1081" y="1084"/>
                </a:lnTo>
                <a:lnTo>
                  <a:pt x="1080" y="1084"/>
                </a:lnTo>
                <a:lnTo>
                  <a:pt x="1080" y="1082"/>
                </a:lnTo>
                <a:lnTo>
                  <a:pt x="1078" y="1082"/>
                </a:lnTo>
                <a:lnTo>
                  <a:pt x="1076" y="1082"/>
                </a:lnTo>
                <a:lnTo>
                  <a:pt x="1075" y="1082"/>
                </a:lnTo>
                <a:lnTo>
                  <a:pt x="1073" y="1082"/>
                </a:lnTo>
                <a:lnTo>
                  <a:pt x="1073" y="1080"/>
                </a:lnTo>
                <a:lnTo>
                  <a:pt x="1072" y="1080"/>
                </a:lnTo>
                <a:lnTo>
                  <a:pt x="1070" y="1080"/>
                </a:lnTo>
                <a:lnTo>
                  <a:pt x="1070" y="1079"/>
                </a:lnTo>
                <a:lnTo>
                  <a:pt x="1069" y="1079"/>
                </a:lnTo>
                <a:lnTo>
                  <a:pt x="1067" y="1077"/>
                </a:lnTo>
                <a:lnTo>
                  <a:pt x="1065" y="1077"/>
                </a:lnTo>
                <a:lnTo>
                  <a:pt x="1065" y="1076"/>
                </a:lnTo>
                <a:lnTo>
                  <a:pt x="1064" y="1076"/>
                </a:lnTo>
                <a:lnTo>
                  <a:pt x="1062" y="1074"/>
                </a:lnTo>
                <a:lnTo>
                  <a:pt x="1061" y="1074"/>
                </a:lnTo>
                <a:lnTo>
                  <a:pt x="1059" y="1074"/>
                </a:lnTo>
                <a:lnTo>
                  <a:pt x="1059" y="1073"/>
                </a:lnTo>
                <a:lnTo>
                  <a:pt x="1057" y="1073"/>
                </a:lnTo>
                <a:lnTo>
                  <a:pt x="1056" y="1073"/>
                </a:lnTo>
                <a:lnTo>
                  <a:pt x="1054" y="1071"/>
                </a:lnTo>
                <a:lnTo>
                  <a:pt x="1053" y="1071"/>
                </a:lnTo>
                <a:lnTo>
                  <a:pt x="1051" y="1069"/>
                </a:lnTo>
                <a:lnTo>
                  <a:pt x="1049" y="1069"/>
                </a:lnTo>
                <a:lnTo>
                  <a:pt x="1048" y="1068"/>
                </a:lnTo>
                <a:lnTo>
                  <a:pt x="1046" y="1068"/>
                </a:lnTo>
                <a:lnTo>
                  <a:pt x="1045" y="1068"/>
                </a:lnTo>
                <a:lnTo>
                  <a:pt x="1043" y="1066"/>
                </a:lnTo>
                <a:lnTo>
                  <a:pt x="1042" y="1066"/>
                </a:lnTo>
                <a:lnTo>
                  <a:pt x="1040" y="1066"/>
                </a:lnTo>
                <a:lnTo>
                  <a:pt x="1038" y="1065"/>
                </a:lnTo>
                <a:lnTo>
                  <a:pt x="1037" y="1065"/>
                </a:lnTo>
                <a:lnTo>
                  <a:pt x="1035" y="1065"/>
                </a:lnTo>
                <a:lnTo>
                  <a:pt x="1034" y="1065"/>
                </a:lnTo>
                <a:lnTo>
                  <a:pt x="1034" y="1066"/>
                </a:lnTo>
                <a:lnTo>
                  <a:pt x="1034" y="1068"/>
                </a:lnTo>
                <a:lnTo>
                  <a:pt x="1034" y="1069"/>
                </a:lnTo>
                <a:lnTo>
                  <a:pt x="1034" y="1071"/>
                </a:lnTo>
                <a:lnTo>
                  <a:pt x="1034" y="1073"/>
                </a:lnTo>
                <a:lnTo>
                  <a:pt x="1034" y="1074"/>
                </a:lnTo>
                <a:lnTo>
                  <a:pt x="1034" y="1076"/>
                </a:lnTo>
                <a:lnTo>
                  <a:pt x="1035" y="1076"/>
                </a:lnTo>
                <a:lnTo>
                  <a:pt x="1035" y="1077"/>
                </a:lnTo>
                <a:lnTo>
                  <a:pt x="1035" y="1079"/>
                </a:lnTo>
                <a:lnTo>
                  <a:pt x="1035" y="1080"/>
                </a:lnTo>
                <a:lnTo>
                  <a:pt x="1035" y="1082"/>
                </a:lnTo>
                <a:lnTo>
                  <a:pt x="1034" y="1082"/>
                </a:lnTo>
                <a:lnTo>
                  <a:pt x="1034" y="1084"/>
                </a:lnTo>
                <a:lnTo>
                  <a:pt x="1032" y="1084"/>
                </a:lnTo>
                <a:lnTo>
                  <a:pt x="1032" y="1085"/>
                </a:lnTo>
                <a:lnTo>
                  <a:pt x="1030" y="1084"/>
                </a:lnTo>
                <a:lnTo>
                  <a:pt x="1030" y="1085"/>
                </a:lnTo>
                <a:lnTo>
                  <a:pt x="1029" y="1085"/>
                </a:lnTo>
                <a:lnTo>
                  <a:pt x="1029" y="1087"/>
                </a:lnTo>
                <a:lnTo>
                  <a:pt x="1027" y="1088"/>
                </a:lnTo>
                <a:lnTo>
                  <a:pt x="1026" y="1090"/>
                </a:lnTo>
                <a:lnTo>
                  <a:pt x="1026" y="1092"/>
                </a:lnTo>
                <a:lnTo>
                  <a:pt x="1024" y="1093"/>
                </a:lnTo>
                <a:lnTo>
                  <a:pt x="1026" y="1093"/>
                </a:lnTo>
                <a:lnTo>
                  <a:pt x="1024" y="1093"/>
                </a:lnTo>
                <a:lnTo>
                  <a:pt x="1024" y="1095"/>
                </a:lnTo>
                <a:lnTo>
                  <a:pt x="1024" y="1096"/>
                </a:lnTo>
                <a:lnTo>
                  <a:pt x="1024" y="1098"/>
                </a:lnTo>
                <a:lnTo>
                  <a:pt x="1024" y="1100"/>
                </a:lnTo>
                <a:lnTo>
                  <a:pt x="1024" y="1101"/>
                </a:lnTo>
                <a:lnTo>
                  <a:pt x="1022" y="1103"/>
                </a:lnTo>
                <a:lnTo>
                  <a:pt x="1021" y="1103"/>
                </a:lnTo>
                <a:lnTo>
                  <a:pt x="1019" y="1103"/>
                </a:lnTo>
                <a:lnTo>
                  <a:pt x="1018" y="1103"/>
                </a:lnTo>
                <a:lnTo>
                  <a:pt x="1016" y="1104"/>
                </a:lnTo>
                <a:lnTo>
                  <a:pt x="1016" y="1106"/>
                </a:lnTo>
                <a:lnTo>
                  <a:pt x="1015" y="1106"/>
                </a:lnTo>
                <a:lnTo>
                  <a:pt x="1015" y="1107"/>
                </a:lnTo>
                <a:lnTo>
                  <a:pt x="1013" y="1107"/>
                </a:lnTo>
                <a:lnTo>
                  <a:pt x="1013" y="1109"/>
                </a:lnTo>
                <a:lnTo>
                  <a:pt x="1011" y="1111"/>
                </a:lnTo>
                <a:lnTo>
                  <a:pt x="1011" y="1112"/>
                </a:lnTo>
                <a:lnTo>
                  <a:pt x="1010" y="1114"/>
                </a:lnTo>
                <a:lnTo>
                  <a:pt x="1010" y="1115"/>
                </a:lnTo>
                <a:lnTo>
                  <a:pt x="1008" y="1117"/>
                </a:lnTo>
                <a:lnTo>
                  <a:pt x="1007" y="1119"/>
                </a:lnTo>
                <a:lnTo>
                  <a:pt x="1005" y="1120"/>
                </a:lnTo>
                <a:lnTo>
                  <a:pt x="1005" y="1122"/>
                </a:lnTo>
                <a:lnTo>
                  <a:pt x="1003" y="1123"/>
                </a:lnTo>
                <a:lnTo>
                  <a:pt x="1003" y="1125"/>
                </a:lnTo>
                <a:lnTo>
                  <a:pt x="1002" y="1125"/>
                </a:lnTo>
                <a:lnTo>
                  <a:pt x="1002" y="1127"/>
                </a:lnTo>
                <a:lnTo>
                  <a:pt x="1002" y="1128"/>
                </a:lnTo>
                <a:lnTo>
                  <a:pt x="1000" y="1128"/>
                </a:lnTo>
                <a:lnTo>
                  <a:pt x="999" y="1130"/>
                </a:lnTo>
                <a:lnTo>
                  <a:pt x="997" y="1130"/>
                </a:lnTo>
                <a:lnTo>
                  <a:pt x="995" y="1130"/>
                </a:lnTo>
                <a:lnTo>
                  <a:pt x="994" y="1130"/>
                </a:lnTo>
                <a:lnTo>
                  <a:pt x="994" y="1131"/>
                </a:lnTo>
                <a:lnTo>
                  <a:pt x="992" y="1131"/>
                </a:lnTo>
                <a:lnTo>
                  <a:pt x="991" y="1133"/>
                </a:lnTo>
                <a:lnTo>
                  <a:pt x="989" y="1133"/>
                </a:lnTo>
                <a:lnTo>
                  <a:pt x="988" y="1133"/>
                </a:lnTo>
                <a:lnTo>
                  <a:pt x="988" y="1134"/>
                </a:lnTo>
                <a:lnTo>
                  <a:pt x="988" y="1136"/>
                </a:lnTo>
                <a:lnTo>
                  <a:pt x="989" y="1136"/>
                </a:lnTo>
                <a:lnTo>
                  <a:pt x="989" y="1138"/>
                </a:lnTo>
                <a:lnTo>
                  <a:pt x="991" y="1138"/>
                </a:lnTo>
                <a:lnTo>
                  <a:pt x="991" y="1139"/>
                </a:lnTo>
                <a:lnTo>
                  <a:pt x="992" y="1139"/>
                </a:lnTo>
                <a:lnTo>
                  <a:pt x="992" y="1141"/>
                </a:lnTo>
                <a:lnTo>
                  <a:pt x="994" y="1141"/>
                </a:lnTo>
                <a:lnTo>
                  <a:pt x="994" y="1142"/>
                </a:lnTo>
                <a:lnTo>
                  <a:pt x="995" y="1142"/>
                </a:lnTo>
                <a:lnTo>
                  <a:pt x="997" y="1142"/>
                </a:lnTo>
                <a:lnTo>
                  <a:pt x="997" y="1144"/>
                </a:lnTo>
                <a:lnTo>
                  <a:pt x="999" y="1144"/>
                </a:lnTo>
                <a:lnTo>
                  <a:pt x="999" y="1146"/>
                </a:lnTo>
                <a:lnTo>
                  <a:pt x="1000" y="1146"/>
                </a:lnTo>
                <a:lnTo>
                  <a:pt x="1002" y="1146"/>
                </a:lnTo>
                <a:lnTo>
                  <a:pt x="1002" y="1147"/>
                </a:lnTo>
                <a:lnTo>
                  <a:pt x="1003" y="1147"/>
                </a:lnTo>
                <a:lnTo>
                  <a:pt x="1003" y="1149"/>
                </a:lnTo>
                <a:lnTo>
                  <a:pt x="1005" y="1149"/>
                </a:lnTo>
                <a:lnTo>
                  <a:pt x="1007" y="1149"/>
                </a:lnTo>
                <a:lnTo>
                  <a:pt x="1008" y="1149"/>
                </a:lnTo>
                <a:lnTo>
                  <a:pt x="1008" y="1150"/>
                </a:lnTo>
                <a:lnTo>
                  <a:pt x="1010" y="1150"/>
                </a:lnTo>
                <a:lnTo>
                  <a:pt x="1010" y="1152"/>
                </a:lnTo>
                <a:lnTo>
                  <a:pt x="1011" y="1152"/>
                </a:lnTo>
                <a:lnTo>
                  <a:pt x="1013" y="1152"/>
                </a:lnTo>
                <a:lnTo>
                  <a:pt x="1013" y="1154"/>
                </a:lnTo>
                <a:lnTo>
                  <a:pt x="1013" y="1155"/>
                </a:lnTo>
                <a:lnTo>
                  <a:pt x="1013" y="1157"/>
                </a:lnTo>
                <a:lnTo>
                  <a:pt x="1013" y="1158"/>
                </a:lnTo>
                <a:lnTo>
                  <a:pt x="1013" y="1160"/>
                </a:lnTo>
                <a:lnTo>
                  <a:pt x="1013" y="1161"/>
                </a:lnTo>
                <a:lnTo>
                  <a:pt x="1013" y="1163"/>
                </a:lnTo>
                <a:lnTo>
                  <a:pt x="1015" y="1163"/>
                </a:lnTo>
                <a:lnTo>
                  <a:pt x="1015" y="1165"/>
                </a:lnTo>
                <a:lnTo>
                  <a:pt x="1015" y="1166"/>
                </a:lnTo>
                <a:lnTo>
                  <a:pt x="1015" y="1168"/>
                </a:lnTo>
                <a:lnTo>
                  <a:pt x="1015" y="1169"/>
                </a:lnTo>
                <a:lnTo>
                  <a:pt x="1015" y="1171"/>
                </a:lnTo>
                <a:lnTo>
                  <a:pt x="1013" y="1173"/>
                </a:lnTo>
                <a:lnTo>
                  <a:pt x="1015" y="1174"/>
                </a:lnTo>
                <a:lnTo>
                  <a:pt x="1015" y="1176"/>
                </a:lnTo>
                <a:lnTo>
                  <a:pt x="1015" y="1177"/>
                </a:lnTo>
                <a:lnTo>
                  <a:pt x="1015" y="1179"/>
                </a:lnTo>
                <a:lnTo>
                  <a:pt x="1013" y="1179"/>
                </a:lnTo>
                <a:lnTo>
                  <a:pt x="1013" y="1181"/>
                </a:lnTo>
                <a:lnTo>
                  <a:pt x="1011" y="1182"/>
                </a:lnTo>
                <a:lnTo>
                  <a:pt x="1011" y="1184"/>
                </a:lnTo>
                <a:lnTo>
                  <a:pt x="1010" y="1185"/>
                </a:lnTo>
                <a:lnTo>
                  <a:pt x="1010" y="1187"/>
                </a:lnTo>
                <a:lnTo>
                  <a:pt x="1010" y="1188"/>
                </a:lnTo>
                <a:lnTo>
                  <a:pt x="1010" y="1190"/>
                </a:lnTo>
                <a:lnTo>
                  <a:pt x="1008" y="1190"/>
                </a:lnTo>
                <a:lnTo>
                  <a:pt x="1007" y="1190"/>
                </a:lnTo>
                <a:lnTo>
                  <a:pt x="1005" y="1190"/>
                </a:lnTo>
                <a:lnTo>
                  <a:pt x="1005" y="1192"/>
                </a:lnTo>
                <a:lnTo>
                  <a:pt x="1005" y="1193"/>
                </a:lnTo>
                <a:lnTo>
                  <a:pt x="1003" y="1193"/>
                </a:lnTo>
                <a:lnTo>
                  <a:pt x="1003" y="1195"/>
                </a:lnTo>
                <a:lnTo>
                  <a:pt x="1003" y="1196"/>
                </a:lnTo>
                <a:lnTo>
                  <a:pt x="1005" y="1198"/>
                </a:lnTo>
                <a:lnTo>
                  <a:pt x="1005" y="1200"/>
                </a:lnTo>
                <a:lnTo>
                  <a:pt x="1007" y="1200"/>
                </a:lnTo>
                <a:lnTo>
                  <a:pt x="1008" y="1200"/>
                </a:lnTo>
                <a:lnTo>
                  <a:pt x="1008" y="1201"/>
                </a:lnTo>
                <a:lnTo>
                  <a:pt x="1008" y="1203"/>
                </a:lnTo>
                <a:lnTo>
                  <a:pt x="1007" y="1203"/>
                </a:lnTo>
                <a:lnTo>
                  <a:pt x="1007" y="1204"/>
                </a:lnTo>
                <a:lnTo>
                  <a:pt x="1005" y="1204"/>
                </a:lnTo>
                <a:lnTo>
                  <a:pt x="1005" y="1206"/>
                </a:lnTo>
                <a:lnTo>
                  <a:pt x="1003" y="1206"/>
                </a:lnTo>
                <a:lnTo>
                  <a:pt x="1002" y="1206"/>
                </a:lnTo>
                <a:lnTo>
                  <a:pt x="1002" y="1208"/>
                </a:lnTo>
                <a:lnTo>
                  <a:pt x="1000" y="1208"/>
                </a:lnTo>
                <a:lnTo>
                  <a:pt x="999" y="1208"/>
                </a:lnTo>
                <a:lnTo>
                  <a:pt x="997" y="1208"/>
                </a:lnTo>
                <a:lnTo>
                  <a:pt x="995" y="1208"/>
                </a:lnTo>
                <a:lnTo>
                  <a:pt x="994" y="1208"/>
                </a:lnTo>
                <a:lnTo>
                  <a:pt x="992" y="1208"/>
                </a:lnTo>
                <a:lnTo>
                  <a:pt x="991" y="1208"/>
                </a:lnTo>
                <a:lnTo>
                  <a:pt x="991" y="1209"/>
                </a:lnTo>
                <a:lnTo>
                  <a:pt x="989" y="1209"/>
                </a:lnTo>
                <a:lnTo>
                  <a:pt x="988" y="1209"/>
                </a:lnTo>
                <a:lnTo>
                  <a:pt x="986" y="1211"/>
                </a:lnTo>
                <a:lnTo>
                  <a:pt x="984" y="1211"/>
                </a:lnTo>
                <a:lnTo>
                  <a:pt x="983" y="1212"/>
                </a:lnTo>
                <a:lnTo>
                  <a:pt x="981" y="1212"/>
                </a:lnTo>
                <a:lnTo>
                  <a:pt x="981" y="1214"/>
                </a:lnTo>
                <a:lnTo>
                  <a:pt x="980" y="1214"/>
                </a:lnTo>
                <a:lnTo>
                  <a:pt x="978" y="1215"/>
                </a:lnTo>
                <a:lnTo>
                  <a:pt x="978" y="1214"/>
                </a:lnTo>
                <a:lnTo>
                  <a:pt x="976" y="1214"/>
                </a:lnTo>
                <a:lnTo>
                  <a:pt x="975" y="1214"/>
                </a:lnTo>
                <a:lnTo>
                  <a:pt x="973" y="1214"/>
                </a:lnTo>
                <a:lnTo>
                  <a:pt x="972" y="1214"/>
                </a:lnTo>
                <a:lnTo>
                  <a:pt x="972" y="1215"/>
                </a:lnTo>
                <a:lnTo>
                  <a:pt x="970" y="1215"/>
                </a:lnTo>
                <a:lnTo>
                  <a:pt x="968" y="1215"/>
                </a:lnTo>
                <a:lnTo>
                  <a:pt x="967" y="1215"/>
                </a:lnTo>
                <a:lnTo>
                  <a:pt x="965" y="1215"/>
                </a:lnTo>
                <a:lnTo>
                  <a:pt x="964" y="1215"/>
                </a:lnTo>
                <a:lnTo>
                  <a:pt x="962" y="1215"/>
                </a:lnTo>
                <a:lnTo>
                  <a:pt x="961" y="1215"/>
                </a:lnTo>
                <a:lnTo>
                  <a:pt x="959" y="1215"/>
                </a:lnTo>
                <a:lnTo>
                  <a:pt x="957" y="1215"/>
                </a:lnTo>
                <a:lnTo>
                  <a:pt x="956" y="1215"/>
                </a:lnTo>
                <a:lnTo>
                  <a:pt x="954" y="1215"/>
                </a:lnTo>
                <a:lnTo>
                  <a:pt x="953" y="1215"/>
                </a:lnTo>
                <a:lnTo>
                  <a:pt x="951" y="1215"/>
                </a:lnTo>
                <a:lnTo>
                  <a:pt x="951" y="1217"/>
                </a:lnTo>
                <a:lnTo>
                  <a:pt x="949" y="1217"/>
                </a:lnTo>
                <a:lnTo>
                  <a:pt x="948" y="1217"/>
                </a:lnTo>
                <a:lnTo>
                  <a:pt x="948" y="1219"/>
                </a:lnTo>
                <a:lnTo>
                  <a:pt x="946" y="1219"/>
                </a:lnTo>
                <a:lnTo>
                  <a:pt x="945" y="1217"/>
                </a:lnTo>
                <a:lnTo>
                  <a:pt x="943" y="1217"/>
                </a:lnTo>
                <a:lnTo>
                  <a:pt x="942" y="1215"/>
                </a:lnTo>
                <a:lnTo>
                  <a:pt x="940" y="1215"/>
                </a:lnTo>
                <a:lnTo>
                  <a:pt x="938" y="1215"/>
                </a:lnTo>
                <a:lnTo>
                  <a:pt x="938" y="1217"/>
                </a:lnTo>
                <a:lnTo>
                  <a:pt x="938" y="1219"/>
                </a:lnTo>
                <a:lnTo>
                  <a:pt x="938" y="1220"/>
                </a:lnTo>
                <a:lnTo>
                  <a:pt x="940" y="1220"/>
                </a:lnTo>
                <a:lnTo>
                  <a:pt x="942" y="1220"/>
                </a:lnTo>
                <a:lnTo>
                  <a:pt x="942" y="1222"/>
                </a:lnTo>
                <a:lnTo>
                  <a:pt x="942" y="1223"/>
                </a:lnTo>
                <a:lnTo>
                  <a:pt x="940" y="1225"/>
                </a:lnTo>
                <a:lnTo>
                  <a:pt x="940" y="1227"/>
                </a:lnTo>
                <a:lnTo>
                  <a:pt x="940" y="1228"/>
                </a:lnTo>
                <a:lnTo>
                  <a:pt x="938" y="1228"/>
                </a:lnTo>
                <a:lnTo>
                  <a:pt x="938" y="1230"/>
                </a:lnTo>
                <a:lnTo>
                  <a:pt x="938" y="1231"/>
                </a:lnTo>
                <a:lnTo>
                  <a:pt x="938" y="1233"/>
                </a:lnTo>
                <a:lnTo>
                  <a:pt x="937" y="1235"/>
                </a:lnTo>
                <a:lnTo>
                  <a:pt x="937" y="1236"/>
                </a:lnTo>
                <a:lnTo>
                  <a:pt x="937" y="1238"/>
                </a:lnTo>
                <a:lnTo>
                  <a:pt x="937" y="1239"/>
                </a:lnTo>
                <a:lnTo>
                  <a:pt x="937" y="1241"/>
                </a:lnTo>
                <a:lnTo>
                  <a:pt x="937" y="1242"/>
                </a:lnTo>
                <a:lnTo>
                  <a:pt x="938" y="1242"/>
                </a:lnTo>
                <a:lnTo>
                  <a:pt x="938" y="1244"/>
                </a:lnTo>
                <a:lnTo>
                  <a:pt x="938" y="1246"/>
                </a:lnTo>
                <a:lnTo>
                  <a:pt x="938" y="1247"/>
                </a:lnTo>
                <a:lnTo>
                  <a:pt x="938" y="1249"/>
                </a:lnTo>
                <a:lnTo>
                  <a:pt x="938" y="1250"/>
                </a:lnTo>
                <a:lnTo>
                  <a:pt x="938" y="1252"/>
                </a:lnTo>
                <a:lnTo>
                  <a:pt x="937" y="1252"/>
                </a:lnTo>
                <a:lnTo>
                  <a:pt x="937" y="1254"/>
                </a:lnTo>
                <a:lnTo>
                  <a:pt x="935" y="1254"/>
                </a:lnTo>
                <a:lnTo>
                  <a:pt x="935" y="1255"/>
                </a:lnTo>
                <a:lnTo>
                  <a:pt x="934" y="1255"/>
                </a:lnTo>
                <a:lnTo>
                  <a:pt x="934" y="1257"/>
                </a:lnTo>
                <a:lnTo>
                  <a:pt x="932" y="1257"/>
                </a:lnTo>
                <a:lnTo>
                  <a:pt x="932" y="1258"/>
                </a:lnTo>
                <a:lnTo>
                  <a:pt x="930" y="1258"/>
                </a:lnTo>
                <a:lnTo>
                  <a:pt x="930" y="1260"/>
                </a:lnTo>
                <a:lnTo>
                  <a:pt x="929" y="1262"/>
                </a:lnTo>
                <a:lnTo>
                  <a:pt x="927" y="1263"/>
                </a:lnTo>
                <a:lnTo>
                  <a:pt x="926" y="1263"/>
                </a:lnTo>
                <a:lnTo>
                  <a:pt x="926" y="1265"/>
                </a:lnTo>
                <a:lnTo>
                  <a:pt x="924" y="1265"/>
                </a:lnTo>
                <a:lnTo>
                  <a:pt x="924" y="1266"/>
                </a:lnTo>
                <a:lnTo>
                  <a:pt x="922" y="1266"/>
                </a:lnTo>
                <a:lnTo>
                  <a:pt x="922" y="1268"/>
                </a:lnTo>
                <a:lnTo>
                  <a:pt x="924" y="1268"/>
                </a:lnTo>
                <a:lnTo>
                  <a:pt x="924" y="1269"/>
                </a:lnTo>
                <a:lnTo>
                  <a:pt x="924" y="1271"/>
                </a:lnTo>
                <a:lnTo>
                  <a:pt x="922" y="1271"/>
                </a:lnTo>
                <a:lnTo>
                  <a:pt x="922" y="1273"/>
                </a:lnTo>
                <a:lnTo>
                  <a:pt x="921" y="1273"/>
                </a:lnTo>
                <a:lnTo>
                  <a:pt x="921" y="1274"/>
                </a:lnTo>
                <a:lnTo>
                  <a:pt x="921" y="1276"/>
                </a:lnTo>
                <a:lnTo>
                  <a:pt x="921" y="1277"/>
                </a:lnTo>
                <a:lnTo>
                  <a:pt x="921" y="1279"/>
                </a:lnTo>
                <a:lnTo>
                  <a:pt x="921" y="1281"/>
                </a:lnTo>
                <a:lnTo>
                  <a:pt x="922" y="1281"/>
                </a:lnTo>
                <a:lnTo>
                  <a:pt x="922" y="1282"/>
                </a:lnTo>
                <a:lnTo>
                  <a:pt x="922" y="1284"/>
                </a:lnTo>
                <a:lnTo>
                  <a:pt x="922" y="1285"/>
                </a:lnTo>
                <a:lnTo>
                  <a:pt x="924" y="1285"/>
                </a:lnTo>
                <a:lnTo>
                  <a:pt x="924" y="1287"/>
                </a:lnTo>
                <a:lnTo>
                  <a:pt x="924" y="1289"/>
                </a:lnTo>
                <a:lnTo>
                  <a:pt x="924" y="1290"/>
                </a:lnTo>
                <a:lnTo>
                  <a:pt x="924" y="1292"/>
                </a:lnTo>
                <a:lnTo>
                  <a:pt x="926" y="1292"/>
                </a:lnTo>
                <a:lnTo>
                  <a:pt x="926" y="1293"/>
                </a:lnTo>
                <a:lnTo>
                  <a:pt x="927" y="1293"/>
                </a:lnTo>
                <a:lnTo>
                  <a:pt x="927" y="1295"/>
                </a:lnTo>
                <a:lnTo>
                  <a:pt x="927" y="1296"/>
                </a:lnTo>
                <a:lnTo>
                  <a:pt x="927" y="1298"/>
                </a:lnTo>
                <a:lnTo>
                  <a:pt x="929" y="1298"/>
                </a:lnTo>
                <a:lnTo>
                  <a:pt x="929" y="1300"/>
                </a:lnTo>
                <a:lnTo>
                  <a:pt x="929" y="1301"/>
                </a:lnTo>
                <a:lnTo>
                  <a:pt x="929" y="1303"/>
                </a:lnTo>
                <a:lnTo>
                  <a:pt x="930" y="1303"/>
                </a:lnTo>
                <a:lnTo>
                  <a:pt x="930" y="1304"/>
                </a:lnTo>
                <a:lnTo>
                  <a:pt x="932" y="1304"/>
                </a:lnTo>
                <a:lnTo>
                  <a:pt x="932" y="1306"/>
                </a:lnTo>
                <a:lnTo>
                  <a:pt x="934" y="1306"/>
                </a:lnTo>
                <a:lnTo>
                  <a:pt x="934" y="1308"/>
                </a:lnTo>
                <a:lnTo>
                  <a:pt x="935" y="1308"/>
                </a:lnTo>
                <a:lnTo>
                  <a:pt x="935" y="1309"/>
                </a:lnTo>
                <a:lnTo>
                  <a:pt x="935" y="1311"/>
                </a:lnTo>
                <a:lnTo>
                  <a:pt x="937" y="1311"/>
                </a:lnTo>
                <a:lnTo>
                  <a:pt x="937" y="1312"/>
                </a:lnTo>
                <a:lnTo>
                  <a:pt x="938" y="1312"/>
                </a:lnTo>
                <a:lnTo>
                  <a:pt x="938" y="1314"/>
                </a:lnTo>
                <a:lnTo>
                  <a:pt x="940" y="1316"/>
                </a:lnTo>
                <a:lnTo>
                  <a:pt x="940" y="1317"/>
                </a:lnTo>
                <a:lnTo>
                  <a:pt x="940" y="1319"/>
                </a:lnTo>
                <a:lnTo>
                  <a:pt x="938" y="1319"/>
                </a:lnTo>
                <a:lnTo>
                  <a:pt x="938" y="1320"/>
                </a:lnTo>
                <a:lnTo>
                  <a:pt x="938" y="1322"/>
                </a:lnTo>
                <a:lnTo>
                  <a:pt x="937" y="1323"/>
                </a:lnTo>
                <a:lnTo>
                  <a:pt x="937" y="1325"/>
                </a:lnTo>
                <a:lnTo>
                  <a:pt x="937" y="1327"/>
                </a:lnTo>
                <a:lnTo>
                  <a:pt x="937" y="1328"/>
                </a:lnTo>
                <a:lnTo>
                  <a:pt x="935" y="1328"/>
                </a:lnTo>
                <a:lnTo>
                  <a:pt x="934" y="1328"/>
                </a:lnTo>
                <a:lnTo>
                  <a:pt x="934" y="1330"/>
                </a:lnTo>
                <a:lnTo>
                  <a:pt x="932" y="1330"/>
                </a:lnTo>
                <a:lnTo>
                  <a:pt x="932" y="1331"/>
                </a:lnTo>
                <a:lnTo>
                  <a:pt x="930" y="1331"/>
                </a:lnTo>
                <a:lnTo>
                  <a:pt x="929" y="1333"/>
                </a:lnTo>
                <a:lnTo>
                  <a:pt x="927" y="1333"/>
                </a:lnTo>
                <a:lnTo>
                  <a:pt x="927" y="1335"/>
                </a:lnTo>
                <a:lnTo>
                  <a:pt x="926" y="1336"/>
                </a:lnTo>
                <a:lnTo>
                  <a:pt x="924" y="1336"/>
                </a:lnTo>
                <a:lnTo>
                  <a:pt x="924" y="1338"/>
                </a:lnTo>
                <a:lnTo>
                  <a:pt x="922" y="1338"/>
                </a:lnTo>
                <a:lnTo>
                  <a:pt x="922" y="1339"/>
                </a:lnTo>
                <a:lnTo>
                  <a:pt x="922" y="1341"/>
                </a:lnTo>
                <a:lnTo>
                  <a:pt x="922" y="1343"/>
                </a:lnTo>
                <a:lnTo>
                  <a:pt x="921" y="1344"/>
                </a:lnTo>
                <a:lnTo>
                  <a:pt x="921" y="1346"/>
                </a:lnTo>
                <a:lnTo>
                  <a:pt x="919" y="1347"/>
                </a:lnTo>
                <a:lnTo>
                  <a:pt x="919" y="1349"/>
                </a:lnTo>
                <a:lnTo>
                  <a:pt x="918" y="1350"/>
                </a:lnTo>
                <a:lnTo>
                  <a:pt x="918" y="1352"/>
                </a:lnTo>
                <a:lnTo>
                  <a:pt x="916" y="1352"/>
                </a:lnTo>
                <a:lnTo>
                  <a:pt x="916" y="1354"/>
                </a:lnTo>
                <a:lnTo>
                  <a:pt x="915" y="1354"/>
                </a:lnTo>
                <a:lnTo>
                  <a:pt x="915" y="1355"/>
                </a:lnTo>
                <a:lnTo>
                  <a:pt x="913" y="1355"/>
                </a:lnTo>
                <a:lnTo>
                  <a:pt x="913" y="1357"/>
                </a:lnTo>
                <a:lnTo>
                  <a:pt x="911" y="1357"/>
                </a:lnTo>
                <a:lnTo>
                  <a:pt x="911" y="1358"/>
                </a:lnTo>
                <a:lnTo>
                  <a:pt x="910" y="1358"/>
                </a:lnTo>
                <a:lnTo>
                  <a:pt x="910" y="1360"/>
                </a:lnTo>
                <a:lnTo>
                  <a:pt x="908" y="1360"/>
                </a:lnTo>
                <a:lnTo>
                  <a:pt x="907" y="1360"/>
                </a:lnTo>
                <a:lnTo>
                  <a:pt x="903" y="1363"/>
                </a:lnTo>
                <a:lnTo>
                  <a:pt x="902" y="1363"/>
                </a:lnTo>
                <a:lnTo>
                  <a:pt x="902" y="1365"/>
                </a:lnTo>
                <a:lnTo>
                  <a:pt x="900" y="1365"/>
                </a:lnTo>
                <a:lnTo>
                  <a:pt x="899" y="1365"/>
                </a:lnTo>
                <a:lnTo>
                  <a:pt x="897" y="1366"/>
                </a:lnTo>
                <a:lnTo>
                  <a:pt x="897" y="1368"/>
                </a:lnTo>
                <a:lnTo>
                  <a:pt x="895" y="1370"/>
                </a:lnTo>
                <a:lnTo>
                  <a:pt x="894" y="1370"/>
                </a:lnTo>
                <a:lnTo>
                  <a:pt x="894" y="1371"/>
                </a:lnTo>
                <a:lnTo>
                  <a:pt x="892" y="1371"/>
                </a:lnTo>
                <a:lnTo>
                  <a:pt x="891" y="1371"/>
                </a:lnTo>
                <a:lnTo>
                  <a:pt x="891" y="1373"/>
                </a:lnTo>
                <a:lnTo>
                  <a:pt x="889" y="1373"/>
                </a:lnTo>
                <a:lnTo>
                  <a:pt x="889" y="1374"/>
                </a:lnTo>
                <a:lnTo>
                  <a:pt x="888" y="1374"/>
                </a:lnTo>
                <a:lnTo>
                  <a:pt x="888" y="1376"/>
                </a:lnTo>
                <a:lnTo>
                  <a:pt x="886" y="1376"/>
                </a:lnTo>
                <a:lnTo>
                  <a:pt x="886" y="1377"/>
                </a:lnTo>
                <a:lnTo>
                  <a:pt x="886" y="1379"/>
                </a:lnTo>
                <a:lnTo>
                  <a:pt x="884" y="1381"/>
                </a:lnTo>
                <a:lnTo>
                  <a:pt x="884" y="1382"/>
                </a:lnTo>
                <a:lnTo>
                  <a:pt x="883" y="1382"/>
                </a:lnTo>
                <a:lnTo>
                  <a:pt x="881" y="1382"/>
                </a:lnTo>
                <a:lnTo>
                  <a:pt x="881" y="1384"/>
                </a:lnTo>
                <a:lnTo>
                  <a:pt x="880" y="1384"/>
                </a:lnTo>
                <a:lnTo>
                  <a:pt x="878" y="1385"/>
                </a:lnTo>
                <a:lnTo>
                  <a:pt x="876" y="1385"/>
                </a:lnTo>
                <a:lnTo>
                  <a:pt x="873" y="1387"/>
                </a:lnTo>
                <a:lnTo>
                  <a:pt x="873" y="1389"/>
                </a:lnTo>
                <a:lnTo>
                  <a:pt x="872" y="1389"/>
                </a:lnTo>
                <a:lnTo>
                  <a:pt x="872" y="1390"/>
                </a:lnTo>
                <a:lnTo>
                  <a:pt x="870" y="1390"/>
                </a:lnTo>
                <a:lnTo>
                  <a:pt x="868" y="1390"/>
                </a:lnTo>
                <a:lnTo>
                  <a:pt x="868" y="1392"/>
                </a:lnTo>
                <a:lnTo>
                  <a:pt x="867" y="1392"/>
                </a:lnTo>
                <a:lnTo>
                  <a:pt x="867" y="1393"/>
                </a:lnTo>
                <a:lnTo>
                  <a:pt x="865" y="1393"/>
                </a:lnTo>
                <a:lnTo>
                  <a:pt x="864" y="1393"/>
                </a:lnTo>
                <a:lnTo>
                  <a:pt x="864" y="1395"/>
                </a:lnTo>
                <a:lnTo>
                  <a:pt x="862" y="1395"/>
                </a:lnTo>
                <a:lnTo>
                  <a:pt x="862" y="1397"/>
                </a:lnTo>
                <a:lnTo>
                  <a:pt x="861" y="1397"/>
                </a:lnTo>
                <a:lnTo>
                  <a:pt x="861" y="1398"/>
                </a:lnTo>
                <a:lnTo>
                  <a:pt x="862" y="1400"/>
                </a:lnTo>
                <a:lnTo>
                  <a:pt x="862" y="1401"/>
                </a:lnTo>
                <a:lnTo>
                  <a:pt x="862" y="1403"/>
                </a:lnTo>
                <a:lnTo>
                  <a:pt x="864" y="1404"/>
                </a:lnTo>
                <a:lnTo>
                  <a:pt x="864" y="1406"/>
                </a:lnTo>
                <a:lnTo>
                  <a:pt x="864" y="1408"/>
                </a:lnTo>
                <a:lnTo>
                  <a:pt x="864" y="1409"/>
                </a:lnTo>
                <a:lnTo>
                  <a:pt x="864" y="1411"/>
                </a:lnTo>
                <a:lnTo>
                  <a:pt x="864" y="1412"/>
                </a:lnTo>
                <a:lnTo>
                  <a:pt x="862" y="1412"/>
                </a:lnTo>
                <a:lnTo>
                  <a:pt x="862" y="1414"/>
                </a:lnTo>
                <a:lnTo>
                  <a:pt x="861" y="1414"/>
                </a:lnTo>
                <a:lnTo>
                  <a:pt x="861" y="1416"/>
                </a:lnTo>
                <a:lnTo>
                  <a:pt x="859" y="1417"/>
                </a:lnTo>
                <a:lnTo>
                  <a:pt x="857" y="1417"/>
                </a:lnTo>
                <a:lnTo>
                  <a:pt x="856" y="1417"/>
                </a:lnTo>
                <a:lnTo>
                  <a:pt x="854" y="1417"/>
                </a:lnTo>
                <a:lnTo>
                  <a:pt x="853" y="1417"/>
                </a:lnTo>
                <a:lnTo>
                  <a:pt x="851" y="1417"/>
                </a:lnTo>
                <a:lnTo>
                  <a:pt x="849" y="1419"/>
                </a:lnTo>
                <a:lnTo>
                  <a:pt x="848" y="1419"/>
                </a:lnTo>
                <a:lnTo>
                  <a:pt x="848" y="1420"/>
                </a:lnTo>
                <a:lnTo>
                  <a:pt x="846" y="1420"/>
                </a:lnTo>
                <a:lnTo>
                  <a:pt x="845" y="1420"/>
                </a:lnTo>
                <a:lnTo>
                  <a:pt x="843" y="1420"/>
                </a:lnTo>
                <a:lnTo>
                  <a:pt x="841" y="1420"/>
                </a:lnTo>
                <a:lnTo>
                  <a:pt x="840" y="1420"/>
                </a:lnTo>
                <a:lnTo>
                  <a:pt x="838" y="1420"/>
                </a:lnTo>
                <a:lnTo>
                  <a:pt x="837" y="1420"/>
                </a:lnTo>
                <a:lnTo>
                  <a:pt x="835" y="1420"/>
                </a:lnTo>
                <a:lnTo>
                  <a:pt x="834" y="1420"/>
                </a:lnTo>
                <a:lnTo>
                  <a:pt x="832" y="1420"/>
                </a:lnTo>
                <a:lnTo>
                  <a:pt x="830" y="1420"/>
                </a:lnTo>
                <a:lnTo>
                  <a:pt x="829" y="1420"/>
                </a:lnTo>
                <a:lnTo>
                  <a:pt x="829" y="1419"/>
                </a:lnTo>
                <a:lnTo>
                  <a:pt x="827" y="1419"/>
                </a:lnTo>
                <a:lnTo>
                  <a:pt x="826" y="1419"/>
                </a:lnTo>
                <a:lnTo>
                  <a:pt x="824" y="1419"/>
                </a:lnTo>
                <a:lnTo>
                  <a:pt x="824" y="1417"/>
                </a:lnTo>
                <a:lnTo>
                  <a:pt x="822" y="1417"/>
                </a:lnTo>
                <a:lnTo>
                  <a:pt x="821" y="1417"/>
                </a:lnTo>
                <a:lnTo>
                  <a:pt x="819" y="1417"/>
                </a:lnTo>
                <a:lnTo>
                  <a:pt x="818" y="1417"/>
                </a:lnTo>
                <a:lnTo>
                  <a:pt x="818" y="1416"/>
                </a:lnTo>
                <a:lnTo>
                  <a:pt x="816" y="1416"/>
                </a:lnTo>
                <a:lnTo>
                  <a:pt x="816" y="1417"/>
                </a:lnTo>
                <a:lnTo>
                  <a:pt x="814" y="1417"/>
                </a:lnTo>
                <a:lnTo>
                  <a:pt x="813" y="1417"/>
                </a:lnTo>
                <a:lnTo>
                  <a:pt x="811" y="1417"/>
                </a:lnTo>
                <a:lnTo>
                  <a:pt x="810" y="1417"/>
                </a:lnTo>
                <a:lnTo>
                  <a:pt x="808" y="1417"/>
                </a:lnTo>
                <a:lnTo>
                  <a:pt x="807" y="1417"/>
                </a:lnTo>
                <a:lnTo>
                  <a:pt x="805" y="1417"/>
                </a:lnTo>
                <a:lnTo>
                  <a:pt x="805" y="1416"/>
                </a:lnTo>
                <a:lnTo>
                  <a:pt x="803" y="1416"/>
                </a:lnTo>
                <a:lnTo>
                  <a:pt x="802" y="1416"/>
                </a:lnTo>
                <a:lnTo>
                  <a:pt x="800" y="1416"/>
                </a:lnTo>
                <a:lnTo>
                  <a:pt x="799" y="1416"/>
                </a:lnTo>
                <a:lnTo>
                  <a:pt x="797" y="1416"/>
                </a:lnTo>
                <a:lnTo>
                  <a:pt x="795" y="1416"/>
                </a:lnTo>
                <a:lnTo>
                  <a:pt x="795" y="1414"/>
                </a:lnTo>
                <a:lnTo>
                  <a:pt x="794" y="1414"/>
                </a:lnTo>
                <a:lnTo>
                  <a:pt x="794" y="1412"/>
                </a:lnTo>
                <a:lnTo>
                  <a:pt x="792" y="1412"/>
                </a:lnTo>
                <a:lnTo>
                  <a:pt x="791" y="1411"/>
                </a:lnTo>
                <a:lnTo>
                  <a:pt x="789" y="1411"/>
                </a:lnTo>
                <a:lnTo>
                  <a:pt x="787" y="1411"/>
                </a:lnTo>
                <a:lnTo>
                  <a:pt x="786" y="1411"/>
                </a:lnTo>
                <a:lnTo>
                  <a:pt x="786" y="1412"/>
                </a:lnTo>
                <a:lnTo>
                  <a:pt x="784" y="1412"/>
                </a:lnTo>
                <a:lnTo>
                  <a:pt x="783" y="1412"/>
                </a:lnTo>
                <a:lnTo>
                  <a:pt x="781" y="1412"/>
                </a:lnTo>
                <a:lnTo>
                  <a:pt x="781" y="1414"/>
                </a:lnTo>
                <a:lnTo>
                  <a:pt x="780" y="1416"/>
                </a:lnTo>
                <a:lnTo>
                  <a:pt x="778" y="1416"/>
                </a:lnTo>
                <a:lnTo>
                  <a:pt x="776" y="1416"/>
                </a:lnTo>
                <a:lnTo>
                  <a:pt x="775" y="1416"/>
                </a:lnTo>
                <a:lnTo>
                  <a:pt x="775" y="1414"/>
                </a:lnTo>
                <a:lnTo>
                  <a:pt x="773" y="1414"/>
                </a:lnTo>
                <a:lnTo>
                  <a:pt x="772" y="1414"/>
                </a:lnTo>
                <a:lnTo>
                  <a:pt x="770" y="1414"/>
                </a:lnTo>
                <a:lnTo>
                  <a:pt x="768" y="1414"/>
                </a:lnTo>
                <a:lnTo>
                  <a:pt x="765" y="1412"/>
                </a:lnTo>
                <a:lnTo>
                  <a:pt x="765" y="1414"/>
                </a:lnTo>
                <a:lnTo>
                  <a:pt x="764" y="1414"/>
                </a:lnTo>
                <a:lnTo>
                  <a:pt x="762" y="1414"/>
                </a:lnTo>
                <a:lnTo>
                  <a:pt x="761" y="1414"/>
                </a:lnTo>
                <a:lnTo>
                  <a:pt x="761" y="1416"/>
                </a:lnTo>
                <a:lnTo>
                  <a:pt x="759" y="1416"/>
                </a:lnTo>
                <a:lnTo>
                  <a:pt x="757" y="1416"/>
                </a:lnTo>
                <a:lnTo>
                  <a:pt x="756" y="1416"/>
                </a:lnTo>
                <a:lnTo>
                  <a:pt x="754" y="1416"/>
                </a:lnTo>
                <a:lnTo>
                  <a:pt x="753" y="1416"/>
                </a:lnTo>
                <a:lnTo>
                  <a:pt x="753" y="1417"/>
                </a:lnTo>
                <a:lnTo>
                  <a:pt x="751" y="1417"/>
                </a:lnTo>
                <a:lnTo>
                  <a:pt x="749" y="1417"/>
                </a:lnTo>
                <a:lnTo>
                  <a:pt x="748" y="1416"/>
                </a:lnTo>
                <a:lnTo>
                  <a:pt x="745" y="1416"/>
                </a:lnTo>
                <a:lnTo>
                  <a:pt x="743" y="1416"/>
                </a:lnTo>
                <a:lnTo>
                  <a:pt x="741" y="1416"/>
                </a:lnTo>
                <a:lnTo>
                  <a:pt x="741" y="1417"/>
                </a:lnTo>
                <a:lnTo>
                  <a:pt x="740" y="1417"/>
                </a:lnTo>
                <a:lnTo>
                  <a:pt x="738" y="1417"/>
                </a:lnTo>
                <a:lnTo>
                  <a:pt x="737" y="1417"/>
                </a:lnTo>
                <a:lnTo>
                  <a:pt x="735" y="1417"/>
                </a:lnTo>
                <a:lnTo>
                  <a:pt x="734" y="1417"/>
                </a:lnTo>
                <a:lnTo>
                  <a:pt x="734" y="1416"/>
                </a:lnTo>
                <a:lnTo>
                  <a:pt x="732" y="1416"/>
                </a:lnTo>
                <a:lnTo>
                  <a:pt x="730" y="1416"/>
                </a:lnTo>
                <a:lnTo>
                  <a:pt x="729" y="1414"/>
                </a:lnTo>
                <a:lnTo>
                  <a:pt x="727" y="1412"/>
                </a:lnTo>
                <a:lnTo>
                  <a:pt x="726" y="1412"/>
                </a:lnTo>
                <a:lnTo>
                  <a:pt x="724" y="1412"/>
                </a:lnTo>
                <a:lnTo>
                  <a:pt x="724" y="1411"/>
                </a:lnTo>
                <a:lnTo>
                  <a:pt x="722" y="1411"/>
                </a:lnTo>
                <a:lnTo>
                  <a:pt x="721" y="1411"/>
                </a:lnTo>
                <a:lnTo>
                  <a:pt x="719" y="1411"/>
                </a:lnTo>
                <a:lnTo>
                  <a:pt x="718" y="1411"/>
                </a:lnTo>
                <a:lnTo>
                  <a:pt x="714" y="1411"/>
                </a:lnTo>
                <a:lnTo>
                  <a:pt x="714" y="1409"/>
                </a:lnTo>
                <a:lnTo>
                  <a:pt x="713" y="1409"/>
                </a:lnTo>
                <a:lnTo>
                  <a:pt x="711" y="1409"/>
                </a:lnTo>
                <a:lnTo>
                  <a:pt x="710" y="1408"/>
                </a:lnTo>
                <a:lnTo>
                  <a:pt x="710" y="1409"/>
                </a:lnTo>
                <a:lnTo>
                  <a:pt x="708" y="1409"/>
                </a:lnTo>
                <a:lnTo>
                  <a:pt x="707" y="1409"/>
                </a:lnTo>
                <a:lnTo>
                  <a:pt x="705" y="1409"/>
                </a:lnTo>
                <a:lnTo>
                  <a:pt x="703" y="1409"/>
                </a:lnTo>
                <a:lnTo>
                  <a:pt x="702" y="1409"/>
                </a:lnTo>
                <a:lnTo>
                  <a:pt x="702" y="1411"/>
                </a:lnTo>
                <a:lnTo>
                  <a:pt x="700" y="1411"/>
                </a:lnTo>
                <a:lnTo>
                  <a:pt x="700" y="1412"/>
                </a:lnTo>
                <a:lnTo>
                  <a:pt x="699" y="1412"/>
                </a:lnTo>
                <a:lnTo>
                  <a:pt x="697" y="1412"/>
                </a:lnTo>
                <a:lnTo>
                  <a:pt x="697" y="1414"/>
                </a:lnTo>
                <a:lnTo>
                  <a:pt x="695" y="1414"/>
                </a:lnTo>
                <a:lnTo>
                  <a:pt x="695" y="1416"/>
                </a:lnTo>
                <a:lnTo>
                  <a:pt x="694" y="1416"/>
                </a:lnTo>
                <a:lnTo>
                  <a:pt x="694" y="1417"/>
                </a:lnTo>
                <a:lnTo>
                  <a:pt x="692" y="1419"/>
                </a:lnTo>
                <a:lnTo>
                  <a:pt x="691" y="1419"/>
                </a:lnTo>
                <a:lnTo>
                  <a:pt x="689" y="1419"/>
                </a:lnTo>
                <a:lnTo>
                  <a:pt x="687" y="1419"/>
                </a:lnTo>
                <a:lnTo>
                  <a:pt x="686" y="1419"/>
                </a:lnTo>
                <a:lnTo>
                  <a:pt x="686" y="1417"/>
                </a:lnTo>
                <a:lnTo>
                  <a:pt x="684" y="1417"/>
                </a:lnTo>
                <a:lnTo>
                  <a:pt x="684" y="1416"/>
                </a:lnTo>
                <a:lnTo>
                  <a:pt x="683" y="1416"/>
                </a:lnTo>
                <a:lnTo>
                  <a:pt x="681" y="1414"/>
                </a:lnTo>
                <a:lnTo>
                  <a:pt x="680" y="1414"/>
                </a:lnTo>
                <a:lnTo>
                  <a:pt x="680" y="1416"/>
                </a:lnTo>
                <a:lnTo>
                  <a:pt x="678" y="1416"/>
                </a:lnTo>
                <a:lnTo>
                  <a:pt x="676" y="1416"/>
                </a:lnTo>
                <a:lnTo>
                  <a:pt x="675" y="1416"/>
                </a:lnTo>
                <a:lnTo>
                  <a:pt x="675" y="1417"/>
                </a:lnTo>
                <a:lnTo>
                  <a:pt x="673" y="1417"/>
                </a:lnTo>
                <a:lnTo>
                  <a:pt x="672" y="1417"/>
                </a:lnTo>
                <a:lnTo>
                  <a:pt x="670" y="1419"/>
                </a:lnTo>
                <a:lnTo>
                  <a:pt x="668" y="1419"/>
                </a:lnTo>
                <a:lnTo>
                  <a:pt x="668" y="1417"/>
                </a:lnTo>
                <a:lnTo>
                  <a:pt x="667" y="1417"/>
                </a:lnTo>
                <a:lnTo>
                  <a:pt x="667" y="1416"/>
                </a:lnTo>
                <a:lnTo>
                  <a:pt x="665" y="1416"/>
                </a:lnTo>
                <a:lnTo>
                  <a:pt x="665" y="1414"/>
                </a:lnTo>
                <a:lnTo>
                  <a:pt x="664" y="1414"/>
                </a:lnTo>
                <a:lnTo>
                  <a:pt x="664" y="1412"/>
                </a:lnTo>
                <a:lnTo>
                  <a:pt x="662" y="1412"/>
                </a:lnTo>
                <a:lnTo>
                  <a:pt x="660" y="1412"/>
                </a:lnTo>
                <a:lnTo>
                  <a:pt x="660" y="1411"/>
                </a:lnTo>
                <a:lnTo>
                  <a:pt x="659" y="1411"/>
                </a:lnTo>
                <a:lnTo>
                  <a:pt x="659" y="1412"/>
                </a:lnTo>
                <a:lnTo>
                  <a:pt x="657" y="1412"/>
                </a:lnTo>
                <a:lnTo>
                  <a:pt x="656" y="1412"/>
                </a:lnTo>
                <a:lnTo>
                  <a:pt x="654" y="1414"/>
                </a:lnTo>
                <a:lnTo>
                  <a:pt x="653" y="1414"/>
                </a:lnTo>
                <a:lnTo>
                  <a:pt x="651" y="1414"/>
                </a:lnTo>
                <a:lnTo>
                  <a:pt x="651" y="1412"/>
                </a:lnTo>
                <a:lnTo>
                  <a:pt x="649" y="1412"/>
                </a:lnTo>
                <a:lnTo>
                  <a:pt x="648" y="1412"/>
                </a:lnTo>
                <a:lnTo>
                  <a:pt x="648" y="1411"/>
                </a:lnTo>
                <a:lnTo>
                  <a:pt x="646" y="1411"/>
                </a:lnTo>
                <a:lnTo>
                  <a:pt x="645" y="1411"/>
                </a:lnTo>
                <a:lnTo>
                  <a:pt x="643" y="1409"/>
                </a:lnTo>
                <a:lnTo>
                  <a:pt x="641" y="1409"/>
                </a:lnTo>
                <a:lnTo>
                  <a:pt x="640" y="1409"/>
                </a:lnTo>
                <a:lnTo>
                  <a:pt x="638" y="1409"/>
                </a:lnTo>
                <a:lnTo>
                  <a:pt x="637" y="1409"/>
                </a:lnTo>
                <a:lnTo>
                  <a:pt x="635" y="1409"/>
                </a:lnTo>
                <a:lnTo>
                  <a:pt x="633" y="1409"/>
                </a:lnTo>
                <a:lnTo>
                  <a:pt x="632" y="1408"/>
                </a:lnTo>
                <a:lnTo>
                  <a:pt x="630" y="1408"/>
                </a:lnTo>
                <a:lnTo>
                  <a:pt x="630" y="1409"/>
                </a:lnTo>
                <a:lnTo>
                  <a:pt x="629" y="1409"/>
                </a:lnTo>
                <a:lnTo>
                  <a:pt x="629" y="1411"/>
                </a:lnTo>
                <a:lnTo>
                  <a:pt x="627" y="1411"/>
                </a:lnTo>
                <a:lnTo>
                  <a:pt x="627" y="1412"/>
                </a:lnTo>
                <a:lnTo>
                  <a:pt x="626" y="1414"/>
                </a:lnTo>
                <a:lnTo>
                  <a:pt x="624" y="1416"/>
                </a:lnTo>
                <a:lnTo>
                  <a:pt x="624" y="1417"/>
                </a:lnTo>
                <a:lnTo>
                  <a:pt x="622" y="1417"/>
                </a:lnTo>
                <a:lnTo>
                  <a:pt x="622" y="1419"/>
                </a:lnTo>
                <a:lnTo>
                  <a:pt x="621" y="1419"/>
                </a:lnTo>
                <a:lnTo>
                  <a:pt x="619" y="1419"/>
                </a:lnTo>
                <a:lnTo>
                  <a:pt x="618" y="1419"/>
                </a:lnTo>
                <a:lnTo>
                  <a:pt x="616" y="1419"/>
                </a:lnTo>
                <a:lnTo>
                  <a:pt x="614" y="1419"/>
                </a:lnTo>
                <a:lnTo>
                  <a:pt x="614" y="1420"/>
                </a:lnTo>
                <a:lnTo>
                  <a:pt x="614" y="1422"/>
                </a:lnTo>
                <a:lnTo>
                  <a:pt x="614" y="1424"/>
                </a:lnTo>
                <a:lnTo>
                  <a:pt x="614" y="1425"/>
                </a:lnTo>
                <a:lnTo>
                  <a:pt x="614" y="1427"/>
                </a:lnTo>
                <a:lnTo>
                  <a:pt x="613" y="1428"/>
                </a:lnTo>
                <a:lnTo>
                  <a:pt x="611" y="1430"/>
                </a:lnTo>
                <a:lnTo>
                  <a:pt x="610" y="1430"/>
                </a:lnTo>
                <a:lnTo>
                  <a:pt x="608" y="1431"/>
                </a:lnTo>
                <a:lnTo>
                  <a:pt x="607" y="1431"/>
                </a:lnTo>
                <a:lnTo>
                  <a:pt x="605" y="1433"/>
                </a:lnTo>
                <a:lnTo>
                  <a:pt x="605" y="1435"/>
                </a:lnTo>
                <a:lnTo>
                  <a:pt x="603" y="1435"/>
                </a:lnTo>
                <a:lnTo>
                  <a:pt x="603" y="1436"/>
                </a:lnTo>
                <a:lnTo>
                  <a:pt x="602" y="1438"/>
                </a:lnTo>
                <a:lnTo>
                  <a:pt x="600" y="1438"/>
                </a:lnTo>
                <a:lnTo>
                  <a:pt x="599" y="1438"/>
                </a:lnTo>
                <a:lnTo>
                  <a:pt x="599" y="1436"/>
                </a:lnTo>
                <a:lnTo>
                  <a:pt x="597" y="1435"/>
                </a:lnTo>
                <a:lnTo>
                  <a:pt x="595" y="1435"/>
                </a:lnTo>
                <a:lnTo>
                  <a:pt x="594" y="1435"/>
                </a:lnTo>
                <a:lnTo>
                  <a:pt x="592" y="1435"/>
                </a:lnTo>
                <a:lnTo>
                  <a:pt x="592" y="1436"/>
                </a:lnTo>
                <a:lnTo>
                  <a:pt x="591" y="1436"/>
                </a:lnTo>
                <a:lnTo>
                  <a:pt x="589" y="1438"/>
                </a:lnTo>
                <a:lnTo>
                  <a:pt x="587" y="1438"/>
                </a:lnTo>
                <a:lnTo>
                  <a:pt x="587" y="1439"/>
                </a:lnTo>
                <a:lnTo>
                  <a:pt x="586" y="1439"/>
                </a:lnTo>
                <a:lnTo>
                  <a:pt x="584" y="1439"/>
                </a:lnTo>
                <a:lnTo>
                  <a:pt x="584" y="1441"/>
                </a:lnTo>
                <a:lnTo>
                  <a:pt x="583" y="1441"/>
                </a:lnTo>
                <a:lnTo>
                  <a:pt x="581" y="1441"/>
                </a:lnTo>
                <a:lnTo>
                  <a:pt x="581" y="1443"/>
                </a:lnTo>
                <a:lnTo>
                  <a:pt x="580" y="1441"/>
                </a:lnTo>
                <a:lnTo>
                  <a:pt x="578" y="1441"/>
                </a:lnTo>
                <a:lnTo>
                  <a:pt x="578" y="1443"/>
                </a:lnTo>
                <a:lnTo>
                  <a:pt x="576" y="1443"/>
                </a:lnTo>
                <a:lnTo>
                  <a:pt x="575" y="1443"/>
                </a:lnTo>
                <a:lnTo>
                  <a:pt x="573" y="1443"/>
                </a:lnTo>
                <a:lnTo>
                  <a:pt x="572" y="1443"/>
                </a:lnTo>
                <a:lnTo>
                  <a:pt x="572" y="1444"/>
                </a:lnTo>
                <a:lnTo>
                  <a:pt x="570" y="1444"/>
                </a:lnTo>
                <a:lnTo>
                  <a:pt x="568" y="1444"/>
                </a:lnTo>
                <a:lnTo>
                  <a:pt x="567" y="1444"/>
                </a:lnTo>
                <a:lnTo>
                  <a:pt x="567" y="1446"/>
                </a:lnTo>
                <a:lnTo>
                  <a:pt x="565" y="1446"/>
                </a:lnTo>
                <a:lnTo>
                  <a:pt x="565" y="1447"/>
                </a:lnTo>
                <a:lnTo>
                  <a:pt x="565" y="1446"/>
                </a:lnTo>
                <a:lnTo>
                  <a:pt x="564" y="1446"/>
                </a:lnTo>
                <a:lnTo>
                  <a:pt x="562" y="1446"/>
                </a:lnTo>
                <a:lnTo>
                  <a:pt x="562" y="1447"/>
                </a:lnTo>
                <a:lnTo>
                  <a:pt x="560" y="1449"/>
                </a:lnTo>
                <a:lnTo>
                  <a:pt x="559" y="1451"/>
                </a:lnTo>
                <a:lnTo>
                  <a:pt x="559" y="1449"/>
                </a:lnTo>
                <a:lnTo>
                  <a:pt x="559" y="1451"/>
                </a:lnTo>
                <a:lnTo>
                  <a:pt x="557" y="1451"/>
                </a:lnTo>
                <a:lnTo>
                  <a:pt x="556" y="1451"/>
                </a:lnTo>
                <a:lnTo>
                  <a:pt x="554" y="1451"/>
                </a:lnTo>
                <a:lnTo>
                  <a:pt x="553" y="1451"/>
                </a:lnTo>
                <a:lnTo>
                  <a:pt x="551" y="1451"/>
                </a:lnTo>
                <a:lnTo>
                  <a:pt x="551" y="1452"/>
                </a:lnTo>
                <a:lnTo>
                  <a:pt x="549" y="1452"/>
                </a:lnTo>
                <a:lnTo>
                  <a:pt x="549" y="1454"/>
                </a:lnTo>
                <a:lnTo>
                  <a:pt x="551" y="1454"/>
                </a:lnTo>
                <a:lnTo>
                  <a:pt x="551" y="1455"/>
                </a:lnTo>
                <a:lnTo>
                  <a:pt x="549" y="1455"/>
                </a:lnTo>
                <a:lnTo>
                  <a:pt x="549" y="1457"/>
                </a:lnTo>
                <a:lnTo>
                  <a:pt x="549" y="1458"/>
                </a:lnTo>
                <a:lnTo>
                  <a:pt x="548" y="1458"/>
                </a:lnTo>
                <a:lnTo>
                  <a:pt x="548" y="1460"/>
                </a:lnTo>
                <a:lnTo>
                  <a:pt x="546" y="1460"/>
                </a:lnTo>
                <a:lnTo>
                  <a:pt x="545" y="1460"/>
                </a:lnTo>
                <a:lnTo>
                  <a:pt x="545" y="1462"/>
                </a:lnTo>
                <a:lnTo>
                  <a:pt x="543" y="1462"/>
                </a:lnTo>
                <a:lnTo>
                  <a:pt x="543" y="1463"/>
                </a:lnTo>
                <a:lnTo>
                  <a:pt x="541" y="1463"/>
                </a:lnTo>
                <a:lnTo>
                  <a:pt x="540" y="1463"/>
                </a:lnTo>
                <a:lnTo>
                  <a:pt x="540" y="1465"/>
                </a:lnTo>
                <a:lnTo>
                  <a:pt x="540" y="1466"/>
                </a:lnTo>
                <a:lnTo>
                  <a:pt x="538" y="1466"/>
                </a:lnTo>
                <a:lnTo>
                  <a:pt x="537" y="1466"/>
                </a:lnTo>
                <a:lnTo>
                  <a:pt x="537" y="1468"/>
                </a:lnTo>
                <a:lnTo>
                  <a:pt x="535" y="1468"/>
                </a:lnTo>
                <a:lnTo>
                  <a:pt x="533" y="1468"/>
                </a:lnTo>
                <a:lnTo>
                  <a:pt x="532" y="1468"/>
                </a:lnTo>
                <a:lnTo>
                  <a:pt x="532" y="1466"/>
                </a:lnTo>
                <a:lnTo>
                  <a:pt x="530" y="1466"/>
                </a:lnTo>
                <a:lnTo>
                  <a:pt x="529" y="1466"/>
                </a:lnTo>
                <a:lnTo>
                  <a:pt x="527" y="1466"/>
                </a:lnTo>
                <a:lnTo>
                  <a:pt x="527" y="1468"/>
                </a:lnTo>
                <a:lnTo>
                  <a:pt x="526" y="1468"/>
                </a:lnTo>
                <a:lnTo>
                  <a:pt x="524" y="1468"/>
                </a:lnTo>
                <a:lnTo>
                  <a:pt x="524" y="1470"/>
                </a:lnTo>
                <a:lnTo>
                  <a:pt x="524" y="1471"/>
                </a:lnTo>
                <a:lnTo>
                  <a:pt x="522" y="1471"/>
                </a:lnTo>
                <a:lnTo>
                  <a:pt x="521" y="1473"/>
                </a:lnTo>
                <a:lnTo>
                  <a:pt x="519" y="1474"/>
                </a:lnTo>
                <a:lnTo>
                  <a:pt x="518" y="1476"/>
                </a:lnTo>
                <a:lnTo>
                  <a:pt x="518" y="1478"/>
                </a:lnTo>
                <a:lnTo>
                  <a:pt x="518" y="1479"/>
                </a:lnTo>
                <a:lnTo>
                  <a:pt x="518" y="1481"/>
                </a:lnTo>
                <a:lnTo>
                  <a:pt x="518" y="1482"/>
                </a:lnTo>
                <a:lnTo>
                  <a:pt x="516" y="1482"/>
                </a:lnTo>
                <a:lnTo>
                  <a:pt x="514" y="1482"/>
                </a:lnTo>
                <a:lnTo>
                  <a:pt x="513" y="1482"/>
                </a:lnTo>
                <a:lnTo>
                  <a:pt x="511" y="1482"/>
                </a:lnTo>
                <a:lnTo>
                  <a:pt x="510" y="1482"/>
                </a:lnTo>
                <a:lnTo>
                  <a:pt x="510" y="1484"/>
                </a:lnTo>
                <a:lnTo>
                  <a:pt x="508" y="1484"/>
                </a:lnTo>
                <a:lnTo>
                  <a:pt x="506" y="1482"/>
                </a:lnTo>
                <a:lnTo>
                  <a:pt x="505" y="1481"/>
                </a:lnTo>
                <a:lnTo>
                  <a:pt x="503" y="1481"/>
                </a:lnTo>
                <a:lnTo>
                  <a:pt x="503" y="1479"/>
                </a:lnTo>
                <a:lnTo>
                  <a:pt x="503" y="1478"/>
                </a:lnTo>
                <a:lnTo>
                  <a:pt x="503" y="1479"/>
                </a:lnTo>
                <a:lnTo>
                  <a:pt x="502" y="1478"/>
                </a:lnTo>
                <a:lnTo>
                  <a:pt x="500" y="1478"/>
                </a:lnTo>
                <a:lnTo>
                  <a:pt x="500" y="1479"/>
                </a:lnTo>
                <a:lnTo>
                  <a:pt x="499" y="1479"/>
                </a:lnTo>
                <a:lnTo>
                  <a:pt x="497" y="1479"/>
                </a:lnTo>
                <a:lnTo>
                  <a:pt x="495" y="1479"/>
                </a:lnTo>
                <a:lnTo>
                  <a:pt x="495" y="1481"/>
                </a:lnTo>
                <a:lnTo>
                  <a:pt x="495" y="1482"/>
                </a:lnTo>
                <a:lnTo>
                  <a:pt x="494" y="1482"/>
                </a:lnTo>
                <a:lnTo>
                  <a:pt x="494" y="1481"/>
                </a:lnTo>
                <a:lnTo>
                  <a:pt x="492" y="1481"/>
                </a:lnTo>
                <a:lnTo>
                  <a:pt x="492" y="1482"/>
                </a:lnTo>
                <a:lnTo>
                  <a:pt x="492" y="1484"/>
                </a:lnTo>
                <a:lnTo>
                  <a:pt x="491" y="1484"/>
                </a:lnTo>
                <a:lnTo>
                  <a:pt x="489" y="1484"/>
                </a:lnTo>
                <a:lnTo>
                  <a:pt x="489" y="1485"/>
                </a:lnTo>
                <a:lnTo>
                  <a:pt x="489" y="1487"/>
                </a:lnTo>
                <a:lnTo>
                  <a:pt x="489" y="1489"/>
                </a:lnTo>
                <a:lnTo>
                  <a:pt x="489" y="1490"/>
                </a:lnTo>
                <a:lnTo>
                  <a:pt x="489" y="1492"/>
                </a:lnTo>
                <a:lnTo>
                  <a:pt x="489" y="1493"/>
                </a:lnTo>
                <a:lnTo>
                  <a:pt x="489" y="1495"/>
                </a:lnTo>
                <a:lnTo>
                  <a:pt x="489" y="1497"/>
                </a:lnTo>
                <a:lnTo>
                  <a:pt x="487" y="1497"/>
                </a:lnTo>
                <a:lnTo>
                  <a:pt x="489" y="1498"/>
                </a:lnTo>
                <a:lnTo>
                  <a:pt x="491" y="1498"/>
                </a:lnTo>
                <a:lnTo>
                  <a:pt x="492" y="1498"/>
                </a:lnTo>
                <a:lnTo>
                  <a:pt x="491" y="1498"/>
                </a:lnTo>
                <a:lnTo>
                  <a:pt x="491" y="1500"/>
                </a:lnTo>
                <a:lnTo>
                  <a:pt x="491" y="1501"/>
                </a:lnTo>
                <a:lnTo>
                  <a:pt x="491" y="1503"/>
                </a:lnTo>
                <a:lnTo>
                  <a:pt x="489" y="1505"/>
                </a:lnTo>
                <a:lnTo>
                  <a:pt x="489" y="1506"/>
                </a:lnTo>
                <a:lnTo>
                  <a:pt x="487" y="1506"/>
                </a:lnTo>
                <a:lnTo>
                  <a:pt x="486" y="1508"/>
                </a:lnTo>
                <a:lnTo>
                  <a:pt x="484" y="1508"/>
                </a:lnTo>
                <a:lnTo>
                  <a:pt x="484" y="1509"/>
                </a:lnTo>
                <a:lnTo>
                  <a:pt x="483" y="1511"/>
                </a:lnTo>
                <a:lnTo>
                  <a:pt x="481" y="1512"/>
                </a:lnTo>
                <a:lnTo>
                  <a:pt x="479" y="1512"/>
                </a:lnTo>
                <a:lnTo>
                  <a:pt x="479" y="1514"/>
                </a:lnTo>
                <a:lnTo>
                  <a:pt x="478" y="1514"/>
                </a:lnTo>
                <a:lnTo>
                  <a:pt x="478" y="1516"/>
                </a:lnTo>
                <a:lnTo>
                  <a:pt x="476" y="1516"/>
                </a:lnTo>
                <a:lnTo>
                  <a:pt x="476" y="1514"/>
                </a:lnTo>
                <a:lnTo>
                  <a:pt x="476" y="1516"/>
                </a:lnTo>
                <a:lnTo>
                  <a:pt x="475" y="1516"/>
                </a:lnTo>
                <a:lnTo>
                  <a:pt x="473" y="1516"/>
                </a:lnTo>
                <a:lnTo>
                  <a:pt x="473" y="1517"/>
                </a:lnTo>
                <a:lnTo>
                  <a:pt x="473" y="1519"/>
                </a:lnTo>
                <a:lnTo>
                  <a:pt x="473" y="1520"/>
                </a:lnTo>
                <a:lnTo>
                  <a:pt x="473" y="1522"/>
                </a:lnTo>
                <a:lnTo>
                  <a:pt x="472" y="1522"/>
                </a:lnTo>
                <a:lnTo>
                  <a:pt x="470" y="1522"/>
                </a:lnTo>
                <a:lnTo>
                  <a:pt x="468" y="1522"/>
                </a:lnTo>
                <a:lnTo>
                  <a:pt x="470" y="1522"/>
                </a:lnTo>
                <a:lnTo>
                  <a:pt x="470" y="1524"/>
                </a:lnTo>
                <a:lnTo>
                  <a:pt x="470" y="1525"/>
                </a:lnTo>
                <a:lnTo>
                  <a:pt x="468" y="1525"/>
                </a:lnTo>
                <a:lnTo>
                  <a:pt x="467" y="1527"/>
                </a:lnTo>
                <a:lnTo>
                  <a:pt x="465" y="1528"/>
                </a:lnTo>
                <a:lnTo>
                  <a:pt x="465" y="1530"/>
                </a:lnTo>
                <a:lnTo>
                  <a:pt x="464" y="1530"/>
                </a:lnTo>
                <a:lnTo>
                  <a:pt x="462" y="1530"/>
                </a:lnTo>
                <a:lnTo>
                  <a:pt x="460" y="1530"/>
                </a:lnTo>
                <a:lnTo>
                  <a:pt x="459" y="1530"/>
                </a:lnTo>
                <a:lnTo>
                  <a:pt x="459" y="1532"/>
                </a:lnTo>
                <a:lnTo>
                  <a:pt x="457" y="1533"/>
                </a:lnTo>
                <a:lnTo>
                  <a:pt x="457" y="1535"/>
                </a:lnTo>
                <a:lnTo>
                  <a:pt x="457" y="1536"/>
                </a:lnTo>
                <a:lnTo>
                  <a:pt x="456" y="1536"/>
                </a:lnTo>
                <a:lnTo>
                  <a:pt x="456" y="1538"/>
                </a:lnTo>
                <a:lnTo>
                  <a:pt x="454" y="1539"/>
                </a:lnTo>
                <a:lnTo>
                  <a:pt x="452" y="1541"/>
                </a:lnTo>
                <a:lnTo>
                  <a:pt x="451" y="1541"/>
                </a:lnTo>
                <a:lnTo>
                  <a:pt x="451" y="1543"/>
                </a:lnTo>
                <a:lnTo>
                  <a:pt x="449" y="1544"/>
                </a:lnTo>
                <a:lnTo>
                  <a:pt x="448" y="1544"/>
                </a:lnTo>
                <a:lnTo>
                  <a:pt x="448" y="1546"/>
                </a:lnTo>
                <a:lnTo>
                  <a:pt x="446" y="1546"/>
                </a:lnTo>
                <a:lnTo>
                  <a:pt x="446" y="1547"/>
                </a:lnTo>
                <a:lnTo>
                  <a:pt x="445" y="1549"/>
                </a:lnTo>
                <a:lnTo>
                  <a:pt x="446" y="1549"/>
                </a:lnTo>
                <a:lnTo>
                  <a:pt x="446" y="1551"/>
                </a:lnTo>
                <a:lnTo>
                  <a:pt x="446" y="1552"/>
                </a:lnTo>
                <a:lnTo>
                  <a:pt x="446" y="1554"/>
                </a:lnTo>
                <a:lnTo>
                  <a:pt x="446" y="1555"/>
                </a:lnTo>
                <a:lnTo>
                  <a:pt x="448" y="1555"/>
                </a:lnTo>
                <a:lnTo>
                  <a:pt x="448" y="1557"/>
                </a:lnTo>
                <a:lnTo>
                  <a:pt x="448" y="1559"/>
                </a:lnTo>
                <a:lnTo>
                  <a:pt x="449" y="1559"/>
                </a:lnTo>
                <a:lnTo>
                  <a:pt x="451" y="1559"/>
                </a:lnTo>
                <a:lnTo>
                  <a:pt x="451" y="1560"/>
                </a:lnTo>
                <a:lnTo>
                  <a:pt x="452" y="1560"/>
                </a:lnTo>
                <a:lnTo>
                  <a:pt x="452" y="1562"/>
                </a:lnTo>
                <a:lnTo>
                  <a:pt x="452" y="1563"/>
                </a:lnTo>
                <a:lnTo>
                  <a:pt x="454" y="1565"/>
                </a:lnTo>
                <a:lnTo>
                  <a:pt x="456" y="1566"/>
                </a:lnTo>
                <a:lnTo>
                  <a:pt x="456" y="1568"/>
                </a:lnTo>
                <a:lnTo>
                  <a:pt x="457" y="1570"/>
                </a:lnTo>
                <a:lnTo>
                  <a:pt x="457" y="1571"/>
                </a:lnTo>
                <a:lnTo>
                  <a:pt x="459" y="1573"/>
                </a:lnTo>
                <a:lnTo>
                  <a:pt x="459" y="1574"/>
                </a:lnTo>
                <a:lnTo>
                  <a:pt x="459" y="1576"/>
                </a:lnTo>
                <a:lnTo>
                  <a:pt x="460" y="1576"/>
                </a:lnTo>
                <a:lnTo>
                  <a:pt x="460" y="1578"/>
                </a:lnTo>
                <a:lnTo>
                  <a:pt x="462" y="1578"/>
                </a:lnTo>
                <a:lnTo>
                  <a:pt x="462" y="1579"/>
                </a:lnTo>
                <a:lnTo>
                  <a:pt x="462" y="1581"/>
                </a:lnTo>
                <a:lnTo>
                  <a:pt x="462" y="1582"/>
                </a:lnTo>
                <a:lnTo>
                  <a:pt x="462" y="1584"/>
                </a:lnTo>
                <a:lnTo>
                  <a:pt x="462" y="1586"/>
                </a:lnTo>
                <a:lnTo>
                  <a:pt x="462" y="1587"/>
                </a:lnTo>
                <a:lnTo>
                  <a:pt x="462" y="1589"/>
                </a:lnTo>
                <a:lnTo>
                  <a:pt x="462" y="1590"/>
                </a:lnTo>
                <a:lnTo>
                  <a:pt x="464" y="1590"/>
                </a:lnTo>
                <a:lnTo>
                  <a:pt x="464" y="1592"/>
                </a:lnTo>
                <a:lnTo>
                  <a:pt x="465" y="1592"/>
                </a:lnTo>
                <a:lnTo>
                  <a:pt x="465" y="1593"/>
                </a:lnTo>
                <a:lnTo>
                  <a:pt x="465" y="1595"/>
                </a:lnTo>
                <a:lnTo>
                  <a:pt x="465" y="1597"/>
                </a:lnTo>
                <a:lnTo>
                  <a:pt x="465" y="1598"/>
                </a:lnTo>
                <a:lnTo>
                  <a:pt x="465" y="1600"/>
                </a:lnTo>
                <a:lnTo>
                  <a:pt x="467" y="1600"/>
                </a:lnTo>
                <a:lnTo>
                  <a:pt x="467" y="1601"/>
                </a:lnTo>
                <a:lnTo>
                  <a:pt x="468" y="1601"/>
                </a:lnTo>
                <a:lnTo>
                  <a:pt x="468" y="1603"/>
                </a:lnTo>
                <a:lnTo>
                  <a:pt x="468" y="1605"/>
                </a:lnTo>
                <a:lnTo>
                  <a:pt x="467" y="1605"/>
                </a:lnTo>
                <a:lnTo>
                  <a:pt x="467" y="1606"/>
                </a:lnTo>
                <a:lnTo>
                  <a:pt x="467" y="1608"/>
                </a:lnTo>
                <a:lnTo>
                  <a:pt x="467" y="1609"/>
                </a:lnTo>
                <a:lnTo>
                  <a:pt x="467" y="1611"/>
                </a:lnTo>
                <a:lnTo>
                  <a:pt x="467" y="1613"/>
                </a:lnTo>
                <a:lnTo>
                  <a:pt x="467" y="1614"/>
                </a:lnTo>
                <a:lnTo>
                  <a:pt x="468" y="1616"/>
                </a:lnTo>
                <a:lnTo>
                  <a:pt x="468" y="1617"/>
                </a:lnTo>
                <a:lnTo>
                  <a:pt x="470" y="1617"/>
                </a:lnTo>
                <a:lnTo>
                  <a:pt x="470" y="1619"/>
                </a:lnTo>
                <a:lnTo>
                  <a:pt x="470" y="1620"/>
                </a:lnTo>
                <a:lnTo>
                  <a:pt x="470" y="1622"/>
                </a:lnTo>
                <a:lnTo>
                  <a:pt x="470" y="1624"/>
                </a:lnTo>
                <a:lnTo>
                  <a:pt x="470" y="1625"/>
                </a:lnTo>
                <a:lnTo>
                  <a:pt x="470" y="1627"/>
                </a:lnTo>
                <a:lnTo>
                  <a:pt x="470" y="1628"/>
                </a:lnTo>
                <a:lnTo>
                  <a:pt x="468" y="1628"/>
                </a:lnTo>
                <a:lnTo>
                  <a:pt x="468" y="1630"/>
                </a:lnTo>
                <a:lnTo>
                  <a:pt x="468" y="1632"/>
                </a:lnTo>
                <a:lnTo>
                  <a:pt x="470" y="1632"/>
                </a:lnTo>
                <a:lnTo>
                  <a:pt x="472" y="1632"/>
                </a:lnTo>
                <a:lnTo>
                  <a:pt x="472" y="1633"/>
                </a:lnTo>
                <a:lnTo>
                  <a:pt x="473" y="1633"/>
                </a:lnTo>
                <a:lnTo>
                  <a:pt x="473" y="1635"/>
                </a:lnTo>
                <a:lnTo>
                  <a:pt x="473" y="1636"/>
                </a:lnTo>
                <a:lnTo>
                  <a:pt x="475" y="1636"/>
                </a:lnTo>
                <a:lnTo>
                  <a:pt x="476" y="1638"/>
                </a:lnTo>
                <a:lnTo>
                  <a:pt x="478" y="1638"/>
                </a:lnTo>
                <a:lnTo>
                  <a:pt x="479" y="1638"/>
                </a:lnTo>
                <a:lnTo>
                  <a:pt x="481" y="1638"/>
                </a:lnTo>
                <a:lnTo>
                  <a:pt x="481" y="1640"/>
                </a:lnTo>
                <a:lnTo>
                  <a:pt x="483" y="1640"/>
                </a:lnTo>
                <a:lnTo>
                  <a:pt x="484" y="1640"/>
                </a:lnTo>
                <a:lnTo>
                  <a:pt x="486" y="1640"/>
                </a:lnTo>
                <a:lnTo>
                  <a:pt x="487" y="1640"/>
                </a:lnTo>
                <a:lnTo>
                  <a:pt x="489" y="1641"/>
                </a:lnTo>
                <a:lnTo>
                  <a:pt x="491" y="1641"/>
                </a:lnTo>
                <a:lnTo>
                  <a:pt x="492" y="1643"/>
                </a:lnTo>
                <a:lnTo>
                  <a:pt x="494" y="1643"/>
                </a:lnTo>
                <a:lnTo>
                  <a:pt x="495" y="1643"/>
                </a:lnTo>
                <a:lnTo>
                  <a:pt x="497" y="1644"/>
                </a:lnTo>
                <a:lnTo>
                  <a:pt x="497" y="1646"/>
                </a:lnTo>
                <a:lnTo>
                  <a:pt x="499" y="1646"/>
                </a:lnTo>
                <a:lnTo>
                  <a:pt x="497" y="1646"/>
                </a:lnTo>
                <a:lnTo>
                  <a:pt x="495" y="1647"/>
                </a:lnTo>
                <a:lnTo>
                  <a:pt x="494" y="1649"/>
                </a:lnTo>
                <a:lnTo>
                  <a:pt x="492" y="1651"/>
                </a:lnTo>
                <a:lnTo>
                  <a:pt x="491" y="1651"/>
                </a:lnTo>
                <a:lnTo>
                  <a:pt x="489" y="1652"/>
                </a:lnTo>
                <a:lnTo>
                  <a:pt x="487" y="1652"/>
                </a:lnTo>
                <a:lnTo>
                  <a:pt x="486" y="1654"/>
                </a:lnTo>
                <a:lnTo>
                  <a:pt x="484" y="1654"/>
                </a:lnTo>
                <a:lnTo>
                  <a:pt x="483" y="1655"/>
                </a:lnTo>
                <a:lnTo>
                  <a:pt x="481" y="1655"/>
                </a:lnTo>
                <a:lnTo>
                  <a:pt x="481" y="1657"/>
                </a:lnTo>
                <a:lnTo>
                  <a:pt x="481" y="1659"/>
                </a:lnTo>
                <a:lnTo>
                  <a:pt x="479" y="1660"/>
                </a:lnTo>
                <a:lnTo>
                  <a:pt x="478" y="1662"/>
                </a:lnTo>
                <a:lnTo>
                  <a:pt x="476" y="1663"/>
                </a:lnTo>
                <a:lnTo>
                  <a:pt x="475" y="1665"/>
                </a:lnTo>
                <a:lnTo>
                  <a:pt x="473" y="1665"/>
                </a:lnTo>
                <a:lnTo>
                  <a:pt x="472" y="1665"/>
                </a:lnTo>
                <a:lnTo>
                  <a:pt x="470" y="1665"/>
                </a:lnTo>
                <a:lnTo>
                  <a:pt x="468" y="1665"/>
                </a:lnTo>
                <a:lnTo>
                  <a:pt x="467" y="1665"/>
                </a:lnTo>
                <a:lnTo>
                  <a:pt x="465" y="1665"/>
                </a:lnTo>
                <a:lnTo>
                  <a:pt x="464" y="1665"/>
                </a:lnTo>
                <a:lnTo>
                  <a:pt x="462" y="1663"/>
                </a:lnTo>
                <a:lnTo>
                  <a:pt x="460" y="1663"/>
                </a:lnTo>
                <a:lnTo>
                  <a:pt x="459" y="1663"/>
                </a:lnTo>
                <a:lnTo>
                  <a:pt x="459" y="1662"/>
                </a:lnTo>
                <a:lnTo>
                  <a:pt x="459" y="1663"/>
                </a:lnTo>
                <a:lnTo>
                  <a:pt x="457" y="1662"/>
                </a:lnTo>
                <a:lnTo>
                  <a:pt x="456" y="1662"/>
                </a:lnTo>
                <a:lnTo>
                  <a:pt x="454" y="1663"/>
                </a:lnTo>
                <a:lnTo>
                  <a:pt x="454" y="1662"/>
                </a:lnTo>
                <a:lnTo>
                  <a:pt x="452" y="1662"/>
                </a:lnTo>
                <a:lnTo>
                  <a:pt x="452" y="1660"/>
                </a:lnTo>
                <a:lnTo>
                  <a:pt x="451" y="1660"/>
                </a:lnTo>
                <a:lnTo>
                  <a:pt x="449" y="1660"/>
                </a:lnTo>
                <a:lnTo>
                  <a:pt x="449" y="1659"/>
                </a:lnTo>
                <a:lnTo>
                  <a:pt x="449" y="1657"/>
                </a:lnTo>
                <a:lnTo>
                  <a:pt x="449" y="1655"/>
                </a:lnTo>
                <a:lnTo>
                  <a:pt x="448" y="1655"/>
                </a:lnTo>
                <a:lnTo>
                  <a:pt x="448" y="1654"/>
                </a:lnTo>
                <a:lnTo>
                  <a:pt x="448" y="1652"/>
                </a:lnTo>
                <a:lnTo>
                  <a:pt x="446" y="1651"/>
                </a:lnTo>
                <a:lnTo>
                  <a:pt x="446" y="1649"/>
                </a:lnTo>
                <a:lnTo>
                  <a:pt x="445" y="1649"/>
                </a:lnTo>
                <a:lnTo>
                  <a:pt x="445" y="1647"/>
                </a:lnTo>
                <a:lnTo>
                  <a:pt x="443" y="1647"/>
                </a:lnTo>
                <a:lnTo>
                  <a:pt x="443" y="1646"/>
                </a:lnTo>
                <a:lnTo>
                  <a:pt x="441" y="1646"/>
                </a:lnTo>
                <a:lnTo>
                  <a:pt x="441" y="1644"/>
                </a:lnTo>
                <a:lnTo>
                  <a:pt x="441" y="1643"/>
                </a:lnTo>
                <a:lnTo>
                  <a:pt x="441" y="1641"/>
                </a:lnTo>
                <a:lnTo>
                  <a:pt x="440" y="1640"/>
                </a:lnTo>
                <a:lnTo>
                  <a:pt x="440" y="1641"/>
                </a:lnTo>
                <a:lnTo>
                  <a:pt x="438" y="1641"/>
                </a:lnTo>
                <a:lnTo>
                  <a:pt x="437" y="1641"/>
                </a:lnTo>
                <a:lnTo>
                  <a:pt x="435" y="1643"/>
                </a:lnTo>
                <a:lnTo>
                  <a:pt x="433" y="1643"/>
                </a:lnTo>
                <a:lnTo>
                  <a:pt x="432" y="1643"/>
                </a:lnTo>
                <a:lnTo>
                  <a:pt x="430" y="1644"/>
                </a:lnTo>
                <a:lnTo>
                  <a:pt x="429" y="1644"/>
                </a:lnTo>
                <a:lnTo>
                  <a:pt x="426" y="1646"/>
                </a:lnTo>
                <a:lnTo>
                  <a:pt x="426" y="1644"/>
                </a:lnTo>
                <a:lnTo>
                  <a:pt x="424" y="1644"/>
                </a:lnTo>
                <a:lnTo>
                  <a:pt x="424" y="1643"/>
                </a:lnTo>
                <a:lnTo>
                  <a:pt x="422" y="1643"/>
                </a:lnTo>
                <a:lnTo>
                  <a:pt x="422" y="1641"/>
                </a:lnTo>
                <a:lnTo>
                  <a:pt x="421" y="1640"/>
                </a:lnTo>
                <a:lnTo>
                  <a:pt x="421" y="1638"/>
                </a:lnTo>
                <a:lnTo>
                  <a:pt x="419" y="1638"/>
                </a:lnTo>
                <a:lnTo>
                  <a:pt x="419" y="1640"/>
                </a:lnTo>
                <a:lnTo>
                  <a:pt x="418" y="1640"/>
                </a:lnTo>
                <a:lnTo>
                  <a:pt x="416" y="1640"/>
                </a:lnTo>
                <a:lnTo>
                  <a:pt x="414" y="1640"/>
                </a:lnTo>
                <a:lnTo>
                  <a:pt x="413" y="1640"/>
                </a:lnTo>
                <a:lnTo>
                  <a:pt x="413" y="1638"/>
                </a:lnTo>
                <a:lnTo>
                  <a:pt x="411" y="1638"/>
                </a:lnTo>
                <a:lnTo>
                  <a:pt x="410" y="1636"/>
                </a:lnTo>
                <a:lnTo>
                  <a:pt x="408" y="1636"/>
                </a:lnTo>
                <a:lnTo>
                  <a:pt x="406" y="1635"/>
                </a:lnTo>
                <a:lnTo>
                  <a:pt x="405" y="1635"/>
                </a:lnTo>
                <a:lnTo>
                  <a:pt x="405" y="1633"/>
                </a:lnTo>
                <a:lnTo>
                  <a:pt x="403" y="1633"/>
                </a:lnTo>
                <a:lnTo>
                  <a:pt x="402" y="1633"/>
                </a:lnTo>
                <a:lnTo>
                  <a:pt x="400" y="1633"/>
                </a:lnTo>
                <a:lnTo>
                  <a:pt x="400" y="1632"/>
                </a:lnTo>
                <a:lnTo>
                  <a:pt x="400" y="1633"/>
                </a:lnTo>
                <a:lnTo>
                  <a:pt x="399" y="1633"/>
                </a:lnTo>
                <a:lnTo>
                  <a:pt x="399" y="1632"/>
                </a:lnTo>
                <a:lnTo>
                  <a:pt x="397" y="1632"/>
                </a:lnTo>
                <a:lnTo>
                  <a:pt x="395" y="1632"/>
                </a:lnTo>
                <a:lnTo>
                  <a:pt x="394" y="1632"/>
                </a:lnTo>
                <a:lnTo>
                  <a:pt x="394" y="1630"/>
                </a:lnTo>
                <a:lnTo>
                  <a:pt x="392" y="1630"/>
                </a:lnTo>
                <a:lnTo>
                  <a:pt x="391" y="1630"/>
                </a:lnTo>
                <a:lnTo>
                  <a:pt x="391" y="1628"/>
                </a:lnTo>
                <a:lnTo>
                  <a:pt x="389" y="1627"/>
                </a:lnTo>
                <a:lnTo>
                  <a:pt x="389" y="1625"/>
                </a:lnTo>
                <a:lnTo>
                  <a:pt x="387" y="1625"/>
                </a:lnTo>
                <a:lnTo>
                  <a:pt x="386" y="1625"/>
                </a:lnTo>
                <a:lnTo>
                  <a:pt x="386" y="1624"/>
                </a:lnTo>
                <a:lnTo>
                  <a:pt x="384" y="1624"/>
                </a:lnTo>
                <a:lnTo>
                  <a:pt x="383" y="1624"/>
                </a:lnTo>
                <a:lnTo>
                  <a:pt x="381" y="1624"/>
                </a:lnTo>
                <a:lnTo>
                  <a:pt x="379" y="1624"/>
                </a:lnTo>
                <a:lnTo>
                  <a:pt x="379" y="1622"/>
                </a:lnTo>
                <a:lnTo>
                  <a:pt x="378" y="1622"/>
                </a:lnTo>
                <a:lnTo>
                  <a:pt x="376" y="1622"/>
                </a:lnTo>
                <a:lnTo>
                  <a:pt x="375" y="1620"/>
                </a:lnTo>
                <a:lnTo>
                  <a:pt x="373" y="1620"/>
                </a:lnTo>
                <a:lnTo>
                  <a:pt x="372" y="1620"/>
                </a:lnTo>
                <a:lnTo>
                  <a:pt x="370" y="1620"/>
                </a:lnTo>
                <a:lnTo>
                  <a:pt x="368" y="1620"/>
                </a:lnTo>
                <a:lnTo>
                  <a:pt x="367" y="1620"/>
                </a:lnTo>
                <a:lnTo>
                  <a:pt x="365" y="1620"/>
                </a:lnTo>
                <a:lnTo>
                  <a:pt x="365" y="1622"/>
                </a:lnTo>
                <a:lnTo>
                  <a:pt x="364" y="1622"/>
                </a:lnTo>
                <a:lnTo>
                  <a:pt x="362" y="1622"/>
                </a:lnTo>
                <a:lnTo>
                  <a:pt x="360" y="1624"/>
                </a:lnTo>
                <a:lnTo>
                  <a:pt x="359" y="1624"/>
                </a:lnTo>
                <a:lnTo>
                  <a:pt x="357" y="1624"/>
                </a:lnTo>
                <a:lnTo>
                  <a:pt x="357" y="1625"/>
                </a:lnTo>
                <a:lnTo>
                  <a:pt x="356" y="1625"/>
                </a:lnTo>
                <a:lnTo>
                  <a:pt x="356" y="1627"/>
                </a:lnTo>
                <a:lnTo>
                  <a:pt x="354" y="1627"/>
                </a:lnTo>
                <a:lnTo>
                  <a:pt x="352" y="1627"/>
                </a:lnTo>
                <a:lnTo>
                  <a:pt x="351" y="1627"/>
                </a:lnTo>
                <a:lnTo>
                  <a:pt x="351" y="1628"/>
                </a:lnTo>
                <a:lnTo>
                  <a:pt x="349" y="1628"/>
                </a:lnTo>
                <a:lnTo>
                  <a:pt x="349" y="1627"/>
                </a:lnTo>
                <a:lnTo>
                  <a:pt x="348" y="1627"/>
                </a:lnTo>
                <a:lnTo>
                  <a:pt x="348" y="1625"/>
                </a:lnTo>
                <a:lnTo>
                  <a:pt x="348" y="1624"/>
                </a:lnTo>
                <a:lnTo>
                  <a:pt x="346" y="1622"/>
                </a:lnTo>
                <a:lnTo>
                  <a:pt x="346" y="1620"/>
                </a:lnTo>
                <a:lnTo>
                  <a:pt x="345" y="1620"/>
                </a:lnTo>
                <a:lnTo>
                  <a:pt x="343" y="1620"/>
                </a:lnTo>
                <a:lnTo>
                  <a:pt x="343" y="1619"/>
                </a:lnTo>
                <a:lnTo>
                  <a:pt x="341" y="1619"/>
                </a:lnTo>
                <a:lnTo>
                  <a:pt x="341" y="1617"/>
                </a:lnTo>
                <a:lnTo>
                  <a:pt x="340" y="1617"/>
                </a:lnTo>
                <a:lnTo>
                  <a:pt x="340" y="1616"/>
                </a:lnTo>
                <a:lnTo>
                  <a:pt x="338" y="1616"/>
                </a:lnTo>
                <a:lnTo>
                  <a:pt x="337" y="1616"/>
                </a:lnTo>
                <a:lnTo>
                  <a:pt x="337" y="1614"/>
                </a:lnTo>
                <a:lnTo>
                  <a:pt x="335" y="1614"/>
                </a:lnTo>
                <a:lnTo>
                  <a:pt x="333" y="1614"/>
                </a:lnTo>
                <a:lnTo>
                  <a:pt x="332" y="1614"/>
                </a:lnTo>
                <a:lnTo>
                  <a:pt x="332" y="1613"/>
                </a:lnTo>
                <a:lnTo>
                  <a:pt x="332" y="1611"/>
                </a:lnTo>
                <a:lnTo>
                  <a:pt x="332" y="1609"/>
                </a:lnTo>
                <a:lnTo>
                  <a:pt x="333" y="1609"/>
                </a:lnTo>
                <a:lnTo>
                  <a:pt x="333" y="1608"/>
                </a:lnTo>
                <a:lnTo>
                  <a:pt x="335" y="1606"/>
                </a:lnTo>
                <a:lnTo>
                  <a:pt x="335" y="1605"/>
                </a:lnTo>
                <a:lnTo>
                  <a:pt x="335" y="1603"/>
                </a:lnTo>
                <a:lnTo>
                  <a:pt x="335" y="1601"/>
                </a:lnTo>
                <a:lnTo>
                  <a:pt x="335" y="1600"/>
                </a:lnTo>
                <a:lnTo>
                  <a:pt x="335" y="1598"/>
                </a:lnTo>
                <a:lnTo>
                  <a:pt x="335" y="1597"/>
                </a:lnTo>
                <a:lnTo>
                  <a:pt x="333" y="1597"/>
                </a:lnTo>
                <a:lnTo>
                  <a:pt x="332" y="1597"/>
                </a:lnTo>
                <a:lnTo>
                  <a:pt x="332" y="1595"/>
                </a:lnTo>
                <a:lnTo>
                  <a:pt x="332" y="1597"/>
                </a:lnTo>
                <a:lnTo>
                  <a:pt x="330" y="1597"/>
                </a:lnTo>
                <a:lnTo>
                  <a:pt x="330" y="1595"/>
                </a:lnTo>
                <a:lnTo>
                  <a:pt x="330" y="1597"/>
                </a:lnTo>
                <a:lnTo>
                  <a:pt x="329" y="1597"/>
                </a:lnTo>
                <a:lnTo>
                  <a:pt x="327" y="1597"/>
                </a:lnTo>
                <a:lnTo>
                  <a:pt x="325" y="1597"/>
                </a:lnTo>
                <a:lnTo>
                  <a:pt x="324" y="1598"/>
                </a:lnTo>
                <a:lnTo>
                  <a:pt x="322" y="1598"/>
                </a:lnTo>
                <a:lnTo>
                  <a:pt x="321" y="1598"/>
                </a:lnTo>
                <a:lnTo>
                  <a:pt x="321" y="1600"/>
                </a:lnTo>
                <a:lnTo>
                  <a:pt x="319" y="1600"/>
                </a:lnTo>
                <a:lnTo>
                  <a:pt x="318" y="1601"/>
                </a:lnTo>
                <a:lnTo>
                  <a:pt x="318" y="1603"/>
                </a:lnTo>
                <a:lnTo>
                  <a:pt x="316" y="1603"/>
                </a:lnTo>
                <a:lnTo>
                  <a:pt x="314" y="1603"/>
                </a:lnTo>
                <a:lnTo>
                  <a:pt x="313" y="1603"/>
                </a:lnTo>
                <a:lnTo>
                  <a:pt x="313" y="1601"/>
                </a:lnTo>
                <a:lnTo>
                  <a:pt x="311" y="1601"/>
                </a:lnTo>
                <a:lnTo>
                  <a:pt x="311" y="1603"/>
                </a:lnTo>
                <a:lnTo>
                  <a:pt x="310" y="1603"/>
                </a:lnTo>
                <a:lnTo>
                  <a:pt x="310" y="1605"/>
                </a:lnTo>
                <a:lnTo>
                  <a:pt x="308" y="1605"/>
                </a:lnTo>
                <a:lnTo>
                  <a:pt x="306" y="1605"/>
                </a:lnTo>
                <a:lnTo>
                  <a:pt x="306" y="1603"/>
                </a:lnTo>
                <a:lnTo>
                  <a:pt x="306" y="1601"/>
                </a:lnTo>
                <a:lnTo>
                  <a:pt x="306" y="1600"/>
                </a:lnTo>
                <a:lnTo>
                  <a:pt x="306" y="1598"/>
                </a:lnTo>
                <a:lnTo>
                  <a:pt x="306" y="1597"/>
                </a:lnTo>
                <a:lnTo>
                  <a:pt x="308" y="1597"/>
                </a:lnTo>
                <a:lnTo>
                  <a:pt x="310" y="1597"/>
                </a:lnTo>
                <a:lnTo>
                  <a:pt x="311" y="1598"/>
                </a:lnTo>
                <a:lnTo>
                  <a:pt x="311" y="1600"/>
                </a:lnTo>
                <a:lnTo>
                  <a:pt x="313" y="1600"/>
                </a:lnTo>
                <a:lnTo>
                  <a:pt x="314" y="1600"/>
                </a:lnTo>
                <a:lnTo>
                  <a:pt x="314" y="1598"/>
                </a:lnTo>
                <a:lnTo>
                  <a:pt x="316" y="1598"/>
                </a:lnTo>
                <a:lnTo>
                  <a:pt x="316" y="1597"/>
                </a:lnTo>
                <a:lnTo>
                  <a:pt x="316" y="1595"/>
                </a:lnTo>
                <a:lnTo>
                  <a:pt x="314" y="1595"/>
                </a:lnTo>
                <a:lnTo>
                  <a:pt x="314" y="1593"/>
                </a:lnTo>
                <a:lnTo>
                  <a:pt x="313" y="1593"/>
                </a:lnTo>
                <a:lnTo>
                  <a:pt x="313" y="1595"/>
                </a:lnTo>
                <a:lnTo>
                  <a:pt x="311" y="1595"/>
                </a:lnTo>
                <a:lnTo>
                  <a:pt x="311" y="1593"/>
                </a:lnTo>
                <a:lnTo>
                  <a:pt x="310" y="1593"/>
                </a:lnTo>
                <a:lnTo>
                  <a:pt x="308" y="1593"/>
                </a:lnTo>
                <a:lnTo>
                  <a:pt x="308" y="1595"/>
                </a:lnTo>
                <a:lnTo>
                  <a:pt x="308" y="1593"/>
                </a:lnTo>
                <a:lnTo>
                  <a:pt x="306" y="1593"/>
                </a:lnTo>
                <a:lnTo>
                  <a:pt x="305" y="1593"/>
                </a:lnTo>
                <a:lnTo>
                  <a:pt x="303" y="1593"/>
                </a:lnTo>
                <a:lnTo>
                  <a:pt x="302" y="1593"/>
                </a:lnTo>
                <a:lnTo>
                  <a:pt x="300" y="1595"/>
                </a:lnTo>
                <a:lnTo>
                  <a:pt x="298" y="1595"/>
                </a:lnTo>
                <a:lnTo>
                  <a:pt x="298" y="1593"/>
                </a:lnTo>
                <a:lnTo>
                  <a:pt x="297" y="1593"/>
                </a:lnTo>
                <a:lnTo>
                  <a:pt x="295" y="1593"/>
                </a:lnTo>
                <a:lnTo>
                  <a:pt x="295" y="1595"/>
                </a:lnTo>
                <a:lnTo>
                  <a:pt x="294" y="1595"/>
                </a:lnTo>
                <a:lnTo>
                  <a:pt x="294" y="1597"/>
                </a:lnTo>
                <a:lnTo>
                  <a:pt x="292" y="1597"/>
                </a:lnTo>
                <a:lnTo>
                  <a:pt x="291" y="1597"/>
                </a:lnTo>
                <a:lnTo>
                  <a:pt x="289" y="1597"/>
                </a:lnTo>
                <a:lnTo>
                  <a:pt x="287" y="1597"/>
                </a:lnTo>
                <a:lnTo>
                  <a:pt x="286" y="1597"/>
                </a:lnTo>
                <a:lnTo>
                  <a:pt x="286" y="1598"/>
                </a:lnTo>
                <a:lnTo>
                  <a:pt x="284" y="1598"/>
                </a:lnTo>
                <a:lnTo>
                  <a:pt x="283" y="1598"/>
                </a:lnTo>
                <a:lnTo>
                  <a:pt x="281" y="1600"/>
                </a:lnTo>
                <a:lnTo>
                  <a:pt x="279" y="1600"/>
                </a:lnTo>
                <a:lnTo>
                  <a:pt x="279" y="1601"/>
                </a:lnTo>
                <a:lnTo>
                  <a:pt x="278" y="1601"/>
                </a:lnTo>
                <a:lnTo>
                  <a:pt x="276" y="1603"/>
                </a:lnTo>
                <a:lnTo>
                  <a:pt x="275" y="1603"/>
                </a:lnTo>
                <a:lnTo>
                  <a:pt x="275" y="1605"/>
                </a:lnTo>
                <a:lnTo>
                  <a:pt x="273" y="1606"/>
                </a:lnTo>
                <a:lnTo>
                  <a:pt x="271" y="1608"/>
                </a:lnTo>
                <a:lnTo>
                  <a:pt x="270" y="1609"/>
                </a:lnTo>
                <a:lnTo>
                  <a:pt x="268" y="1609"/>
                </a:lnTo>
                <a:lnTo>
                  <a:pt x="267" y="1611"/>
                </a:lnTo>
                <a:lnTo>
                  <a:pt x="264" y="1613"/>
                </a:lnTo>
                <a:lnTo>
                  <a:pt x="262" y="1613"/>
                </a:lnTo>
                <a:lnTo>
                  <a:pt x="260" y="1613"/>
                </a:lnTo>
                <a:lnTo>
                  <a:pt x="259" y="1611"/>
                </a:lnTo>
                <a:lnTo>
                  <a:pt x="257" y="1611"/>
                </a:lnTo>
                <a:lnTo>
                  <a:pt x="257" y="1609"/>
                </a:lnTo>
                <a:lnTo>
                  <a:pt x="256" y="1609"/>
                </a:lnTo>
                <a:lnTo>
                  <a:pt x="254" y="1609"/>
                </a:lnTo>
                <a:lnTo>
                  <a:pt x="254" y="1611"/>
                </a:lnTo>
                <a:lnTo>
                  <a:pt x="252" y="1611"/>
                </a:lnTo>
                <a:lnTo>
                  <a:pt x="252" y="1613"/>
                </a:lnTo>
                <a:lnTo>
                  <a:pt x="251" y="1613"/>
                </a:lnTo>
                <a:lnTo>
                  <a:pt x="251" y="1614"/>
                </a:lnTo>
                <a:lnTo>
                  <a:pt x="249" y="1617"/>
                </a:lnTo>
                <a:lnTo>
                  <a:pt x="249" y="1619"/>
                </a:lnTo>
                <a:lnTo>
                  <a:pt x="248" y="1620"/>
                </a:lnTo>
                <a:lnTo>
                  <a:pt x="246" y="1622"/>
                </a:lnTo>
                <a:lnTo>
                  <a:pt x="245" y="1622"/>
                </a:lnTo>
                <a:lnTo>
                  <a:pt x="243" y="1620"/>
                </a:lnTo>
                <a:lnTo>
                  <a:pt x="241" y="1620"/>
                </a:lnTo>
                <a:lnTo>
                  <a:pt x="241" y="1619"/>
                </a:lnTo>
                <a:lnTo>
                  <a:pt x="240" y="1619"/>
                </a:lnTo>
                <a:lnTo>
                  <a:pt x="238" y="1619"/>
                </a:lnTo>
                <a:lnTo>
                  <a:pt x="237" y="1619"/>
                </a:lnTo>
                <a:lnTo>
                  <a:pt x="235" y="1619"/>
                </a:lnTo>
                <a:lnTo>
                  <a:pt x="235" y="1620"/>
                </a:lnTo>
                <a:lnTo>
                  <a:pt x="233" y="1620"/>
                </a:lnTo>
                <a:lnTo>
                  <a:pt x="233" y="1622"/>
                </a:lnTo>
                <a:lnTo>
                  <a:pt x="232" y="1622"/>
                </a:lnTo>
                <a:lnTo>
                  <a:pt x="230" y="1624"/>
                </a:lnTo>
                <a:lnTo>
                  <a:pt x="229" y="1625"/>
                </a:lnTo>
                <a:lnTo>
                  <a:pt x="227" y="1625"/>
                </a:lnTo>
                <a:lnTo>
                  <a:pt x="227" y="1627"/>
                </a:lnTo>
                <a:lnTo>
                  <a:pt x="225" y="1628"/>
                </a:lnTo>
                <a:lnTo>
                  <a:pt x="225" y="1630"/>
                </a:lnTo>
                <a:lnTo>
                  <a:pt x="224" y="1632"/>
                </a:lnTo>
                <a:lnTo>
                  <a:pt x="222" y="1632"/>
                </a:lnTo>
                <a:lnTo>
                  <a:pt x="221" y="1633"/>
                </a:lnTo>
                <a:lnTo>
                  <a:pt x="219" y="1633"/>
                </a:lnTo>
                <a:lnTo>
                  <a:pt x="218" y="1633"/>
                </a:lnTo>
                <a:lnTo>
                  <a:pt x="218" y="1635"/>
                </a:lnTo>
                <a:lnTo>
                  <a:pt x="216" y="1635"/>
                </a:lnTo>
                <a:lnTo>
                  <a:pt x="213" y="1635"/>
                </a:lnTo>
                <a:lnTo>
                  <a:pt x="213" y="1636"/>
                </a:lnTo>
                <a:lnTo>
                  <a:pt x="211" y="1636"/>
                </a:lnTo>
                <a:lnTo>
                  <a:pt x="210" y="1636"/>
                </a:lnTo>
                <a:lnTo>
                  <a:pt x="208" y="1636"/>
                </a:lnTo>
                <a:lnTo>
                  <a:pt x="206" y="1638"/>
                </a:lnTo>
                <a:lnTo>
                  <a:pt x="205" y="1638"/>
                </a:lnTo>
                <a:lnTo>
                  <a:pt x="203" y="1640"/>
                </a:lnTo>
                <a:lnTo>
                  <a:pt x="202" y="1640"/>
                </a:lnTo>
                <a:lnTo>
                  <a:pt x="200" y="1641"/>
                </a:lnTo>
                <a:lnTo>
                  <a:pt x="198" y="1641"/>
                </a:lnTo>
                <a:lnTo>
                  <a:pt x="198" y="1643"/>
                </a:lnTo>
                <a:lnTo>
                  <a:pt x="197" y="1644"/>
                </a:lnTo>
                <a:lnTo>
                  <a:pt x="195" y="1646"/>
                </a:lnTo>
                <a:lnTo>
                  <a:pt x="194" y="1646"/>
                </a:lnTo>
                <a:lnTo>
                  <a:pt x="194" y="1647"/>
                </a:lnTo>
                <a:lnTo>
                  <a:pt x="192" y="1649"/>
                </a:lnTo>
                <a:lnTo>
                  <a:pt x="191" y="1651"/>
                </a:lnTo>
                <a:lnTo>
                  <a:pt x="191" y="1652"/>
                </a:lnTo>
                <a:lnTo>
                  <a:pt x="189" y="1652"/>
                </a:lnTo>
                <a:lnTo>
                  <a:pt x="189" y="1654"/>
                </a:lnTo>
                <a:lnTo>
                  <a:pt x="189" y="1655"/>
                </a:lnTo>
                <a:lnTo>
                  <a:pt x="187" y="1657"/>
                </a:lnTo>
                <a:lnTo>
                  <a:pt x="187" y="1659"/>
                </a:lnTo>
                <a:lnTo>
                  <a:pt x="186" y="1659"/>
                </a:lnTo>
                <a:lnTo>
                  <a:pt x="184" y="1659"/>
                </a:lnTo>
                <a:lnTo>
                  <a:pt x="183" y="1659"/>
                </a:lnTo>
                <a:lnTo>
                  <a:pt x="181" y="1659"/>
                </a:lnTo>
                <a:lnTo>
                  <a:pt x="179" y="1659"/>
                </a:lnTo>
                <a:lnTo>
                  <a:pt x="178" y="1659"/>
                </a:lnTo>
                <a:lnTo>
                  <a:pt x="176" y="1659"/>
                </a:lnTo>
                <a:lnTo>
                  <a:pt x="176" y="1657"/>
                </a:lnTo>
                <a:lnTo>
                  <a:pt x="175" y="1657"/>
                </a:lnTo>
                <a:lnTo>
                  <a:pt x="173" y="1657"/>
                </a:lnTo>
                <a:lnTo>
                  <a:pt x="171" y="1657"/>
                </a:lnTo>
                <a:lnTo>
                  <a:pt x="171" y="1659"/>
                </a:lnTo>
                <a:lnTo>
                  <a:pt x="170" y="1660"/>
                </a:lnTo>
                <a:lnTo>
                  <a:pt x="170" y="1662"/>
                </a:lnTo>
                <a:lnTo>
                  <a:pt x="170" y="1663"/>
                </a:lnTo>
                <a:lnTo>
                  <a:pt x="170" y="1665"/>
                </a:lnTo>
                <a:lnTo>
                  <a:pt x="168" y="1667"/>
                </a:lnTo>
                <a:lnTo>
                  <a:pt x="168" y="1668"/>
                </a:lnTo>
                <a:lnTo>
                  <a:pt x="167" y="1668"/>
                </a:lnTo>
                <a:lnTo>
                  <a:pt x="165" y="1668"/>
                </a:lnTo>
                <a:lnTo>
                  <a:pt x="164" y="1670"/>
                </a:lnTo>
                <a:lnTo>
                  <a:pt x="164" y="1668"/>
                </a:lnTo>
                <a:lnTo>
                  <a:pt x="162" y="1668"/>
                </a:lnTo>
                <a:lnTo>
                  <a:pt x="160" y="1668"/>
                </a:lnTo>
                <a:lnTo>
                  <a:pt x="159" y="1668"/>
                </a:lnTo>
                <a:lnTo>
                  <a:pt x="157" y="1667"/>
                </a:lnTo>
                <a:lnTo>
                  <a:pt x="156" y="1667"/>
                </a:lnTo>
                <a:lnTo>
                  <a:pt x="154" y="1665"/>
                </a:lnTo>
                <a:lnTo>
                  <a:pt x="152" y="1665"/>
                </a:lnTo>
                <a:lnTo>
                  <a:pt x="152" y="1663"/>
                </a:lnTo>
                <a:lnTo>
                  <a:pt x="151" y="1663"/>
                </a:lnTo>
                <a:lnTo>
                  <a:pt x="149" y="1662"/>
                </a:lnTo>
                <a:lnTo>
                  <a:pt x="148" y="1662"/>
                </a:lnTo>
                <a:lnTo>
                  <a:pt x="146" y="1662"/>
                </a:lnTo>
                <a:lnTo>
                  <a:pt x="144" y="1662"/>
                </a:lnTo>
                <a:lnTo>
                  <a:pt x="144" y="1663"/>
                </a:lnTo>
                <a:lnTo>
                  <a:pt x="143" y="1663"/>
                </a:lnTo>
                <a:lnTo>
                  <a:pt x="143" y="1665"/>
                </a:lnTo>
                <a:lnTo>
                  <a:pt x="141" y="1665"/>
                </a:lnTo>
                <a:lnTo>
                  <a:pt x="140" y="1665"/>
                </a:lnTo>
                <a:lnTo>
                  <a:pt x="138" y="1665"/>
                </a:lnTo>
                <a:lnTo>
                  <a:pt x="137" y="1665"/>
                </a:lnTo>
                <a:lnTo>
                  <a:pt x="133" y="1665"/>
                </a:lnTo>
                <a:lnTo>
                  <a:pt x="132" y="1667"/>
                </a:lnTo>
                <a:lnTo>
                  <a:pt x="132" y="1668"/>
                </a:lnTo>
                <a:lnTo>
                  <a:pt x="132" y="1670"/>
                </a:lnTo>
                <a:lnTo>
                  <a:pt x="133" y="1671"/>
                </a:lnTo>
                <a:lnTo>
                  <a:pt x="133" y="1673"/>
                </a:lnTo>
                <a:lnTo>
                  <a:pt x="133" y="1674"/>
                </a:lnTo>
                <a:lnTo>
                  <a:pt x="133" y="1676"/>
                </a:lnTo>
                <a:lnTo>
                  <a:pt x="132" y="1676"/>
                </a:lnTo>
                <a:lnTo>
                  <a:pt x="132" y="1678"/>
                </a:lnTo>
                <a:lnTo>
                  <a:pt x="130" y="1678"/>
                </a:lnTo>
                <a:lnTo>
                  <a:pt x="129" y="1678"/>
                </a:lnTo>
                <a:lnTo>
                  <a:pt x="129" y="1679"/>
                </a:lnTo>
                <a:lnTo>
                  <a:pt x="127" y="1679"/>
                </a:lnTo>
                <a:lnTo>
                  <a:pt x="125" y="1679"/>
                </a:lnTo>
                <a:lnTo>
                  <a:pt x="124" y="1681"/>
                </a:lnTo>
                <a:lnTo>
                  <a:pt x="122" y="1681"/>
                </a:lnTo>
                <a:lnTo>
                  <a:pt x="122" y="1682"/>
                </a:lnTo>
                <a:lnTo>
                  <a:pt x="121" y="1682"/>
                </a:lnTo>
                <a:lnTo>
                  <a:pt x="0" y="1684"/>
                </a:lnTo>
                <a:lnTo>
                  <a:pt x="0" y="1681"/>
                </a:lnTo>
                <a:lnTo>
                  <a:pt x="17" y="1597"/>
                </a:lnTo>
                <a:lnTo>
                  <a:pt x="16" y="1597"/>
                </a:lnTo>
                <a:lnTo>
                  <a:pt x="16" y="1595"/>
                </a:lnTo>
                <a:lnTo>
                  <a:pt x="16" y="1593"/>
                </a:lnTo>
                <a:lnTo>
                  <a:pt x="16" y="1592"/>
                </a:lnTo>
                <a:lnTo>
                  <a:pt x="14" y="1590"/>
                </a:lnTo>
                <a:lnTo>
                  <a:pt x="14" y="1589"/>
                </a:lnTo>
                <a:lnTo>
                  <a:pt x="16" y="1589"/>
                </a:lnTo>
                <a:lnTo>
                  <a:pt x="16" y="1587"/>
                </a:lnTo>
                <a:lnTo>
                  <a:pt x="16" y="1586"/>
                </a:lnTo>
                <a:lnTo>
                  <a:pt x="16" y="1584"/>
                </a:lnTo>
                <a:lnTo>
                  <a:pt x="17" y="1584"/>
                </a:lnTo>
                <a:lnTo>
                  <a:pt x="17" y="1582"/>
                </a:lnTo>
                <a:lnTo>
                  <a:pt x="17" y="1581"/>
                </a:lnTo>
                <a:lnTo>
                  <a:pt x="17" y="1579"/>
                </a:lnTo>
                <a:lnTo>
                  <a:pt x="19" y="1579"/>
                </a:lnTo>
                <a:lnTo>
                  <a:pt x="19" y="1578"/>
                </a:lnTo>
                <a:lnTo>
                  <a:pt x="19" y="1576"/>
                </a:lnTo>
                <a:lnTo>
                  <a:pt x="19" y="1574"/>
                </a:lnTo>
                <a:lnTo>
                  <a:pt x="17" y="1574"/>
                </a:lnTo>
                <a:lnTo>
                  <a:pt x="17" y="1573"/>
                </a:lnTo>
                <a:lnTo>
                  <a:pt x="19" y="1573"/>
                </a:lnTo>
                <a:lnTo>
                  <a:pt x="19" y="1571"/>
                </a:lnTo>
                <a:lnTo>
                  <a:pt x="19" y="1570"/>
                </a:lnTo>
                <a:lnTo>
                  <a:pt x="21" y="1570"/>
                </a:lnTo>
                <a:lnTo>
                  <a:pt x="21" y="1571"/>
                </a:lnTo>
                <a:lnTo>
                  <a:pt x="22" y="1571"/>
                </a:lnTo>
                <a:lnTo>
                  <a:pt x="24" y="1571"/>
                </a:lnTo>
                <a:lnTo>
                  <a:pt x="24" y="1570"/>
                </a:lnTo>
                <a:lnTo>
                  <a:pt x="25" y="1568"/>
                </a:lnTo>
                <a:lnTo>
                  <a:pt x="25" y="1566"/>
                </a:lnTo>
                <a:lnTo>
                  <a:pt x="25" y="1565"/>
                </a:lnTo>
                <a:lnTo>
                  <a:pt x="27" y="1565"/>
                </a:lnTo>
                <a:lnTo>
                  <a:pt x="27" y="1566"/>
                </a:lnTo>
                <a:lnTo>
                  <a:pt x="27" y="1565"/>
                </a:lnTo>
                <a:lnTo>
                  <a:pt x="27" y="1563"/>
                </a:lnTo>
                <a:lnTo>
                  <a:pt x="25" y="1563"/>
                </a:lnTo>
                <a:lnTo>
                  <a:pt x="25" y="1562"/>
                </a:lnTo>
                <a:lnTo>
                  <a:pt x="24" y="1562"/>
                </a:lnTo>
                <a:lnTo>
                  <a:pt x="24" y="1560"/>
                </a:lnTo>
                <a:lnTo>
                  <a:pt x="24" y="1562"/>
                </a:lnTo>
                <a:lnTo>
                  <a:pt x="22" y="1562"/>
                </a:lnTo>
                <a:lnTo>
                  <a:pt x="21" y="1562"/>
                </a:lnTo>
                <a:lnTo>
                  <a:pt x="21" y="1560"/>
                </a:lnTo>
                <a:lnTo>
                  <a:pt x="19" y="1560"/>
                </a:lnTo>
                <a:lnTo>
                  <a:pt x="19" y="1559"/>
                </a:lnTo>
                <a:lnTo>
                  <a:pt x="21" y="1559"/>
                </a:lnTo>
                <a:lnTo>
                  <a:pt x="21" y="1557"/>
                </a:lnTo>
                <a:lnTo>
                  <a:pt x="19" y="1557"/>
                </a:lnTo>
                <a:lnTo>
                  <a:pt x="19" y="1555"/>
                </a:lnTo>
                <a:lnTo>
                  <a:pt x="19" y="1554"/>
                </a:lnTo>
                <a:lnTo>
                  <a:pt x="21" y="1554"/>
                </a:lnTo>
                <a:lnTo>
                  <a:pt x="19" y="1554"/>
                </a:lnTo>
                <a:lnTo>
                  <a:pt x="21" y="1554"/>
                </a:lnTo>
                <a:lnTo>
                  <a:pt x="19" y="1554"/>
                </a:lnTo>
                <a:lnTo>
                  <a:pt x="21" y="1549"/>
                </a:lnTo>
                <a:lnTo>
                  <a:pt x="16" y="1536"/>
                </a:lnTo>
                <a:lnTo>
                  <a:pt x="16" y="1535"/>
                </a:lnTo>
                <a:lnTo>
                  <a:pt x="17" y="1535"/>
                </a:lnTo>
                <a:lnTo>
                  <a:pt x="16" y="1535"/>
                </a:lnTo>
                <a:lnTo>
                  <a:pt x="11" y="1520"/>
                </a:lnTo>
                <a:lnTo>
                  <a:pt x="11" y="1519"/>
                </a:lnTo>
                <a:lnTo>
                  <a:pt x="11" y="1517"/>
                </a:lnTo>
                <a:lnTo>
                  <a:pt x="11" y="1516"/>
                </a:lnTo>
                <a:lnTo>
                  <a:pt x="11" y="1514"/>
                </a:lnTo>
                <a:lnTo>
                  <a:pt x="11" y="1509"/>
                </a:lnTo>
                <a:lnTo>
                  <a:pt x="11" y="1508"/>
                </a:lnTo>
                <a:lnTo>
                  <a:pt x="11" y="1506"/>
                </a:lnTo>
                <a:lnTo>
                  <a:pt x="13" y="1506"/>
                </a:lnTo>
                <a:lnTo>
                  <a:pt x="13" y="1505"/>
                </a:lnTo>
                <a:lnTo>
                  <a:pt x="13" y="1503"/>
                </a:lnTo>
                <a:lnTo>
                  <a:pt x="11" y="1503"/>
                </a:lnTo>
                <a:lnTo>
                  <a:pt x="11" y="1497"/>
                </a:lnTo>
                <a:lnTo>
                  <a:pt x="13" y="1497"/>
                </a:lnTo>
                <a:lnTo>
                  <a:pt x="14" y="1497"/>
                </a:lnTo>
                <a:lnTo>
                  <a:pt x="14" y="1495"/>
                </a:lnTo>
                <a:lnTo>
                  <a:pt x="16" y="1495"/>
                </a:lnTo>
                <a:lnTo>
                  <a:pt x="17" y="1495"/>
                </a:lnTo>
                <a:lnTo>
                  <a:pt x="17" y="1493"/>
                </a:lnTo>
                <a:lnTo>
                  <a:pt x="19" y="1493"/>
                </a:lnTo>
                <a:lnTo>
                  <a:pt x="19" y="1492"/>
                </a:lnTo>
                <a:lnTo>
                  <a:pt x="21" y="1492"/>
                </a:lnTo>
                <a:lnTo>
                  <a:pt x="21" y="1490"/>
                </a:lnTo>
                <a:lnTo>
                  <a:pt x="19" y="1490"/>
                </a:lnTo>
                <a:lnTo>
                  <a:pt x="19" y="1489"/>
                </a:lnTo>
                <a:lnTo>
                  <a:pt x="21" y="1489"/>
                </a:lnTo>
                <a:lnTo>
                  <a:pt x="21" y="1487"/>
                </a:lnTo>
                <a:lnTo>
                  <a:pt x="21" y="1485"/>
                </a:lnTo>
                <a:lnTo>
                  <a:pt x="21" y="1484"/>
                </a:lnTo>
                <a:lnTo>
                  <a:pt x="21" y="1482"/>
                </a:lnTo>
                <a:lnTo>
                  <a:pt x="21" y="1481"/>
                </a:lnTo>
                <a:lnTo>
                  <a:pt x="22" y="1479"/>
                </a:lnTo>
                <a:lnTo>
                  <a:pt x="21" y="1479"/>
                </a:lnTo>
                <a:lnTo>
                  <a:pt x="21" y="1478"/>
                </a:lnTo>
                <a:lnTo>
                  <a:pt x="38" y="1454"/>
                </a:lnTo>
                <a:lnTo>
                  <a:pt x="38" y="1452"/>
                </a:lnTo>
                <a:lnTo>
                  <a:pt x="40" y="1452"/>
                </a:lnTo>
                <a:lnTo>
                  <a:pt x="41" y="1451"/>
                </a:lnTo>
                <a:lnTo>
                  <a:pt x="41" y="1449"/>
                </a:lnTo>
                <a:lnTo>
                  <a:pt x="43" y="1449"/>
                </a:lnTo>
                <a:lnTo>
                  <a:pt x="43" y="1447"/>
                </a:lnTo>
                <a:lnTo>
                  <a:pt x="44" y="1447"/>
                </a:lnTo>
                <a:lnTo>
                  <a:pt x="44" y="1446"/>
                </a:lnTo>
                <a:lnTo>
                  <a:pt x="44" y="1444"/>
                </a:lnTo>
                <a:lnTo>
                  <a:pt x="49" y="1438"/>
                </a:lnTo>
                <a:lnTo>
                  <a:pt x="51" y="1438"/>
                </a:lnTo>
                <a:lnTo>
                  <a:pt x="51" y="1436"/>
                </a:lnTo>
                <a:lnTo>
                  <a:pt x="52" y="1436"/>
                </a:lnTo>
                <a:lnTo>
                  <a:pt x="52" y="1438"/>
                </a:lnTo>
                <a:lnTo>
                  <a:pt x="54" y="1438"/>
                </a:lnTo>
                <a:lnTo>
                  <a:pt x="52" y="1438"/>
                </a:lnTo>
                <a:lnTo>
                  <a:pt x="54" y="1438"/>
                </a:lnTo>
                <a:lnTo>
                  <a:pt x="56" y="1438"/>
                </a:lnTo>
                <a:lnTo>
                  <a:pt x="56" y="1436"/>
                </a:lnTo>
                <a:lnTo>
                  <a:pt x="68" y="1441"/>
                </a:lnTo>
                <a:lnTo>
                  <a:pt x="70" y="1439"/>
                </a:lnTo>
                <a:lnTo>
                  <a:pt x="70" y="1438"/>
                </a:lnTo>
                <a:lnTo>
                  <a:pt x="70" y="1439"/>
                </a:lnTo>
                <a:lnTo>
                  <a:pt x="71" y="1439"/>
                </a:lnTo>
                <a:lnTo>
                  <a:pt x="73" y="1439"/>
                </a:lnTo>
                <a:lnTo>
                  <a:pt x="75" y="1439"/>
                </a:lnTo>
                <a:lnTo>
                  <a:pt x="75" y="1438"/>
                </a:lnTo>
                <a:lnTo>
                  <a:pt x="76" y="1438"/>
                </a:lnTo>
                <a:lnTo>
                  <a:pt x="78" y="1438"/>
                </a:lnTo>
                <a:lnTo>
                  <a:pt x="78" y="1436"/>
                </a:lnTo>
                <a:lnTo>
                  <a:pt x="78" y="1435"/>
                </a:lnTo>
                <a:lnTo>
                  <a:pt x="79" y="1435"/>
                </a:lnTo>
                <a:lnTo>
                  <a:pt x="84" y="1412"/>
                </a:lnTo>
                <a:lnTo>
                  <a:pt x="91" y="1385"/>
                </a:lnTo>
                <a:lnTo>
                  <a:pt x="100" y="1341"/>
                </a:lnTo>
                <a:lnTo>
                  <a:pt x="106" y="1317"/>
                </a:lnTo>
                <a:lnTo>
                  <a:pt x="110" y="1300"/>
                </a:lnTo>
                <a:lnTo>
                  <a:pt x="138" y="1268"/>
                </a:lnTo>
                <a:lnTo>
                  <a:pt x="168" y="1231"/>
                </a:lnTo>
                <a:lnTo>
                  <a:pt x="168" y="1225"/>
                </a:lnTo>
                <a:lnTo>
                  <a:pt x="170" y="1222"/>
                </a:lnTo>
                <a:lnTo>
                  <a:pt x="181" y="1208"/>
                </a:lnTo>
                <a:lnTo>
                  <a:pt x="179" y="1206"/>
                </a:lnTo>
                <a:lnTo>
                  <a:pt x="179" y="1204"/>
                </a:lnTo>
                <a:lnTo>
                  <a:pt x="179" y="1203"/>
                </a:lnTo>
                <a:lnTo>
                  <a:pt x="179" y="1201"/>
                </a:lnTo>
                <a:lnTo>
                  <a:pt x="179" y="1200"/>
                </a:lnTo>
                <a:lnTo>
                  <a:pt x="181" y="1200"/>
                </a:lnTo>
                <a:lnTo>
                  <a:pt x="181" y="1198"/>
                </a:lnTo>
                <a:lnTo>
                  <a:pt x="179" y="1198"/>
                </a:lnTo>
                <a:lnTo>
                  <a:pt x="178" y="1196"/>
                </a:lnTo>
                <a:lnTo>
                  <a:pt x="178" y="1195"/>
                </a:lnTo>
                <a:lnTo>
                  <a:pt x="178" y="1193"/>
                </a:lnTo>
                <a:lnTo>
                  <a:pt x="178" y="1192"/>
                </a:lnTo>
                <a:lnTo>
                  <a:pt x="179" y="1192"/>
                </a:lnTo>
                <a:lnTo>
                  <a:pt x="181" y="1192"/>
                </a:lnTo>
                <a:lnTo>
                  <a:pt x="181" y="1190"/>
                </a:lnTo>
                <a:lnTo>
                  <a:pt x="181" y="1188"/>
                </a:lnTo>
                <a:lnTo>
                  <a:pt x="181" y="1187"/>
                </a:lnTo>
                <a:lnTo>
                  <a:pt x="181" y="1185"/>
                </a:lnTo>
                <a:lnTo>
                  <a:pt x="181" y="1184"/>
                </a:lnTo>
                <a:lnTo>
                  <a:pt x="183" y="1184"/>
                </a:lnTo>
                <a:lnTo>
                  <a:pt x="183" y="1182"/>
                </a:lnTo>
                <a:lnTo>
                  <a:pt x="181" y="1182"/>
                </a:lnTo>
                <a:lnTo>
                  <a:pt x="179" y="1182"/>
                </a:lnTo>
                <a:lnTo>
                  <a:pt x="179" y="1181"/>
                </a:lnTo>
                <a:lnTo>
                  <a:pt x="179" y="1179"/>
                </a:lnTo>
                <a:lnTo>
                  <a:pt x="178" y="1179"/>
                </a:lnTo>
                <a:lnTo>
                  <a:pt x="178" y="1181"/>
                </a:lnTo>
                <a:lnTo>
                  <a:pt x="176" y="1181"/>
                </a:lnTo>
                <a:lnTo>
                  <a:pt x="176" y="1179"/>
                </a:lnTo>
                <a:lnTo>
                  <a:pt x="175" y="1177"/>
                </a:lnTo>
                <a:lnTo>
                  <a:pt x="175" y="1176"/>
                </a:lnTo>
                <a:lnTo>
                  <a:pt x="176" y="1176"/>
                </a:lnTo>
                <a:lnTo>
                  <a:pt x="176" y="1174"/>
                </a:lnTo>
                <a:lnTo>
                  <a:pt x="175" y="1173"/>
                </a:lnTo>
                <a:lnTo>
                  <a:pt x="173" y="1171"/>
                </a:lnTo>
                <a:lnTo>
                  <a:pt x="173" y="1169"/>
                </a:lnTo>
                <a:lnTo>
                  <a:pt x="173" y="1168"/>
                </a:lnTo>
                <a:lnTo>
                  <a:pt x="175" y="1168"/>
                </a:lnTo>
                <a:lnTo>
                  <a:pt x="175" y="1166"/>
                </a:lnTo>
                <a:lnTo>
                  <a:pt x="175" y="1165"/>
                </a:lnTo>
                <a:lnTo>
                  <a:pt x="176" y="1165"/>
                </a:lnTo>
                <a:lnTo>
                  <a:pt x="175" y="1163"/>
                </a:lnTo>
                <a:lnTo>
                  <a:pt x="175" y="1161"/>
                </a:lnTo>
                <a:lnTo>
                  <a:pt x="175" y="1160"/>
                </a:lnTo>
                <a:lnTo>
                  <a:pt x="176" y="1160"/>
                </a:lnTo>
                <a:lnTo>
                  <a:pt x="176" y="1158"/>
                </a:lnTo>
                <a:lnTo>
                  <a:pt x="176" y="1157"/>
                </a:lnTo>
                <a:lnTo>
                  <a:pt x="176" y="1155"/>
                </a:lnTo>
                <a:lnTo>
                  <a:pt x="175" y="1154"/>
                </a:lnTo>
                <a:lnTo>
                  <a:pt x="175" y="1152"/>
                </a:lnTo>
                <a:lnTo>
                  <a:pt x="175" y="1150"/>
                </a:lnTo>
                <a:lnTo>
                  <a:pt x="173" y="1150"/>
                </a:lnTo>
                <a:lnTo>
                  <a:pt x="173" y="1149"/>
                </a:lnTo>
                <a:lnTo>
                  <a:pt x="171" y="1147"/>
                </a:lnTo>
                <a:lnTo>
                  <a:pt x="171" y="1146"/>
                </a:lnTo>
                <a:lnTo>
                  <a:pt x="170" y="1146"/>
                </a:lnTo>
                <a:lnTo>
                  <a:pt x="170" y="1144"/>
                </a:lnTo>
                <a:lnTo>
                  <a:pt x="170" y="1142"/>
                </a:lnTo>
                <a:lnTo>
                  <a:pt x="170" y="1141"/>
                </a:lnTo>
                <a:lnTo>
                  <a:pt x="168" y="1141"/>
                </a:lnTo>
                <a:lnTo>
                  <a:pt x="168" y="1139"/>
                </a:lnTo>
                <a:lnTo>
                  <a:pt x="168" y="1138"/>
                </a:lnTo>
                <a:lnTo>
                  <a:pt x="167" y="1138"/>
                </a:lnTo>
                <a:lnTo>
                  <a:pt x="167" y="1136"/>
                </a:lnTo>
                <a:lnTo>
                  <a:pt x="167" y="1134"/>
                </a:lnTo>
                <a:lnTo>
                  <a:pt x="165" y="1134"/>
                </a:lnTo>
                <a:lnTo>
                  <a:pt x="165" y="1133"/>
                </a:lnTo>
                <a:lnTo>
                  <a:pt x="165" y="1131"/>
                </a:lnTo>
                <a:lnTo>
                  <a:pt x="165" y="1130"/>
                </a:lnTo>
                <a:lnTo>
                  <a:pt x="165" y="1128"/>
                </a:lnTo>
                <a:lnTo>
                  <a:pt x="165" y="1127"/>
                </a:lnTo>
                <a:lnTo>
                  <a:pt x="165" y="1125"/>
                </a:lnTo>
                <a:lnTo>
                  <a:pt x="165" y="1123"/>
                </a:lnTo>
                <a:lnTo>
                  <a:pt x="167" y="1123"/>
                </a:lnTo>
                <a:lnTo>
                  <a:pt x="167" y="1122"/>
                </a:lnTo>
                <a:lnTo>
                  <a:pt x="167" y="1120"/>
                </a:lnTo>
                <a:lnTo>
                  <a:pt x="165" y="1120"/>
                </a:lnTo>
                <a:lnTo>
                  <a:pt x="167" y="1120"/>
                </a:lnTo>
                <a:lnTo>
                  <a:pt x="167" y="1119"/>
                </a:lnTo>
                <a:lnTo>
                  <a:pt x="167" y="1117"/>
                </a:lnTo>
                <a:lnTo>
                  <a:pt x="168" y="1115"/>
                </a:lnTo>
                <a:lnTo>
                  <a:pt x="168" y="1114"/>
                </a:lnTo>
                <a:lnTo>
                  <a:pt x="168" y="1112"/>
                </a:lnTo>
                <a:lnTo>
                  <a:pt x="170" y="1112"/>
                </a:lnTo>
                <a:lnTo>
                  <a:pt x="170" y="1111"/>
                </a:lnTo>
                <a:lnTo>
                  <a:pt x="168" y="1109"/>
                </a:lnTo>
                <a:lnTo>
                  <a:pt x="170" y="1109"/>
                </a:lnTo>
                <a:lnTo>
                  <a:pt x="170" y="1107"/>
                </a:lnTo>
                <a:lnTo>
                  <a:pt x="170" y="1106"/>
                </a:lnTo>
                <a:lnTo>
                  <a:pt x="170" y="1104"/>
                </a:lnTo>
                <a:lnTo>
                  <a:pt x="170" y="1103"/>
                </a:lnTo>
                <a:lnTo>
                  <a:pt x="170" y="1101"/>
                </a:lnTo>
                <a:lnTo>
                  <a:pt x="171" y="1101"/>
                </a:lnTo>
                <a:lnTo>
                  <a:pt x="173" y="1101"/>
                </a:lnTo>
                <a:lnTo>
                  <a:pt x="173" y="1100"/>
                </a:lnTo>
                <a:lnTo>
                  <a:pt x="173" y="1098"/>
                </a:lnTo>
                <a:lnTo>
                  <a:pt x="175" y="1098"/>
                </a:lnTo>
                <a:lnTo>
                  <a:pt x="175" y="1096"/>
                </a:lnTo>
                <a:lnTo>
                  <a:pt x="175" y="1095"/>
                </a:lnTo>
                <a:lnTo>
                  <a:pt x="176" y="1095"/>
                </a:lnTo>
                <a:lnTo>
                  <a:pt x="176" y="1093"/>
                </a:lnTo>
                <a:lnTo>
                  <a:pt x="175" y="1093"/>
                </a:lnTo>
                <a:lnTo>
                  <a:pt x="176" y="1093"/>
                </a:lnTo>
                <a:lnTo>
                  <a:pt x="176" y="1092"/>
                </a:lnTo>
                <a:lnTo>
                  <a:pt x="175" y="1092"/>
                </a:lnTo>
                <a:lnTo>
                  <a:pt x="175" y="1090"/>
                </a:lnTo>
                <a:lnTo>
                  <a:pt x="175" y="1088"/>
                </a:lnTo>
                <a:lnTo>
                  <a:pt x="175" y="1087"/>
                </a:lnTo>
                <a:lnTo>
                  <a:pt x="176" y="1087"/>
                </a:lnTo>
                <a:lnTo>
                  <a:pt x="176" y="1085"/>
                </a:lnTo>
                <a:lnTo>
                  <a:pt x="175" y="1085"/>
                </a:lnTo>
                <a:lnTo>
                  <a:pt x="176" y="1085"/>
                </a:lnTo>
                <a:lnTo>
                  <a:pt x="175" y="1085"/>
                </a:lnTo>
                <a:lnTo>
                  <a:pt x="175" y="1084"/>
                </a:lnTo>
                <a:lnTo>
                  <a:pt x="176" y="1084"/>
                </a:lnTo>
                <a:lnTo>
                  <a:pt x="175" y="1084"/>
                </a:lnTo>
                <a:lnTo>
                  <a:pt x="175" y="1082"/>
                </a:lnTo>
                <a:lnTo>
                  <a:pt x="175" y="1080"/>
                </a:lnTo>
                <a:lnTo>
                  <a:pt x="173" y="1080"/>
                </a:lnTo>
                <a:lnTo>
                  <a:pt x="173" y="1079"/>
                </a:lnTo>
                <a:lnTo>
                  <a:pt x="175" y="1079"/>
                </a:lnTo>
                <a:lnTo>
                  <a:pt x="173" y="1079"/>
                </a:lnTo>
                <a:lnTo>
                  <a:pt x="173" y="1077"/>
                </a:lnTo>
                <a:lnTo>
                  <a:pt x="175" y="1077"/>
                </a:lnTo>
                <a:lnTo>
                  <a:pt x="175" y="1076"/>
                </a:lnTo>
                <a:lnTo>
                  <a:pt x="175" y="1074"/>
                </a:lnTo>
                <a:lnTo>
                  <a:pt x="173" y="1074"/>
                </a:lnTo>
                <a:lnTo>
                  <a:pt x="175" y="1074"/>
                </a:lnTo>
                <a:lnTo>
                  <a:pt x="175" y="1073"/>
                </a:lnTo>
                <a:lnTo>
                  <a:pt x="176" y="1073"/>
                </a:lnTo>
                <a:lnTo>
                  <a:pt x="175" y="1073"/>
                </a:lnTo>
                <a:lnTo>
                  <a:pt x="176" y="1071"/>
                </a:lnTo>
                <a:lnTo>
                  <a:pt x="176" y="1069"/>
                </a:lnTo>
                <a:lnTo>
                  <a:pt x="176" y="1068"/>
                </a:lnTo>
                <a:lnTo>
                  <a:pt x="178" y="1068"/>
                </a:lnTo>
                <a:lnTo>
                  <a:pt x="178" y="1066"/>
                </a:lnTo>
                <a:lnTo>
                  <a:pt x="178" y="1065"/>
                </a:lnTo>
                <a:lnTo>
                  <a:pt x="178" y="1063"/>
                </a:lnTo>
                <a:lnTo>
                  <a:pt x="178" y="1061"/>
                </a:lnTo>
                <a:lnTo>
                  <a:pt x="178" y="1060"/>
                </a:lnTo>
                <a:lnTo>
                  <a:pt x="179" y="1058"/>
                </a:lnTo>
                <a:lnTo>
                  <a:pt x="178" y="1058"/>
                </a:lnTo>
                <a:lnTo>
                  <a:pt x="176" y="1058"/>
                </a:lnTo>
                <a:lnTo>
                  <a:pt x="176" y="1057"/>
                </a:lnTo>
                <a:lnTo>
                  <a:pt x="176" y="1055"/>
                </a:lnTo>
                <a:lnTo>
                  <a:pt x="176" y="1053"/>
                </a:lnTo>
                <a:lnTo>
                  <a:pt x="175" y="1053"/>
                </a:lnTo>
                <a:lnTo>
                  <a:pt x="175" y="1052"/>
                </a:lnTo>
                <a:lnTo>
                  <a:pt x="175" y="1050"/>
                </a:lnTo>
                <a:lnTo>
                  <a:pt x="173" y="1052"/>
                </a:lnTo>
                <a:lnTo>
                  <a:pt x="173" y="1050"/>
                </a:lnTo>
                <a:lnTo>
                  <a:pt x="171" y="1050"/>
                </a:lnTo>
                <a:lnTo>
                  <a:pt x="173" y="1049"/>
                </a:lnTo>
                <a:lnTo>
                  <a:pt x="173" y="1047"/>
                </a:lnTo>
                <a:lnTo>
                  <a:pt x="171" y="1047"/>
                </a:lnTo>
                <a:lnTo>
                  <a:pt x="171" y="1046"/>
                </a:lnTo>
                <a:lnTo>
                  <a:pt x="171" y="1044"/>
                </a:lnTo>
                <a:lnTo>
                  <a:pt x="171" y="1042"/>
                </a:lnTo>
                <a:lnTo>
                  <a:pt x="171" y="1041"/>
                </a:lnTo>
                <a:lnTo>
                  <a:pt x="170" y="1041"/>
                </a:lnTo>
                <a:lnTo>
                  <a:pt x="170" y="1039"/>
                </a:lnTo>
                <a:lnTo>
                  <a:pt x="170" y="1038"/>
                </a:lnTo>
                <a:lnTo>
                  <a:pt x="171" y="1038"/>
                </a:lnTo>
                <a:lnTo>
                  <a:pt x="171" y="1036"/>
                </a:lnTo>
                <a:lnTo>
                  <a:pt x="173" y="1036"/>
                </a:lnTo>
                <a:lnTo>
                  <a:pt x="171" y="1036"/>
                </a:lnTo>
                <a:lnTo>
                  <a:pt x="173" y="1036"/>
                </a:lnTo>
                <a:lnTo>
                  <a:pt x="171" y="1034"/>
                </a:lnTo>
                <a:lnTo>
                  <a:pt x="173" y="1034"/>
                </a:lnTo>
                <a:lnTo>
                  <a:pt x="171" y="1033"/>
                </a:lnTo>
                <a:lnTo>
                  <a:pt x="173" y="1033"/>
                </a:lnTo>
                <a:lnTo>
                  <a:pt x="173" y="1031"/>
                </a:lnTo>
                <a:lnTo>
                  <a:pt x="173" y="1030"/>
                </a:lnTo>
                <a:lnTo>
                  <a:pt x="173" y="1028"/>
                </a:lnTo>
                <a:lnTo>
                  <a:pt x="175" y="1028"/>
                </a:lnTo>
                <a:lnTo>
                  <a:pt x="175" y="1026"/>
                </a:lnTo>
                <a:lnTo>
                  <a:pt x="173" y="1026"/>
                </a:lnTo>
                <a:lnTo>
                  <a:pt x="175" y="1026"/>
                </a:lnTo>
                <a:lnTo>
                  <a:pt x="173" y="1025"/>
                </a:lnTo>
                <a:lnTo>
                  <a:pt x="175" y="1025"/>
                </a:lnTo>
                <a:lnTo>
                  <a:pt x="175" y="1023"/>
                </a:lnTo>
                <a:lnTo>
                  <a:pt x="175" y="1022"/>
                </a:lnTo>
                <a:lnTo>
                  <a:pt x="175" y="1020"/>
                </a:lnTo>
                <a:lnTo>
                  <a:pt x="175" y="1019"/>
                </a:lnTo>
                <a:lnTo>
                  <a:pt x="176" y="1017"/>
                </a:lnTo>
                <a:lnTo>
                  <a:pt x="175" y="1015"/>
                </a:lnTo>
                <a:lnTo>
                  <a:pt x="176" y="1015"/>
                </a:lnTo>
                <a:lnTo>
                  <a:pt x="176" y="1014"/>
                </a:lnTo>
                <a:lnTo>
                  <a:pt x="178" y="1014"/>
                </a:lnTo>
                <a:lnTo>
                  <a:pt x="178" y="1012"/>
                </a:lnTo>
                <a:lnTo>
                  <a:pt x="178" y="1011"/>
                </a:lnTo>
                <a:lnTo>
                  <a:pt x="179" y="1011"/>
                </a:lnTo>
                <a:lnTo>
                  <a:pt x="179" y="1009"/>
                </a:lnTo>
                <a:lnTo>
                  <a:pt x="181" y="1009"/>
                </a:lnTo>
                <a:lnTo>
                  <a:pt x="181" y="1007"/>
                </a:lnTo>
                <a:lnTo>
                  <a:pt x="179" y="1007"/>
                </a:lnTo>
                <a:lnTo>
                  <a:pt x="181" y="1007"/>
                </a:lnTo>
                <a:lnTo>
                  <a:pt x="181" y="1006"/>
                </a:lnTo>
                <a:lnTo>
                  <a:pt x="183" y="1006"/>
                </a:lnTo>
                <a:lnTo>
                  <a:pt x="183" y="1004"/>
                </a:lnTo>
                <a:lnTo>
                  <a:pt x="184" y="1004"/>
                </a:lnTo>
                <a:lnTo>
                  <a:pt x="183" y="1004"/>
                </a:lnTo>
                <a:lnTo>
                  <a:pt x="184" y="1004"/>
                </a:lnTo>
                <a:lnTo>
                  <a:pt x="184" y="1003"/>
                </a:lnTo>
                <a:lnTo>
                  <a:pt x="184" y="1001"/>
                </a:lnTo>
                <a:lnTo>
                  <a:pt x="184" y="999"/>
                </a:lnTo>
                <a:lnTo>
                  <a:pt x="186" y="999"/>
                </a:lnTo>
                <a:lnTo>
                  <a:pt x="187" y="999"/>
                </a:lnTo>
                <a:lnTo>
                  <a:pt x="187" y="998"/>
                </a:lnTo>
                <a:lnTo>
                  <a:pt x="189" y="998"/>
                </a:lnTo>
                <a:lnTo>
                  <a:pt x="191" y="998"/>
                </a:lnTo>
                <a:lnTo>
                  <a:pt x="192" y="998"/>
                </a:lnTo>
                <a:lnTo>
                  <a:pt x="194" y="998"/>
                </a:lnTo>
                <a:lnTo>
                  <a:pt x="194" y="996"/>
                </a:lnTo>
                <a:lnTo>
                  <a:pt x="192" y="996"/>
                </a:lnTo>
                <a:lnTo>
                  <a:pt x="192" y="995"/>
                </a:lnTo>
                <a:lnTo>
                  <a:pt x="192" y="993"/>
                </a:lnTo>
                <a:lnTo>
                  <a:pt x="192" y="992"/>
                </a:lnTo>
                <a:lnTo>
                  <a:pt x="194" y="992"/>
                </a:lnTo>
                <a:lnTo>
                  <a:pt x="195" y="992"/>
                </a:lnTo>
                <a:lnTo>
                  <a:pt x="197" y="992"/>
                </a:lnTo>
                <a:lnTo>
                  <a:pt x="197" y="993"/>
                </a:lnTo>
                <a:lnTo>
                  <a:pt x="198" y="993"/>
                </a:lnTo>
                <a:lnTo>
                  <a:pt x="200" y="993"/>
                </a:lnTo>
                <a:lnTo>
                  <a:pt x="202" y="993"/>
                </a:lnTo>
                <a:lnTo>
                  <a:pt x="202" y="992"/>
                </a:lnTo>
                <a:lnTo>
                  <a:pt x="202" y="990"/>
                </a:lnTo>
                <a:lnTo>
                  <a:pt x="203" y="990"/>
                </a:lnTo>
                <a:lnTo>
                  <a:pt x="203" y="988"/>
                </a:lnTo>
                <a:lnTo>
                  <a:pt x="205" y="988"/>
                </a:lnTo>
                <a:lnTo>
                  <a:pt x="206" y="987"/>
                </a:lnTo>
                <a:lnTo>
                  <a:pt x="208" y="988"/>
                </a:lnTo>
                <a:lnTo>
                  <a:pt x="210" y="988"/>
                </a:lnTo>
                <a:lnTo>
                  <a:pt x="211" y="988"/>
                </a:lnTo>
                <a:lnTo>
                  <a:pt x="213" y="988"/>
                </a:lnTo>
                <a:lnTo>
                  <a:pt x="213" y="987"/>
                </a:lnTo>
                <a:lnTo>
                  <a:pt x="213" y="985"/>
                </a:lnTo>
                <a:lnTo>
                  <a:pt x="214" y="985"/>
                </a:lnTo>
                <a:lnTo>
                  <a:pt x="216" y="985"/>
                </a:lnTo>
                <a:lnTo>
                  <a:pt x="218" y="985"/>
                </a:lnTo>
                <a:lnTo>
                  <a:pt x="218" y="984"/>
                </a:lnTo>
                <a:lnTo>
                  <a:pt x="216" y="982"/>
                </a:lnTo>
                <a:lnTo>
                  <a:pt x="216" y="980"/>
                </a:lnTo>
                <a:lnTo>
                  <a:pt x="218" y="980"/>
                </a:lnTo>
                <a:lnTo>
                  <a:pt x="219" y="982"/>
                </a:lnTo>
                <a:lnTo>
                  <a:pt x="219" y="984"/>
                </a:lnTo>
                <a:lnTo>
                  <a:pt x="221" y="984"/>
                </a:lnTo>
                <a:lnTo>
                  <a:pt x="221" y="982"/>
                </a:lnTo>
                <a:lnTo>
                  <a:pt x="221" y="980"/>
                </a:lnTo>
                <a:lnTo>
                  <a:pt x="222" y="980"/>
                </a:lnTo>
                <a:lnTo>
                  <a:pt x="224" y="980"/>
                </a:lnTo>
                <a:lnTo>
                  <a:pt x="224" y="979"/>
                </a:lnTo>
                <a:lnTo>
                  <a:pt x="225" y="979"/>
                </a:lnTo>
                <a:lnTo>
                  <a:pt x="227" y="979"/>
                </a:lnTo>
                <a:lnTo>
                  <a:pt x="227" y="980"/>
                </a:lnTo>
                <a:lnTo>
                  <a:pt x="229" y="980"/>
                </a:lnTo>
                <a:lnTo>
                  <a:pt x="230" y="980"/>
                </a:lnTo>
                <a:lnTo>
                  <a:pt x="230" y="979"/>
                </a:lnTo>
                <a:lnTo>
                  <a:pt x="232" y="977"/>
                </a:lnTo>
                <a:lnTo>
                  <a:pt x="233" y="977"/>
                </a:lnTo>
                <a:lnTo>
                  <a:pt x="233" y="979"/>
                </a:lnTo>
                <a:lnTo>
                  <a:pt x="233" y="980"/>
                </a:lnTo>
                <a:lnTo>
                  <a:pt x="232" y="980"/>
                </a:lnTo>
                <a:lnTo>
                  <a:pt x="232" y="982"/>
                </a:lnTo>
                <a:lnTo>
                  <a:pt x="232" y="984"/>
                </a:lnTo>
                <a:lnTo>
                  <a:pt x="233" y="984"/>
                </a:lnTo>
                <a:lnTo>
                  <a:pt x="235" y="984"/>
                </a:lnTo>
                <a:lnTo>
                  <a:pt x="235" y="982"/>
                </a:lnTo>
                <a:lnTo>
                  <a:pt x="235" y="980"/>
                </a:lnTo>
                <a:lnTo>
                  <a:pt x="233" y="980"/>
                </a:lnTo>
                <a:lnTo>
                  <a:pt x="233" y="979"/>
                </a:lnTo>
                <a:lnTo>
                  <a:pt x="235" y="979"/>
                </a:lnTo>
                <a:lnTo>
                  <a:pt x="235" y="977"/>
                </a:lnTo>
                <a:lnTo>
                  <a:pt x="237" y="976"/>
                </a:lnTo>
                <a:lnTo>
                  <a:pt x="237" y="974"/>
                </a:lnTo>
                <a:lnTo>
                  <a:pt x="237" y="972"/>
                </a:lnTo>
                <a:lnTo>
                  <a:pt x="238" y="972"/>
                </a:lnTo>
                <a:lnTo>
                  <a:pt x="240" y="972"/>
                </a:lnTo>
                <a:lnTo>
                  <a:pt x="240" y="971"/>
                </a:lnTo>
                <a:lnTo>
                  <a:pt x="241" y="971"/>
                </a:lnTo>
                <a:lnTo>
                  <a:pt x="241" y="969"/>
                </a:lnTo>
                <a:lnTo>
                  <a:pt x="241" y="971"/>
                </a:lnTo>
                <a:lnTo>
                  <a:pt x="243" y="971"/>
                </a:lnTo>
                <a:lnTo>
                  <a:pt x="245" y="971"/>
                </a:lnTo>
                <a:lnTo>
                  <a:pt x="246" y="971"/>
                </a:lnTo>
                <a:lnTo>
                  <a:pt x="246" y="972"/>
                </a:lnTo>
                <a:lnTo>
                  <a:pt x="248" y="972"/>
                </a:lnTo>
                <a:lnTo>
                  <a:pt x="248" y="971"/>
                </a:lnTo>
                <a:lnTo>
                  <a:pt x="249" y="971"/>
                </a:lnTo>
                <a:lnTo>
                  <a:pt x="251" y="971"/>
                </a:lnTo>
                <a:lnTo>
                  <a:pt x="252" y="971"/>
                </a:lnTo>
                <a:lnTo>
                  <a:pt x="254" y="969"/>
                </a:lnTo>
                <a:lnTo>
                  <a:pt x="256" y="969"/>
                </a:lnTo>
                <a:lnTo>
                  <a:pt x="256" y="971"/>
                </a:lnTo>
                <a:lnTo>
                  <a:pt x="257" y="969"/>
                </a:lnTo>
                <a:lnTo>
                  <a:pt x="257" y="968"/>
                </a:lnTo>
                <a:lnTo>
                  <a:pt x="257" y="966"/>
                </a:lnTo>
                <a:lnTo>
                  <a:pt x="259" y="966"/>
                </a:lnTo>
                <a:lnTo>
                  <a:pt x="259" y="965"/>
                </a:lnTo>
                <a:lnTo>
                  <a:pt x="259" y="966"/>
                </a:lnTo>
                <a:lnTo>
                  <a:pt x="260" y="966"/>
                </a:lnTo>
                <a:lnTo>
                  <a:pt x="262" y="966"/>
                </a:lnTo>
                <a:lnTo>
                  <a:pt x="262" y="965"/>
                </a:lnTo>
                <a:lnTo>
                  <a:pt x="264" y="965"/>
                </a:lnTo>
                <a:lnTo>
                  <a:pt x="265" y="965"/>
                </a:lnTo>
                <a:lnTo>
                  <a:pt x="273" y="965"/>
                </a:lnTo>
                <a:lnTo>
                  <a:pt x="275" y="965"/>
                </a:lnTo>
                <a:lnTo>
                  <a:pt x="276" y="965"/>
                </a:lnTo>
                <a:lnTo>
                  <a:pt x="276" y="966"/>
                </a:lnTo>
                <a:lnTo>
                  <a:pt x="276" y="968"/>
                </a:lnTo>
                <a:lnTo>
                  <a:pt x="278" y="968"/>
                </a:lnTo>
                <a:lnTo>
                  <a:pt x="278" y="966"/>
                </a:lnTo>
                <a:lnTo>
                  <a:pt x="279" y="965"/>
                </a:lnTo>
                <a:lnTo>
                  <a:pt x="281" y="965"/>
                </a:lnTo>
                <a:lnTo>
                  <a:pt x="281" y="966"/>
                </a:lnTo>
                <a:lnTo>
                  <a:pt x="281" y="968"/>
                </a:lnTo>
                <a:lnTo>
                  <a:pt x="281" y="969"/>
                </a:lnTo>
                <a:lnTo>
                  <a:pt x="281" y="971"/>
                </a:lnTo>
                <a:lnTo>
                  <a:pt x="283" y="971"/>
                </a:lnTo>
                <a:lnTo>
                  <a:pt x="284" y="971"/>
                </a:lnTo>
                <a:lnTo>
                  <a:pt x="286" y="971"/>
                </a:lnTo>
                <a:lnTo>
                  <a:pt x="286" y="969"/>
                </a:lnTo>
                <a:lnTo>
                  <a:pt x="284" y="969"/>
                </a:lnTo>
                <a:lnTo>
                  <a:pt x="284" y="968"/>
                </a:lnTo>
                <a:lnTo>
                  <a:pt x="286" y="966"/>
                </a:lnTo>
                <a:lnTo>
                  <a:pt x="286" y="968"/>
                </a:lnTo>
                <a:lnTo>
                  <a:pt x="287" y="968"/>
                </a:lnTo>
                <a:lnTo>
                  <a:pt x="287" y="969"/>
                </a:lnTo>
                <a:lnTo>
                  <a:pt x="289" y="969"/>
                </a:lnTo>
                <a:lnTo>
                  <a:pt x="289" y="968"/>
                </a:lnTo>
                <a:lnTo>
                  <a:pt x="289" y="966"/>
                </a:lnTo>
                <a:lnTo>
                  <a:pt x="291" y="966"/>
                </a:lnTo>
                <a:lnTo>
                  <a:pt x="291" y="968"/>
                </a:lnTo>
                <a:lnTo>
                  <a:pt x="292" y="968"/>
                </a:lnTo>
                <a:lnTo>
                  <a:pt x="294" y="969"/>
                </a:lnTo>
                <a:lnTo>
                  <a:pt x="295" y="969"/>
                </a:lnTo>
                <a:lnTo>
                  <a:pt x="295" y="968"/>
                </a:lnTo>
                <a:lnTo>
                  <a:pt x="297" y="968"/>
                </a:lnTo>
                <a:lnTo>
                  <a:pt x="295" y="966"/>
                </a:lnTo>
                <a:lnTo>
                  <a:pt x="294" y="966"/>
                </a:lnTo>
                <a:lnTo>
                  <a:pt x="294" y="965"/>
                </a:lnTo>
                <a:lnTo>
                  <a:pt x="292" y="965"/>
                </a:lnTo>
                <a:lnTo>
                  <a:pt x="294" y="963"/>
                </a:lnTo>
                <a:lnTo>
                  <a:pt x="294" y="961"/>
                </a:lnTo>
                <a:lnTo>
                  <a:pt x="295" y="961"/>
                </a:lnTo>
                <a:lnTo>
                  <a:pt x="295" y="960"/>
                </a:lnTo>
                <a:lnTo>
                  <a:pt x="295" y="958"/>
                </a:lnTo>
                <a:lnTo>
                  <a:pt x="297" y="958"/>
                </a:lnTo>
                <a:lnTo>
                  <a:pt x="297" y="960"/>
                </a:lnTo>
                <a:lnTo>
                  <a:pt x="298" y="960"/>
                </a:lnTo>
                <a:lnTo>
                  <a:pt x="298" y="958"/>
                </a:lnTo>
                <a:lnTo>
                  <a:pt x="297" y="958"/>
                </a:lnTo>
                <a:lnTo>
                  <a:pt x="297" y="957"/>
                </a:lnTo>
                <a:lnTo>
                  <a:pt x="298" y="957"/>
                </a:lnTo>
                <a:lnTo>
                  <a:pt x="298" y="958"/>
                </a:lnTo>
                <a:lnTo>
                  <a:pt x="298" y="960"/>
                </a:lnTo>
                <a:lnTo>
                  <a:pt x="300" y="960"/>
                </a:lnTo>
                <a:lnTo>
                  <a:pt x="300" y="958"/>
                </a:lnTo>
                <a:lnTo>
                  <a:pt x="302" y="958"/>
                </a:lnTo>
                <a:lnTo>
                  <a:pt x="302" y="957"/>
                </a:lnTo>
                <a:lnTo>
                  <a:pt x="302" y="955"/>
                </a:lnTo>
                <a:lnTo>
                  <a:pt x="300" y="953"/>
                </a:lnTo>
                <a:lnTo>
                  <a:pt x="298" y="953"/>
                </a:lnTo>
                <a:lnTo>
                  <a:pt x="298" y="952"/>
                </a:lnTo>
                <a:lnTo>
                  <a:pt x="300" y="952"/>
                </a:lnTo>
                <a:lnTo>
                  <a:pt x="302" y="952"/>
                </a:lnTo>
                <a:lnTo>
                  <a:pt x="302" y="953"/>
                </a:lnTo>
                <a:lnTo>
                  <a:pt x="303" y="955"/>
                </a:lnTo>
                <a:lnTo>
                  <a:pt x="305" y="955"/>
                </a:lnTo>
                <a:lnTo>
                  <a:pt x="305" y="953"/>
                </a:lnTo>
                <a:lnTo>
                  <a:pt x="305" y="952"/>
                </a:lnTo>
                <a:lnTo>
                  <a:pt x="305" y="950"/>
                </a:lnTo>
                <a:lnTo>
                  <a:pt x="306" y="950"/>
                </a:lnTo>
                <a:lnTo>
                  <a:pt x="306" y="949"/>
                </a:lnTo>
                <a:lnTo>
                  <a:pt x="306" y="947"/>
                </a:lnTo>
                <a:lnTo>
                  <a:pt x="305" y="947"/>
                </a:lnTo>
                <a:lnTo>
                  <a:pt x="303" y="947"/>
                </a:lnTo>
                <a:lnTo>
                  <a:pt x="303" y="945"/>
                </a:lnTo>
                <a:lnTo>
                  <a:pt x="305" y="944"/>
                </a:lnTo>
                <a:lnTo>
                  <a:pt x="306" y="944"/>
                </a:lnTo>
                <a:lnTo>
                  <a:pt x="306" y="942"/>
                </a:lnTo>
                <a:lnTo>
                  <a:pt x="305" y="942"/>
                </a:lnTo>
                <a:lnTo>
                  <a:pt x="305" y="941"/>
                </a:lnTo>
                <a:lnTo>
                  <a:pt x="306" y="941"/>
                </a:lnTo>
                <a:lnTo>
                  <a:pt x="306" y="939"/>
                </a:lnTo>
                <a:lnTo>
                  <a:pt x="313" y="931"/>
                </a:lnTo>
                <a:lnTo>
                  <a:pt x="314" y="930"/>
                </a:lnTo>
                <a:lnTo>
                  <a:pt x="316" y="928"/>
                </a:lnTo>
                <a:lnTo>
                  <a:pt x="318" y="928"/>
                </a:lnTo>
                <a:lnTo>
                  <a:pt x="318" y="926"/>
                </a:lnTo>
                <a:lnTo>
                  <a:pt x="318" y="925"/>
                </a:lnTo>
                <a:lnTo>
                  <a:pt x="319" y="923"/>
                </a:lnTo>
                <a:lnTo>
                  <a:pt x="319" y="922"/>
                </a:lnTo>
                <a:lnTo>
                  <a:pt x="324" y="917"/>
                </a:lnTo>
                <a:lnTo>
                  <a:pt x="325" y="917"/>
                </a:lnTo>
                <a:lnTo>
                  <a:pt x="325" y="915"/>
                </a:lnTo>
                <a:lnTo>
                  <a:pt x="325" y="914"/>
                </a:lnTo>
                <a:lnTo>
                  <a:pt x="327" y="911"/>
                </a:lnTo>
                <a:lnTo>
                  <a:pt x="329" y="911"/>
                </a:lnTo>
                <a:lnTo>
                  <a:pt x="330" y="911"/>
                </a:lnTo>
                <a:lnTo>
                  <a:pt x="332" y="911"/>
                </a:lnTo>
                <a:lnTo>
                  <a:pt x="333" y="911"/>
                </a:lnTo>
                <a:lnTo>
                  <a:pt x="335" y="911"/>
                </a:lnTo>
                <a:lnTo>
                  <a:pt x="335" y="909"/>
                </a:lnTo>
                <a:lnTo>
                  <a:pt x="333" y="907"/>
                </a:lnTo>
                <a:lnTo>
                  <a:pt x="332" y="907"/>
                </a:lnTo>
                <a:lnTo>
                  <a:pt x="330" y="907"/>
                </a:lnTo>
                <a:lnTo>
                  <a:pt x="332" y="906"/>
                </a:lnTo>
                <a:lnTo>
                  <a:pt x="333" y="906"/>
                </a:lnTo>
                <a:lnTo>
                  <a:pt x="333" y="904"/>
                </a:lnTo>
                <a:lnTo>
                  <a:pt x="335" y="904"/>
                </a:lnTo>
                <a:lnTo>
                  <a:pt x="335" y="903"/>
                </a:lnTo>
                <a:lnTo>
                  <a:pt x="333" y="903"/>
                </a:lnTo>
                <a:lnTo>
                  <a:pt x="335" y="901"/>
                </a:lnTo>
                <a:lnTo>
                  <a:pt x="337" y="903"/>
                </a:lnTo>
                <a:lnTo>
                  <a:pt x="337" y="904"/>
                </a:lnTo>
                <a:lnTo>
                  <a:pt x="338" y="904"/>
                </a:lnTo>
                <a:lnTo>
                  <a:pt x="338" y="903"/>
                </a:lnTo>
                <a:lnTo>
                  <a:pt x="337" y="901"/>
                </a:lnTo>
                <a:lnTo>
                  <a:pt x="337" y="899"/>
                </a:lnTo>
                <a:lnTo>
                  <a:pt x="338" y="899"/>
                </a:lnTo>
                <a:lnTo>
                  <a:pt x="340" y="899"/>
                </a:lnTo>
                <a:lnTo>
                  <a:pt x="340" y="901"/>
                </a:lnTo>
                <a:lnTo>
                  <a:pt x="340" y="903"/>
                </a:lnTo>
                <a:lnTo>
                  <a:pt x="341" y="903"/>
                </a:lnTo>
                <a:lnTo>
                  <a:pt x="341" y="901"/>
                </a:lnTo>
                <a:lnTo>
                  <a:pt x="341" y="899"/>
                </a:lnTo>
                <a:lnTo>
                  <a:pt x="343" y="899"/>
                </a:lnTo>
                <a:lnTo>
                  <a:pt x="341" y="898"/>
                </a:lnTo>
                <a:lnTo>
                  <a:pt x="341" y="899"/>
                </a:lnTo>
                <a:lnTo>
                  <a:pt x="340" y="899"/>
                </a:lnTo>
                <a:lnTo>
                  <a:pt x="340" y="898"/>
                </a:lnTo>
                <a:lnTo>
                  <a:pt x="340" y="896"/>
                </a:lnTo>
                <a:lnTo>
                  <a:pt x="340" y="895"/>
                </a:lnTo>
                <a:lnTo>
                  <a:pt x="341" y="895"/>
                </a:lnTo>
                <a:lnTo>
                  <a:pt x="343" y="895"/>
                </a:lnTo>
                <a:lnTo>
                  <a:pt x="343" y="893"/>
                </a:lnTo>
                <a:lnTo>
                  <a:pt x="345" y="893"/>
                </a:lnTo>
                <a:lnTo>
                  <a:pt x="346" y="893"/>
                </a:lnTo>
                <a:lnTo>
                  <a:pt x="346" y="891"/>
                </a:lnTo>
                <a:lnTo>
                  <a:pt x="345" y="891"/>
                </a:lnTo>
                <a:lnTo>
                  <a:pt x="343" y="891"/>
                </a:lnTo>
                <a:lnTo>
                  <a:pt x="341" y="893"/>
                </a:lnTo>
                <a:lnTo>
                  <a:pt x="340" y="893"/>
                </a:lnTo>
                <a:lnTo>
                  <a:pt x="340" y="891"/>
                </a:lnTo>
                <a:lnTo>
                  <a:pt x="340" y="890"/>
                </a:lnTo>
                <a:lnTo>
                  <a:pt x="340" y="888"/>
                </a:lnTo>
                <a:lnTo>
                  <a:pt x="341" y="888"/>
                </a:lnTo>
                <a:lnTo>
                  <a:pt x="343" y="888"/>
                </a:lnTo>
                <a:lnTo>
                  <a:pt x="343" y="887"/>
                </a:lnTo>
                <a:lnTo>
                  <a:pt x="343" y="885"/>
                </a:lnTo>
                <a:lnTo>
                  <a:pt x="341" y="885"/>
                </a:lnTo>
                <a:lnTo>
                  <a:pt x="340" y="885"/>
                </a:lnTo>
                <a:lnTo>
                  <a:pt x="340" y="884"/>
                </a:lnTo>
                <a:lnTo>
                  <a:pt x="340" y="882"/>
                </a:lnTo>
                <a:lnTo>
                  <a:pt x="341" y="882"/>
                </a:lnTo>
                <a:lnTo>
                  <a:pt x="340" y="882"/>
                </a:lnTo>
                <a:lnTo>
                  <a:pt x="340" y="880"/>
                </a:lnTo>
                <a:lnTo>
                  <a:pt x="340" y="879"/>
                </a:lnTo>
                <a:lnTo>
                  <a:pt x="340" y="877"/>
                </a:lnTo>
                <a:lnTo>
                  <a:pt x="341" y="876"/>
                </a:lnTo>
                <a:lnTo>
                  <a:pt x="343" y="877"/>
                </a:lnTo>
                <a:lnTo>
                  <a:pt x="343" y="876"/>
                </a:lnTo>
                <a:lnTo>
                  <a:pt x="343" y="874"/>
                </a:lnTo>
                <a:lnTo>
                  <a:pt x="341" y="874"/>
                </a:lnTo>
                <a:lnTo>
                  <a:pt x="341" y="872"/>
                </a:lnTo>
                <a:lnTo>
                  <a:pt x="341" y="871"/>
                </a:lnTo>
                <a:lnTo>
                  <a:pt x="343" y="869"/>
                </a:lnTo>
                <a:lnTo>
                  <a:pt x="343" y="868"/>
                </a:lnTo>
                <a:lnTo>
                  <a:pt x="343" y="866"/>
                </a:lnTo>
                <a:lnTo>
                  <a:pt x="343" y="864"/>
                </a:lnTo>
                <a:lnTo>
                  <a:pt x="341" y="864"/>
                </a:lnTo>
                <a:lnTo>
                  <a:pt x="340" y="864"/>
                </a:lnTo>
                <a:lnTo>
                  <a:pt x="338" y="864"/>
                </a:lnTo>
                <a:lnTo>
                  <a:pt x="338" y="863"/>
                </a:lnTo>
                <a:lnTo>
                  <a:pt x="340" y="863"/>
                </a:lnTo>
                <a:lnTo>
                  <a:pt x="340" y="861"/>
                </a:lnTo>
                <a:lnTo>
                  <a:pt x="341" y="861"/>
                </a:lnTo>
                <a:lnTo>
                  <a:pt x="340" y="860"/>
                </a:lnTo>
                <a:lnTo>
                  <a:pt x="338" y="860"/>
                </a:lnTo>
                <a:lnTo>
                  <a:pt x="338" y="858"/>
                </a:lnTo>
                <a:lnTo>
                  <a:pt x="340" y="858"/>
                </a:lnTo>
                <a:lnTo>
                  <a:pt x="341" y="858"/>
                </a:lnTo>
                <a:lnTo>
                  <a:pt x="343" y="858"/>
                </a:lnTo>
                <a:lnTo>
                  <a:pt x="343" y="857"/>
                </a:lnTo>
                <a:lnTo>
                  <a:pt x="341" y="855"/>
                </a:lnTo>
                <a:lnTo>
                  <a:pt x="340" y="855"/>
                </a:lnTo>
                <a:lnTo>
                  <a:pt x="340" y="853"/>
                </a:lnTo>
                <a:lnTo>
                  <a:pt x="341" y="853"/>
                </a:lnTo>
                <a:lnTo>
                  <a:pt x="341" y="852"/>
                </a:lnTo>
                <a:lnTo>
                  <a:pt x="341" y="850"/>
                </a:lnTo>
                <a:lnTo>
                  <a:pt x="343" y="850"/>
                </a:lnTo>
                <a:lnTo>
                  <a:pt x="345" y="850"/>
                </a:lnTo>
                <a:lnTo>
                  <a:pt x="345" y="849"/>
                </a:lnTo>
                <a:lnTo>
                  <a:pt x="343" y="849"/>
                </a:lnTo>
                <a:lnTo>
                  <a:pt x="341" y="849"/>
                </a:lnTo>
                <a:lnTo>
                  <a:pt x="340" y="849"/>
                </a:lnTo>
                <a:lnTo>
                  <a:pt x="340" y="847"/>
                </a:lnTo>
                <a:lnTo>
                  <a:pt x="341" y="847"/>
                </a:lnTo>
                <a:lnTo>
                  <a:pt x="343" y="847"/>
                </a:lnTo>
                <a:lnTo>
                  <a:pt x="345" y="847"/>
                </a:lnTo>
                <a:lnTo>
                  <a:pt x="345" y="845"/>
                </a:lnTo>
                <a:lnTo>
                  <a:pt x="343" y="845"/>
                </a:lnTo>
                <a:lnTo>
                  <a:pt x="343" y="844"/>
                </a:lnTo>
                <a:lnTo>
                  <a:pt x="341" y="844"/>
                </a:lnTo>
                <a:lnTo>
                  <a:pt x="341" y="842"/>
                </a:lnTo>
                <a:lnTo>
                  <a:pt x="343" y="842"/>
                </a:lnTo>
                <a:lnTo>
                  <a:pt x="343" y="841"/>
                </a:lnTo>
                <a:lnTo>
                  <a:pt x="345" y="841"/>
                </a:lnTo>
                <a:lnTo>
                  <a:pt x="345" y="839"/>
                </a:lnTo>
                <a:lnTo>
                  <a:pt x="345" y="837"/>
                </a:lnTo>
                <a:lnTo>
                  <a:pt x="345" y="836"/>
                </a:lnTo>
                <a:lnTo>
                  <a:pt x="346" y="836"/>
                </a:lnTo>
                <a:lnTo>
                  <a:pt x="348" y="836"/>
                </a:lnTo>
                <a:lnTo>
                  <a:pt x="348" y="834"/>
                </a:lnTo>
                <a:lnTo>
                  <a:pt x="349" y="834"/>
                </a:lnTo>
                <a:lnTo>
                  <a:pt x="349" y="833"/>
                </a:lnTo>
                <a:lnTo>
                  <a:pt x="349" y="831"/>
                </a:lnTo>
                <a:lnTo>
                  <a:pt x="351" y="830"/>
                </a:lnTo>
                <a:lnTo>
                  <a:pt x="349" y="828"/>
                </a:lnTo>
                <a:lnTo>
                  <a:pt x="349" y="826"/>
                </a:lnTo>
                <a:lnTo>
                  <a:pt x="351" y="826"/>
                </a:lnTo>
                <a:lnTo>
                  <a:pt x="352" y="825"/>
                </a:lnTo>
                <a:lnTo>
                  <a:pt x="352" y="823"/>
                </a:lnTo>
                <a:lnTo>
                  <a:pt x="351" y="823"/>
                </a:lnTo>
                <a:lnTo>
                  <a:pt x="349" y="823"/>
                </a:lnTo>
                <a:lnTo>
                  <a:pt x="349" y="822"/>
                </a:lnTo>
                <a:lnTo>
                  <a:pt x="349" y="820"/>
                </a:lnTo>
                <a:lnTo>
                  <a:pt x="349" y="818"/>
                </a:lnTo>
                <a:lnTo>
                  <a:pt x="349" y="817"/>
                </a:lnTo>
                <a:lnTo>
                  <a:pt x="348" y="817"/>
                </a:lnTo>
                <a:lnTo>
                  <a:pt x="348" y="815"/>
                </a:lnTo>
                <a:lnTo>
                  <a:pt x="348" y="814"/>
                </a:lnTo>
                <a:lnTo>
                  <a:pt x="346" y="812"/>
                </a:lnTo>
                <a:lnTo>
                  <a:pt x="348" y="810"/>
                </a:lnTo>
                <a:lnTo>
                  <a:pt x="348" y="809"/>
                </a:lnTo>
                <a:lnTo>
                  <a:pt x="359" y="799"/>
                </a:lnTo>
                <a:lnTo>
                  <a:pt x="360" y="799"/>
                </a:lnTo>
                <a:lnTo>
                  <a:pt x="362" y="799"/>
                </a:lnTo>
                <a:lnTo>
                  <a:pt x="362" y="798"/>
                </a:lnTo>
                <a:lnTo>
                  <a:pt x="364" y="799"/>
                </a:lnTo>
                <a:lnTo>
                  <a:pt x="365" y="799"/>
                </a:lnTo>
                <a:lnTo>
                  <a:pt x="365" y="798"/>
                </a:lnTo>
                <a:lnTo>
                  <a:pt x="365" y="796"/>
                </a:lnTo>
                <a:lnTo>
                  <a:pt x="367" y="795"/>
                </a:lnTo>
                <a:lnTo>
                  <a:pt x="368" y="795"/>
                </a:lnTo>
                <a:lnTo>
                  <a:pt x="370" y="793"/>
                </a:lnTo>
                <a:lnTo>
                  <a:pt x="368" y="793"/>
                </a:lnTo>
                <a:lnTo>
                  <a:pt x="368" y="791"/>
                </a:lnTo>
                <a:lnTo>
                  <a:pt x="370" y="791"/>
                </a:lnTo>
                <a:lnTo>
                  <a:pt x="370" y="790"/>
                </a:lnTo>
                <a:lnTo>
                  <a:pt x="372" y="788"/>
                </a:lnTo>
                <a:lnTo>
                  <a:pt x="373" y="787"/>
                </a:lnTo>
                <a:lnTo>
                  <a:pt x="375" y="787"/>
                </a:lnTo>
                <a:lnTo>
                  <a:pt x="376" y="787"/>
                </a:lnTo>
                <a:lnTo>
                  <a:pt x="378" y="787"/>
                </a:lnTo>
                <a:lnTo>
                  <a:pt x="378" y="785"/>
                </a:lnTo>
                <a:lnTo>
                  <a:pt x="379" y="785"/>
                </a:lnTo>
                <a:lnTo>
                  <a:pt x="381" y="783"/>
                </a:lnTo>
                <a:lnTo>
                  <a:pt x="386" y="782"/>
                </a:lnTo>
                <a:lnTo>
                  <a:pt x="386" y="783"/>
                </a:lnTo>
                <a:lnTo>
                  <a:pt x="386" y="785"/>
                </a:lnTo>
                <a:lnTo>
                  <a:pt x="387" y="785"/>
                </a:lnTo>
                <a:lnTo>
                  <a:pt x="389" y="785"/>
                </a:lnTo>
                <a:lnTo>
                  <a:pt x="389" y="787"/>
                </a:lnTo>
                <a:lnTo>
                  <a:pt x="389" y="788"/>
                </a:lnTo>
                <a:lnTo>
                  <a:pt x="391" y="788"/>
                </a:lnTo>
                <a:lnTo>
                  <a:pt x="391" y="787"/>
                </a:lnTo>
                <a:lnTo>
                  <a:pt x="392" y="785"/>
                </a:lnTo>
                <a:lnTo>
                  <a:pt x="394" y="785"/>
                </a:lnTo>
                <a:lnTo>
                  <a:pt x="395" y="785"/>
                </a:lnTo>
                <a:lnTo>
                  <a:pt x="397" y="785"/>
                </a:lnTo>
                <a:lnTo>
                  <a:pt x="397" y="787"/>
                </a:lnTo>
                <a:lnTo>
                  <a:pt x="395" y="787"/>
                </a:lnTo>
                <a:lnTo>
                  <a:pt x="394" y="787"/>
                </a:lnTo>
                <a:lnTo>
                  <a:pt x="394" y="788"/>
                </a:lnTo>
                <a:lnTo>
                  <a:pt x="395" y="788"/>
                </a:lnTo>
                <a:lnTo>
                  <a:pt x="397" y="788"/>
                </a:lnTo>
                <a:lnTo>
                  <a:pt x="397" y="790"/>
                </a:lnTo>
                <a:lnTo>
                  <a:pt x="397" y="791"/>
                </a:lnTo>
                <a:lnTo>
                  <a:pt x="397" y="793"/>
                </a:lnTo>
                <a:lnTo>
                  <a:pt x="397" y="795"/>
                </a:lnTo>
                <a:lnTo>
                  <a:pt x="399" y="795"/>
                </a:lnTo>
                <a:lnTo>
                  <a:pt x="400" y="795"/>
                </a:lnTo>
                <a:lnTo>
                  <a:pt x="400" y="793"/>
                </a:lnTo>
                <a:lnTo>
                  <a:pt x="402" y="793"/>
                </a:lnTo>
                <a:lnTo>
                  <a:pt x="403" y="793"/>
                </a:lnTo>
                <a:lnTo>
                  <a:pt x="403" y="791"/>
                </a:lnTo>
                <a:lnTo>
                  <a:pt x="405" y="791"/>
                </a:lnTo>
                <a:lnTo>
                  <a:pt x="406" y="791"/>
                </a:lnTo>
                <a:lnTo>
                  <a:pt x="406" y="793"/>
                </a:lnTo>
                <a:lnTo>
                  <a:pt x="406" y="795"/>
                </a:lnTo>
                <a:lnTo>
                  <a:pt x="408" y="795"/>
                </a:lnTo>
                <a:lnTo>
                  <a:pt x="410" y="795"/>
                </a:lnTo>
                <a:lnTo>
                  <a:pt x="411" y="795"/>
                </a:lnTo>
                <a:lnTo>
                  <a:pt x="411" y="796"/>
                </a:lnTo>
                <a:lnTo>
                  <a:pt x="413" y="796"/>
                </a:lnTo>
                <a:lnTo>
                  <a:pt x="413" y="795"/>
                </a:lnTo>
                <a:lnTo>
                  <a:pt x="414" y="795"/>
                </a:lnTo>
                <a:lnTo>
                  <a:pt x="414" y="793"/>
                </a:lnTo>
                <a:lnTo>
                  <a:pt x="414" y="791"/>
                </a:lnTo>
                <a:lnTo>
                  <a:pt x="414" y="790"/>
                </a:lnTo>
                <a:lnTo>
                  <a:pt x="414" y="788"/>
                </a:lnTo>
                <a:lnTo>
                  <a:pt x="416" y="788"/>
                </a:lnTo>
                <a:lnTo>
                  <a:pt x="416" y="787"/>
                </a:lnTo>
                <a:lnTo>
                  <a:pt x="416" y="785"/>
                </a:lnTo>
                <a:lnTo>
                  <a:pt x="416" y="783"/>
                </a:lnTo>
                <a:lnTo>
                  <a:pt x="414" y="783"/>
                </a:lnTo>
                <a:lnTo>
                  <a:pt x="414" y="782"/>
                </a:lnTo>
                <a:lnTo>
                  <a:pt x="416" y="782"/>
                </a:lnTo>
                <a:lnTo>
                  <a:pt x="416" y="780"/>
                </a:lnTo>
                <a:lnTo>
                  <a:pt x="416" y="779"/>
                </a:lnTo>
                <a:lnTo>
                  <a:pt x="418" y="777"/>
                </a:lnTo>
                <a:lnTo>
                  <a:pt x="419" y="776"/>
                </a:lnTo>
                <a:lnTo>
                  <a:pt x="421" y="774"/>
                </a:lnTo>
                <a:lnTo>
                  <a:pt x="421" y="772"/>
                </a:lnTo>
                <a:lnTo>
                  <a:pt x="419" y="772"/>
                </a:lnTo>
                <a:lnTo>
                  <a:pt x="421" y="771"/>
                </a:lnTo>
                <a:lnTo>
                  <a:pt x="422" y="771"/>
                </a:lnTo>
                <a:lnTo>
                  <a:pt x="437" y="766"/>
                </a:lnTo>
                <a:lnTo>
                  <a:pt x="438" y="766"/>
                </a:lnTo>
                <a:lnTo>
                  <a:pt x="440" y="766"/>
                </a:lnTo>
                <a:lnTo>
                  <a:pt x="440" y="768"/>
                </a:lnTo>
                <a:lnTo>
                  <a:pt x="441" y="768"/>
                </a:lnTo>
                <a:lnTo>
                  <a:pt x="443" y="768"/>
                </a:lnTo>
                <a:lnTo>
                  <a:pt x="445" y="768"/>
                </a:lnTo>
                <a:lnTo>
                  <a:pt x="446" y="769"/>
                </a:lnTo>
                <a:lnTo>
                  <a:pt x="448" y="771"/>
                </a:lnTo>
                <a:lnTo>
                  <a:pt x="449" y="771"/>
                </a:lnTo>
                <a:lnTo>
                  <a:pt x="451" y="771"/>
                </a:lnTo>
                <a:lnTo>
                  <a:pt x="451" y="769"/>
                </a:lnTo>
                <a:lnTo>
                  <a:pt x="452" y="769"/>
                </a:lnTo>
                <a:lnTo>
                  <a:pt x="454" y="771"/>
                </a:lnTo>
                <a:lnTo>
                  <a:pt x="456" y="771"/>
                </a:lnTo>
                <a:lnTo>
                  <a:pt x="456" y="769"/>
                </a:lnTo>
                <a:lnTo>
                  <a:pt x="457" y="769"/>
                </a:lnTo>
                <a:lnTo>
                  <a:pt x="457" y="768"/>
                </a:lnTo>
                <a:lnTo>
                  <a:pt x="459" y="768"/>
                </a:lnTo>
                <a:lnTo>
                  <a:pt x="459" y="766"/>
                </a:lnTo>
                <a:lnTo>
                  <a:pt x="460" y="766"/>
                </a:lnTo>
                <a:lnTo>
                  <a:pt x="462" y="766"/>
                </a:lnTo>
                <a:lnTo>
                  <a:pt x="462" y="764"/>
                </a:lnTo>
                <a:lnTo>
                  <a:pt x="464" y="764"/>
                </a:lnTo>
                <a:lnTo>
                  <a:pt x="465" y="764"/>
                </a:lnTo>
                <a:lnTo>
                  <a:pt x="465" y="766"/>
                </a:lnTo>
                <a:lnTo>
                  <a:pt x="467" y="766"/>
                </a:lnTo>
                <a:lnTo>
                  <a:pt x="467" y="768"/>
                </a:lnTo>
                <a:lnTo>
                  <a:pt x="467" y="769"/>
                </a:lnTo>
                <a:lnTo>
                  <a:pt x="468" y="769"/>
                </a:lnTo>
                <a:lnTo>
                  <a:pt x="470" y="769"/>
                </a:lnTo>
                <a:lnTo>
                  <a:pt x="470" y="768"/>
                </a:lnTo>
                <a:lnTo>
                  <a:pt x="472" y="768"/>
                </a:lnTo>
                <a:lnTo>
                  <a:pt x="473" y="768"/>
                </a:lnTo>
                <a:lnTo>
                  <a:pt x="473" y="766"/>
                </a:lnTo>
                <a:lnTo>
                  <a:pt x="475" y="766"/>
                </a:lnTo>
                <a:lnTo>
                  <a:pt x="476" y="764"/>
                </a:lnTo>
                <a:lnTo>
                  <a:pt x="478" y="764"/>
                </a:lnTo>
                <a:lnTo>
                  <a:pt x="479" y="764"/>
                </a:lnTo>
                <a:lnTo>
                  <a:pt x="481" y="764"/>
                </a:lnTo>
                <a:lnTo>
                  <a:pt x="481" y="763"/>
                </a:lnTo>
                <a:lnTo>
                  <a:pt x="483" y="763"/>
                </a:lnTo>
                <a:lnTo>
                  <a:pt x="484" y="763"/>
                </a:lnTo>
                <a:lnTo>
                  <a:pt x="486" y="763"/>
                </a:lnTo>
                <a:lnTo>
                  <a:pt x="487" y="763"/>
                </a:lnTo>
                <a:lnTo>
                  <a:pt x="489" y="764"/>
                </a:lnTo>
                <a:lnTo>
                  <a:pt x="491" y="764"/>
                </a:lnTo>
                <a:lnTo>
                  <a:pt x="492" y="763"/>
                </a:lnTo>
                <a:lnTo>
                  <a:pt x="494" y="763"/>
                </a:lnTo>
                <a:lnTo>
                  <a:pt x="494" y="761"/>
                </a:lnTo>
                <a:lnTo>
                  <a:pt x="495" y="761"/>
                </a:lnTo>
                <a:lnTo>
                  <a:pt x="495" y="760"/>
                </a:lnTo>
                <a:lnTo>
                  <a:pt x="497" y="760"/>
                </a:lnTo>
                <a:lnTo>
                  <a:pt x="497" y="758"/>
                </a:lnTo>
                <a:lnTo>
                  <a:pt x="499" y="758"/>
                </a:lnTo>
                <a:lnTo>
                  <a:pt x="500" y="756"/>
                </a:lnTo>
                <a:lnTo>
                  <a:pt x="502" y="756"/>
                </a:lnTo>
                <a:lnTo>
                  <a:pt x="503" y="756"/>
                </a:lnTo>
                <a:lnTo>
                  <a:pt x="505" y="756"/>
                </a:lnTo>
                <a:lnTo>
                  <a:pt x="521" y="737"/>
                </a:lnTo>
                <a:lnTo>
                  <a:pt x="533" y="722"/>
                </a:lnTo>
                <a:lnTo>
                  <a:pt x="553" y="696"/>
                </a:lnTo>
                <a:lnTo>
                  <a:pt x="665" y="558"/>
                </a:lnTo>
                <a:lnTo>
                  <a:pt x="684" y="544"/>
                </a:lnTo>
                <a:lnTo>
                  <a:pt x="694" y="537"/>
                </a:lnTo>
                <a:lnTo>
                  <a:pt x="716" y="520"/>
                </a:lnTo>
                <a:lnTo>
                  <a:pt x="762" y="485"/>
                </a:lnTo>
                <a:lnTo>
                  <a:pt x="846" y="420"/>
                </a:lnTo>
                <a:lnTo>
                  <a:pt x="864" y="407"/>
                </a:lnTo>
                <a:lnTo>
                  <a:pt x="865" y="405"/>
                </a:lnTo>
                <a:lnTo>
                  <a:pt x="943" y="307"/>
                </a:lnTo>
                <a:lnTo>
                  <a:pt x="959" y="285"/>
                </a:lnTo>
                <a:lnTo>
                  <a:pt x="992" y="243"/>
                </a:lnTo>
                <a:lnTo>
                  <a:pt x="1011" y="215"/>
                </a:lnTo>
                <a:lnTo>
                  <a:pt x="1045" y="167"/>
                </a:lnTo>
                <a:lnTo>
                  <a:pt x="1045" y="161"/>
                </a:lnTo>
                <a:lnTo>
                  <a:pt x="1045" y="140"/>
                </a:lnTo>
                <a:lnTo>
                  <a:pt x="1062" y="94"/>
                </a:lnTo>
                <a:lnTo>
                  <a:pt x="1067" y="80"/>
                </a:lnTo>
                <a:lnTo>
                  <a:pt x="1067" y="78"/>
                </a:lnTo>
                <a:lnTo>
                  <a:pt x="1067" y="77"/>
                </a:lnTo>
                <a:lnTo>
                  <a:pt x="1069" y="75"/>
                </a:lnTo>
                <a:lnTo>
                  <a:pt x="1069" y="77"/>
                </a:lnTo>
                <a:lnTo>
                  <a:pt x="1070" y="77"/>
                </a:lnTo>
                <a:lnTo>
                  <a:pt x="1070" y="78"/>
                </a:lnTo>
                <a:lnTo>
                  <a:pt x="1072" y="78"/>
                </a:lnTo>
                <a:lnTo>
                  <a:pt x="1072" y="80"/>
                </a:lnTo>
                <a:lnTo>
                  <a:pt x="1073" y="80"/>
                </a:lnTo>
                <a:lnTo>
                  <a:pt x="1075" y="80"/>
                </a:lnTo>
                <a:lnTo>
                  <a:pt x="1076" y="80"/>
                </a:lnTo>
                <a:lnTo>
                  <a:pt x="1078" y="81"/>
                </a:lnTo>
                <a:lnTo>
                  <a:pt x="1080" y="81"/>
                </a:lnTo>
                <a:lnTo>
                  <a:pt x="1081" y="81"/>
                </a:lnTo>
                <a:lnTo>
                  <a:pt x="1081" y="80"/>
                </a:lnTo>
                <a:lnTo>
                  <a:pt x="1083" y="80"/>
                </a:lnTo>
                <a:lnTo>
                  <a:pt x="1083" y="81"/>
                </a:lnTo>
                <a:lnTo>
                  <a:pt x="1084" y="81"/>
                </a:lnTo>
                <a:lnTo>
                  <a:pt x="1084" y="80"/>
                </a:lnTo>
                <a:lnTo>
                  <a:pt x="1086" y="80"/>
                </a:lnTo>
                <a:lnTo>
                  <a:pt x="1088" y="81"/>
                </a:lnTo>
                <a:lnTo>
                  <a:pt x="1089" y="81"/>
                </a:lnTo>
                <a:lnTo>
                  <a:pt x="1091" y="81"/>
                </a:lnTo>
                <a:lnTo>
                  <a:pt x="1092" y="83"/>
                </a:lnTo>
                <a:lnTo>
                  <a:pt x="1094" y="85"/>
                </a:lnTo>
                <a:lnTo>
                  <a:pt x="1097" y="85"/>
                </a:lnTo>
                <a:lnTo>
                  <a:pt x="1099" y="86"/>
                </a:lnTo>
                <a:lnTo>
                  <a:pt x="1102" y="88"/>
                </a:lnTo>
                <a:lnTo>
                  <a:pt x="1103" y="88"/>
                </a:lnTo>
                <a:lnTo>
                  <a:pt x="1107" y="88"/>
                </a:lnTo>
                <a:lnTo>
                  <a:pt x="1108" y="86"/>
                </a:lnTo>
                <a:lnTo>
                  <a:pt x="1110" y="86"/>
                </a:lnTo>
                <a:lnTo>
                  <a:pt x="1111" y="86"/>
                </a:lnTo>
                <a:lnTo>
                  <a:pt x="1113" y="86"/>
                </a:lnTo>
                <a:lnTo>
                  <a:pt x="1115" y="88"/>
                </a:lnTo>
                <a:lnTo>
                  <a:pt x="1116" y="88"/>
                </a:lnTo>
                <a:lnTo>
                  <a:pt x="1118" y="88"/>
                </a:lnTo>
                <a:lnTo>
                  <a:pt x="1119" y="88"/>
                </a:lnTo>
                <a:lnTo>
                  <a:pt x="1121" y="88"/>
                </a:lnTo>
                <a:lnTo>
                  <a:pt x="1123" y="86"/>
                </a:lnTo>
                <a:lnTo>
                  <a:pt x="1124" y="86"/>
                </a:lnTo>
                <a:lnTo>
                  <a:pt x="1126" y="86"/>
                </a:lnTo>
                <a:lnTo>
                  <a:pt x="1127" y="86"/>
                </a:lnTo>
                <a:lnTo>
                  <a:pt x="1127" y="88"/>
                </a:lnTo>
                <a:lnTo>
                  <a:pt x="1129" y="88"/>
                </a:lnTo>
                <a:lnTo>
                  <a:pt x="1129" y="89"/>
                </a:lnTo>
                <a:lnTo>
                  <a:pt x="1130" y="89"/>
                </a:lnTo>
                <a:lnTo>
                  <a:pt x="1132" y="89"/>
                </a:lnTo>
                <a:lnTo>
                  <a:pt x="1134" y="89"/>
                </a:lnTo>
                <a:lnTo>
                  <a:pt x="1134" y="91"/>
                </a:lnTo>
                <a:lnTo>
                  <a:pt x="1135" y="91"/>
                </a:lnTo>
                <a:lnTo>
                  <a:pt x="1137" y="91"/>
                </a:lnTo>
                <a:lnTo>
                  <a:pt x="1137" y="93"/>
                </a:lnTo>
                <a:lnTo>
                  <a:pt x="1138" y="93"/>
                </a:lnTo>
                <a:lnTo>
                  <a:pt x="1140" y="93"/>
                </a:lnTo>
                <a:lnTo>
                  <a:pt x="1143" y="93"/>
                </a:lnTo>
                <a:lnTo>
                  <a:pt x="1145" y="93"/>
                </a:lnTo>
                <a:lnTo>
                  <a:pt x="1146" y="94"/>
                </a:lnTo>
                <a:lnTo>
                  <a:pt x="1148" y="94"/>
                </a:lnTo>
                <a:lnTo>
                  <a:pt x="1149" y="94"/>
                </a:lnTo>
                <a:lnTo>
                  <a:pt x="1153" y="93"/>
                </a:lnTo>
                <a:lnTo>
                  <a:pt x="1154" y="93"/>
                </a:lnTo>
                <a:lnTo>
                  <a:pt x="1157" y="89"/>
                </a:lnTo>
                <a:lnTo>
                  <a:pt x="1157" y="88"/>
                </a:lnTo>
                <a:lnTo>
                  <a:pt x="1159" y="88"/>
                </a:lnTo>
                <a:lnTo>
                  <a:pt x="1162" y="85"/>
                </a:lnTo>
                <a:lnTo>
                  <a:pt x="1164" y="83"/>
                </a:lnTo>
                <a:lnTo>
                  <a:pt x="1164" y="81"/>
                </a:lnTo>
                <a:lnTo>
                  <a:pt x="1167" y="80"/>
                </a:lnTo>
                <a:lnTo>
                  <a:pt x="1169" y="80"/>
                </a:lnTo>
                <a:lnTo>
                  <a:pt x="1170" y="78"/>
                </a:lnTo>
                <a:lnTo>
                  <a:pt x="1173" y="78"/>
                </a:lnTo>
                <a:lnTo>
                  <a:pt x="1175" y="78"/>
                </a:lnTo>
                <a:lnTo>
                  <a:pt x="1176" y="78"/>
                </a:lnTo>
                <a:lnTo>
                  <a:pt x="1178" y="78"/>
                </a:lnTo>
                <a:lnTo>
                  <a:pt x="1180" y="78"/>
                </a:lnTo>
                <a:lnTo>
                  <a:pt x="1181" y="77"/>
                </a:lnTo>
                <a:lnTo>
                  <a:pt x="1183" y="77"/>
                </a:lnTo>
                <a:lnTo>
                  <a:pt x="1184" y="75"/>
                </a:lnTo>
                <a:lnTo>
                  <a:pt x="1186" y="75"/>
                </a:lnTo>
                <a:lnTo>
                  <a:pt x="1188" y="75"/>
                </a:lnTo>
                <a:lnTo>
                  <a:pt x="1189" y="73"/>
                </a:lnTo>
                <a:lnTo>
                  <a:pt x="1191" y="72"/>
                </a:lnTo>
                <a:lnTo>
                  <a:pt x="1191" y="70"/>
                </a:lnTo>
                <a:lnTo>
                  <a:pt x="1192" y="70"/>
                </a:lnTo>
                <a:lnTo>
                  <a:pt x="1192" y="69"/>
                </a:lnTo>
                <a:lnTo>
                  <a:pt x="1192" y="67"/>
                </a:lnTo>
                <a:lnTo>
                  <a:pt x="1194" y="67"/>
                </a:lnTo>
                <a:lnTo>
                  <a:pt x="1194" y="66"/>
                </a:lnTo>
                <a:lnTo>
                  <a:pt x="1194" y="64"/>
                </a:lnTo>
                <a:lnTo>
                  <a:pt x="1196" y="64"/>
                </a:lnTo>
                <a:lnTo>
                  <a:pt x="1197" y="62"/>
                </a:lnTo>
                <a:lnTo>
                  <a:pt x="1199" y="62"/>
                </a:lnTo>
                <a:lnTo>
                  <a:pt x="1200" y="61"/>
                </a:lnTo>
                <a:lnTo>
                  <a:pt x="1202" y="59"/>
                </a:lnTo>
                <a:lnTo>
                  <a:pt x="1203" y="59"/>
                </a:lnTo>
                <a:lnTo>
                  <a:pt x="1203" y="58"/>
                </a:lnTo>
                <a:lnTo>
                  <a:pt x="1205" y="58"/>
                </a:lnTo>
                <a:lnTo>
                  <a:pt x="1205" y="56"/>
                </a:lnTo>
                <a:lnTo>
                  <a:pt x="1207" y="56"/>
                </a:lnTo>
                <a:lnTo>
                  <a:pt x="1208" y="56"/>
                </a:lnTo>
                <a:lnTo>
                  <a:pt x="1210" y="56"/>
                </a:lnTo>
                <a:lnTo>
                  <a:pt x="1210" y="54"/>
                </a:lnTo>
                <a:lnTo>
                  <a:pt x="1211" y="56"/>
                </a:lnTo>
                <a:lnTo>
                  <a:pt x="1213" y="54"/>
                </a:lnTo>
                <a:lnTo>
                  <a:pt x="1215" y="56"/>
                </a:lnTo>
                <a:lnTo>
                  <a:pt x="1216" y="56"/>
                </a:lnTo>
                <a:lnTo>
                  <a:pt x="1218" y="54"/>
                </a:lnTo>
                <a:lnTo>
                  <a:pt x="1219" y="54"/>
                </a:lnTo>
                <a:lnTo>
                  <a:pt x="1221" y="54"/>
                </a:lnTo>
                <a:lnTo>
                  <a:pt x="1223" y="56"/>
                </a:lnTo>
                <a:lnTo>
                  <a:pt x="1224" y="56"/>
                </a:lnTo>
                <a:lnTo>
                  <a:pt x="1226" y="56"/>
                </a:lnTo>
                <a:lnTo>
                  <a:pt x="1227" y="58"/>
                </a:lnTo>
                <a:lnTo>
                  <a:pt x="1229" y="58"/>
                </a:lnTo>
                <a:lnTo>
                  <a:pt x="1230" y="59"/>
                </a:lnTo>
                <a:lnTo>
                  <a:pt x="1232" y="59"/>
                </a:lnTo>
                <a:lnTo>
                  <a:pt x="1234" y="61"/>
                </a:lnTo>
                <a:lnTo>
                  <a:pt x="1235" y="62"/>
                </a:lnTo>
                <a:lnTo>
                  <a:pt x="1237" y="62"/>
                </a:lnTo>
                <a:lnTo>
                  <a:pt x="1238" y="64"/>
                </a:lnTo>
                <a:lnTo>
                  <a:pt x="1242" y="64"/>
                </a:lnTo>
                <a:lnTo>
                  <a:pt x="1243" y="64"/>
                </a:lnTo>
                <a:lnTo>
                  <a:pt x="1245" y="64"/>
                </a:lnTo>
                <a:lnTo>
                  <a:pt x="1245" y="62"/>
                </a:lnTo>
                <a:lnTo>
                  <a:pt x="1246" y="62"/>
                </a:lnTo>
                <a:lnTo>
                  <a:pt x="1248" y="62"/>
                </a:lnTo>
                <a:lnTo>
                  <a:pt x="1250" y="62"/>
                </a:lnTo>
                <a:lnTo>
                  <a:pt x="1251" y="62"/>
                </a:lnTo>
                <a:lnTo>
                  <a:pt x="1253" y="62"/>
                </a:lnTo>
                <a:lnTo>
                  <a:pt x="1254" y="62"/>
                </a:lnTo>
                <a:lnTo>
                  <a:pt x="1254" y="64"/>
                </a:lnTo>
                <a:lnTo>
                  <a:pt x="1256" y="64"/>
                </a:lnTo>
                <a:lnTo>
                  <a:pt x="1256" y="66"/>
                </a:lnTo>
                <a:lnTo>
                  <a:pt x="1257" y="67"/>
                </a:lnTo>
                <a:lnTo>
                  <a:pt x="1257" y="69"/>
                </a:lnTo>
                <a:lnTo>
                  <a:pt x="1259" y="70"/>
                </a:lnTo>
                <a:lnTo>
                  <a:pt x="1261" y="72"/>
                </a:lnTo>
                <a:lnTo>
                  <a:pt x="1262" y="72"/>
                </a:lnTo>
                <a:lnTo>
                  <a:pt x="1264" y="73"/>
                </a:lnTo>
                <a:lnTo>
                  <a:pt x="1265" y="73"/>
                </a:lnTo>
                <a:lnTo>
                  <a:pt x="1265" y="72"/>
                </a:lnTo>
                <a:lnTo>
                  <a:pt x="1267" y="72"/>
                </a:lnTo>
                <a:lnTo>
                  <a:pt x="1269" y="72"/>
                </a:lnTo>
                <a:lnTo>
                  <a:pt x="1270" y="72"/>
                </a:lnTo>
                <a:lnTo>
                  <a:pt x="1270" y="70"/>
                </a:lnTo>
                <a:lnTo>
                  <a:pt x="1272" y="69"/>
                </a:lnTo>
                <a:lnTo>
                  <a:pt x="1273" y="67"/>
                </a:lnTo>
                <a:lnTo>
                  <a:pt x="1275" y="66"/>
                </a:lnTo>
                <a:lnTo>
                  <a:pt x="1277" y="66"/>
                </a:lnTo>
                <a:lnTo>
                  <a:pt x="1277" y="64"/>
                </a:lnTo>
                <a:lnTo>
                  <a:pt x="1278" y="64"/>
                </a:lnTo>
                <a:lnTo>
                  <a:pt x="1280" y="64"/>
                </a:lnTo>
                <a:lnTo>
                  <a:pt x="1280" y="62"/>
                </a:lnTo>
                <a:lnTo>
                  <a:pt x="1281" y="62"/>
                </a:lnTo>
                <a:lnTo>
                  <a:pt x="1283" y="62"/>
                </a:lnTo>
                <a:lnTo>
                  <a:pt x="1284" y="62"/>
                </a:lnTo>
                <a:lnTo>
                  <a:pt x="1286" y="62"/>
                </a:lnTo>
                <a:lnTo>
                  <a:pt x="1288" y="62"/>
                </a:lnTo>
                <a:lnTo>
                  <a:pt x="1289" y="61"/>
                </a:lnTo>
                <a:lnTo>
                  <a:pt x="1291" y="61"/>
                </a:lnTo>
                <a:lnTo>
                  <a:pt x="1292" y="61"/>
                </a:lnTo>
                <a:lnTo>
                  <a:pt x="1292" y="59"/>
                </a:lnTo>
                <a:lnTo>
                  <a:pt x="1294" y="59"/>
                </a:lnTo>
                <a:lnTo>
                  <a:pt x="1296" y="59"/>
                </a:lnTo>
                <a:lnTo>
                  <a:pt x="1297" y="61"/>
                </a:lnTo>
                <a:lnTo>
                  <a:pt x="1299" y="61"/>
                </a:lnTo>
                <a:lnTo>
                  <a:pt x="1300" y="61"/>
                </a:lnTo>
                <a:lnTo>
                  <a:pt x="1300" y="59"/>
                </a:lnTo>
                <a:lnTo>
                  <a:pt x="1302" y="59"/>
                </a:lnTo>
                <a:lnTo>
                  <a:pt x="1302" y="58"/>
                </a:lnTo>
                <a:lnTo>
                  <a:pt x="1300" y="56"/>
                </a:lnTo>
                <a:lnTo>
                  <a:pt x="1300" y="54"/>
                </a:lnTo>
                <a:lnTo>
                  <a:pt x="1302" y="54"/>
                </a:lnTo>
                <a:lnTo>
                  <a:pt x="1302" y="53"/>
                </a:lnTo>
                <a:lnTo>
                  <a:pt x="1303" y="53"/>
                </a:lnTo>
                <a:lnTo>
                  <a:pt x="1305" y="53"/>
                </a:lnTo>
                <a:lnTo>
                  <a:pt x="1305" y="54"/>
                </a:lnTo>
                <a:lnTo>
                  <a:pt x="1307" y="54"/>
                </a:lnTo>
                <a:lnTo>
                  <a:pt x="1308" y="54"/>
                </a:lnTo>
                <a:lnTo>
                  <a:pt x="1310" y="53"/>
                </a:lnTo>
                <a:lnTo>
                  <a:pt x="1311" y="53"/>
                </a:lnTo>
                <a:lnTo>
                  <a:pt x="1313" y="53"/>
                </a:lnTo>
                <a:lnTo>
                  <a:pt x="1313" y="51"/>
                </a:lnTo>
                <a:lnTo>
                  <a:pt x="1315" y="51"/>
                </a:lnTo>
                <a:lnTo>
                  <a:pt x="1316" y="51"/>
                </a:lnTo>
                <a:lnTo>
                  <a:pt x="1318" y="51"/>
                </a:lnTo>
                <a:lnTo>
                  <a:pt x="1319" y="50"/>
                </a:lnTo>
                <a:lnTo>
                  <a:pt x="1321" y="50"/>
                </a:lnTo>
                <a:lnTo>
                  <a:pt x="1323" y="50"/>
                </a:lnTo>
                <a:lnTo>
                  <a:pt x="1324" y="50"/>
                </a:lnTo>
                <a:lnTo>
                  <a:pt x="1326" y="48"/>
                </a:lnTo>
                <a:lnTo>
                  <a:pt x="1327" y="48"/>
                </a:lnTo>
                <a:lnTo>
                  <a:pt x="1329" y="48"/>
                </a:lnTo>
                <a:lnTo>
                  <a:pt x="1330" y="48"/>
                </a:lnTo>
                <a:lnTo>
                  <a:pt x="1330" y="46"/>
                </a:lnTo>
                <a:lnTo>
                  <a:pt x="1332" y="46"/>
                </a:lnTo>
                <a:lnTo>
                  <a:pt x="1334" y="46"/>
                </a:lnTo>
                <a:lnTo>
                  <a:pt x="1334" y="45"/>
                </a:lnTo>
                <a:lnTo>
                  <a:pt x="1335" y="45"/>
                </a:lnTo>
                <a:lnTo>
                  <a:pt x="1335" y="43"/>
                </a:lnTo>
                <a:lnTo>
                  <a:pt x="1337" y="42"/>
                </a:lnTo>
                <a:lnTo>
                  <a:pt x="1337" y="40"/>
                </a:lnTo>
                <a:lnTo>
                  <a:pt x="1338" y="40"/>
                </a:lnTo>
                <a:lnTo>
                  <a:pt x="1340" y="39"/>
                </a:lnTo>
                <a:lnTo>
                  <a:pt x="1342" y="37"/>
                </a:lnTo>
                <a:lnTo>
                  <a:pt x="1343" y="37"/>
                </a:lnTo>
                <a:lnTo>
                  <a:pt x="1343" y="35"/>
                </a:lnTo>
                <a:lnTo>
                  <a:pt x="1345" y="35"/>
                </a:lnTo>
                <a:lnTo>
                  <a:pt x="1345" y="34"/>
                </a:lnTo>
                <a:lnTo>
                  <a:pt x="1345" y="32"/>
                </a:lnTo>
                <a:lnTo>
                  <a:pt x="1345" y="31"/>
                </a:lnTo>
                <a:lnTo>
                  <a:pt x="1346" y="31"/>
                </a:lnTo>
                <a:lnTo>
                  <a:pt x="1346" y="29"/>
                </a:lnTo>
                <a:lnTo>
                  <a:pt x="1348" y="27"/>
                </a:lnTo>
                <a:lnTo>
                  <a:pt x="1350" y="27"/>
                </a:lnTo>
                <a:lnTo>
                  <a:pt x="1351" y="26"/>
                </a:lnTo>
                <a:lnTo>
                  <a:pt x="1353" y="24"/>
                </a:lnTo>
                <a:lnTo>
                  <a:pt x="1354" y="26"/>
                </a:lnTo>
                <a:lnTo>
                  <a:pt x="1354" y="24"/>
                </a:lnTo>
                <a:lnTo>
                  <a:pt x="1356" y="24"/>
                </a:lnTo>
                <a:lnTo>
                  <a:pt x="1357" y="24"/>
                </a:lnTo>
                <a:lnTo>
                  <a:pt x="1359" y="23"/>
                </a:lnTo>
                <a:lnTo>
                  <a:pt x="1357" y="23"/>
                </a:lnTo>
                <a:lnTo>
                  <a:pt x="1357" y="21"/>
                </a:lnTo>
                <a:lnTo>
                  <a:pt x="1357" y="19"/>
                </a:lnTo>
                <a:lnTo>
                  <a:pt x="1359" y="19"/>
                </a:lnTo>
                <a:lnTo>
                  <a:pt x="1359" y="18"/>
                </a:lnTo>
                <a:lnTo>
                  <a:pt x="1361" y="18"/>
                </a:lnTo>
                <a:lnTo>
                  <a:pt x="1362" y="18"/>
                </a:lnTo>
                <a:lnTo>
                  <a:pt x="1364" y="16"/>
                </a:lnTo>
                <a:lnTo>
                  <a:pt x="1365" y="16"/>
                </a:lnTo>
                <a:lnTo>
                  <a:pt x="1365" y="15"/>
                </a:lnTo>
                <a:lnTo>
                  <a:pt x="1367" y="15"/>
                </a:lnTo>
                <a:lnTo>
                  <a:pt x="1367" y="13"/>
                </a:lnTo>
                <a:lnTo>
                  <a:pt x="1369" y="12"/>
                </a:lnTo>
                <a:lnTo>
                  <a:pt x="1370" y="12"/>
                </a:lnTo>
                <a:lnTo>
                  <a:pt x="1370" y="10"/>
                </a:lnTo>
                <a:lnTo>
                  <a:pt x="1372" y="10"/>
                </a:lnTo>
                <a:lnTo>
                  <a:pt x="1372" y="8"/>
                </a:lnTo>
                <a:lnTo>
                  <a:pt x="1373" y="8"/>
                </a:lnTo>
                <a:lnTo>
                  <a:pt x="1375" y="7"/>
                </a:lnTo>
                <a:lnTo>
                  <a:pt x="1377" y="7"/>
                </a:lnTo>
                <a:lnTo>
                  <a:pt x="1378" y="7"/>
                </a:lnTo>
                <a:lnTo>
                  <a:pt x="1378" y="5"/>
                </a:lnTo>
                <a:lnTo>
                  <a:pt x="1380" y="5"/>
                </a:lnTo>
                <a:lnTo>
                  <a:pt x="1381" y="4"/>
                </a:lnTo>
                <a:lnTo>
                  <a:pt x="1383" y="4"/>
                </a:lnTo>
                <a:lnTo>
                  <a:pt x="1384" y="4"/>
                </a:lnTo>
                <a:lnTo>
                  <a:pt x="1384" y="2"/>
                </a:lnTo>
                <a:lnTo>
                  <a:pt x="1386" y="2"/>
                </a:lnTo>
                <a:lnTo>
                  <a:pt x="1388" y="2"/>
                </a:lnTo>
                <a:lnTo>
                  <a:pt x="1389" y="0"/>
                </a:lnTo>
                <a:lnTo>
                  <a:pt x="1391" y="0"/>
                </a:lnTo>
                <a:lnTo>
                  <a:pt x="1391" y="2"/>
                </a:lnTo>
                <a:lnTo>
                  <a:pt x="1392" y="2"/>
                </a:lnTo>
                <a:lnTo>
                  <a:pt x="1392" y="4"/>
                </a:lnTo>
                <a:lnTo>
                  <a:pt x="1394" y="4"/>
                </a:lnTo>
                <a:lnTo>
                  <a:pt x="1396" y="4"/>
                </a:lnTo>
                <a:lnTo>
                  <a:pt x="1397" y="4"/>
                </a:lnTo>
                <a:lnTo>
                  <a:pt x="1397" y="5"/>
                </a:lnTo>
                <a:lnTo>
                  <a:pt x="1399" y="5"/>
                </a:lnTo>
                <a:lnTo>
                  <a:pt x="1399" y="7"/>
                </a:lnTo>
                <a:lnTo>
                  <a:pt x="1400" y="7"/>
                </a:lnTo>
                <a:lnTo>
                  <a:pt x="1402" y="7"/>
                </a:lnTo>
                <a:lnTo>
                  <a:pt x="1402" y="5"/>
                </a:lnTo>
                <a:lnTo>
                  <a:pt x="1404" y="5"/>
                </a:lnTo>
                <a:lnTo>
                  <a:pt x="1404" y="4"/>
                </a:lnTo>
                <a:lnTo>
                  <a:pt x="1404" y="2"/>
                </a:lnTo>
                <a:lnTo>
                  <a:pt x="1405" y="2"/>
                </a:lnTo>
                <a:lnTo>
                  <a:pt x="1407" y="2"/>
                </a:lnTo>
                <a:lnTo>
                  <a:pt x="1407" y="4"/>
                </a:lnTo>
                <a:lnTo>
                  <a:pt x="1408" y="4"/>
                </a:lnTo>
                <a:lnTo>
                  <a:pt x="1408" y="5"/>
                </a:lnTo>
                <a:lnTo>
                  <a:pt x="1410" y="5"/>
                </a:lnTo>
                <a:lnTo>
                  <a:pt x="1411" y="5"/>
                </a:lnTo>
                <a:lnTo>
                  <a:pt x="1411" y="7"/>
                </a:lnTo>
                <a:lnTo>
                  <a:pt x="1413" y="7"/>
                </a:lnTo>
                <a:lnTo>
                  <a:pt x="1415" y="7"/>
                </a:lnTo>
                <a:lnTo>
                  <a:pt x="1416" y="7"/>
                </a:lnTo>
                <a:lnTo>
                  <a:pt x="1416" y="5"/>
                </a:lnTo>
                <a:lnTo>
                  <a:pt x="1418" y="5"/>
                </a:lnTo>
                <a:lnTo>
                  <a:pt x="1419" y="5"/>
                </a:lnTo>
                <a:lnTo>
                  <a:pt x="1421" y="5"/>
                </a:lnTo>
                <a:lnTo>
                  <a:pt x="1423" y="5"/>
                </a:lnTo>
                <a:lnTo>
                  <a:pt x="1424" y="5"/>
                </a:lnTo>
                <a:lnTo>
                  <a:pt x="1426" y="5"/>
                </a:lnTo>
                <a:lnTo>
                  <a:pt x="1426" y="7"/>
                </a:lnTo>
                <a:lnTo>
                  <a:pt x="1427" y="7"/>
                </a:lnTo>
                <a:lnTo>
                  <a:pt x="1429" y="7"/>
                </a:lnTo>
                <a:lnTo>
                  <a:pt x="1431" y="7"/>
                </a:lnTo>
                <a:lnTo>
                  <a:pt x="1431" y="5"/>
                </a:lnTo>
                <a:lnTo>
                  <a:pt x="1432" y="5"/>
                </a:lnTo>
                <a:lnTo>
                  <a:pt x="1434" y="5"/>
                </a:lnTo>
                <a:lnTo>
                  <a:pt x="1435" y="5"/>
                </a:lnTo>
                <a:lnTo>
                  <a:pt x="1437" y="5"/>
                </a:lnTo>
                <a:lnTo>
                  <a:pt x="1437" y="7"/>
                </a:lnTo>
                <a:lnTo>
                  <a:pt x="1438" y="7"/>
                </a:lnTo>
                <a:lnTo>
                  <a:pt x="1440" y="7"/>
                </a:lnTo>
                <a:lnTo>
                  <a:pt x="1440" y="5"/>
                </a:lnTo>
                <a:lnTo>
                  <a:pt x="1442" y="5"/>
                </a:lnTo>
                <a:lnTo>
                  <a:pt x="1442" y="4"/>
                </a:lnTo>
                <a:lnTo>
                  <a:pt x="1443" y="4"/>
                </a:lnTo>
                <a:lnTo>
                  <a:pt x="1443" y="2"/>
                </a:lnTo>
                <a:lnTo>
                  <a:pt x="1445" y="2"/>
                </a:lnTo>
                <a:lnTo>
                  <a:pt x="1445" y="4"/>
                </a:lnTo>
                <a:lnTo>
                  <a:pt x="1446" y="4"/>
                </a:lnTo>
                <a:lnTo>
                  <a:pt x="1448" y="4"/>
                </a:lnTo>
                <a:lnTo>
                  <a:pt x="1448" y="5"/>
                </a:lnTo>
                <a:lnTo>
                  <a:pt x="1450" y="5"/>
                </a:lnTo>
                <a:lnTo>
                  <a:pt x="1451" y="5"/>
                </a:lnTo>
                <a:lnTo>
                  <a:pt x="1451" y="7"/>
                </a:lnTo>
                <a:lnTo>
                  <a:pt x="1453" y="8"/>
                </a:lnTo>
                <a:lnTo>
                  <a:pt x="1453" y="10"/>
                </a:lnTo>
                <a:lnTo>
                  <a:pt x="1454" y="12"/>
                </a:lnTo>
                <a:lnTo>
                  <a:pt x="1456" y="13"/>
                </a:lnTo>
                <a:lnTo>
                  <a:pt x="1456" y="15"/>
                </a:lnTo>
                <a:lnTo>
                  <a:pt x="1456" y="16"/>
                </a:lnTo>
                <a:lnTo>
                  <a:pt x="1458" y="16"/>
                </a:lnTo>
                <a:lnTo>
                  <a:pt x="1458" y="18"/>
                </a:lnTo>
                <a:lnTo>
                  <a:pt x="1459" y="18"/>
                </a:lnTo>
                <a:lnTo>
                  <a:pt x="1459" y="16"/>
                </a:lnTo>
                <a:lnTo>
                  <a:pt x="1461" y="16"/>
                </a:lnTo>
                <a:lnTo>
                  <a:pt x="1462" y="16"/>
                </a:lnTo>
                <a:lnTo>
                  <a:pt x="1462" y="18"/>
                </a:lnTo>
                <a:lnTo>
                  <a:pt x="1461" y="18"/>
                </a:lnTo>
                <a:lnTo>
                  <a:pt x="1461" y="19"/>
                </a:lnTo>
                <a:lnTo>
                  <a:pt x="1462" y="19"/>
                </a:lnTo>
                <a:lnTo>
                  <a:pt x="1464" y="19"/>
                </a:lnTo>
                <a:lnTo>
                  <a:pt x="1465" y="19"/>
                </a:lnTo>
                <a:lnTo>
                  <a:pt x="1467" y="19"/>
                </a:lnTo>
                <a:lnTo>
                  <a:pt x="1469" y="19"/>
                </a:lnTo>
                <a:lnTo>
                  <a:pt x="1470" y="19"/>
                </a:lnTo>
                <a:lnTo>
                  <a:pt x="1472" y="19"/>
                </a:lnTo>
                <a:lnTo>
                  <a:pt x="1472" y="21"/>
                </a:lnTo>
                <a:lnTo>
                  <a:pt x="1473" y="21"/>
                </a:lnTo>
                <a:lnTo>
                  <a:pt x="1473" y="23"/>
                </a:lnTo>
                <a:lnTo>
                  <a:pt x="1473" y="24"/>
                </a:lnTo>
                <a:lnTo>
                  <a:pt x="1475" y="24"/>
                </a:lnTo>
                <a:lnTo>
                  <a:pt x="1475" y="26"/>
                </a:lnTo>
                <a:lnTo>
                  <a:pt x="1477" y="27"/>
                </a:lnTo>
                <a:lnTo>
                  <a:pt x="1477" y="29"/>
                </a:lnTo>
                <a:lnTo>
                  <a:pt x="1478" y="29"/>
                </a:lnTo>
                <a:lnTo>
                  <a:pt x="1480" y="29"/>
                </a:lnTo>
                <a:lnTo>
                  <a:pt x="1481" y="27"/>
                </a:lnTo>
                <a:lnTo>
                  <a:pt x="1483" y="29"/>
                </a:lnTo>
                <a:lnTo>
                  <a:pt x="1484" y="29"/>
                </a:lnTo>
                <a:lnTo>
                  <a:pt x="1484" y="27"/>
                </a:lnTo>
                <a:lnTo>
                  <a:pt x="1484" y="29"/>
                </a:lnTo>
                <a:lnTo>
                  <a:pt x="1486" y="29"/>
                </a:lnTo>
                <a:lnTo>
                  <a:pt x="1484" y="31"/>
                </a:lnTo>
                <a:lnTo>
                  <a:pt x="1484" y="32"/>
                </a:lnTo>
                <a:lnTo>
                  <a:pt x="1484" y="34"/>
                </a:lnTo>
                <a:lnTo>
                  <a:pt x="1486" y="34"/>
                </a:lnTo>
                <a:lnTo>
                  <a:pt x="1488" y="34"/>
                </a:lnTo>
                <a:lnTo>
                  <a:pt x="1489" y="34"/>
                </a:lnTo>
                <a:lnTo>
                  <a:pt x="1491" y="34"/>
                </a:lnTo>
                <a:lnTo>
                  <a:pt x="1492" y="34"/>
                </a:lnTo>
                <a:lnTo>
                  <a:pt x="1494" y="35"/>
                </a:lnTo>
                <a:lnTo>
                  <a:pt x="1494" y="37"/>
                </a:lnTo>
                <a:lnTo>
                  <a:pt x="1496" y="37"/>
                </a:lnTo>
                <a:lnTo>
                  <a:pt x="1496" y="39"/>
                </a:lnTo>
                <a:lnTo>
                  <a:pt x="1497" y="39"/>
                </a:lnTo>
                <a:lnTo>
                  <a:pt x="1499" y="39"/>
                </a:lnTo>
                <a:lnTo>
                  <a:pt x="1500" y="39"/>
                </a:lnTo>
                <a:lnTo>
                  <a:pt x="1500" y="40"/>
                </a:lnTo>
                <a:lnTo>
                  <a:pt x="1502" y="40"/>
                </a:lnTo>
                <a:lnTo>
                  <a:pt x="1504" y="40"/>
                </a:lnTo>
                <a:lnTo>
                  <a:pt x="1505" y="40"/>
                </a:lnTo>
                <a:lnTo>
                  <a:pt x="1507" y="40"/>
                </a:lnTo>
                <a:lnTo>
                  <a:pt x="1507" y="42"/>
                </a:lnTo>
                <a:lnTo>
                  <a:pt x="1508" y="42"/>
                </a:lnTo>
                <a:lnTo>
                  <a:pt x="1508" y="43"/>
                </a:lnTo>
                <a:lnTo>
                  <a:pt x="1510" y="43"/>
                </a:lnTo>
                <a:lnTo>
                  <a:pt x="1510" y="45"/>
                </a:lnTo>
                <a:lnTo>
                  <a:pt x="1510" y="46"/>
                </a:lnTo>
                <a:lnTo>
                  <a:pt x="1510" y="48"/>
                </a:lnTo>
                <a:lnTo>
                  <a:pt x="1511" y="50"/>
                </a:lnTo>
                <a:lnTo>
                  <a:pt x="1511" y="51"/>
                </a:lnTo>
                <a:lnTo>
                  <a:pt x="1513" y="51"/>
                </a:lnTo>
                <a:lnTo>
                  <a:pt x="1513" y="53"/>
                </a:lnTo>
                <a:lnTo>
                  <a:pt x="1513" y="54"/>
                </a:lnTo>
                <a:lnTo>
                  <a:pt x="1513" y="56"/>
                </a:lnTo>
                <a:lnTo>
                  <a:pt x="1513" y="58"/>
                </a:lnTo>
                <a:lnTo>
                  <a:pt x="1513" y="59"/>
                </a:lnTo>
                <a:lnTo>
                  <a:pt x="1515" y="59"/>
                </a:lnTo>
                <a:lnTo>
                  <a:pt x="1515" y="61"/>
                </a:lnTo>
                <a:lnTo>
                  <a:pt x="1516" y="61"/>
                </a:lnTo>
                <a:lnTo>
                  <a:pt x="1518" y="61"/>
                </a:lnTo>
                <a:lnTo>
                  <a:pt x="1519" y="61"/>
                </a:lnTo>
                <a:lnTo>
                  <a:pt x="1521" y="61"/>
                </a:lnTo>
                <a:lnTo>
                  <a:pt x="1521" y="59"/>
                </a:lnTo>
                <a:lnTo>
                  <a:pt x="1523" y="58"/>
                </a:lnTo>
                <a:lnTo>
                  <a:pt x="1524" y="58"/>
                </a:lnTo>
                <a:lnTo>
                  <a:pt x="1524" y="56"/>
                </a:lnTo>
                <a:lnTo>
                  <a:pt x="1526" y="56"/>
                </a:lnTo>
                <a:lnTo>
                  <a:pt x="1527" y="56"/>
                </a:lnTo>
                <a:lnTo>
                  <a:pt x="1529" y="56"/>
                </a:lnTo>
                <a:lnTo>
                  <a:pt x="1531" y="56"/>
                </a:lnTo>
                <a:lnTo>
                  <a:pt x="1532" y="56"/>
                </a:lnTo>
                <a:lnTo>
                  <a:pt x="1532" y="58"/>
                </a:lnTo>
                <a:lnTo>
                  <a:pt x="1534" y="58"/>
                </a:lnTo>
                <a:lnTo>
                  <a:pt x="1535" y="58"/>
                </a:lnTo>
                <a:lnTo>
                  <a:pt x="1535" y="59"/>
                </a:lnTo>
                <a:lnTo>
                  <a:pt x="1537" y="59"/>
                </a:lnTo>
                <a:lnTo>
                  <a:pt x="1537" y="61"/>
                </a:lnTo>
                <a:lnTo>
                  <a:pt x="1538" y="61"/>
                </a:lnTo>
                <a:lnTo>
                  <a:pt x="1540" y="62"/>
                </a:lnTo>
                <a:lnTo>
                  <a:pt x="1542" y="62"/>
                </a:lnTo>
                <a:lnTo>
                  <a:pt x="1543" y="64"/>
                </a:lnTo>
                <a:lnTo>
                  <a:pt x="1545" y="64"/>
                </a:lnTo>
                <a:lnTo>
                  <a:pt x="1546" y="66"/>
                </a:lnTo>
                <a:lnTo>
                  <a:pt x="1548" y="66"/>
                </a:lnTo>
                <a:lnTo>
                  <a:pt x="1548" y="67"/>
                </a:lnTo>
                <a:lnTo>
                  <a:pt x="1550" y="67"/>
                </a:lnTo>
                <a:lnTo>
                  <a:pt x="1551" y="69"/>
                </a:lnTo>
                <a:lnTo>
                  <a:pt x="1553" y="69"/>
                </a:lnTo>
                <a:lnTo>
                  <a:pt x="1554" y="70"/>
                </a:lnTo>
                <a:lnTo>
                  <a:pt x="1554" y="72"/>
                </a:lnTo>
                <a:lnTo>
                  <a:pt x="1556" y="72"/>
                </a:lnTo>
                <a:lnTo>
                  <a:pt x="1556" y="73"/>
                </a:lnTo>
                <a:lnTo>
                  <a:pt x="1558" y="75"/>
                </a:lnTo>
                <a:lnTo>
                  <a:pt x="1559" y="75"/>
                </a:lnTo>
                <a:lnTo>
                  <a:pt x="1559" y="77"/>
                </a:lnTo>
                <a:lnTo>
                  <a:pt x="1561" y="77"/>
                </a:lnTo>
                <a:lnTo>
                  <a:pt x="1562" y="78"/>
                </a:lnTo>
                <a:lnTo>
                  <a:pt x="1564" y="78"/>
                </a:lnTo>
                <a:lnTo>
                  <a:pt x="1565" y="78"/>
                </a:lnTo>
                <a:lnTo>
                  <a:pt x="1565" y="80"/>
                </a:lnTo>
                <a:lnTo>
                  <a:pt x="1567" y="80"/>
                </a:lnTo>
                <a:lnTo>
                  <a:pt x="1569" y="80"/>
                </a:lnTo>
                <a:lnTo>
                  <a:pt x="1569" y="81"/>
                </a:lnTo>
                <a:lnTo>
                  <a:pt x="1570" y="81"/>
                </a:lnTo>
                <a:lnTo>
                  <a:pt x="1572" y="81"/>
                </a:lnTo>
                <a:lnTo>
                  <a:pt x="1573" y="81"/>
                </a:lnTo>
                <a:lnTo>
                  <a:pt x="1575" y="81"/>
                </a:lnTo>
                <a:lnTo>
                  <a:pt x="1577" y="81"/>
                </a:lnTo>
                <a:lnTo>
                  <a:pt x="1578" y="81"/>
                </a:lnTo>
                <a:lnTo>
                  <a:pt x="1580" y="83"/>
                </a:lnTo>
                <a:lnTo>
                  <a:pt x="1581" y="83"/>
                </a:lnTo>
                <a:lnTo>
                  <a:pt x="1583" y="83"/>
                </a:lnTo>
                <a:lnTo>
                  <a:pt x="1585" y="83"/>
                </a:lnTo>
                <a:lnTo>
                  <a:pt x="1585" y="85"/>
                </a:lnTo>
                <a:lnTo>
                  <a:pt x="1586" y="85"/>
                </a:lnTo>
                <a:lnTo>
                  <a:pt x="1586" y="86"/>
                </a:lnTo>
                <a:lnTo>
                  <a:pt x="1588" y="86"/>
                </a:lnTo>
                <a:lnTo>
                  <a:pt x="1588" y="88"/>
                </a:lnTo>
                <a:lnTo>
                  <a:pt x="1589" y="88"/>
                </a:lnTo>
                <a:lnTo>
                  <a:pt x="1591" y="88"/>
                </a:lnTo>
                <a:lnTo>
                  <a:pt x="1591" y="89"/>
                </a:lnTo>
                <a:lnTo>
                  <a:pt x="1592" y="89"/>
                </a:lnTo>
                <a:lnTo>
                  <a:pt x="1592" y="91"/>
                </a:lnTo>
                <a:lnTo>
                  <a:pt x="1594" y="91"/>
                </a:lnTo>
                <a:lnTo>
                  <a:pt x="1594" y="93"/>
                </a:lnTo>
                <a:lnTo>
                  <a:pt x="1594" y="94"/>
                </a:lnTo>
                <a:lnTo>
                  <a:pt x="1596" y="96"/>
                </a:lnTo>
                <a:lnTo>
                  <a:pt x="1597" y="96"/>
                </a:lnTo>
                <a:lnTo>
                  <a:pt x="1599" y="96"/>
                </a:lnTo>
                <a:lnTo>
                  <a:pt x="1600" y="96"/>
                </a:lnTo>
                <a:lnTo>
                  <a:pt x="1602" y="96"/>
                </a:lnTo>
                <a:lnTo>
                  <a:pt x="1604" y="96"/>
                </a:lnTo>
                <a:lnTo>
                  <a:pt x="1605" y="96"/>
                </a:lnTo>
                <a:lnTo>
                  <a:pt x="1607" y="96"/>
                </a:lnTo>
                <a:lnTo>
                  <a:pt x="1608" y="97"/>
                </a:lnTo>
                <a:lnTo>
                  <a:pt x="1612" y="97"/>
                </a:lnTo>
                <a:lnTo>
                  <a:pt x="1612" y="99"/>
                </a:lnTo>
                <a:lnTo>
                  <a:pt x="1613" y="99"/>
                </a:lnTo>
                <a:lnTo>
                  <a:pt x="1615" y="99"/>
                </a:lnTo>
                <a:lnTo>
                  <a:pt x="1616" y="99"/>
                </a:lnTo>
                <a:lnTo>
                  <a:pt x="1618" y="100"/>
                </a:lnTo>
                <a:lnTo>
                  <a:pt x="1619" y="99"/>
                </a:lnTo>
                <a:lnTo>
                  <a:pt x="1621" y="99"/>
                </a:lnTo>
                <a:lnTo>
                  <a:pt x="1623" y="97"/>
                </a:lnTo>
                <a:lnTo>
                  <a:pt x="1624" y="97"/>
                </a:lnTo>
                <a:lnTo>
                  <a:pt x="1624" y="96"/>
                </a:lnTo>
                <a:lnTo>
                  <a:pt x="1624" y="94"/>
                </a:lnTo>
                <a:lnTo>
                  <a:pt x="1626" y="94"/>
                </a:lnTo>
                <a:lnTo>
                  <a:pt x="1626" y="93"/>
                </a:lnTo>
                <a:lnTo>
                  <a:pt x="1629" y="91"/>
                </a:lnTo>
                <a:lnTo>
                  <a:pt x="1631" y="91"/>
                </a:lnTo>
                <a:lnTo>
                  <a:pt x="1632" y="91"/>
                </a:lnTo>
                <a:lnTo>
                  <a:pt x="1632" y="89"/>
                </a:lnTo>
                <a:lnTo>
                  <a:pt x="1634" y="89"/>
                </a:lnTo>
                <a:lnTo>
                  <a:pt x="1635" y="88"/>
                </a:lnTo>
                <a:lnTo>
                  <a:pt x="1637" y="86"/>
                </a:lnTo>
                <a:lnTo>
                  <a:pt x="1637" y="85"/>
                </a:lnTo>
                <a:lnTo>
                  <a:pt x="1639" y="83"/>
                </a:lnTo>
                <a:lnTo>
                  <a:pt x="1640" y="83"/>
                </a:lnTo>
                <a:lnTo>
                  <a:pt x="1642" y="81"/>
                </a:lnTo>
                <a:lnTo>
                  <a:pt x="1643" y="81"/>
                </a:lnTo>
                <a:lnTo>
                  <a:pt x="1645" y="80"/>
                </a:lnTo>
                <a:lnTo>
                  <a:pt x="1645" y="81"/>
                </a:lnTo>
                <a:lnTo>
                  <a:pt x="1646" y="81"/>
                </a:lnTo>
                <a:lnTo>
                  <a:pt x="1648" y="81"/>
                </a:lnTo>
                <a:lnTo>
                  <a:pt x="1650" y="81"/>
                </a:lnTo>
                <a:lnTo>
                  <a:pt x="1651" y="81"/>
                </a:lnTo>
                <a:lnTo>
                  <a:pt x="1653" y="81"/>
                </a:lnTo>
                <a:lnTo>
                  <a:pt x="1654" y="83"/>
                </a:lnTo>
                <a:lnTo>
                  <a:pt x="1656" y="83"/>
                </a:lnTo>
                <a:lnTo>
                  <a:pt x="1658" y="83"/>
                </a:lnTo>
                <a:lnTo>
                  <a:pt x="1659" y="81"/>
                </a:lnTo>
                <a:lnTo>
                  <a:pt x="1661" y="81"/>
                </a:lnTo>
                <a:lnTo>
                  <a:pt x="1661" y="80"/>
                </a:lnTo>
                <a:lnTo>
                  <a:pt x="1662" y="78"/>
                </a:lnTo>
                <a:lnTo>
                  <a:pt x="1664" y="77"/>
                </a:lnTo>
                <a:lnTo>
                  <a:pt x="1665" y="77"/>
                </a:lnTo>
                <a:lnTo>
                  <a:pt x="1667" y="77"/>
                </a:lnTo>
                <a:lnTo>
                  <a:pt x="1667" y="75"/>
                </a:lnTo>
                <a:lnTo>
                  <a:pt x="1669" y="77"/>
                </a:lnTo>
                <a:lnTo>
                  <a:pt x="1670" y="77"/>
                </a:lnTo>
                <a:lnTo>
                  <a:pt x="1670" y="78"/>
                </a:lnTo>
                <a:lnTo>
                  <a:pt x="1672" y="78"/>
                </a:lnTo>
                <a:lnTo>
                  <a:pt x="1673" y="80"/>
                </a:lnTo>
                <a:lnTo>
                  <a:pt x="1675" y="80"/>
                </a:lnTo>
                <a:lnTo>
                  <a:pt x="1675" y="81"/>
                </a:lnTo>
                <a:lnTo>
                  <a:pt x="1677" y="81"/>
                </a:lnTo>
                <a:lnTo>
                  <a:pt x="1678" y="81"/>
                </a:lnTo>
                <a:lnTo>
                  <a:pt x="1678" y="83"/>
                </a:lnTo>
                <a:lnTo>
                  <a:pt x="1680" y="85"/>
                </a:lnTo>
                <a:lnTo>
                  <a:pt x="1681" y="85"/>
                </a:lnTo>
                <a:lnTo>
                  <a:pt x="1683" y="86"/>
                </a:lnTo>
                <a:lnTo>
                  <a:pt x="1685" y="86"/>
                </a:lnTo>
                <a:lnTo>
                  <a:pt x="1685" y="88"/>
                </a:lnTo>
                <a:lnTo>
                  <a:pt x="1685" y="89"/>
                </a:lnTo>
                <a:lnTo>
                  <a:pt x="1686" y="89"/>
                </a:lnTo>
                <a:lnTo>
                  <a:pt x="1686" y="91"/>
                </a:lnTo>
                <a:lnTo>
                  <a:pt x="1688" y="91"/>
                </a:lnTo>
                <a:lnTo>
                  <a:pt x="1688" y="93"/>
                </a:lnTo>
                <a:lnTo>
                  <a:pt x="1688" y="94"/>
                </a:lnTo>
                <a:lnTo>
                  <a:pt x="1689" y="96"/>
                </a:lnTo>
                <a:lnTo>
                  <a:pt x="1691" y="96"/>
                </a:lnTo>
                <a:lnTo>
                  <a:pt x="1691" y="97"/>
                </a:lnTo>
                <a:lnTo>
                  <a:pt x="1692" y="97"/>
                </a:lnTo>
                <a:lnTo>
                  <a:pt x="1692" y="99"/>
                </a:lnTo>
                <a:lnTo>
                  <a:pt x="1692" y="100"/>
                </a:lnTo>
                <a:lnTo>
                  <a:pt x="1692" y="102"/>
                </a:lnTo>
                <a:lnTo>
                  <a:pt x="1694" y="102"/>
                </a:lnTo>
                <a:lnTo>
                  <a:pt x="1696" y="102"/>
                </a:lnTo>
                <a:lnTo>
                  <a:pt x="1697" y="102"/>
                </a:lnTo>
                <a:lnTo>
                  <a:pt x="1697" y="104"/>
                </a:lnTo>
                <a:lnTo>
                  <a:pt x="1699" y="104"/>
                </a:lnTo>
                <a:lnTo>
                  <a:pt x="1699" y="105"/>
                </a:lnTo>
                <a:lnTo>
                  <a:pt x="1700" y="107"/>
                </a:lnTo>
                <a:lnTo>
                  <a:pt x="1700" y="108"/>
                </a:lnTo>
                <a:lnTo>
                  <a:pt x="1700" y="110"/>
                </a:lnTo>
                <a:lnTo>
                  <a:pt x="1702" y="110"/>
                </a:lnTo>
                <a:lnTo>
                  <a:pt x="1702" y="112"/>
                </a:lnTo>
                <a:lnTo>
                  <a:pt x="1704" y="112"/>
                </a:lnTo>
                <a:lnTo>
                  <a:pt x="1704" y="113"/>
                </a:lnTo>
                <a:lnTo>
                  <a:pt x="1705" y="115"/>
                </a:lnTo>
                <a:lnTo>
                  <a:pt x="1705" y="116"/>
                </a:lnTo>
                <a:lnTo>
                  <a:pt x="1705" y="118"/>
                </a:lnTo>
                <a:lnTo>
                  <a:pt x="1705" y="120"/>
                </a:lnTo>
                <a:lnTo>
                  <a:pt x="1705" y="121"/>
                </a:lnTo>
                <a:lnTo>
                  <a:pt x="1705" y="123"/>
                </a:lnTo>
                <a:lnTo>
                  <a:pt x="1707" y="124"/>
                </a:lnTo>
                <a:lnTo>
                  <a:pt x="1707" y="126"/>
                </a:lnTo>
                <a:lnTo>
                  <a:pt x="1707" y="127"/>
                </a:lnTo>
                <a:lnTo>
                  <a:pt x="1707" y="129"/>
                </a:lnTo>
                <a:lnTo>
                  <a:pt x="1708" y="129"/>
                </a:lnTo>
                <a:lnTo>
                  <a:pt x="1708" y="131"/>
                </a:lnTo>
                <a:lnTo>
                  <a:pt x="1708" y="132"/>
                </a:lnTo>
                <a:lnTo>
                  <a:pt x="1708" y="135"/>
                </a:lnTo>
                <a:lnTo>
                  <a:pt x="1708" y="137"/>
                </a:lnTo>
                <a:lnTo>
                  <a:pt x="1708" y="139"/>
                </a:lnTo>
                <a:lnTo>
                  <a:pt x="1708" y="140"/>
                </a:lnTo>
                <a:lnTo>
                  <a:pt x="1707" y="142"/>
                </a:lnTo>
                <a:lnTo>
                  <a:pt x="1707" y="143"/>
                </a:lnTo>
                <a:lnTo>
                  <a:pt x="1707" y="145"/>
                </a:lnTo>
                <a:lnTo>
                  <a:pt x="1707" y="147"/>
                </a:lnTo>
                <a:lnTo>
                  <a:pt x="1707" y="148"/>
                </a:lnTo>
                <a:lnTo>
                  <a:pt x="1707" y="150"/>
                </a:lnTo>
                <a:lnTo>
                  <a:pt x="1707" y="151"/>
                </a:lnTo>
                <a:lnTo>
                  <a:pt x="1708" y="153"/>
                </a:lnTo>
                <a:lnTo>
                  <a:pt x="1710" y="154"/>
                </a:lnTo>
                <a:lnTo>
                  <a:pt x="1712" y="156"/>
                </a:lnTo>
                <a:lnTo>
                  <a:pt x="1713" y="158"/>
                </a:lnTo>
                <a:lnTo>
                  <a:pt x="1715" y="158"/>
                </a:lnTo>
                <a:lnTo>
                  <a:pt x="1715" y="159"/>
                </a:lnTo>
                <a:lnTo>
                  <a:pt x="1715" y="161"/>
                </a:lnTo>
                <a:lnTo>
                  <a:pt x="1715" y="162"/>
                </a:lnTo>
                <a:lnTo>
                  <a:pt x="1715" y="164"/>
                </a:lnTo>
                <a:lnTo>
                  <a:pt x="1713" y="166"/>
                </a:lnTo>
                <a:lnTo>
                  <a:pt x="1713" y="167"/>
                </a:lnTo>
                <a:lnTo>
                  <a:pt x="1713" y="169"/>
                </a:lnTo>
                <a:lnTo>
                  <a:pt x="1713" y="170"/>
                </a:lnTo>
                <a:lnTo>
                  <a:pt x="1713" y="172"/>
                </a:lnTo>
                <a:lnTo>
                  <a:pt x="1713" y="174"/>
                </a:lnTo>
                <a:lnTo>
                  <a:pt x="1715" y="175"/>
                </a:lnTo>
                <a:lnTo>
                  <a:pt x="1715" y="177"/>
                </a:lnTo>
                <a:lnTo>
                  <a:pt x="1716" y="177"/>
                </a:lnTo>
                <a:lnTo>
                  <a:pt x="1716" y="178"/>
                </a:lnTo>
                <a:lnTo>
                  <a:pt x="1718" y="178"/>
                </a:lnTo>
                <a:lnTo>
                  <a:pt x="1719" y="180"/>
                </a:lnTo>
                <a:lnTo>
                  <a:pt x="1721" y="182"/>
                </a:lnTo>
                <a:lnTo>
                  <a:pt x="1721" y="183"/>
                </a:lnTo>
                <a:lnTo>
                  <a:pt x="1721" y="185"/>
                </a:lnTo>
                <a:lnTo>
                  <a:pt x="1721" y="186"/>
                </a:lnTo>
                <a:lnTo>
                  <a:pt x="1723" y="188"/>
                </a:lnTo>
                <a:lnTo>
                  <a:pt x="1724" y="189"/>
                </a:lnTo>
                <a:lnTo>
                  <a:pt x="1726" y="189"/>
                </a:lnTo>
                <a:lnTo>
                  <a:pt x="1726" y="191"/>
                </a:lnTo>
                <a:lnTo>
                  <a:pt x="1727" y="191"/>
                </a:lnTo>
                <a:lnTo>
                  <a:pt x="1729" y="191"/>
                </a:lnTo>
                <a:lnTo>
                  <a:pt x="1729" y="193"/>
                </a:lnTo>
                <a:lnTo>
                  <a:pt x="1729" y="194"/>
                </a:lnTo>
                <a:lnTo>
                  <a:pt x="1729" y="196"/>
                </a:lnTo>
                <a:lnTo>
                  <a:pt x="1727" y="197"/>
                </a:lnTo>
                <a:lnTo>
                  <a:pt x="1727" y="199"/>
                </a:lnTo>
                <a:lnTo>
                  <a:pt x="1727" y="201"/>
                </a:lnTo>
                <a:lnTo>
                  <a:pt x="1727" y="202"/>
                </a:lnTo>
                <a:lnTo>
                  <a:pt x="1727" y="204"/>
                </a:lnTo>
                <a:lnTo>
                  <a:pt x="1727" y="205"/>
                </a:lnTo>
                <a:lnTo>
                  <a:pt x="1727" y="207"/>
                </a:lnTo>
                <a:lnTo>
                  <a:pt x="1726" y="209"/>
                </a:lnTo>
                <a:lnTo>
                  <a:pt x="1724" y="212"/>
                </a:lnTo>
                <a:lnTo>
                  <a:pt x="1724" y="213"/>
                </a:lnTo>
                <a:lnTo>
                  <a:pt x="1723" y="215"/>
                </a:lnTo>
                <a:lnTo>
                  <a:pt x="1723" y="216"/>
                </a:lnTo>
                <a:lnTo>
                  <a:pt x="1723" y="218"/>
                </a:lnTo>
                <a:lnTo>
                  <a:pt x="1723" y="220"/>
                </a:lnTo>
                <a:lnTo>
                  <a:pt x="1723" y="221"/>
                </a:lnTo>
                <a:lnTo>
                  <a:pt x="1723" y="223"/>
                </a:lnTo>
                <a:lnTo>
                  <a:pt x="1723" y="224"/>
                </a:lnTo>
                <a:lnTo>
                  <a:pt x="1723" y="226"/>
                </a:lnTo>
                <a:lnTo>
                  <a:pt x="1723" y="228"/>
                </a:lnTo>
                <a:lnTo>
                  <a:pt x="1723" y="229"/>
                </a:lnTo>
                <a:lnTo>
                  <a:pt x="1723" y="231"/>
                </a:lnTo>
                <a:lnTo>
                  <a:pt x="1723" y="232"/>
                </a:lnTo>
                <a:lnTo>
                  <a:pt x="1723" y="234"/>
                </a:lnTo>
                <a:lnTo>
                  <a:pt x="1721" y="234"/>
                </a:lnTo>
                <a:lnTo>
                  <a:pt x="1721" y="236"/>
                </a:lnTo>
                <a:lnTo>
                  <a:pt x="1721" y="237"/>
                </a:lnTo>
                <a:lnTo>
                  <a:pt x="1721" y="239"/>
                </a:lnTo>
                <a:lnTo>
                  <a:pt x="1721" y="240"/>
                </a:lnTo>
                <a:lnTo>
                  <a:pt x="1719" y="240"/>
                </a:lnTo>
                <a:lnTo>
                  <a:pt x="1719" y="242"/>
                </a:lnTo>
                <a:lnTo>
                  <a:pt x="1719" y="243"/>
                </a:lnTo>
                <a:lnTo>
                  <a:pt x="1719" y="245"/>
                </a:lnTo>
                <a:lnTo>
                  <a:pt x="1718" y="247"/>
                </a:lnTo>
                <a:lnTo>
                  <a:pt x="1718" y="248"/>
                </a:lnTo>
                <a:lnTo>
                  <a:pt x="1718" y="250"/>
                </a:lnTo>
                <a:lnTo>
                  <a:pt x="1718" y="251"/>
                </a:lnTo>
                <a:lnTo>
                  <a:pt x="1718" y="253"/>
                </a:lnTo>
                <a:lnTo>
                  <a:pt x="1719" y="253"/>
                </a:lnTo>
                <a:lnTo>
                  <a:pt x="1719" y="255"/>
                </a:lnTo>
                <a:lnTo>
                  <a:pt x="1719" y="256"/>
                </a:lnTo>
                <a:lnTo>
                  <a:pt x="1719" y="258"/>
                </a:lnTo>
                <a:lnTo>
                  <a:pt x="1718" y="258"/>
                </a:lnTo>
                <a:lnTo>
                  <a:pt x="1718" y="259"/>
                </a:lnTo>
                <a:lnTo>
                  <a:pt x="1716" y="259"/>
                </a:lnTo>
                <a:lnTo>
                  <a:pt x="1716" y="261"/>
                </a:lnTo>
                <a:lnTo>
                  <a:pt x="1716" y="263"/>
                </a:lnTo>
                <a:lnTo>
                  <a:pt x="1716" y="264"/>
                </a:lnTo>
                <a:lnTo>
                  <a:pt x="1716" y="266"/>
                </a:lnTo>
                <a:lnTo>
                  <a:pt x="1716" y="267"/>
                </a:lnTo>
                <a:lnTo>
                  <a:pt x="1716" y="269"/>
                </a:lnTo>
                <a:lnTo>
                  <a:pt x="1718" y="269"/>
                </a:lnTo>
                <a:lnTo>
                  <a:pt x="1718" y="270"/>
                </a:lnTo>
                <a:lnTo>
                  <a:pt x="1719" y="270"/>
                </a:lnTo>
                <a:lnTo>
                  <a:pt x="1721" y="270"/>
                </a:lnTo>
                <a:lnTo>
                  <a:pt x="1723" y="270"/>
                </a:lnTo>
                <a:lnTo>
                  <a:pt x="1724" y="269"/>
                </a:lnTo>
                <a:lnTo>
                  <a:pt x="1726" y="269"/>
                </a:lnTo>
                <a:lnTo>
                  <a:pt x="1727" y="269"/>
                </a:lnTo>
                <a:lnTo>
                  <a:pt x="1729" y="269"/>
                </a:lnTo>
                <a:lnTo>
                  <a:pt x="1731" y="269"/>
                </a:lnTo>
                <a:lnTo>
                  <a:pt x="1732" y="269"/>
                </a:lnTo>
                <a:lnTo>
                  <a:pt x="1734" y="270"/>
                </a:lnTo>
                <a:lnTo>
                  <a:pt x="1735" y="272"/>
                </a:lnTo>
                <a:lnTo>
                  <a:pt x="1735" y="274"/>
                </a:lnTo>
                <a:lnTo>
                  <a:pt x="1735" y="275"/>
                </a:lnTo>
                <a:lnTo>
                  <a:pt x="1735" y="277"/>
                </a:lnTo>
                <a:lnTo>
                  <a:pt x="1734" y="278"/>
                </a:lnTo>
                <a:lnTo>
                  <a:pt x="1734" y="280"/>
                </a:lnTo>
                <a:lnTo>
                  <a:pt x="1732" y="280"/>
                </a:lnTo>
                <a:lnTo>
                  <a:pt x="1732" y="282"/>
                </a:lnTo>
                <a:lnTo>
                  <a:pt x="1731" y="282"/>
                </a:lnTo>
                <a:lnTo>
                  <a:pt x="1731" y="283"/>
                </a:lnTo>
                <a:lnTo>
                  <a:pt x="1729" y="285"/>
                </a:lnTo>
                <a:lnTo>
                  <a:pt x="1727" y="285"/>
                </a:lnTo>
                <a:lnTo>
                  <a:pt x="1726" y="286"/>
                </a:lnTo>
                <a:lnTo>
                  <a:pt x="1724" y="286"/>
                </a:lnTo>
                <a:lnTo>
                  <a:pt x="1723" y="288"/>
                </a:lnTo>
                <a:lnTo>
                  <a:pt x="1723" y="291"/>
                </a:lnTo>
                <a:lnTo>
                  <a:pt x="1721" y="291"/>
                </a:lnTo>
                <a:lnTo>
                  <a:pt x="1721" y="293"/>
                </a:lnTo>
                <a:lnTo>
                  <a:pt x="1721" y="296"/>
                </a:lnTo>
                <a:lnTo>
                  <a:pt x="1721" y="297"/>
                </a:lnTo>
                <a:lnTo>
                  <a:pt x="1721" y="299"/>
                </a:lnTo>
                <a:lnTo>
                  <a:pt x="1723" y="299"/>
                </a:lnTo>
                <a:lnTo>
                  <a:pt x="1723" y="301"/>
                </a:lnTo>
                <a:lnTo>
                  <a:pt x="1723" y="302"/>
                </a:lnTo>
                <a:lnTo>
                  <a:pt x="1723" y="304"/>
                </a:lnTo>
                <a:lnTo>
                  <a:pt x="1723" y="307"/>
                </a:lnTo>
                <a:lnTo>
                  <a:pt x="1723" y="309"/>
                </a:lnTo>
                <a:lnTo>
                  <a:pt x="1723" y="310"/>
                </a:lnTo>
                <a:lnTo>
                  <a:pt x="1723" y="312"/>
                </a:lnTo>
                <a:lnTo>
                  <a:pt x="1721" y="313"/>
                </a:lnTo>
                <a:lnTo>
                  <a:pt x="1721" y="315"/>
                </a:lnTo>
                <a:lnTo>
                  <a:pt x="1721" y="317"/>
                </a:lnTo>
                <a:lnTo>
                  <a:pt x="1719" y="318"/>
                </a:lnTo>
                <a:lnTo>
                  <a:pt x="1719" y="320"/>
                </a:lnTo>
                <a:lnTo>
                  <a:pt x="1719" y="321"/>
                </a:lnTo>
                <a:lnTo>
                  <a:pt x="1719" y="323"/>
                </a:lnTo>
                <a:lnTo>
                  <a:pt x="1719" y="324"/>
                </a:lnTo>
                <a:lnTo>
                  <a:pt x="1721" y="324"/>
                </a:lnTo>
                <a:lnTo>
                  <a:pt x="1721" y="326"/>
                </a:lnTo>
                <a:lnTo>
                  <a:pt x="1721" y="328"/>
                </a:lnTo>
                <a:lnTo>
                  <a:pt x="1721" y="329"/>
                </a:lnTo>
                <a:lnTo>
                  <a:pt x="1723" y="329"/>
                </a:lnTo>
                <a:lnTo>
                  <a:pt x="1723" y="331"/>
                </a:lnTo>
                <a:lnTo>
                  <a:pt x="1723" y="332"/>
                </a:lnTo>
                <a:lnTo>
                  <a:pt x="1723" y="334"/>
                </a:lnTo>
                <a:lnTo>
                  <a:pt x="1721" y="334"/>
                </a:lnTo>
                <a:lnTo>
                  <a:pt x="1721" y="336"/>
                </a:lnTo>
                <a:lnTo>
                  <a:pt x="1719" y="337"/>
                </a:lnTo>
                <a:lnTo>
                  <a:pt x="1718" y="339"/>
                </a:lnTo>
                <a:lnTo>
                  <a:pt x="1716" y="339"/>
                </a:lnTo>
                <a:lnTo>
                  <a:pt x="1713" y="339"/>
                </a:lnTo>
                <a:lnTo>
                  <a:pt x="1713" y="340"/>
                </a:lnTo>
                <a:lnTo>
                  <a:pt x="1712" y="340"/>
                </a:lnTo>
                <a:lnTo>
                  <a:pt x="1710" y="340"/>
                </a:lnTo>
                <a:lnTo>
                  <a:pt x="1708" y="340"/>
                </a:lnTo>
                <a:lnTo>
                  <a:pt x="1708" y="342"/>
                </a:lnTo>
                <a:lnTo>
                  <a:pt x="1707" y="342"/>
                </a:lnTo>
                <a:lnTo>
                  <a:pt x="1705" y="342"/>
                </a:lnTo>
                <a:lnTo>
                  <a:pt x="1704" y="342"/>
                </a:lnTo>
                <a:lnTo>
                  <a:pt x="1704" y="344"/>
                </a:lnTo>
                <a:lnTo>
                  <a:pt x="1702" y="344"/>
                </a:lnTo>
                <a:lnTo>
                  <a:pt x="1700" y="344"/>
                </a:lnTo>
                <a:lnTo>
                  <a:pt x="1700" y="345"/>
                </a:lnTo>
                <a:lnTo>
                  <a:pt x="1699" y="345"/>
                </a:lnTo>
                <a:lnTo>
                  <a:pt x="1697" y="347"/>
                </a:lnTo>
                <a:lnTo>
                  <a:pt x="1696" y="347"/>
                </a:lnTo>
                <a:lnTo>
                  <a:pt x="1694" y="348"/>
                </a:lnTo>
                <a:lnTo>
                  <a:pt x="1692" y="348"/>
                </a:lnTo>
                <a:lnTo>
                  <a:pt x="1691" y="348"/>
                </a:lnTo>
                <a:lnTo>
                  <a:pt x="1689" y="348"/>
                </a:lnTo>
                <a:lnTo>
                  <a:pt x="1688" y="348"/>
                </a:lnTo>
                <a:lnTo>
                  <a:pt x="1685" y="347"/>
                </a:lnTo>
                <a:lnTo>
                  <a:pt x="1683" y="347"/>
                </a:lnTo>
                <a:lnTo>
                  <a:pt x="1681" y="347"/>
                </a:lnTo>
                <a:lnTo>
                  <a:pt x="1680" y="347"/>
                </a:lnTo>
                <a:lnTo>
                  <a:pt x="1680" y="348"/>
                </a:lnTo>
                <a:lnTo>
                  <a:pt x="1678" y="348"/>
                </a:lnTo>
                <a:lnTo>
                  <a:pt x="1678" y="350"/>
                </a:lnTo>
                <a:lnTo>
                  <a:pt x="1678" y="351"/>
                </a:lnTo>
                <a:lnTo>
                  <a:pt x="1678" y="353"/>
                </a:lnTo>
                <a:lnTo>
                  <a:pt x="1678" y="355"/>
                </a:lnTo>
                <a:lnTo>
                  <a:pt x="1680" y="356"/>
                </a:lnTo>
                <a:lnTo>
                  <a:pt x="1680" y="358"/>
                </a:lnTo>
                <a:lnTo>
                  <a:pt x="1680" y="359"/>
                </a:lnTo>
                <a:lnTo>
                  <a:pt x="1680" y="361"/>
                </a:lnTo>
                <a:lnTo>
                  <a:pt x="1680" y="363"/>
                </a:lnTo>
                <a:lnTo>
                  <a:pt x="1678" y="364"/>
                </a:lnTo>
                <a:lnTo>
                  <a:pt x="1678" y="366"/>
                </a:lnTo>
                <a:lnTo>
                  <a:pt x="1677" y="366"/>
                </a:lnTo>
                <a:lnTo>
                  <a:pt x="1675" y="367"/>
                </a:lnTo>
                <a:lnTo>
                  <a:pt x="1673" y="367"/>
                </a:lnTo>
                <a:lnTo>
                  <a:pt x="1673" y="369"/>
                </a:lnTo>
                <a:lnTo>
                  <a:pt x="1672" y="369"/>
                </a:lnTo>
                <a:lnTo>
                  <a:pt x="1670" y="369"/>
                </a:lnTo>
                <a:lnTo>
                  <a:pt x="1669" y="369"/>
                </a:lnTo>
                <a:lnTo>
                  <a:pt x="1667" y="369"/>
                </a:lnTo>
                <a:lnTo>
                  <a:pt x="1665" y="369"/>
                </a:lnTo>
                <a:lnTo>
                  <a:pt x="1665" y="371"/>
                </a:lnTo>
                <a:lnTo>
                  <a:pt x="1664" y="371"/>
                </a:lnTo>
                <a:lnTo>
                  <a:pt x="1662" y="372"/>
                </a:lnTo>
                <a:lnTo>
                  <a:pt x="1661" y="372"/>
                </a:lnTo>
                <a:lnTo>
                  <a:pt x="1661" y="374"/>
                </a:lnTo>
                <a:lnTo>
                  <a:pt x="1659" y="374"/>
                </a:lnTo>
                <a:lnTo>
                  <a:pt x="1659" y="375"/>
                </a:lnTo>
                <a:lnTo>
                  <a:pt x="1658" y="375"/>
                </a:lnTo>
                <a:lnTo>
                  <a:pt x="1656" y="377"/>
                </a:lnTo>
                <a:lnTo>
                  <a:pt x="1654" y="378"/>
                </a:lnTo>
                <a:lnTo>
                  <a:pt x="1653" y="378"/>
                </a:lnTo>
                <a:lnTo>
                  <a:pt x="1651" y="378"/>
                </a:lnTo>
                <a:lnTo>
                  <a:pt x="1650" y="378"/>
                </a:lnTo>
                <a:lnTo>
                  <a:pt x="1648" y="378"/>
                </a:lnTo>
                <a:lnTo>
                  <a:pt x="1646" y="378"/>
                </a:lnTo>
                <a:lnTo>
                  <a:pt x="1646" y="377"/>
                </a:lnTo>
                <a:lnTo>
                  <a:pt x="1645" y="377"/>
                </a:lnTo>
                <a:lnTo>
                  <a:pt x="1643" y="377"/>
                </a:lnTo>
                <a:lnTo>
                  <a:pt x="1642" y="377"/>
                </a:lnTo>
                <a:lnTo>
                  <a:pt x="1642" y="375"/>
                </a:lnTo>
                <a:lnTo>
                  <a:pt x="1640" y="375"/>
                </a:lnTo>
                <a:lnTo>
                  <a:pt x="1640" y="377"/>
                </a:lnTo>
                <a:lnTo>
                  <a:pt x="1639" y="377"/>
                </a:lnTo>
                <a:lnTo>
                  <a:pt x="1637" y="378"/>
                </a:lnTo>
                <a:lnTo>
                  <a:pt x="1637" y="380"/>
                </a:lnTo>
                <a:lnTo>
                  <a:pt x="1635" y="380"/>
                </a:lnTo>
                <a:lnTo>
                  <a:pt x="1635" y="382"/>
                </a:lnTo>
                <a:lnTo>
                  <a:pt x="1634" y="383"/>
                </a:lnTo>
                <a:lnTo>
                  <a:pt x="1632" y="383"/>
                </a:lnTo>
                <a:lnTo>
                  <a:pt x="1632" y="385"/>
                </a:lnTo>
                <a:lnTo>
                  <a:pt x="1631" y="385"/>
                </a:lnTo>
                <a:lnTo>
                  <a:pt x="1629" y="383"/>
                </a:lnTo>
                <a:lnTo>
                  <a:pt x="1627" y="383"/>
                </a:lnTo>
                <a:lnTo>
                  <a:pt x="1626" y="383"/>
                </a:lnTo>
                <a:lnTo>
                  <a:pt x="1624" y="383"/>
                </a:lnTo>
                <a:lnTo>
                  <a:pt x="1624" y="385"/>
                </a:lnTo>
                <a:lnTo>
                  <a:pt x="1623" y="385"/>
                </a:lnTo>
                <a:lnTo>
                  <a:pt x="1621" y="385"/>
                </a:lnTo>
                <a:lnTo>
                  <a:pt x="1619" y="386"/>
                </a:lnTo>
                <a:lnTo>
                  <a:pt x="1618" y="386"/>
                </a:lnTo>
                <a:lnTo>
                  <a:pt x="1616" y="388"/>
                </a:lnTo>
                <a:lnTo>
                  <a:pt x="1615" y="388"/>
                </a:lnTo>
                <a:lnTo>
                  <a:pt x="1613" y="388"/>
                </a:lnTo>
                <a:lnTo>
                  <a:pt x="1612" y="388"/>
                </a:lnTo>
                <a:lnTo>
                  <a:pt x="1610" y="386"/>
                </a:lnTo>
                <a:lnTo>
                  <a:pt x="1608" y="386"/>
                </a:lnTo>
                <a:lnTo>
                  <a:pt x="1607" y="386"/>
                </a:lnTo>
                <a:lnTo>
                  <a:pt x="1605" y="388"/>
                </a:lnTo>
                <a:lnTo>
                  <a:pt x="1604" y="390"/>
                </a:lnTo>
                <a:lnTo>
                  <a:pt x="1602" y="391"/>
                </a:lnTo>
                <a:lnTo>
                  <a:pt x="1602" y="393"/>
                </a:lnTo>
                <a:lnTo>
                  <a:pt x="1599" y="394"/>
                </a:lnTo>
                <a:lnTo>
                  <a:pt x="1599" y="396"/>
                </a:lnTo>
                <a:lnTo>
                  <a:pt x="1597" y="398"/>
                </a:lnTo>
                <a:lnTo>
                  <a:pt x="1596" y="398"/>
                </a:lnTo>
                <a:lnTo>
                  <a:pt x="1594" y="399"/>
                </a:lnTo>
                <a:lnTo>
                  <a:pt x="1592" y="399"/>
                </a:lnTo>
                <a:lnTo>
                  <a:pt x="1592" y="401"/>
                </a:lnTo>
                <a:lnTo>
                  <a:pt x="1591" y="401"/>
                </a:lnTo>
                <a:lnTo>
                  <a:pt x="1589" y="402"/>
                </a:lnTo>
                <a:lnTo>
                  <a:pt x="1588" y="402"/>
                </a:lnTo>
                <a:lnTo>
                  <a:pt x="1588" y="404"/>
                </a:lnTo>
                <a:lnTo>
                  <a:pt x="1586" y="404"/>
                </a:lnTo>
                <a:lnTo>
                  <a:pt x="1585" y="405"/>
                </a:lnTo>
                <a:lnTo>
                  <a:pt x="1583" y="405"/>
                </a:lnTo>
                <a:lnTo>
                  <a:pt x="1583" y="407"/>
                </a:lnTo>
                <a:lnTo>
                  <a:pt x="1581" y="407"/>
                </a:lnTo>
                <a:lnTo>
                  <a:pt x="1580" y="409"/>
                </a:lnTo>
                <a:lnTo>
                  <a:pt x="1578" y="409"/>
                </a:lnTo>
                <a:lnTo>
                  <a:pt x="1577" y="409"/>
                </a:lnTo>
                <a:lnTo>
                  <a:pt x="1575" y="409"/>
                </a:lnTo>
                <a:lnTo>
                  <a:pt x="1573" y="409"/>
                </a:lnTo>
                <a:lnTo>
                  <a:pt x="1573" y="410"/>
                </a:lnTo>
                <a:lnTo>
                  <a:pt x="1572" y="410"/>
                </a:lnTo>
                <a:lnTo>
                  <a:pt x="1570" y="410"/>
                </a:lnTo>
                <a:lnTo>
                  <a:pt x="1569" y="412"/>
                </a:lnTo>
                <a:lnTo>
                  <a:pt x="1567" y="412"/>
                </a:lnTo>
                <a:lnTo>
                  <a:pt x="1567" y="413"/>
                </a:lnTo>
                <a:lnTo>
                  <a:pt x="1565" y="415"/>
                </a:lnTo>
                <a:lnTo>
                  <a:pt x="1565" y="417"/>
                </a:lnTo>
                <a:lnTo>
                  <a:pt x="1565" y="418"/>
                </a:lnTo>
                <a:lnTo>
                  <a:pt x="1564" y="418"/>
                </a:lnTo>
                <a:lnTo>
                  <a:pt x="1564" y="420"/>
                </a:lnTo>
                <a:lnTo>
                  <a:pt x="1564" y="421"/>
                </a:lnTo>
                <a:lnTo>
                  <a:pt x="1564" y="423"/>
                </a:lnTo>
                <a:lnTo>
                  <a:pt x="1562" y="425"/>
                </a:lnTo>
                <a:lnTo>
                  <a:pt x="1562" y="426"/>
                </a:lnTo>
                <a:lnTo>
                  <a:pt x="1562" y="428"/>
                </a:lnTo>
                <a:lnTo>
                  <a:pt x="1562" y="429"/>
                </a:lnTo>
                <a:lnTo>
                  <a:pt x="1562" y="431"/>
                </a:lnTo>
                <a:lnTo>
                  <a:pt x="1562" y="432"/>
                </a:lnTo>
                <a:lnTo>
                  <a:pt x="1562" y="434"/>
                </a:lnTo>
                <a:lnTo>
                  <a:pt x="1561" y="436"/>
                </a:lnTo>
                <a:lnTo>
                  <a:pt x="1561" y="437"/>
                </a:lnTo>
                <a:lnTo>
                  <a:pt x="1561" y="439"/>
                </a:lnTo>
                <a:lnTo>
                  <a:pt x="1561" y="440"/>
                </a:lnTo>
                <a:lnTo>
                  <a:pt x="1562" y="442"/>
                </a:lnTo>
                <a:lnTo>
                  <a:pt x="1562" y="444"/>
                </a:lnTo>
                <a:lnTo>
                  <a:pt x="1564" y="445"/>
                </a:lnTo>
                <a:lnTo>
                  <a:pt x="1564" y="447"/>
                </a:lnTo>
                <a:lnTo>
                  <a:pt x="1564" y="448"/>
                </a:lnTo>
                <a:lnTo>
                  <a:pt x="1564" y="450"/>
                </a:lnTo>
                <a:lnTo>
                  <a:pt x="1564" y="452"/>
                </a:lnTo>
                <a:lnTo>
                  <a:pt x="1564" y="453"/>
                </a:lnTo>
                <a:lnTo>
                  <a:pt x="1564" y="455"/>
                </a:lnTo>
                <a:lnTo>
                  <a:pt x="1562" y="455"/>
                </a:lnTo>
                <a:lnTo>
                  <a:pt x="1562" y="456"/>
                </a:lnTo>
                <a:lnTo>
                  <a:pt x="1562" y="458"/>
                </a:lnTo>
                <a:lnTo>
                  <a:pt x="1561" y="459"/>
                </a:lnTo>
                <a:lnTo>
                  <a:pt x="1561" y="461"/>
                </a:lnTo>
                <a:lnTo>
                  <a:pt x="1561" y="463"/>
                </a:lnTo>
                <a:lnTo>
                  <a:pt x="1559" y="463"/>
                </a:lnTo>
                <a:lnTo>
                  <a:pt x="1559" y="464"/>
                </a:lnTo>
                <a:lnTo>
                  <a:pt x="1559" y="466"/>
                </a:lnTo>
                <a:lnTo>
                  <a:pt x="1559" y="469"/>
                </a:lnTo>
                <a:lnTo>
                  <a:pt x="1561" y="469"/>
                </a:lnTo>
                <a:lnTo>
                  <a:pt x="1561" y="471"/>
                </a:lnTo>
                <a:close/>
              </a:path>
            </a:pathLst>
          </a:custGeom>
          <a:solidFill>
            <a:schemeClr val="tx2"/>
          </a:solidFill>
          <a:ln w="9525">
            <a:solidFill>
              <a:schemeClr val="accent1">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0" name="Freeform 37"/>
          <p:cNvSpPr>
            <a:spLocks/>
          </p:cNvSpPr>
          <p:nvPr/>
        </p:nvSpPr>
        <p:spPr bwMode="auto">
          <a:xfrm>
            <a:off x="3379787" y="3352801"/>
            <a:ext cx="1841500" cy="1550988"/>
          </a:xfrm>
          <a:custGeom>
            <a:avLst/>
            <a:gdLst>
              <a:gd name="T0" fmla="*/ 0 w 1160"/>
              <a:gd name="T1" fmla="*/ 944 h 977"/>
              <a:gd name="T2" fmla="*/ 30 w 1160"/>
              <a:gd name="T3" fmla="*/ 920 h 977"/>
              <a:gd name="T4" fmla="*/ 60 w 1160"/>
              <a:gd name="T5" fmla="*/ 891 h 977"/>
              <a:gd name="T6" fmla="*/ 76 w 1160"/>
              <a:gd name="T7" fmla="*/ 858 h 977"/>
              <a:gd name="T8" fmla="*/ 60 w 1160"/>
              <a:gd name="T9" fmla="*/ 826 h 977"/>
              <a:gd name="T10" fmla="*/ 77 w 1160"/>
              <a:gd name="T11" fmla="*/ 796 h 977"/>
              <a:gd name="T12" fmla="*/ 85 w 1160"/>
              <a:gd name="T13" fmla="*/ 766 h 977"/>
              <a:gd name="T14" fmla="*/ 125 w 1160"/>
              <a:gd name="T15" fmla="*/ 758 h 977"/>
              <a:gd name="T16" fmla="*/ 146 w 1160"/>
              <a:gd name="T17" fmla="*/ 737 h 977"/>
              <a:gd name="T18" fmla="*/ 149 w 1160"/>
              <a:gd name="T19" fmla="*/ 699 h 977"/>
              <a:gd name="T20" fmla="*/ 133 w 1160"/>
              <a:gd name="T21" fmla="*/ 678 h 977"/>
              <a:gd name="T22" fmla="*/ 163 w 1160"/>
              <a:gd name="T23" fmla="*/ 647 h 977"/>
              <a:gd name="T24" fmla="*/ 173 w 1160"/>
              <a:gd name="T25" fmla="*/ 612 h 977"/>
              <a:gd name="T26" fmla="*/ 214 w 1160"/>
              <a:gd name="T27" fmla="*/ 629 h 977"/>
              <a:gd name="T28" fmla="*/ 242 w 1160"/>
              <a:gd name="T29" fmla="*/ 613 h 977"/>
              <a:gd name="T30" fmla="*/ 249 w 1160"/>
              <a:gd name="T31" fmla="*/ 577 h 977"/>
              <a:gd name="T32" fmla="*/ 271 w 1160"/>
              <a:gd name="T33" fmla="*/ 548 h 977"/>
              <a:gd name="T34" fmla="*/ 281 w 1160"/>
              <a:gd name="T35" fmla="*/ 507 h 977"/>
              <a:gd name="T36" fmla="*/ 268 w 1160"/>
              <a:gd name="T37" fmla="*/ 473 h 977"/>
              <a:gd name="T38" fmla="*/ 303 w 1160"/>
              <a:gd name="T39" fmla="*/ 458 h 977"/>
              <a:gd name="T40" fmla="*/ 330 w 1160"/>
              <a:gd name="T41" fmla="*/ 427 h 977"/>
              <a:gd name="T42" fmla="*/ 301 w 1160"/>
              <a:gd name="T43" fmla="*/ 404 h 977"/>
              <a:gd name="T44" fmla="*/ 281 w 1160"/>
              <a:gd name="T45" fmla="*/ 377 h 977"/>
              <a:gd name="T46" fmla="*/ 262 w 1160"/>
              <a:gd name="T47" fmla="*/ 345 h 977"/>
              <a:gd name="T48" fmla="*/ 225 w 1160"/>
              <a:gd name="T49" fmla="*/ 335 h 977"/>
              <a:gd name="T50" fmla="*/ 192 w 1160"/>
              <a:gd name="T51" fmla="*/ 311 h 977"/>
              <a:gd name="T52" fmla="*/ 190 w 1160"/>
              <a:gd name="T53" fmla="*/ 289 h 977"/>
              <a:gd name="T54" fmla="*/ 230 w 1160"/>
              <a:gd name="T55" fmla="*/ 276 h 977"/>
              <a:gd name="T56" fmla="*/ 266 w 1160"/>
              <a:gd name="T57" fmla="*/ 264 h 977"/>
              <a:gd name="T58" fmla="*/ 293 w 1160"/>
              <a:gd name="T59" fmla="*/ 237 h 977"/>
              <a:gd name="T60" fmla="*/ 325 w 1160"/>
              <a:gd name="T61" fmla="*/ 210 h 977"/>
              <a:gd name="T62" fmla="*/ 363 w 1160"/>
              <a:gd name="T63" fmla="*/ 205 h 977"/>
              <a:gd name="T64" fmla="*/ 395 w 1160"/>
              <a:gd name="T65" fmla="*/ 216 h 977"/>
              <a:gd name="T66" fmla="*/ 433 w 1160"/>
              <a:gd name="T67" fmla="*/ 222 h 977"/>
              <a:gd name="T68" fmla="*/ 468 w 1160"/>
              <a:gd name="T69" fmla="*/ 230 h 977"/>
              <a:gd name="T70" fmla="*/ 501 w 1160"/>
              <a:gd name="T71" fmla="*/ 211 h 977"/>
              <a:gd name="T72" fmla="*/ 533 w 1160"/>
              <a:gd name="T73" fmla="*/ 200 h 977"/>
              <a:gd name="T74" fmla="*/ 554 w 1160"/>
              <a:gd name="T75" fmla="*/ 175 h 977"/>
              <a:gd name="T76" fmla="*/ 574 w 1160"/>
              <a:gd name="T77" fmla="*/ 156 h 977"/>
              <a:gd name="T78" fmla="*/ 601 w 1160"/>
              <a:gd name="T79" fmla="*/ 141 h 977"/>
              <a:gd name="T80" fmla="*/ 617 w 1160"/>
              <a:gd name="T81" fmla="*/ 126 h 977"/>
              <a:gd name="T82" fmla="*/ 630 w 1160"/>
              <a:gd name="T83" fmla="*/ 102 h 977"/>
              <a:gd name="T84" fmla="*/ 649 w 1160"/>
              <a:gd name="T85" fmla="*/ 89 h 977"/>
              <a:gd name="T86" fmla="*/ 674 w 1160"/>
              <a:gd name="T87" fmla="*/ 73 h 977"/>
              <a:gd name="T88" fmla="*/ 697 w 1160"/>
              <a:gd name="T89" fmla="*/ 56 h 977"/>
              <a:gd name="T90" fmla="*/ 693 w 1160"/>
              <a:gd name="T91" fmla="*/ 22 h 977"/>
              <a:gd name="T92" fmla="*/ 731 w 1160"/>
              <a:gd name="T93" fmla="*/ 3 h 977"/>
              <a:gd name="T94" fmla="*/ 778 w 1160"/>
              <a:gd name="T95" fmla="*/ 0 h 977"/>
              <a:gd name="T96" fmla="*/ 822 w 1160"/>
              <a:gd name="T97" fmla="*/ 10 h 977"/>
              <a:gd name="T98" fmla="*/ 854 w 1160"/>
              <a:gd name="T99" fmla="*/ 38 h 977"/>
              <a:gd name="T100" fmla="*/ 895 w 1160"/>
              <a:gd name="T101" fmla="*/ 54 h 977"/>
              <a:gd name="T102" fmla="*/ 935 w 1160"/>
              <a:gd name="T103" fmla="*/ 75 h 977"/>
              <a:gd name="T104" fmla="*/ 968 w 1160"/>
              <a:gd name="T105" fmla="*/ 100 h 977"/>
              <a:gd name="T106" fmla="*/ 1008 w 1160"/>
              <a:gd name="T107" fmla="*/ 103 h 977"/>
              <a:gd name="T108" fmla="*/ 1090 w 1160"/>
              <a:gd name="T109" fmla="*/ 146 h 977"/>
              <a:gd name="T110" fmla="*/ 1149 w 1160"/>
              <a:gd name="T111" fmla="*/ 261 h 977"/>
              <a:gd name="T112" fmla="*/ 1149 w 1160"/>
              <a:gd name="T113" fmla="*/ 407 h 977"/>
              <a:gd name="T114" fmla="*/ 1149 w 1160"/>
              <a:gd name="T115" fmla="*/ 496 h 977"/>
              <a:gd name="T116" fmla="*/ 1141 w 1160"/>
              <a:gd name="T117" fmla="*/ 546 h 977"/>
              <a:gd name="T118" fmla="*/ 1133 w 1160"/>
              <a:gd name="T119" fmla="*/ 600 h 977"/>
              <a:gd name="T120" fmla="*/ 1130 w 1160"/>
              <a:gd name="T121" fmla="*/ 642 h 977"/>
              <a:gd name="T122" fmla="*/ 1119 w 1160"/>
              <a:gd name="T123" fmla="*/ 686 h 977"/>
              <a:gd name="T124" fmla="*/ 1097 w 1160"/>
              <a:gd name="T125" fmla="*/ 720 h 9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0" h="977">
                <a:moveTo>
                  <a:pt x="1081" y="732"/>
                </a:moveTo>
                <a:lnTo>
                  <a:pt x="989" y="715"/>
                </a:lnTo>
                <a:lnTo>
                  <a:pt x="835" y="748"/>
                </a:lnTo>
                <a:lnTo>
                  <a:pt x="784" y="720"/>
                </a:lnTo>
                <a:lnTo>
                  <a:pt x="762" y="788"/>
                </a:lnTo>
                <a:lnTo>
                  <a:pt x="801" y="829"/>
                </a:lnTo>
                <a:lnTo>
                  <a:pt x="804" y="907"/>
                </a:lnTo>
                <a:lnTo>
                  <a:pt x="752" y="934"/>
                </a:lnTo>
                <a:lnTo>
                  <a:pt x="692" y="902"/>
                </a:lnTo>
                <a:lnTo>
                  <a:pt x="598" y="939"/>
                </a:lnTo>
                <a:lnTo>
                  <a:pt x="552" y="915"/>
                </a:lnTo>
                <a:lnTo>
                  <a:pt x="471" y="932"/>
                </a:lnTo>
                <a:lnTo>
                  <a:pt x="347" y="848"/>
                </a:lnTo>
                <a:lnTo>
                  <a:pt x="333" y="869"/>
                </a:lnTo>
                <a:lnTo>
                  <a:pt x="219" y="899"/>
                </a:lnTo>
                <a:lnTo>
                  <a:pt x="193" y="951"/>
                </a:lnTo>
                <a:lnTo>
                  <a:pt x="161" y="977"/>
                </a:lnTo>
                <a:lnTo>
                  <a:pt x="81" y="942"/>
                </a:lnTo>
                <a:lnTo>
                  <a:pt x="1" y="959"/>
                </a:lnTo>
                <a:lnTo>
                  <a:pt x="3" y="959"/>
                </a:lnTo>
                <a:lnTo>
                  <a:pt x="3" y="958"/>
                </a:lnTo>
                <a:lnTo>
                  <a:pt x="3" y="956"/>
                </a:lnTo>
                <a:lnTo>
                  <a:pt x="3" y="955"/>
                </a:lnTo>
                <a:lnTo>
                  <a:pt x="3" y="953"/>
                </a:lnTo>
                <a:lnTo>
                  <a:pt x="3" y="951"/>
                </a:lnTo>
                <a:lnTo>
                  <a:pt x="1" y="950"/>
                </a:lnTo>
                <a:lnTo>
                  <a:pt x="1" y="948"/>
                </a:lnTo>
                <a:lnTo>
                  <a:pt x="1" y="947"/>
                </a:lnTo>
                <a:lnTo>
                  <a:pt x="0" y="945"/>
                </a:lnTo>
                <a:lnTo>
                  <a:pt x="0" y="944"/>
                </a:lnTo>
                <a:lnTo>
                  <a:pt x="1" y="944"/>
                </a:lnTo>
                <a:lnTo>
                  <a:pt x="1" y="942"/>
                </a:lnTo>
                <a:lnTo>
                  <a:pt x="3" y="942"/>
                </a:lnTo>
                <a:lnTo>
                  <a:pt x="3" y="940"/>
                </a:lnTo>
                <a:lnTo>
                  <a:pt x="4" y="940"/>
                </a:lnTo>
                <a:lnTo>
                  <a:pt x="6" y="940"/>
                </a:lnTo>
                <a:lnTo>
                  <a:pt x="6" y="939"/>
                </a:lnTo>
                <a:lnTo>
                  <a:pt x="7" y="939"/>
                </a:lnTo>
                <a:lnTo>
                  <a:pt x="7" y="937"/>
                </a:lnTo>
                <a:lnTo>
                  <a:pt x="9" y="937"/>
                </a:lnTo>
                <a:lnTo>
                  <a:pt x="11" y="937"/>
                </a:lnTo>
                <a:lnTo>
                  <a:pt x="11" y="936"/>
                </a:lnTo>
                <a:lnTo>
                  <a:pt x="12" y="936"/>
                </a:lnTo>
                <a:lnTo>
                  <a:pt x="12" y="934"/>
                </a:lnTo>
                <a:lnTo>
                  <a:pt x="15" y="932"/>
                </a:lnTo>
                <a:lnTo>
                  <a:pt x="17" y="932"/>
                </a:lnTo>
                <a:lnTo>
                  <a:pt x="19" y="931"/>
                </a:lnTo>
                <a:lnTo>
                  <a:pt x="20" y="931"/>
                </a:lnTo>
                <a:lnTo>
                  <a:pt x="20" y="929"/>
                </a:lnTo>
                <a:lnTo>
                  <a:pt x="22" y="929"/>
                </a:lnTo>
                <a:lnTo>
                  <a:pt x="23" y="929"/>
                </a:lnTo>
                <a:lnTo>
                  <a:pt x="23" y="928"/>
                </a:lnTo>
                <a:lnTo>
                  <a:pt x="25" y="926"/>
                </a:lnTo>
                <a:lnTo>
                  <a:pt x="25" y="924"/>
                </a:lnTo>
                <a:lnTo>
                  <a:pt x="25" y="923"/>
                </a:lnTo>
                <a:lnTo>
                  <a:pt x="27" y="923"/>
                </a:lnTo>
                <a:lnTo>
                  <a:pt x="27" y="921"/>
                </a:lnTo>
                <a:lnTo>
                  <a:pt x="28" y="921"/>
                </a:lnTo>
                <a:lnTo>
                  <a:pt x="28" y="920"/>
                </a:lnTo>
                <a:lnTo>
                  <a:pt x="30" y="920"/>
                </a:lnTo>
                <a:lnTo>
                  <a:pt x="30" y="918"/>
                </a:lnTo>
                <a:lnTo>
                  <a:pt x="31" y="918"/>
                </a:lnTo>
                <a:lnTo>
                  <a:pt x="33" y="918"/>
                </a:lnTo>
                <a:lnTo>
                  <a:pt x="33" y="917"/>
                </a:lnTo>
                <a:lnTo>
                  <a:pt x="34" y="917"/>
                </a:lnTo>
                <a:lnTo>
                  <a:pt x="36" y="915"/>
                </a:lnTo>
                <a:lnTo>
                  <a:pt x="36" y="913"/>
                </a:lnTo>
                <a:lnTo>
                  <a:pt x="38" y="912"/>
                </a:lnTo>
                <a:lnTo>
                  <a:pt x="39" y="912"/>
                </a:lnTo>
                <a:lnTo>
                  <a:pt x="41" y="912"/>
                </a:lnTo>
                <a:lnTo>
                  <a:pt x="41" y="910"/>
                </a:lnTo>
                <a:lnTo>
                  <a:pt x="42" y="910"/>
                </a:lnTo>
                <a:lnTo>
                  <a:pt x="46" y="907"/>
                </a:lnTo>
                <a:lnTo>
                  <a:pt x="47" y="907"/>
                </a:lnTo>
                <a:lnTo>
                  <a:pt x="49" y="907"/>
                </a:lnTo>
                <a:lnTo>
                  <a:pt x="49" y="905"/>
                </a:lnTo>
                <a:lnTo>
                  <a:pt x="50" y="905"/>
                </a:lnTo>
                <a:lnTo>
                  <a:pt x="50" y="904"/>
                </a:lnTo>
                <a:lnTo>
                  <a:pt x="52" y="904"/>
                </a:lnTo>
                <a:lnTo>
                  <a:pt x="52" y="902"/>
                </a:lnTo>
                <a:lnTo>
                  <a:pt x="54" y="902"/>
                </a:lnTo>
                <a:lnTo>
                  <a:pt x="54" y="901"/>
                </a:lnTo>
                <a:lnTo>
                  <a:pt x="55" y="901"/>
                </a:lnTo>
                <a:lnTo>
                  <a:pt x="55" y="899"/>
                </a:lnTo>
                <a:lnTo>
                  <a:pt x="57" y="899"/>
                </a:lnTo>
                <a:lnTo>
                  <a:pt x="57" y="897"/>
                </a:lnTo>
                <a:lnTo>
                  <a:pt x="58" y="896"/>
                </a:lnTo>
                <a:lnTo>
                  <a:pt x="58" y="894"/>
                </a:lnTo>
                <a:lnTo>
                  <a:pt x="60" y="893"/>
                </a:lnTo>
                <a:lnTo>
                  <a:pt x="60" y="891"/>
                </a:lnTo>
                <a:lnTo>
                  <a:pt x="61" y="890"/>
                </a:lnTo>
                <a:lnTo>
                  <a:pt x="61" y="888"/>
                </a:lnTo>
                <a:lnTo>
                  <a:pt x="61" y="886"/>
                </a:lnTo>
                <a:lnTo>
                  <a:pt x="61" y="885"/>
                </a:lnTo>
                <a:lnTo>
                  <a:pt x="63" y="885"/>
                </a:lnTo>
                <a:lnTo>
                  <a:pt x="63" y="883"/>
                </a:lnTo>
                <a:lnTo>
                  <a:pt x="65" y="883"/>
                </a:lnTo>
                <a:lnTo>
                  <a:pt x="66" y="882"/>
                </a:lnTo>
                <a:lnTo>
                  <a:pt x="66" y="880"/>
                </a:lnTo>
                <a:lnTo>
                  <a:pt x="68" y="880"/>
                </a:lnTo>
                <a:lnTo>
                  <a:pt x="69" y="878"/>
                </a:lnTo>
                <a:lnTo>
                  <a:pt x="71" y="878"/>
                </a:lnTo>
                <a:lnTo>
                  <a:pt x="71" y="877"/>
                </a:lnTo>
                <a:lnTo>
                  <a:pt x="73" y="877"/>
                </a:lnTo>
                <a:lnTo>
                  <a:pt x="73" y="875"/>
                </a:lnTo>
                <a:lnTo>
                  <a:pt x="74" y="875"/>
                </a:lnTo>
                <a:lnTo>
                  <a:pt x="76" y="875"/>
                </a:lnTo>
                <a:lnTo>
                  <a:pt x="76" y="874"/>
                </a:lnTo>
                <a:lnTo>
                  <a:pt x="76" y="872"/>
                </a:lnTo>
                <a:lnTo>
                  <a:pt x="76" y="870"/>
                </a:lnTo>
                <a:lnTo>
                  <a:pt x="77" y="869"/>
                </a:lnTo>
                <a:lnTo>
                  <a:pt x="77" y="867"/>
                </a:lnTo>
                <a:lnTo>
                  <a:pt x="77" y="866"/>
                </a:lnTo>
                <a:lnTo>
                  <a:pt x="79" y="866"/>
                </a:lnTo>
                <a:lnTo>
                  <a:pt x="79" y="864"/>
                </a:lnTo>
                <a:lnTo>
                  <a:pt x="79" y="863"/>
                </a:lnTo>
                <a:lnTo>
                  <a:pt x="77" y="861"/>
                </a:lnTo>
                <a:lnTo>
                  <a:pt x="77" y="859"/>
                </a:lnTo>
                <a:lnTo>
                  <a:pt x="76" y="859"/>
                </a:lnTo>
                <a:lnTo>
                  <a:pt x="76" y="858"/>
                </a:lnTo>
                <a:lnTo>
                  <a:pt x="74" y="858"/>
                </a:lnTo>
                <a:lnTo>
                  <a:pt x="74" y="856"/>
                </a:lnTo>
                <a:lnTo>
                  <a:pt x="74" y="855"/>
                </a:lnTo>
                <a:lnTo>
                  <a:pt x="73" y="855"/>
                </a:lnTo>
                <a:lnTo>
                  <a:pt x="73" y="853"/>
                </a:lnTo>
                <a:lnTo>
                  <a:pt x="71" y="853"/>
                </a:lnTo>
                <a:lnTo>
                  <a:pt x="71" y="851"/>
                </a:lnTo>
                <a:lnTo>
                  <a:pt x="69" y="851"/>
                </a:lnTo>
                <a:lnTo>
                  <a:pt x="69" y="850"/>
                </a:lnTo>
                <a:lnTo>
                  <a:pt x="68" y="850"/>
                </a:lnTo>
                <a:lnTo>
                  <a:pt x="68" y="848"/>
                </a:lnTo>
                <a:lnTo>
                  <a:pt x="68" y="847"/>
                </a:lnTo>
                <a:lnTo>
                  <a:pt x="68" y="845"/>
                </a:lnTo>
                <a:lnTo>
                  <a:pt x="66" y="845"/>
                </a:lnTo>
                <a:lnTo>
                  <a:pt x="66" y="843"/>
                </a:lnTo>
                <a:lnTo>
                  <a:pt x="66" y="842"/>
                </a:lnTo>
                <a:lnTo>
                  <a:pt x="66" y="840"/>
                </a:lnTo>
                <a:lnTo>
                  <a:pt x="65" y="840"/>
                </a:lnTo>
                <a:lnTo>
                  <a:pt x="65" y="839"/>
                </a:lnTo>
                <a:lnTo>
                  <a:pt x="63" y="839"/>
                </a:lnTo>
                <a:lnTo>
                  <a:pt x="63" y="837"/>
                </a:lnTo>
                <a:lnTo>
                  <a:pt x="63" y="836"/>
                </a:lnTo>
                <a:lnTo>
                  <a:pt x="63" y="834"/>
                </a:lnTo>
                <a:lnTo>
                  <a:pt x="63" y="832"/>
                </a:lnTo>
                <a:lnTo>
                  <a:pt x="61" y="832"/>
                </a:lnTo>
                <a:lnTo>
                  <a:pt x="61" y="831"/>
                </a:lnTo>
                <a:lnTo>
                  <a:pt x="61" y="829"/>
                </a:lnTo>
                <a:lnTo>
                  <a:pt x="61" y="828"/>
                </a:lnTo>
                <a:lnTo>
                  <a:pt x="60" y="828"/>
                </a:lnTo>
                <a:lnTo>
                  <a:pt x="60" y="826"/>
                </a:lnTo>
                <a:lnTo>
                  <a:pt x="60" y="824"/>
                </a:lnTo>
                <a:lnTo>
                  <a:pt x="60" y="823"/>
                </a:lnTo>
                <a:lnTo>
                  <a:pt x="60" y="821"/>
                </a:lnTo>
                <a:lnTo>
                  <a:pt x="60" y="820"/>
                </a:lnTo>
                <a:lnTo>
                  <a:pt x="61" y="820"/>
                </a:lnTo>
                <a:lnTo>
                  <a:pt x="61" y="818"/>
                </a:lnTo>
                <a:lnTo>
                  <a:pt x="63" y="818"/>
                </a:lnTo>
                <a:lnTo>
                  <a:pt x="63" y="816"/>
                </a:lnTo>
                <a:lnTo>
                  <a:pt x="63" y="815"/>
                </a:lnTo>
                <a:lnTo>
                  <a:pt x="61" y="815"/>
                </a:lnTo>
                <a:lnTo>
                  <a:pt x="61" y="813"/>
                </a:lnTo>
                <a:lnTo>
                  <a:pt x="63" y="813"/>
                </a:lnTo>
                <a:lnTo>
                  <a:pt x="63" y="812"/>
                </a:lnTo>
                <a:lnTo>
                  <a:pt x="65" y="812"/>
                </a:lnTo>
                <a:lnTo>
                  <a:pt x="65" y="810"/>
                </a:lnTo>
                <a:lnTo>
                  <a:pt x="66" y="810"/>
                </a:lnTo>
                <a:lnTo>
                  <a:pt x="68" y="809"/>
                </a:lnTo>
                <a:lnTo>
                  <a:pt x="69" y="807"/>
                </a:lnTo>
                <a:lnTo>
                  <a:pt x="69" y="805"/>
                </a:lnTo>
                <a:lnTo>
                  <a:pt x="71" y="805"/>
                </a:lnTo>
                <a:lnTo>
                  <a:pt x="71" y="804"/>
                </a:lnTo>
                <a:lnTo>
                  <a:pt x="73" y="804"/>
                </a:lnTo>
                <a:lnTo>
                  <a:pt x="73" y="802"/>
                </a:lnTo>
                <a:lnTo>
                  <a:pt x="74" y="802"/>
                </a:lnTo>
                <a:lnTo>
                  <a:pt x="74" y="801"/>
                </a:lnTo>
                <a:lnTo>
                  <a:pt x="76" y="801"/>
                </a:lnTo>
                <a:lnTo>
                  <a:pt x="76" y="799"/>
                </a:lnTo>
                <a:lnTo>
                  <a:pt x="77" y="799"/>
                </a:lnTo>
                <a:lnTo>
                  <a:pt x="77" y="797"/>
                </a:lnTo>
                <a:lnTo>
                  <a:pt x="77" y="796"/>
                </a:lnTo>
                <a:lnTo>
                  <a:pt x="77" y="794"/>
                </a:lnTo>
                <a:lnTo>
                  <a:pt x="77" y="793"/>
                </a:lnTo>
                <a:lnTo>
                  <a:pt x="77" y="791"/>
                </a:lnTo>
                <a:lnTo>
                  <a:pt x="77" y="789"/>
                </a:lnTo>
                <a:lnTo>
                  <a:pt x="76" y="789"/>
                </a:lnTo>
                <a:lnTo>
                  <a:pt x="76" y="788"/>
                </a:lnTo>
                <a:lnTo>
                  <a:pt x="76" y="786"/>
                </a:lnTo>
                <a:lnTo>
                  <a:pt x="76" y="785"/>
                </a:lnTo>
                <a:lnTo>
                  <a:pt x="76" y="783"/>
                </a:lnTo>
                <a:lnTo>
                  <a:pt x="76" y="782"/>
                </a:lnTo>
                <a:lnTo>
                  <a:pt x="77" y="780"/>
                </a:lnTo>
                <a:lnTo>
                  <a:pt x="77" y="778"/>
                </a:lnTo>
                <a:lnTo>
                  <a:pt x="77" y="777"/>
                </a:lnTo>
                <a:lnTo>
                  <a:pt x="77" y="775"/>
                </a:lnTo>
                <a:lnTo>
                  <a:pt x="79" y="775"/>
                </a:lnTo>
                <a:lnTo>
                  <a:pt x="79" y="774"/>
                </a:lnTo>
                <a:lnTo>
                  <a:pt x="79" y="772"/>
                </a:lnTo>
                <a:lnTo>
                  <a:pt x="81" y="770"/>
                </a:lnTo>
                <a:lnTo>
                  <a:pt x="81" y="769"/>
                </a:lnTo>
                <a:lnTo>
                  <a:pt x="81" y="767"/>
                </a:lnTo>
                <a:lnTo>
                  <a:pt x="79" y="767"/>
                </a:lnTo>
                <a:lnTo>
                  <a:pt x="77" y="767"/>
                </a:lnTo>
                <a:lnTo>
                  <a:pt x="77" y="766"/>
                </a:lnTo>
                <a:lnTo>
                  <a:pt x="77" y="764"/>
                </a:lnTo>
                <a:lnTo>
                  <a:pt x="77" y="762"/>
                </a:lnTo>
                <a:lnTo>
                  <a:pt x="79" y="762"/>
                </a:lnTo>
                <a:lnTo>
                  <a:pt x="81" y="762"/>
                </a:lnTo>
                <a:lnTo>
                  <a:pt x="82" y="764"/>
                </a:lnTo>
                <a:lnTo>
                  <a:pt x="84" y="764"/>
                </a:lnTo>
                <a:lnTo>
                  <a:pt x="85" y="766"/>
                </a:lnTo>
                <a:lnTo>
                  <a:pt x="87" y="766"/>
                </a:lnTo>
                <a:lnTo>
                  <a:pt x="87" y="764"/>
                </a:lnTo>
                <a:lnTo>
                  <a:pt x="88" y="764"/>
                </a:lnTo>
                <a:lnTo>
                  <a:pt x="90" y="764"/>
                </a:lnTo>
                <a:lnTo>
                  <a:pt x="90" y="762"/>
                </a:lnTo>
                <a:lnTo>
                  <a:pt x="92" y="762"/>
                </a:lnTo>
                <a:lnTo>
                  <a:pt x="93" y="762"/>
                </a:lnTo>
                <a:lnTo>
                  <a:pt x="95" y="762"/>
                </a:lnTo>
                <a:lnTo>
                  <a:pt x="96" y="762"/>
                </a:lnTo>
                <a:lnTo>
                  <a:pt x="98" y="762"/>
                </a:lnTo>
                <a:lnTo>
                  <a:pt x="100" y="762"/>
                </a:lnTo>
                <a:lnTo>
                  <a:pt x="101" y="762"/>
                </a:lnTo>
                <a:lnTo>
                  <a:pt x="103" y="762"/>
                </a:lnTo>
                <a:lnTo>
                  <a:pt x="104" y="762"/>
                </a:lnTo>
                <a:lnTo>
                  <a:pt x="106" y="762"/>
                </a:lnTo>
                <a:lnTo>
                  <a:pt x="107" y="762"/>
                </a:lnTo>
                <a:lnTo>
                  <a:pt x="109" y="762"/>
                </a:lnTo>
                <a:lnTo>
                  <a:pt x="111" y="762"/>
                </a:lnTo>
                <a:lnTo>
                  <a:pt x="111" y="761"/>
                </a:lnTo>
                <a:lnTo>
                  <a:pt x="112" y="761"/>
                </a:lnTo>
                <a:lnTo>
                  <a:pt x="114" y="761"/>
                </a:lnTo>
                <a:lnTo>
                  <a:pt x="115" y="761"/>
                </a:lnTo>
                <a:lnTo>
                  <a:pt x="117" y="761"/>
                </a:lnTo>
                <a:lnTo>
                  <a:pt x="117" y="762"/>
                </a:lnTo>
                <a:lnTo>
                  <a:pt x="119" y="761"/>
                </a:lnTo>
                <a:lnTo>
                  <a:pt x="120" y="761"/>
                </a:lnTo>
                <a:lnTo>
                  <a:pt x="120" y="759"/>
                </a:lnTo>
                <a:lnTo>
                  <a:pt x="122" y="759"/>
                </a:lnTo>
                <a:lnTo>
                  <a:pt x="123" y="758"/>
                </a:lnTo>
                <a:lnTo>
                  <a:pt x="125" y="758"/>
                </a:lnTo>
                <a:lnTo>
                  <a:pt x="127" y="756"/>
                </a:lnTo>
                <a:lnTo>
                  <a:pt x="128" y="756"/>
                </a:lnTo>
                <a:lnTo>
                  <a:pt x="130" y="756"/>
                </a:lnTo>
                <a:lnTo>
                  <a:pt x="130" y="755"/>
                </a:lnTo>
                <a:lnTo>
                  <a:pt x="131" y="755"/>
                </a:lnTo>
                <a:lnTo>
                  <a:pt x="133" y="755"/>
                </a:lnTo>
                <a:lnTo>
                  <a:pt x="134" y="755"/>
                </a:lnTo>
                <a:lnTo>
                  <a:pt x="136" y="755"/>
                </a:lnTo>
                <a:lnTo>
                  <a:pt x="138" y="755"/>
                </a:lnTo>
                <a:lnTo>
                  <a:pt x="139" y="755"/>
                </a:lnTo>
                <a:lnTo>
                  <a:pt x="141" y="755"/>
                </a:lnTo>
                <a:lnTo>
                  <a:pt x="141" y="753"/>
                </a:lnTo>
                <a:lnTo>
                  <a:pt x="142" y="753"/>
                </a:lnTo>
                <a:lnTo>
                  <a:pt x="144" y="753"/>
                </a:lnTo>
                <a:lnTo>
                  <a:pt x="144" y="751"/>
                </a:lnTo>
                <a:lnTo>
                  <a:pt x="146" y="751"/>
                </a:lnTo>
                <a:lnTo>
                  <a:pt x="146" y="750"/>
                </a:lnTo>
                <a:lnTo>
                  <a:pt x="147" y="750"/>
                </a:lnTo>
                <a:lnTo>
                  <a:pt x="147" y="748"/>
                </a:lnTo>
                <a:lnTo>
                  <a:pt x="147" y="747"/>
                </a:lnTo>
                <a:lnTo>
                  <a:pt x="146" y="747"/>
                </a:lnTo>
                <a:lnTo>
                  <a:pt x="144" y="747"/>
                </a:lnTo>
                <a:lnTo>
                  <a:pt x="144" y="745"/>
                </a:lnTo>
                <a:lnTo>
                  <a:pt x="142" y="743"/>
                </a:lnTo>
                <a:lnTo>
                  <a:pt x="142" y="742"/>
                </a:lnTo>
                <a:lnTo>
                  <a:pt x="142" y="740"/>
                </a:lnTo>
                <a:lnTo>
                  <a:pt x="144" y="740"/>
                </a:lnTo>
                <a:lnTo>
                  <a:pt x="144" y="739"/>
                </a:lnTo>
                <a:lnTo>
                  <a:pt x="144" y="737"/>
                </a:lnTo>
                <a:lnTo>
                  <a:pt x="146" y="737"/>
                </a:lnTo>
                <a:lnTo>
                  <a:pt x="147" y="737"/>
                </a:lnTo>
                <a:lnTo>
                  <a:pt x="149" y="737"/>
                </a:lnTo>
                <a:lnTo>
                  <a:pt x="149" y="735"/>
                </a:lnTo>
                <a:lnTo>
                  <a:pt x="149" y="734"/>
                </a:lnTo>
                <a:lnTo>
                  <a:pt x="149" y="732"/>
                </a:lnTo>
                <a:lnTo>
                  <a:pt x="150" y="731"/>
                </a:lnTo>
                <a:lnTo>
                  <a:pt x="150" y="729"/>
                </a:lnTo>
                <a:lnTo>
                  <a:pt x="152" y="728"/>
                </a:lnTo>
                <a:lnTo>
                  <a:pt x="152" y="726"/>
                </a:lnTo>
                <a:lnTo>
                  <a:pt x="154" y="726"/>
                </a:lnTo>
                <a:lnTo>
                  <a:pt x="154" y="724"/>
                </a:lnTo>
                <a:lnTo>
                  <a:pt x="154" y="723"/>
                </a:lnTo>
                <a:lnTo>
                  <a:pt x="154" y="721"/>
                </a:lnTo>
                <a:lnTo>
                  <a:pt x="152" y="720"/>
                </a:lnTo>
                <a:lnTo>
                  <a:pt x="154" y="718"/>
                </a:lnTo>
                <a:lnTo>
                  <a:pt x="154" y="716"/>
                </a:lnTo>
                <a:lnTo>
                  <a:pt x="154" y="715"/>
                </a:lnTo>
                <a:lnTo>
                  <a:pt x="154" y="713"/>
                </a:lnTo>
                <a:lnTo>
                  <a:pt x="154" y="712"/>
                </a:lnTo>
                <a:lnTo>
                  <a:pt x="154" y="710"/>
                </a:lnTo>
                <a:lnTo>
                  <a:pt x="152" y="710"/>
                </a:lnTo>
                <a:lnTo>
                  <a:pt x="152" y="708"/>
                </a:lnTo>
                <a:lnTo>
                  <a:pt x="152" y="707"/>
                </a:lnTo>
                <a:lnTo>
                  <a:pt x="152" y="705"/>
                </a:lnTo>
                <a:lnTo>
                  <a:pt x="152" y="704"/>
                </a:lnTo>
                <a:lnTo>
                  <a:pt x="152" y="702"/>
                </a:lnTo>
                <a:lnTo>
                  <a:pt x="152" y="701"/>
                </a:lnTo>
                <a:lnTo>
                  <a:pt x="152" y="699"/>
                </a:lnTo>
                <a:lnTo>
                  <a:pt x="150" y="699"/>
                </a:lnTo>
                <a:lnTo>
                  <a:pt x="149" y="699"/>
                </a:lnTo>
                <a:lnTo>
                  <a:pt x="149" y="697"/>
                </a:lnTo>
                <a:lnTo>
                  <a:pt x="147" y="697"/>
                </a:lnTo>
                <a:lnTo>
                  <a:pt x="147" y="696"/>
                </a:lnTo>
                <a:lnTo>
                  <a:pt x="146" y="696"/>
                </a:lnTo>
                <a:lnTo>
                  <a:pt x="144" y="696"/>
                </a:lnTo>
                <a:lnTo>
                  <a:pt x="142" y="696"/>
                </a:lnTo>
                <a:lnTo>
                  <a:pt x="142" y="694"/>
                </a:lnTo>
                <a:lnTo>
                  <a:pt x="141" y="694"/>
                </a:lnTo>
                <a:lnTo>
                  <a:pt x="141" y="693"/>
                </a:lnTo>
                <a:lnTo>
                  <a:pt x="139" y="693"/>
                </a:lnTo>
                <a:lnTo>
                  <a:pt x="138" y="693"/>
                </a:lnTo>
                <a:lnTo>
                  <a:pt x="138" y="691"/>
                </a:lnTo>
                <a:lnTo>
                  <a:pt x="136" y="691"/>
                </a:lnTo>
                <a:lnTo>
                  <a:pt x="136" y="689"/>
                </a:lnTo>
                <a:lnTo>
                  <a:pt x="134" y="689"/>
                </a:lnTo>
                <a:lnTo>
                  <a:pt x="133" y="689"/>
                </a:lnTo>
                <a:lnTo>
                  <a:pt x="133" y="688"/>
                </a:lnTo>
                <a:lnTo>
                  <a:pt x="131" y="688"/>
                </a:lnTo>
                <a:lnTo>
                  <a:pt x="131" y="686"/>
                </a:lnTo>
                <a:lnTo>
                  <a:pt x="130" y="686"/>
                </a:lnTo>
                <a:lnTo>
                  <a:pt x="130" y="685"/>
                </a:lnTo>
                <a:lnTo>
                  <a:pt x="128" y="685"/>
                </a:lnTo>
                <a:lnTo>
                  <a:pt x="128" y="683"/>
                </a:lnTo>
                <a:lnTo>
                  <a:pt x="127" y="683"/>
                </a:lnTo>
                <a:lnTo>
                  <a:pt x="127" y="681"/>
                </a:lnTo>
                <a:lnTo>
                  <a:pt x="127" y="680"/>
                </a:lnTo>
                <a:lnTo>
                  <a:pt x="128" y="680"/>
                </a:lnTo>
                <a:lnTo>
                  <a:pt x="130" y="680"/>
                </a:lnTo>
                <a:lnTo>
                  <a:pt x="131" y="678"/>
                </a:lnTo>
                <a:lnTo>
                  <a:pt x="133" y="678"/>
                </a:lnTo>
                <a:lnTo>
                  <a:pt x="133" y="677"/>
                </a:lnTo>
                <a:lnTo>
                  <a:pt x="134" y="677"/>
                </a:lnTo>
                <a:lnTo>
                  <a:pt x="136" y="677"/>
                </a:lnTo>
                <a:lnTo>
                  <a:pt x="138" y="677"/>
                </a:lnTo>
                <a:lnTo>
                  <a:pt x="139" y="675"/>
                </a:lnTo>
                <a:lnTo>
                  <a:pt x="141" y="675"/>
                </a:lnTo>
                <a:lnTo>
                  <a:pt x="141" y="674"/>
                </a:lnTo>
                <a:lnTo>
                  <a:pt x="141" y="672"/>
                </a:lnTo>
                <a:lnTo>
                  <a:pt x="142" y="672"/>
                </a:lnTo>
                <a:lnTo>
                  <a:pt x="142" y="670"/>
                </a:lnTo>
                <a:lnTo>
                  <a:pt x="144" y="669"/>
                </a:lnTo>
                <a:lnTo>
                  <a:pt x="144" y="667"/>
                </a:lnTo>
                <a:lnTo>
                  <a:pt x="146" y="666"/>
                </a:lnTo>
                <a:lnTo>
                  <a:pt x="147" y="664"/>
                </a:lnTo>
                <a:lnTo>
                  <a:pt x="149" y="662"/>
                </a:lnTo>
                <a:lnTo>
                  <a:pt x="149" y="661"/>
                </a:lnTo>
                <a:lnTo>
                  <a:pt x="150" y="659"/>
                </a:lnTo>
                <a:lnTo>
                  <a:pt x="150" y="658"/>
                </a:lnTo>
                <a:lnTo>
                  <a:pt x="152" y="656"/>
                </a:lnTo>
                <a:lnTo>
                  <a:pt x="152" y="654"/>
                </a:lnTo>
                <a:lnTo>
                  <a:pt x="154" y="654"/>
                </a:lnTo>
                <a:lnTo>
                  <a:pt x="154" y="653"/>
                </a:lnTo>
                <a:lnTo>
                  <a:pt x="155" y="653"/>
                </a:lnTo>
                <a:lnTo>
                  <a:pt x="155" y="651"/>
                </a:lnTo>
                <a:lnTo>
                  <a:pt x="157" y="650"/>
                </a:lnTo>
                <a:lnTo>
                  <a:pt x="158" y="650"/>
                </a:lnTo>
                <a:lnTo>
                  <a:pt x="160" y="650"/>
                </a:lnTo>
                <a:lnTo>
                  <a:pt x="161" y="650"/>
                </a:lnTo>
                <a:lnTo>
                  <a:pt x="163" y="648"/>
                </a:lnTo>
                <a:lnTo>
                  <a:pt x="163" y="647"/>
                </a:lnTo>
                <a:lnTo>
                  <a:pt x="163" y="645"/>
                </a:lnTo>
                <a:lnTo>
                  <a:pt x="163" y="643"/>
                </a:lnTo>
                <a:lnTo>
                  <a:pt x="163" y="642"/>
                </a:lnTo>
                <a:lnTo>
                  <a:pt x="163" y="640"/>
                </a:lnTo>
                <a:lnTo>
                  <a:pt x="165" y="640"/>
                </a:lnTo>
                <a:lnTo>
                  <a:pt x="163" y="640"/>
                </a:lnTo>
                <a:lnTo>
                  <a:pt x="165" y="639"/>
                </a:lnTo>
                <a:lnTo>
                  <a:pt x="165" y="637"/>
                </a:lnTo>
                <a:lnTo>
                  <a:pt x="166" y="635"/>
                </a:lnTo>
                <a:lnTo>
                  <a:pt x="168" y="634"/>
                </a:lnTo>
                <a:lnTo>
                  <a:pt x="168" y="632"/>
                </a:lnTo>
                <a:lnTo>
                  <a:pt x="169" y="632"/>
                </a:lnTo>
                <a:lnTo>
                  <a:pt x="169" y="631"/>
                </a:lnTo>
                <a:lnTo>
                  <a:pt x="171" y="632"/>
                </a:lnTo>
                <a:lnTo>
                  <a:pt x="171" y="631"/>
                </a:lnTo>
                <a:lnTo>
                  <a:pt x="173" y="631"/>
                </a:lnTo>
                <a:lnTo>
                  <a:pt x="173" y="629"/>
                </a:lnTo>
                <a:lnTo>
                  <a:pt x="174" y="629"/>
                </a:lnTo>
                <a:lnTo>
                  <a:pt x="174" y="627"/>
                </a:lnTo>
                <a:lnTo>
                  <a:pt x="174" y="626"/>
                </a:lnTo>
                <a:lnTo>
                  <a:pt x="174" y="624"/>
                </a:lnTo>
                <a:lnTo>
                  <a:pt x="174" y="623"/>
                </a:lnTo>
                <a:lnTo>
                  <a:pt x="173" y="623"/>
                </a:lnTo>
                <a:lnTo>
                  <a:pt x="173" y="621"/>
                </a:lnTo>
                <a:lnTo>
                  <a:pt x="173" y="620"/>
                </a:lnTo>
                <a:lnTo>
                  <a:pt x="173" y="618"/>
                </a:lnTo>
                <a:lnTo>
                  <a:pt x="173" y="616"/>
                </a:lnTo>
                <a:lnTo>
                  <a:pt x="173" y="615"/>
                </a:lnTo>
                <a:lnTo>
                  <a:pt x="173" y="613"/>
                </a:lnTo>
                <a:lnTo>
                  <a:pt x="173" y="612"/>
                </a:lnTo>
                <a:lnTo>
                  <a:pt x="174" y="612"/>
                </a:lnTo>
                <a:lnTo>
                  <a:pt x="176" y="612"/>
                </a:lnTo>
                <a:lnTo>
                  <a:pt x="177" y="612"/>
                </a:lnTo>
                <a:lnTo>
                  <a:pt x="179" y="613"/>
                </a:lnTo>
                <a:lnTo>
                  <a:pt x="181" y="613"/>
                </a:lnTo>
                <a:lnTo>
                  <a:pt x="182" y="613"/>
                </a:lnTo>
                <a:lnTo>
                  <a:pt x="184" y="615"/>
                </a:lnTo>
                <a:lnTo>
                  <a:pt x="185" y="615"/>
                </a:lnTo>
                <a:lnTo>
                  <a:pt x="187" y="615"/>
                </a:lnTo>
                <a:lnTo>
                  <a:pt x="188" y="616"/>
                </a:lnTo>
                <a:lnTo>
                  <a:pt x="190" y="616"/>
                </a:lnTo>
                <a:lnTo>
                  <a:pt x="192" y="618"/>
                </a:lnTo>
                <a:lnTo>
                  <a:pt x="193" y="618"/>
                </a:lnTo>
                <a:lnTo>
                  <a:pt x="195" y="620"/>
                </a:lnTo>
                <a:lnTo>
                  <a:pt x="196" y="620"/>
                </a:lnTo>
                <a:lnTo>
                  <a:pt x="198" y="620"/>
                </a:lnTo>
                <a:lnTo>
                  <a:pt x="198" y="621"/>
                </a:lnTo>
                <a:lnTo>
                  <a:pt x="200" y="621"/>
                </a:lnTo>
                <a:lnTo>
                  <a:pt x="201" y="621"/>
                </a:lnTo>
                <a:lnTo>
                  <a:pt x="203" y="623"/>
                </a:lnTo>
                <a:lnTo>
                  <a:pt x="204" y="623"/>
                </a:lnTo>
                <a:lnTo>
                  <a:pt x="204" y="624"/>
                </a:lnTo>
                <a:lnTo>
                  <a:pt x="206" y="624"/>
                </a:lnTo>
                <a:lnTo>
                  <a:pt x="208" y="626"/>
                </a:lnTo>
                <a:lnTo>
                  <a:pt x="209" y="626"/>
                </a:lnTo>
                <a:lnTo>
                  <a:pt x="209" y="627"/>
                </a:lnTo>
                <a:lnTo>
                  <a:pt x="211" y="627"/>
                </a:lnTo>
                <a:lnTo>
                  <a:pt x="212" y="627"/>
                </a:lnTo>
                <a:lnTo>
                  <a:pt x="212" y="629"/>
                </a:lnTo>
                <a:lnTo>
                  <a:pt x="214" y="629"/>
                </a:lnTo>
                <a:lnTo>
                  <a:pt x="215" y="629"/>
                </a:lnTo>
                <a:lnTo>
                  <a:pt x="217" y="629"/>
                </a:lnTo>
                <a:lnTo>
                  <a:pt x="219" y="629"/>
                </a:lnTo>
                <a:lnTo>
                  <a:pt x="219" y="631"/>
                </a:lnTo>
                <a:lnTo>
                  <a:pt x="220" y="631"/>
                </a:lnTo>
                <a:lnTo>
                  <a:pt x="222" y="631"/>
                </a:lnTo>
                <a:lnTo>
                  <a:pt x="223" y="632"/>
                </a:lnTo>
                <a:lnTo>
                  <a:pt x="225" y="632"/>
                </a:lnTo>
                <a:lnTo>
                  <a:pt x="227" y="634"/>
                </a:lnTo>
                <a:lnTo>
                  <a:pt x="228" y="634"/>
                </a:lnTo>
                <a:lnTo>
                  <a:pt x="230" y="634"/>
                </a:lnTo>
                <a:lnTo>
                  <a:pt x="231" y="634"/>
                </a:lnTo>
                <a:lnTo>
                  <a:pt x="233" y="634"/>
                </a:lnTo>
                <a:lnTo>
                  <a:pt x="233" y="632"/>
                </a:lnTo>
                <a:lnTo>
                  <a:pt x="235" y="632"/>
                </a:lnTo>
                <a:lnTo>
                  <a:pt x="235" y="631"/>
                </a:lnTo>
                <a:lnTo>
                  <a:pt x="236" y="629"/>
                </a:lnTo>
                <a:lnTo>
                  <a:pt x="236" y="627"/>
                </a:lnTo>
                <a:lnTo>
                  <a:pt x="236" y="626"/>
                </a:lnTo>
                <a:lnTo>
                  <a:pt x="236" y="624"/>
                </a:lnTo>
                <a:lnTo>
                  <a:pt x="238" y="624"/>
                </a:lnTo>
                <a:lnTo>
                  <a:pt x="238" y="623"/>
                </a:lnTo>
                <a:lnTo>
                  <a:pt x="238" y="621"/>
                </a:lnTo>
                <a:lnTo>
                  <a:pt x="238" y="620"/>
                </a:lnTo>
                <a:lnTo>
                  <a:pt x="239" y="620"/>
                </a:lnTo>
                <a:lnTo>
                  <a:pt x="239" y="618"/>
                </a:lnTo>
                <a:lnTo>
                  <a:pt x="241" y="616"/>
                </a:lnTo>
                <a:lnTo>
                  <a:pt x="241" y="615"/>
                </a:lnTo>
                <a:lnTo>
                  <a:pt x="242" y="615"/>
                </a:lnTo>
                <a:lnTo>
                  <a:pt x="242" y="613"/>
                </a:lnTo>
                <a:lnTo>
                  <a:pt x="244" y="612"/>
                </a:lnTo>
                <a:lnTo>
                  <a:pt x="244" y="610"/>
                </a:lnTo>
                <a:lnTo>
                  <a:pt x="246" y="610"/>
                </a:lnTo>
                <a:lnTo>
                  <a:pt x="246" y="608"/>
                </a:lnTo>
                <a:lnTo>
                  <a:pt x="247" y="608"/>
                </a:lnTo>
                <a:lnTo>
                  <a:pt x="249" y="608"/>
                </a:lnTo>
                <a:lnTo>
                  <a:pt x="250" y="608"/>
                </a:lnTo>
                <a:lnTo>
                  <a:pt x="252" y="607"/>
                </a:lnTo>
                <a:lnTo>
                  <a:pt x="252" y="605"/>
                </a:lnTo>
                <a:lnTo>
                  <a:pt x="250" y="605"/>
                </a:lnTo>
                <a:lnTo>
                  <a:pt x="250" y="604"/>
                </a:lnTo>
                <a:lnTo>
                  <a:pt x="252" y="604"/>
                </a:lnTo>
                <a:lnTo>
                  <a:pt x="252" y="602"/>
                </a:lnTo>
                <a:lnTo>
                  <a:pt x="250" y="600"/>
                </a:lnTo>
                <a:lnTo>
                  <a:pt x="252" y="600"/>
                </a:lnTo>
                <a:lnTo>
                  <a:pt x="252" y="599"/>
                </a:lnTo>
                <a:lnTo>
                  <a:pt x="250" y="597"/>
                </a:lnTo>
                <a:lnTo>
                  <a:pt x="250" y="596"/>
                </a:lnTo>
                <a:lnTo>
                  <a:pt x="250" y="594"/>
                </a:lnTo>
                <a:lnTo>
                  <a:pt x="250" y="593"/>
                </a:lnTo>
                <a:lnTo>
                  <a:pt x="250" y="591"/>
                </a:lnTo>
                <a:lnTo>
                  <a:pt x="250" y="589"/>
                </a:lnTo>
                <a:lnTo>
                  <a:pt x="250" y="588"/>
                </a:lnTo>
                <a:lnTo>
                  <a:pt x="250" y="586"/>
                </a:lnTo>
                <a:lnTo>
                  <a:pt x="250" y="585"/>
                </a:lnTo>
                <a:lnTo>
                  <a:pt x="249" y="583"/>
                </a:lnTo>
                <a:lnTo>
                  <a:pt x="249" y="581"/>
                </a:lnTo>
                <a:lnTo>
                  <a:pt x="249" y="580"/>
                </a:lnTo>
                <a:lnTo>
                  <a:pt x="249" y="578"/>
                </a:lnTo>
                <a:lnTo>
                  <a:pt x="249" y="577"/>
                </a:lnTo>
                <a:lnTo>
                  <a:pt x="249" y="575"/>
                </a:lnTo>
                <a:lnTo>
                  <a:pt x="249" y="573"/>
                </a:lnTo>
                <a:lnTo>
                  <a:pt x="249" y="572"/>
                </a:lnTo>
                <a:lnTo>
                  <a:pt x="249" y="570"/>
                </a:lnTo>
                <a:lnTo>
                  <a:pt x="249" y="569"/>
                </a:lnTo>
                <a:lnTo>
                  <a:pt x="250" y="567"/>
                </a:lnTo>
                <a:lnTo>
                  <a:pt x="252" y="566"/>
                </a:lnTo>
                <a:lnTo>
                  <a:pt x="254" y="566"/>
                </a:lnTo>
                <a:lnTo>
                  <a:pt x="254" y="564"/>
                </a:lnTo>
                <a:lnTo>
                  <a:pt x="255" y="564"/>
                </a:lnTo>
                <a:lnTo>
                  <a:pt x="257" y="564"/>
                </a:lnTo>
                <a:lnTo>
                  <a:pt x="258" y="564"/>
                </a:lnTo>
                <a:lnTo>
                  <a:pt x="260" y="564"/>
                </a:lnTo>
                <a:lnTo>
                  <a:pt x="260" y="562"/>
                </a:lnTo>
                <a:lnTo>
                  <a:pt x="262" y="561"/>
                </a:lnTo>
                <a:lnTo>
                  <a:pt x="263" y="559"/>
                </a:lnTo>
                <a:lnTo>
                  <a:pt x="265" y="559"/>
                </a:lnTo>
                <a:lnTo>
                  <a:pt x="265" y="558"/>
                </a:lnTo>
                <a:lnTo>
                  <a:pt x="265" y="559"/>
                </a:lnTo>
                <a:lnTo>
                  <a:pt x="266" y="559"/>
                </a:lnTo>
                <a:lnTo>
                  <a:pt x="268" y="559"/>
                </a:lnTo>
                <a:lnTo>
                  <a:pt x="269" y="559"/>
                </a:lnTo>
                <a:lnTo>
                  <a:pt x="269" y="558"/>
                </a:lnTo>
                <a:lnTo>
                  <a:pt x="271" y="558"/>
                </a:lnTo>
                <a:lnTo>
                  <a:pt x="273" y="556"/>
                </a:lnTo>
                <a:lnTo>
                  <a:pt x="274" y="554"/>
                </a:lnTo>
                <a:lnTo>
                  <a:pt x="274" y="553"/>
                </a:lnTo>
                <a:lnTo>
                  <a:pt x="273" y="551"/>
                </a:lnTo>
                <a:lnTo>
                  <a:pt x="271" y="550"/>
                </a:lnTo>
                <a:lnTo>
                  <a:pt x="271" y="548"/>
                </a:lnTo>
                <a:lnTo>
                  <a:pt x="271" y="546"/>
                </a:lnTo>
                <a:lnTo>
                  <a:pt x="271" y="545"/>
                </a:lnTo>
                <a:lnTo>
                  <a:pt x="271" y="543"/>
                </a:lnTo>
                <a:lnTo>
                  <a:pt x="271" y="542"/>
                </a:lnTo>
                <a:lnTo>
                  <a:pt x="271" y="540"/>
                </a:lnTo>
                <a:lnTo>
                  <a:pt x="271" y="539"/>
                </a:lnTo>
                <a:lnTo>
                  <a:pt x="271" y="537"/>
                </a:lnTo>
                <a:lnTo>
                  <a:pt x="271" y="535"/>
                </a:lnTo>
                <a:lnTo>
                  <a:pt x="273" y="534"/>
                </a:lnTo>
                <a:lnTo>
                  <a:pt x="274" y="534"/>
                </a:lnTo>
                <a:lnTo>
                  <a:pt x="274" y="532"/>
                </a:lnTo>
                <a:lnTo>
                  <a:pt x="276" y="532"/>
                </a:lnTo>
                <a:lnTo>
                  <a:pt x="276" y="531"/>
                </a:lnTo>
                <a:lnTo>
                  <a:pt x="277" y="531"/>
                </a:lnTo>
                <a:lnTo>
                  <a:pt x="277" y="529"/>
                </a:lnTo>
                <a:lnTo>
                  <a:pt x="279" y="529"/>
                </a:lnTo>
                <a:lnTo>
                  <a:pt x="279" y="527"/>
                </a:lnTo>
                <a:lnTo>
                  <a:pt x="279" y="526"/>
                </a:lnTo>
                <a:lnTo>
                  <a:pt x="279" y="524"/>
                </a:lnTo>
                <a:lnTo>
                  <a:pt x="279" y="523"/>
                </a:lnTo>
                <a:lnTo>
                  <a:pt x="279" y="521"/>
                </a:lnTo>
                <a:lnTo>
                  <a:pt x="279" y="519"/>
                </a:lnTo>
                <a:lnTo>
                  <a:pt x="279" y="518"/>
                </a:lnTo>
                <a:lnTo>
                  <a:pt x="281" y="516"/>
                </a:lnTo>
                <a:lnTo>
                  <a:pt x="281" y="513"/>
                </a:lnTo>
                <a:lnTo>
                  <a:pt x="282" y="512"/>
                </a:lnTo>
                <a:lnTo>
                  <a:pt x="282" y="510"/>
                </a:lnTo>
                <a:lnTo>
                  <a:pt x="281" y="510"/>
                </a:lnTo>
                <a:lnTo>
                  <a:pt x="281" y="508"/>
                </a:lnTo>
                <a:lnTo>
                  <a:pt x="281" y="507"/>
                </a:lnTo>
                <a:lnTo>
                  <a:pt x="279" y="507"/>
                </a:lnTo>
                <a:lnTo>
                  <a:pt x="279" y="505"/>
                </a:lnTo>
                <a:lnTo>
                  <a:pt x="277" y="505"/>
                </a:lnTo>
                <a:lnTo>
                  <a:pt x="276" y="505"/>
                </a:lnTo>
                <a:lnTo>
                  <a:pt x="276" y="504"/>
                </a:lnTo>
                <a:lnTo>
                  <a:pt x="276" y="505"/>
                </a:lnTo>
                <a:lnTo>
                  <a:pt x="276" y="504"/>
                </a:lnTo>
                <a:lnTo>
                  <a:pt x="276" y="502"/>
                </a:lnTo>
                <a:lnTo>
                  <a:pt x="274" y="502"/>
                </a:lnTo>
                <a:lnTo>
                  <a:pt x="274" y="500"/>
                </a:lnTo>
                <a:lnTo>
                  <a:pt x="273" y="500"/>
                </a:lnTo>
                <a:lnTo>
                  <a:pt x="271" y="500"/>
                </a:lnTo>
                <a:lnTo>
                  <a:pt x="271" y="499"/>
                </a:lnTo>
                <a:lnTo>
                  <a:pt x="271" y="497"/>
                </a:lnTo>
                <a:lnTo>
                  <a:pt x="269" y="496"/>
                </a:lnTo>
                <a:lnTo>
                  <a:pt x="269" y="494"/>
                </a:lnTo>
                <a:lnTo>
                  <a:pt x="269" y="492"/>
                </a:lnTo>
                <a:lnTo>
                  <a:pt x="269" y="491"/>
                </a:lnTo>
                <a:lnTo>
                  <a:pt x="269" y="489"/>
                </a:lnTo>
                <a:lnTo>
                  <a:pt x="269" y="488"/>
                </a:lnTo>
                <a:lnTo>
                  <a:pt x="269" y="486"/>
                </a:lnTo>
                <a:lnTo>
                  <a:pt x="268" y="486"/>
                </a:lnTo>
                <a:lnTo>
                  <a:pt x="268" y="485"/>
                </a:lnTo>
                <a:lnTo>
                  <a:pt x="266" y="481"/>
                </a:lnTo>
                <a:lnTo>
                  <a:pt x="266" y="480"/>
                </a:lnTo>
                <a:lnTo>
                  <a:pt x="266" y="478"/>
                </a:lnTo>
                <a:lnTo>
                  <a:pt x="266" y="477"/>
                </a:lnTo>
                <a:lnTo>
                  <a:pt x="268" y="477"/>
                </a:lnTo>
                <a:lnTo>
                  <a:pt x="268" y="475"/>
                </a:lnTo>
                <a:lnTo>
                  <a:pt x="268" y="473"/>
                </a:lnTo>
                <a:lnTo>
                  <a:pt x="269" y="473"/>
                </a:lnTo>
                <a:lnTo>
                  <a:pt x="271" y="473"/>
                </a:lnTo>
                <a:lnTo>
                  <a:pt x="271" y="472"/>
                </a:lnTo>
                <a:lnTo>
                  <a:pt x="274" y="472"/>
                </a:lnTo>
                <a:lnTo>
                  <a:pt x="276" y="472"/>
                </a:lnTo>
                <a:lnTo>
                  <a:pt x="276" y="470"/>
                </a:lnTo>
                <a:lnTo>
                  <a:pt x="276" y="469"/>
                </a:lnTo>
                <a:lnTo>
                  <a:pt x="277" y="469"/>
                </a:lnTo>
                <a:lnTo>
                  <a:pt x="277" y="470"/>
                </a:lnTo>
                <a:lnTo>
                  <a:pt x="279" y="469"/>
                </a:lnTo>
                <a:lnTo>
                  <a:pt x="279" y="470"/>
                </a:lnTo>
                <a:lnTo>
                  <a:pt x="279" y="469"/>
                </a:lnTo>
                <a:lnTo>
                  <a:pt x="281" y="469"/>
                </a:lnTo>
                <a:lnTo>
                  <a:pt x="282" y="469"/>
                </a:lnTo>
                <a:lnTo>
                  <a:pt x="284" y="469"/>
                </a:lnTo>
                <a:lnTo>
                  <a:pt x="284" y="467"/>
                </a:lnTo>
                <a:lnTo>
                  <a:pt x="285" y="465"/>
                </a:lnTo>
                <a:lnTo>
                  <a:pt x="287" y="465"/>
                </a:lnTo>
                <a:lnTo>
                  <a:pt x="287" y="464"/>
                </a:lnTo>
                <a:lnTo>
                  <a:pt x="288" y="464"/>
                </a:lnTo>
                <a:lnTo>
                  <a:pt x="290" y="462"/>
                </a:lnTo>
                <a:lnTo>
                  <a:pt x="292" y="462"/>
                </a:lnTo>
                <a:lnTo>
                  <a:pt x="293" y="462"/>
                </a:lnTo>
                <a:lnTo>
                  <a:pt x="295" y="462"/>
                </a:lnTo>
                <a:lnTo>
                  <a:pt x="295" y="461"/>
                </a:lnTo>
                <a:lnTo>
                  <a:pt x="296" y="461"/>
                </a:lnTo>
                <a:lnTo>
                  <a:pt x="298" y="459"/>
                </a:lnTo>
                <a:lnTo>
                  <a:pt x="300" y="459"/>
                </a:lnTo>
                <a:lnTo>
                  <a:pt x="301" y="458"/>
                </a:lnTo>
                <a:lnTo>
                  <a:pt x="303" y="458"/>
                </a:lnTo>
                <a:lnTo>
                  <a:pt x="303" y="456"/>
                </a:lnTo>
                <a:lnTo>
                  <a:pt x="304" y="456"/>
                </a:lnTo>
                <a:lnTo>
                  <a:pt x="304" y="454"/>
                </a:lnTo>
                <a:lnTo>
                  <a:pt x="304" y="453"/>
                </a:lnTo>
                <a:lnTo>
                  <a:pt x="306" y="453"/>
                </a:lnTo>
                <a:lnTo>
                  <a:pt x="308" y="453"/>
                </a:lnTo>
                <a:lnTo>
                  <a:pt x="309" y="453"/>
                </a:lnTo>
                <a:lnTo>
                  <a:pt x="311" y="453"/>
                </a:lnTo>
                <a:lnTo>
                  <a:pt x="311" y="451"/>
                </a:lnTo>
                <a:lnTo>
                  <a:pt x="312" y="451"/>
                </a:lnTo>
                <a:lnTo>
                  <a:pt x="312" y="450"/>
                </a:lnTo>
                <a:lnTo>
                  <a:pt x="314" y="450"/>
                </a:lnTo>
                <a:lnTo>
                  <a:pt x="315" y="448"/>
                </a:lnTo>
                <a:lnTo>
                  <a:pt x="317" y="446"/>
                </a:lnTo>
                <a:lnTo>
                  <a:pt x="317" y="445"/>
                </a:lnTo>
                <a:lnTo>
                  <a:pt x="319" y="445"/>
                </a:lnTo>
                <a:lnTo>
                  <a:pt x="320" y="443"/>
                </a:lnTo>
                <a:lnTo>
                  <a:pt x="322" y="443"/>
                </a:lnTo>
                <a:lnTo>
                  <a:pt x="322" y="442"/>
                </a:lnTo>
                <a:lnTo>
                  <a:pt x="323" y="442"/>
                </a:lnTo>
                <a:lnTo>
                  <a:pt x="323" y="440"/>
                </a:lnTo>
                <a:lnTo>
                  <a:pt x="325" y="438"/>
                </a:lnTo>
                <a:lnTo>
                  <a:pt x="327" y="437"/>
                </a:lnTo>
                <a:lnTo>
                  <a:pt x="328" y="435"/>
                </a:lnTo>
                <a:lnTo>
                  <a:pt x="328" y="434"/>
                </a:lnTo>
                <a:lnTo>
                  <a:pt x="328" y="432"/>
                </a:lnTo>
                <a:lnTo>
                  <a:pt x="330" y="432"/>
                </a:lnTo>
                <a:lnTo>
                  <a:pt x="330" y="431"/>
                </a:lnTo>
                <a:lnTo>
                  <a:pt x="330" y="429"/>
                </a:lnTo>
                <a:lnTo>
                  <a:pt x="330" y="427"/>
                </a:lnTo>
                <a:lnTo>
                  <a:pt x="330" y="426"/>
                </a:lnTo>
                <a:lnTo>
                  <a:pt x="330" y="424"/>
                </a:lnTo>
                <a:lnTo>
                  <a:pt x="330" y="423"/>
                </a:lnTo>
                <a:lnTo>
                  <a:pt x="328" y="423"/>
                </a:lnTo>
                <a:lnTo>
                  <a:pt x="328" y="421"/>
                </a:lnTo>
                <a:lnTo>
                  <a:pt x="328" y="419"/>
                </a:lnTo>
                <a:lnTo>
                  <a:pt x="327" y="419"/>
                </a:lnTo>
                <a:lnTo>
                  <a:pt x="327" y="418"/>
                </a:lnTo>
                <a:lnTo>
                  <a:pt x="325" y="416"/>
                </a:lnTo>
                <a:lnTo>
                  <a:pt x="323" y="416"/>
                </a:lnTo>
                <a:lnTo>
                  <a:pt x="322" y="415"/>
                </a:lnTo>
                <a:lnTo>
                  <a:pt x="320" y="415"/>
                </a:lnTo>
                <a:lnTo>
                  <a:pt x="320" y="413"/>
                </a:lnTo>
                <a:lnTo>
                  <a:pt x="320" y="411"/>
                </a:lnTo>
                <a:lnTo>
                  <a:pt x="320" y="410"/>
                </a:lnTo>
                <a:lnTo>
                  <a:pt x="319" y="410"/>
                </a:lnTo>
                <a:lnTo>
                  <a:pt x="317" y="410"/>
                </a:lnTo>
                <a:lnTo>
                  <a:pt x="317" y="408"/>
                </a:lnTo>
                <a:lnTo>
                  <a:pt x="315" y="408"/>
                </a:lnTo>
                <a:lnTo>
                  <a:pt x="314" y="408"/>
                </a:lnTo>
                <a:lnTo>
                  <a:pt x="314" y="407"/>
                </a:lnTo>
                <a:lnTo>
                  <a:pt x="312" y="407"/>
                </a:lnTo>
                <a:lnTo>
                  <a:pt x="311" y="405"/>
                </a:lnTo>
                <a:lnTo>
                  <a:pt x="309" y="405"/>
                </a:lnTo>
                <a:lnTo>
                  <a:pt x="308" y="405"/>
                </a:lnTo>
                <a:lnTo>
                  <a:pt x="306" y="405"/>
                </a:lnTo>
                <a:lnTo>
                  <a:pt x="304" y="405"/>
                </a:lnTo>
                <a:lnTo>
                  <a:pt x="304" y="404"/>
                </a:lnTo>
                <a:lnTo>
                  <a:pt x="303" y="404"/>
                </a:lnTo>
                <a:lnTo>
                  <a:pt x="301" y="404"/>
                </a:lnTo>
                <a:lnTo>
                  <a:pt x="301" y="402"/>
                </a:lnTo>
                <a:lnTo>
                  <a:pt x="300" y="402"/>
                </a:lnTo>
                <a:lnTo>
                  <a:pt x="300" y="400"/>
                </a:lnTo>
                <a:lnTo>
                  <a:pt x="298" y="400"/>
                </a:lnTo>
                <a:lnTo>
                  <a:pt x="298" y="399"/>
                </a:lnTo>
                <a:lnTo>
                  <a:pt x="298" y="397"/>
                </a:lnTo>
                <a:lnTo>
                  <a:pt x="298" y="396"/>
                </a:lnTo>
                <a:lnTo>
                  <a:pt x="296" y="396"/>
                </a:lnTo>
                <a:lnTo>
                  <a:pt x="296" y="394"/>
                </a:lnTo>
                <a:lnTo>
                  <a:pt x="295" y="394"/>
                </a:lnTo>
                <a:lnTo>
                  <a:pt x="295" y="392"/>
                </a:lnTo>
                <a:lnTo>
                  <a:pt x="293" y="394"/>
                </a:lnTo>
                <a:lnTo>
                  <a:pt x="292" y="392"/>
                </a:lnTo>
                <a:lnTo>
                  <a:pt x="290" y="392"/>
                </a:lnTo>
                <a:lnTo>
                  <a:pt x="288" y="391"/>
                </a:lnTo>
                <a:lnTo>
                  <a:pt x="290" y="391"/>
                </a:lnTo>
                <a:lnTo>
                  <a:pt x="288" y="391"/>
                </a:lnTo>
                <a:lnTo>
                  <a:pt x="288" y="389"/>
                </a:lnTo>
                <a:lnTo>
                  <a:pt x="287" y="389"/>
                </a:lnTo>
                <a:lnTo>
                  <a:pt x="287" y="388"/>
                </a:lnTo>
                <a:lnTo>
                  <a:pt x="285" y="388"/>
                </a:lnTo>
                <a:lnTo>
                  <a:pt x="285" y="386"/>
                </a:lnTo>
                <a:lnTo>
                  <a:pt x="284" y="386"/>
                </a:lnTo>
                <a:lnTo>
                  <a:pt x="284" y="384"/>
                </a:lnTo>
                <a:lnTo>
                  <a:pt x="284" y="383"/>
                </a:lnTo>
                <a:lnTo>
                  <a:pt x="282" y="381"/>
                </a:lnTo>
                <a:lnTo>
                  <a:pt x="282" y="380"/>
                </a:lnTo>
                <a:lnTo>
                  <a:pt x="281" y="380"/>
                </a:lnTo>
                <a:lnTo>
                  <a:pt x="281" y="378"/>
                </a:lnTo>
                <a:lnTo>
                  <a:pt x="281" y="377"/>
                </a:lnTo>
                <a:lnTo>
                  <a:pt x="279" y="377"/>
                </a:lnTo>
                <a:lnTo>
                  <a:pt x="279" y="375"/>
                </a:lnTo>
                <a:lnTo>
                  <a:pt x="277" y="373"/>
                </a:lnTo>
                <a:lnTo>
                  <a:pt x="276" y="373"/>
                </a:lnTo>
                <a:lnTo>
                  <a:pt x="276" y="372"/>
                </a:lnTo>
                <a:lnTo>
                  <a:pt x="274" y="372"/>
                </a:lnTo>
                <a:lnTo>
                  <a:pt x="273" y="370"/>
                </a:lnTo>
                <a:lnTo>
                  <a:pt x="271" y="370"/>
                </a:lnTo>
                <a:lnTo>
                  <a:pt x="271" y="369"/>
                </a:lnTo>
                <a:lnTo>
                  <a:pt x="269" y="369"/>
                </a:lnTo>
                <a:lnTo>
                  <a:pt x="269" y="367"/>
                </a:lnTo>
                <a:lnTo>
                  <a:pt x="269" y="365"/>
                </a:lnTo>
                <a:lnTo>
                  <a:pt x="268" y="365"/>
                </a:lnTo>
                <a:lnTo>
                  <a:pt x="268" y="364"/>
                </a:lnTo>
                <a:lnTo>
                  <a:pt x="266" y="364"/>
                </a:lnTo>
                <a:lnTo>
                  <a:pt x="266" y="362"/>
                </a:lnTo>
                <a:lnTo>
                  <a:pt x="265" y="362"/>
                </a:lnTo>
                <a:lnTo>
                  <a:pt x="265" y="361"/>
                </a:lnTo>
                <a:lnTo>
                  <a:pt x="263" y="361"/>
                </a:lnTo>
                <a:lnTo>
                  <a:pt x="263" y="359"/>
                </a:lnTo>
                <a:lnTo>
                  <a:pt x="263" y="357"/>
                </a:lnTo>
                <a:lnTo>
                  <a:pt x="263" y="356"/>
                </a:lnTo>
                <a:lnTo>
                  <a:pt x="262" y="356"/>
                </a:lnTo>
                <a:lnTo>
                  <a:pt x="262" y="354"/>
                </a:lnTo>
                <a:lnTo>
                  <a:pt x="262" y="353"/>
                </a:lnTo>
                <a:lnTo>
                  <a:pt x="262" y="351"/>
                </a:lnTo>
                <a:lnTo>
                  <a:pt x="262" y="350"/>
                </a:lnTo>
                <a:lnTo>
                  <a:pt x="262" y="348"/>
                </a:lnTo>
                <a:lnTo>
                  <a:pt x="262" y="346"/>
                </a:lnTo>
                <a:lnTo>
                  <a:pt x="262" y="345"/>
                </a:lnTo>
                <a:lnTo>
                  <a:pt x="260" y="343"/>
                </a:lnTo>
                <a:lnTo>
                  <a:pt x="260" y="342"/>
                </a:lnTo>
                <a:lnTo>
                  <a:pt x="260" y="340"/>
                </a:lnTo>
                <a:lnTo>
                  <a:pt x="258" y="340"/>
                </a:lnTo>
                <a:lnTo>
                  <a:pt x="258" y="338"/>
                </a:lnTo>
                <a:lnTo>
                  <a:pt x="257" y="338"/>
                </a:lnTo>
                <a:lnTo>
                  <a:pt x="257" y="337"/>
                </a:lnTo>
                <a:lnTo>
                  <a:pt x="255" y="337"/>
                </a:lnTo>
                <a:lnTo>
                  <a:pt x="254" y="335"/>
                </a:lnTo>
                <a:lnTo>
                  <a:pt x="252" y="335"/>
                </a:lnTo>
                <a:lnTo>
                  <a:pt x="250" y="335"/>
                </a:lnTo>
                <a:lnTo>
                  <a:pt x="249" y="335"/>
                </a:lnTo>
                <a:lnTo>
                  <a:pt x="247" y="335"/>
                </a:lnTo>
                <a:lnTo>
                  <a:pt x="246" y="335"/>
                </a:lnTo>
                <a:lnTo>
                  <a:pt x="244" y="335"/>
                </a:lnTo>
                <a:lnTo>
                  <a:pt x="242" y="335"/>
                </a:lnTo>
                <a:lnTo>
                  <a:pt x="241" y="335"/>
                </a:lnTo>
                <a:lnTo>
                  <a:pt x="239" y="335"/>
                </a:lnTo>
                <a:lnTo>
                  <a:pt x="239" y="337"/>
                </a:lnTo>
                <a:lnTo>
                  <a:pt x="238" y="337"/>
                </a:lnTo>
                <a:lnTo>
                  <a:pt x="238" y="338"/>
                </a:lnTo>
                <a:lnTo>
                  <a:pt x="236" y="338"/>
                </a:lnTo>
                <a:lnTo>
                  <a:pt x="235" y="338"/>
                </a:lnTo>
                <a:lnTo>
                  <a:pt x="233" y="338"/>
                </a:lnTo>
                <a:lnTo>
                  <a:pt x="231" y="338"/>
                </a:lnTo>
                <a:lnTo>
                  <a:pt x="230" y="337"/>
                </a:lnTo>
                <a:lnTo>
                  <a:pt x="228" y="337"/>
                </a:lnTo>
                <a:lnTo>
                  <a:pt x="228" y="335"/>
                </a:lnTo>
                <a:lnTo>
                  <a:pt x="227" y="335"/>
                </a:lnTo>
                <a:lnTo>
                  <a:pt x="225" y="335"/>
                </a:lnTo>
                <a:lnTo>
                  <a:pt x="225" y="334"/>
                </a:lnTo>
                <a:lnTo>
                  <a:pt x="223" y="334"/>
                </a:lnTo>
                <a:lnTo>
                  <a:pt x="222" y="332"/>
                </a:lnTo>
                <a:lnTo>
                  <a:pt x="220" y="330"/>
                </a:lnTo>
                <a:lnTo>
                  <a:pt x="219" y="330"/>
                </a:lnTo>
                <a:lnTo>
                  <a:pt x="217" y="330"/>
                </a:lnTo>
                <a:lnTo>
                  <a:pt x="217" y="329"/>
                </a:lnTo>
                <a:lnTo>
                  <a:pt x="215" y="329"/>
                </a:lnTo>
                <a:lnTo>
                  <a:pt x="214" y="329"/>
                </a:lnTo>
                <a:lnTo>
                  <a:pt x="214" y="327"/>
                </a:lnTo>
                <a:lnTo>
                  <a:pt x="212" y="327"/>
                </a:lnTo>
                <a:lnTo>
                  <a:pt x="212" y="326"/>
                </a:lnTo>
                <a:lnTo>
                  <a:pt x="211" y="324"/>
                </a:lnTo>
                <a:lnTo>
                  <a:pt x="209" y="323"/>
                </a:lnTo>
                <a:lnTo>
                  <a:pt x="209" y="321"/>
                </a:lnTo>
                <a:lnTo>
                  <a:pt x="209" y="319"/>
                </a:lnTo>
                <a:lnTo>
                  <a:pt x="208" y="319"/>
                </a:lnTo>
                <a:lnTo>
                  <a:pt x="208" y="318"/>
                </a:lnTo>
                <a:lnTo>
                  <a:pt x="206" y="318"/>
                </a:lnTo>
                <a:lnTo>
                  <a:pt x="204" y="316"/>
                </a:lnTo>
                <a:lnTo>
                  <a:pt x="203" y="316"/>
                </a:lnTo>
                <a:lnTo>
                  <a:pt x="203" y="315"/>
                </a:lnTo>
                <a:lnTo>
                  <a:pt x="201" y="315"/>
                </a:lnTo>
                <a:lnTo>
                  <a:pt x="200" y="315"/>
                </a:lnTo>
                <a:lnTo>
                  <a:pt x="198" y="313"/>
                </a:lnTo>
                <a:lnTo>
                  <a:pt x="196" y="313"/>
                </a:lnTo>
                <a:lnTo>
                  <a:pt x="195" y="313"/>
                </a:lnTo>
                <a:lnTo>
                  <a:pt x="195" y="311"/>
                </a:lnTo>
                <a:lnTo>
                  <a:pt x="193" y="311"/>
                </a:lnTo>
                <a:lnTo>
                  <a:pt x="192" y="311"/>
                </a:lnTo>
                <a:lnTo>
                  <a:pt x="190" y="311"/>
                </a:lnTo>
                <a:lnTo>
                  <a:pt x="188" y="311"/>
                </a:lnTo>
                <a:lnTo>
                  <a:pt x="187" y="311"/>
                </a:lnTo>
                <a:lnTo>
                  <a:pt x="185" y="311"/>
                </a:lnTo>
                <a:lnTo>
                  <a:pt x="184" y="311"/>
                </a:lnTo>
                <a:lnTo>
                  <a:pt x="182" y="311"/>
                </a:lnTo>
                <a:lnTo>
                  <a:pt x="182" y="310"/>
                </a:lnTo>
                <a:lnTo>
                  <a:pt x="181" y="310"/>
                </a:lnTo>
                <a:lnTo>
                  <a:pt x="181" y="308"/>
                </a:lnTo>
                <a:lnTo>
                  <a:pt x="179" y="308"/>
                </a:lnTo>
                <a:lnTo>
                  <a:pt x="179" y="307"/>
                </a:lnTo>
                <a:lnTo>
                  <a:pt x="179" y="305"/>
                </a:lnTo>
                <a:lnTo>
                  <a:pt x="177" y="305"/>
                </a:lnTo>
                <a:lnTo>
                  <a:pt x="176" y="305"/>
                </a:lnTo>
                <a:lnTo>
                  <a:pt x="176" y="303"/>
                </a:lnTo>
                <a:lnTo>
                  <a:pt x="177" y="303"/>
                </a:lnTo>
                <a:lnTo>
                  <a:pt x="177" y="302"/>
                </a:lnTo>
                <a:lnTo>
                  <a:pt x="179" y="302"/>
                </a:lnTo>
                <a:lnTo>
                  <a:pt x="179" y="300"/>
                </a:lnTo>
                <a:lnTo>
                  <a:pt x="181" y="300"/>
                </a:lnTo>
                <a:lnTo>
                  <a:pt x="181" y="299"/>
                </a:lnTo>
                <a:lnTo>
                  <a:pt x="182" y="299"/>
                </a:lnTo>
                <a:lnTo>
                  <a:pt x="184" y="299"/>
                </a:lnTo>
                <a:lnTo>
                  <a:pt x="184" y="297"/>
                </a:lnTo>
                <a:lnTo>
                  <a:pt x="185" y="296"/>
                </a:lnTo>
                <a:lnTo>
                  <a:pt x="187" y="294"/>
                </a:lnTo>
                <a:lnTo>
                  <a:pt x="188" y="292"/>
                </a:lnTo>
                <a:lnTo>
                  <a:pt x="188" y="291"/>
                </a:lnTo>
                <a:lnTo>
                  <a:pt x="190" y="291"/>
                </a:lnTo>
                <a:lnTo>
                  <a:pt x="190" y="289"/>
                </a:lnTo>
                <a:lnTo>
                  <a:pt x="192" y="288"/>
                </a:lnTo>
                <a:lnTo>
                  <a:pt x="192" y="286"/>
                </a:lnTo>
                <a:lnTo>
                  <a:pt x="193" y="286"/>
                </a:lnTo>
                <a:lnTo>
                  <a:pt x="195" y="286"/>
                </a:lnTo>
                <a:lnTo>
                  <a:pt x="196" y="284"/>
                </a:lnTo>
                <a:lnTo>
                  <a:pt x="198" y="284"/>
                </a:lnTo>
                <a:lnTo>
                  <a:pt x="200" y="284"/>
                </a:lnTo>
                <a:lnTo>
                  <a:pt x="201" y="284"/>
                </a:lnTo>
                <a:lnTo>
                  <a:pt x="203" y="284"/>
                </a:lnTo>
                <a:lnTo>
                  <a:pt x="204" y="284"/>
                </a:lnTo>
                <a:lnTo>
                  <a:pt x="206" y="284"/>
                </a:lnTo>
                <a:lnTo>
                  <a:pt x="208" y="286"/>
                </a:lnTo>
                <a:lnTo>
                  <a:pt x="209" y="284"/>
                </a:lnTo>
                <a:lnTo>
                  <a:pt x="211" y="284"/>
                </a:lnTo>
                <a:lnTo>
                  <a:pt x="212" y="284"/>
                </a:lnTo>
                <a:lnTo>
                  <a:pt x="215" y="284"/>
                </a:lnTo>
                <a:lnTo>
                  <a:pt x="217" y="284"/>
                </a:lnTo>
                <a:lnTo>
                  <a:pt x="217" y="286"/>
                </a:lnTo>
                <a:lnTo>
                  <a:pt x="219" y="286"/>
                </a:lnTo>
                <a:lnTo>
                  <a:pt x="220" y="286"/>
                </a:lnTo>
                <a:lnTo>
                  <a:pt x="222" y="286"/>
                </a:lnTo>
                <a:lnTo>
                  <a:pt x="223" y="286"/>
                </a:lnTo>
                <a:lnTo>
                  <a:pt x="225" y="284"/>
                </a:lnTo>
                <a:lnTo>
                  <a:pt x="227" y="284"/>
                </a:lnTo>
                <a:lnTo>
                  <a:pt x="227" y="283"/>
                </a:lnTo>
                <a:lnTo>
                  <a:pt x="228" y="283"/>
                </a:lnTo>
                <a:lnTo>
                  <a:pt x="228" y="281"/>
                </a:lnTo>
                <a:lnTo>
                  <a:pt x="230" y="280"/>
                </a:lnTo>
                <a:lnTo>
                  <a:pt x="230" y="278"/>
                </a:lnTo>
                <a:lnTo>
                  <a:pt x="230" y="276"/>
                </a:lnTo>
                <a:lnTo>
                  <a:pt x="231" y="276"/>
                </a:lnTo>
                <a:lnTo>
                  <a:pt x="231" y="275"/>
                </a:lnTo>
                <a:lnTo>
                  <a:pt x="233" y="273"/>
                </a:lnTo>
                <a:lnTo>
                  <a:pt x="233" y="272"/>
                </a:lnTo>
                <a:lnTo>
                  <a:pt x="235" y="272"/>
                </a:lnTo>
                <a:lnTo>
                  <a:pt x="235" y="270"/>
                </a:lnTo>
                <a:lnTo>
                  <a:pt x="236" y="270"/>
                </a:lnTo>
                <a:lnTo>
                  <a:pt x="236" y="269"/>
                </a:lnTo>
                <a:lnTo>
                  <a:pt x="238" y="269"/>
                </a:lnTo>
                <a:lnTo>
                  <a:pt x="238" y="267"/>
                </a:lnTo>
                <a:lnTo>
                  <a:pt x="239" y="267"/>
                </a:lnTo>
                <a:lnTo>
                  <a:pt x="241" y="267"/>
                </a:lnTo>
                <a:lnTo>
                  <a:pt x="242" y="265"/>
                </a:lnTo>
                <a:lnTo>
                  <a:pt x="244" y="265"/>
                </a:lnTo>
                <a:lnTo>
                  <a:pt x="244" y="264"/>
                </a:lnTo>
                <a:lnTo>
                  <a:pt x="246" y="264"/>
                </a:lnTo>
                <a:lnTo>
                  <a:pt x="247" y="264"/>
                </a:lnTo>
                <a:lnTo>
                  <a:pt x="249" y="264"/>
                </a:lnTo>
                <a:lnTo>
                  <a:pt x="250" y="264"/>
                </a:lnTo>
                <a:lnTo>
                  <a:pt x="252" y="264"/>
                </a:lnTo>
                <a:lnTo>
                  <a:pt x="254" y="264"/>
                </a:lnTo>
                <a:lnTo>
                  <a:pt x="255" y="264"/>
                </a:lnTo>
                <a:lnTo>
                  <a:pt x="257" y="265"/>
                </a:lnTo>
                <a:lnTo>
                  <a:pt x="258" y="265"/>
                </a:lnTo>
                <a:lnTo>
                  <a:pt x="260" y="265"/>
                </a:lnTo>
                <a:lnTo>
                  <a:pt x="262" y="265"/>
                </a:lnTo>
                <a:lnTo>
                  <a:pt x="263" y="265"/>
                </a:lnTo>
                <a:lnTo>
                  <a:pt x="265" y="265"/>
                </a:lnTo>
                <a:lnTo>
                  <a:pt x="265" y="264"/>
                </a:lnTo>
                <a:lnTo>
                  <a:pt x="266" y="264"/>
                </a:lnTo>
                <a:lnTo>
                  <a:pt x="266" y="265"/>
                </a:lnTo>
                <a:lnTo>
                  <a:pt x="268" y="265"/>
                </a:lnTo>
                <a:lnTo>
                  <a:pt x="269" y="265"/>
                </a:lnTo>
                <a:lnTo>
                  <a:pt x="271" y="265"/>
                </a:lnTo>
                <a:lnTo>
                  <a:pt x="273" y="265"/>
                </a:lnTo>
                <a:lnTo>
                  <a:pt x="274" y="264"/>
                </a:lnTo>
                <a:lnTo>
                  <a:pt x="276" y="264"/>
                </a:lnTo>
                <a:lnTo>
                  <a:pt x="276" y="262"/>
                </a:lnTo>
                <a:lnTo>
                  <a:pt x="277" y="262"/>
                </a:lnTo>
                <a:lnTo>
                  <a:pt x="279" y="261"/>
                </a:lnTo>
                <a:lnTo>
                  <a:pt x="281" y="259"/>
                </a:lnTo>
                <a:lnTo>
                  <a:pt x="282" y="259"/>
                </a:lnTo>
                <a:lnTo>
                  <a:pt x="282" y="257"/>
                </a:lnTo>
                <a:lnTo>
                  <a:pt x="284" y="256"/>
                </a:lnTo>
                <a:lnTo>
                  <a:pt x="284" y="254"/>
                </a:lnTo>
                <a:lnTo>
                  <a:pt x="284" y="253"/>
                </a:lnTo>
                <a:lnTo>
                  <a:pt x="284" y="251"/>
                </a:lnTo>
                <a:lnTo>
                  <a:pt x="282" y="251"/>
                </a:lnTo>
                <a:lnTo>
                  <a:pt x="282" y="249"/>
                </a:lnTo>
                <a:lnTo>
                  <a:pt x="282" y="248"/>
                </a:lnTo>
                <a:lnTo>
                  <a:pt x="282" y="246"/>
                </a:lnTo>
                <a:lnTo>
                  <a:pt x="284" y="245"/>
                </a:lnTo>
                <a:lnTo>
                  <a:pt x="284" y="243"/>
                </a:lnTo>
                <a:lnTo>
                  <a:pt x="285" y="243"/>
                </a:lnTo>
                <a:lnTo>
                  <a:pt x="285" y="242"/>
                </a:lnTo>
                <a:lnTo>
                  <a:pt x="287" y="242"/>
                </a:lnTo>
                <a:lnTo>
                  <a:pt x="287" y="240"/>
                </a:lnTo>
                <a:lnTo>
                  <a:pt x="290" y="238"/>
                </a:lnTo>
                <a:lnTo>
                  <a:pt x="292" y="238"/>
                </a:lnTo>
                <a:lnTo>
                  <a:pt x="293" y="237"/>
                </a:lnTo>
                <a:lnTo>
                  <a:pt x="295" y="237"/>
                </a:lnTo>
                <a:lnTo>
                  <a:pt x="296" y="237"/>
                </a:lnTo>
                <a:lnTo>
                  <a:pt x="298" y="237"/>
                </a:lnTo>
                <a:lnTo>
                  <a:pt x="298" y="235"/>
                </a:lnTo>
                <a:lnTo>
                  <a:pt x="300" y="235"/>
                </a:lnTo>
                <a:lnTo>
                  <a:pt x="301" y="235"/>
                </a:lnTo>
                <a:lnTo>
                  <a:pt x="303" y="234"/>
                </a:lnTo>
                <a:lnTo>
                  <a:pt x="304" y="234"/>
                </a:lnTo>
                <a:lnTo>
                  <a:pt x="304" y="232"/>
                </a:lnTo>
                <a:lnTo>
                  <a:pt x="306" y="232"/>
                </a:lnTo>
                <a:lnTo>
                  <a:pt x="308" y="230"/>
                </a:lnTo>
                <a:lnTo>
                  <a:pt x="309" y="229"/>
                </a:lnTo>
                <a:lnTo>
                  <a:pt x="311" y="229"/>
                </a:lnTo>
                <a:lnTo>
                  <a:pt x="312" y="227"/>
                </a:lnTo>
                <a:lnTo>
                  <a:pt x="314" y="226"/>
                </a:lnTo>
                <a:lnTo>
                  <a:pt x="315" y="224"/>
                </a:lnTo>
                <a:lnTo>
                  <a:pt x="315" y="222"/>
                </a:lnTo>
                <a:lnTo>
                  <a:pt x="317" y="222"/>
                </a:lnTo>
                <a:lnTo>
                  <a:pt x="317" y="221"/>
                </a:lnTo>
                <a:lnTo>
                  <a:pt x="319" y="221"/>
                </a:lnTo>
                <a:lnTo>
                  <a:pt x="319" y="219"/>
                </a:lnTo>
                <a:lnTo>
                  <a:pt x="320" y="218"/>
                </a:lnTo>
                <a:lnTo>
                  <a:pt x="320" y="216"/>
                </a:lnTo>
                <a:lnTo>
                  <a:pt x="320" y="215"/>
                </a:lnTo>
                <a:lnTo>
                  <a:pt x="322" y="215"/>
                </a:lnTo>
                <a:lnTo>
                  <a:pt x="322" y="213"/>
                </a:lnTo>
                <a:lnTo>
                  <a:pt x="323" y="213"/>
                </a:lnTo>
                <a:lnTo>
                  <a:pt x="323" y="211"/>
                </a:lnTo>
                <a:lnTo>
                  <a:pt x="325" y="211"/>
                </a:lnTo>
                <a:lnTo>
                  <a:pt x="325" y="210"/>
                </a:lnTo>
                <a:lnTo>
                  <a:pt x="327" y="210"/>
                </a:lnTo>
                <a:lnTo>
                  <a:pt x="327" y="208"/>
                </a:lnTo>
                <a:lnTo>
                  <a:pt x="328" y="208"/>
                </a:lnTo>
                <a:lnTo>
                  <a:pt x="328" y="207"/>
                </a:lnTo>
                <a:lnTo>
                  <a:pt x="330" y="207"/>
                </a:lnTo>
                <a:lnTo>
                  <a:pt x="331" y="205"/>
                </a:lnTo>
                <a:lnTo>
                  <a:pt x="333" y="205"/>
                </a:lnTo>
                <a:lnTo>
                  <a:pt x="335" y="205"/>
                </a:lnTo>
                <a:lnTo>
                  <a:pt x="336" y="205"/>
                </a:lnTo>
                <a:lnTo>
                  <a:pt x="338" y="205"/>
                </a:lnTo>
                <a:lnTo>
                  <a:pt x="339" y="205"/>
                </a:lnTo>
                <a:lnTo>
                  <a:pt x="339" y="203"/>
                </a:lnTo>
                <a:lnTo>
                  <a:pt x="341" y="203"/>
                </a:lnTo>
                <a:lnTo>
                  <a:pt x="342" y="203"/>
                </a:lnTo>
                <a:lnTo>
                  <a:pt x="344" y="203"/>
                </a:lnTo>
                <a:lnTo>
                  <a:pt x="346" y="203"/>
                </a:lnTo>
                <a:lnTo>
                  <a:pt x="347" y="203"/>
                </a:lnTo>
                <a:lnTo>
                  <a:pt x="349" y="203"/>
                </a:lnTo>
                <a:lnTo>
                  <a:pt x="350" y="203"/>
                </a:lnTo>
                <a:lnTo>
                  <a:pt x="352" y="203"/>
                </a:lnTo>
                <a:lnTo>
                  <a:pt x="352" y="202"/>
                </a:lnTo>
                <a:lnTo>
                  <a:pt x="354" y="202"/>
                </a:lnTo>
                <a:lnTo>
                  <a:pt x="354" y="203"/>
                </a:lnTo>
                <a:lnTo>
                  <a:pt x="355" y="203"/>
                </a:lnTo>
                <a:lnTo>
                  <a:pt x="357" y="203"/>
                </a:lnTo>
                <a:lnTo>
                  <a:pt x="358" y="203"/>
                </a:lnTo>
                <a:lnTo>
                  <a:pt x="358" y="205"/>
                </a:lnTo>
                <a:lnTo>
                  <a:pt x="360" y="205"/>
                </a:lnTo>
                <a:lnTo>
                  <a:pt x="362" y="205"/>
                </a:lnTo>
                <a:lnTo>
                  <a:pt x="363" y="205"/>
                </a:lnTo>
                <a:lnTo>
                  <a:pt x="363" y="207"/>
                </a:lnTo>
                <a:lnTo>
                  <a:pt x="365" y="207"/>
                </a:lnTo>
                <a:lnTo>
                  <a:pt x="365" y="208"/>
                </a:lnTo>
                <a:lnTo>
                  <a:pt x="366" y="208"/>
                </a:lnTo>
                <a:lnTo>
                  <a:pt x="368" y="208"/>
                </a:lnTo>
                <a:lnTo>
                  <a:pt x="368" y="210"/>
                </a:lnTo>
                <a:lnTo>
                  <a:pt x="369" y="210"/>
                </a:lnTo>
                <a:lnTo>
                  <a:pt x="371" y="210"/>
                </a:lnTo>
                <a:lnTo>
                  <a:pt x="371" y="211"/>
                </a:lnTo>
                <a:lnTo>
                  <a:pt x="373" y="211"/>
                </a:lnTo>
                <a:lnTo>
                  <a:pt x="374" y="211"/>
                </a:lnTo>
                <a:lnTo>
                  <a:pt x="374" y="213"/>
                </a:lnTo>
                <a:lnTo>
                  <a:pt x="376" y="213"/>
                </a:lnTo>
                <a:lnTo>
                  <a:pt x="377" y="215"/>
                </a:lnTo>
                <a:lnTo>
                  <a:pt x="379" y="215"/>
                </a:lnTo>
                <a:lnTo>
                  <a:pt x="379" y="216"/>
                </a:lnTo>
                <a:lnTo>
                  <a:pt x="381" y="216"/>
                </a:lnTo>
                <a:lnTo>
                  <a:pt x="382" y="216"/>
                </a:lnTo>
                <a:lnTo>
                  <a:pt x="382" y="218"/>
                </a:lnTo>
                <a:lnTo>
                  <a:pt x="384" y="218"/>
                </a:lnTo>
                <a:lnTo>
                  <a:pt x="385" y="218"/>
                </a:lnTo>
                <a:lnTo>
                  <a:pt x="387" y="218"/>
                </a:lnTo>
                <a:lnTo>
                  <a:pt x="387" y="216"/>
                </a:lnTo>
                <a:lnTo>
                  <a:pt x="389" y="216"/>
                </a:lnTo>
                <a:lnTo>
                  <a:pt x="390" y="216"/>
                </a:lnTo>
                <a:lnTo>
                  <a:pt x="390" y="218"/>
                </a:lnTo>
                <a:lnTo>
                  <a:pt x="392" y="218"/>
                </a:lnTo>
                <a:lnTo>
                  <a:pt x="393" y="218"/>
                </a:lnTo>
                <a:lnTo>
                  <a:pt x="395" y="218"/>
                </a:lnTo>
                <a:lnTo>
                  <a:pt x="395" y="216"/>
                </a:lnTo>
                <a:lnTo>
                  <a:pt x="396" y="216"/>
                </a:lnTo>
                <a:lnTo>
                  <a:pt x="398" y="216"/>
                </a:lnTo>
                <a:lnTo>
                  <a:pt x="400" y="215"/>
                </a:lnTo>
                <a:lnTo>
                  <a:pt x="401" y="215"/>
                </a:lnTo>
                <a:lnTo>
                  <a:pt x="403" y="215"/>
                </a:lnTo>
                <a:lnTo>
                  <a:pt x="403" y="216"/>
                </a:lnTo>
                <a:lnTo>
                  <a:pt x="404" y="216"/>
                </a:lnTo>
                <a:lnTo>
                  <a:pt x="404" y="215"/>
                </a:lnTo>
                <a:lnTo>
                  <a:pt x="406" y="215"/>
                </a:lnTo>
                <a:lnTo>
                  <a:pt x="408" y="215"/>
                </a:lnTo>
                <a:lnTo>
                  <a:pt x="409" y="215"/>
                </a:lnTo>
                <a:lnTo>
                  <a:pt x="411" y="215"/>
                </a:lnTo>
                <a:lnTo>
                  <a:pt x="412" y="215"/>
                </a:lnTo>
                <a:lnTo>
                  <a:pt x="414" y="215"/>
                </a:lnTo>
                <a:lnTo>
                  <a:pt x="414" y="216"/>
                </a:lnTo>
                <a:lnTo>
                  <a:pt x="416" y="216"/>
                </a:lnTo>
                <a:lnTo>
                  <a:pt x="417" y="216"/>
                </a:lnTo>
                <a:lnTo>
                  <a:pt x="419" y="218"/>
                </a:lnTo>
                <a:lnTo>
                  <a:pt x="420" y="218"/>
                </a:lnTo>
                <a:lnTo>
                  <a:pt x="422" y="218"/>
                </a:lnTo>
                <a:lnTo>
                  <a:pt x="422" y="219"/>
                </a:lnTo>
                <a:lnTo>
                  <a:pt x="423" y="219"/>
                </a:lnTo>
                <a:lnTo>
                  <a:pt x="425" y="219"/>
                </a:lnTo>
                <a:lnTo>
                  <a:pt x="425" y="221"/>
                </a:lnTo>
                <a:lnTo>
                  <a:pt x="427" y="221"/>
                </a:lnTo>
                <a:lnTo>
                  <a:pt x="427" y="222"/>
                </a:lnTo>
                <a:lnTo>
                  <a:pt x="428" y="222"/>
                </a:lnTo>
                <a:lnTo>
                  <a:pt x="430" y="222"/>
                </a:lnTo>
                <a:lnTo>
                  <a:pt x="431" y="222"/>
                </a:lnTo>
                <a:lnTo>
                  <a:pt x="433" y="222"/>
                </a:lnTo>
                <a:lnTo>
                  <a:pt x="433" y="221"/>
                </a:lnTo>
                <a:lnTo>
                  <a:pt x="435" y="221"/>
                </a:lnTo>
                <a:lnTo>
                  <a:pt x="436" y="221"/>
                </a:lnTo>
                <a:lnTo>
                  <a:pt x="436" y="222"/>
                </a:lnTo>
                <a:lnTo>
                  <a:pt x="438" y="222"/>
                </a:lnTo>
                <a:lnTo>
                  <a:pt x="439" y="222"/>
                </a:lnTo>
                <a:lnTo>
                  <a:pt x="441" y="222"/>
                </a:lnTo>
                <a:lnTo>
                  <a:pt x="442" y="222"/>
                </a:lnTo>
                <a:lnTo>
                  <a:pt x="444" y="222"/>
                </a:lnTo>
                <a:lnTo>
                  <a:pt x="446" y="222"/>
                </a:lnTo>
                <a:lnTo>
                  <a:pt x="447" y="222"/>
                </a:lnTo>
                <a:lnTo>
                  <a:pt x="447" y="224"/>
                </a:lnTo>
                <a:lnTo>
                  <a:pt x="449" y="224"/>
                </a:lnTo>
                <a:lnTo>
                  <a:pt x="449" y="222"/>
                </a:lnTo>
                <a:lnTo>
                  <a:pt x="450" y="224"/>
                </a:lnTo>
                <a:lnTo>
                  <a:pt x="452" y="224"/>
                </a:lnTo>
                <a:lnTo>
                  <a:pt x="454" y="224"/>
                </a:lnTo>
                <a:lnTo>
                  <a:pt x="455" y="224"/>
                </a:lnTo>
                <a:lnTo>
                  <a:pt x="457" y="224"/>
                </a:lnTo>
                <a:lnTo>
                  <a:pt x="457" y="226"/>
                </a:lnTo>
                <a:lnTo>
                  <a:pt x="458" y="226"/>
                </a:lnTo>
                <a:lnTo>
                  <a:pt x="458" y="227"/>
                </a:lnTo>
                <a:lnTo>
                  <a:pt x="460" y="227"/>
                </a:lnTo>
                <a:lnTo>
                  <a:pt x="462" y="227"/>
                </a:lnTo>
                <a:lnTo>
                  <a:pt x="462" y="229"/>
                </a:lnTo>
                <a:lnTo>
                  <a:pt x="463" y="229"/>
                </a:lnTo>
                <a:lnTo>
                  <a:pt x="465" y="229"/>
                </a:lnTo>
                <a:lnTo>
                  <a:pt x="466" y="229"/>
                </a:lnTo>
                <a:lnTo>
                  <a:pt x="466" y="230"/>
                </a:lnTo>
                <a:lnTo>
                  <a:pt x="468" y="230"/>
                </a:lnTo>
                <a:lnTo>
                  <a:pt x="469" y="229"/>
                </a:lnTo>
                <a:lnTo>
                  <a:pt x="471" y="229"/>
                </a:lnTo>
                <a:lnTo>
                  <a:pt x="473" y="229"/>
                </a:lnTo>
                <a:lnTo>
                  <a:pt x="474" y="229"/>
                </a:lnTo>
                <a:lnTo>
                  <a:pt x="476" y="229"/>
                </a:lnTo>
                <a:lnTo>
                  <a:pt x="477" y="229"/>
                </a:lnTo>
                <a:lnTo>
                  <a:pt x="479" y="229"/>
                </a:lnTo>
                <a:lnTo>
                  <a:pt x="479" y="227"/>
                </a:lnTo>
                <a:lnTo>
                  <a:pt x="481" y="226"/>
                </a:lnTo>
                <a:lnTo>
                  <a:pt x="482" y="226"/>
                </a:lnTo>
                <a:lnTo>
                  <a:pt x="482" y="224"/>
                </a:lnTo>
                <a:lnTo>
                  <a:pt x="484" y="224"/>
                </a:lnTo>
                <a:lnTo>
                  <a:pt x="485" y="222"/>
                </a:lnTo>
                <a:lnTo>
                  <a:pt x="487" y="222"/>
                </a:lnTo>
                <a:lnTo>
                  <a:pt x="489" y="222"/>
                </a:lnTo>
                <a:lnTo>
                  <a:pt x="490" y="222"/>
                </a:lnTo>
                <a:lnTo>
                  <a:pt x="490" y="221"/>
                </a:lnTo>
                <a:lnTo>
                  <a:pt x="490" y="219"/>
                </a:lnTo>
                <a:lnTo>
                  <a:pt x="490" y="218"/>
                </a:lnTo>
                <a:lnTo>
                  <a:pt x="492" y="218"/>
                </a:lnTo>
                <a:lnTo>
                  <a:pt x="492" y="216"/>
                </a:lnTo>
                <a:lnTo>
                  <a:pt x="493" y="216"/>
                </a:lnTo>
                <a:lnTo>
                  <a:pt x="493" y="215"/>
                </a:lnTo>
                <a:lnTo>
                  <a:pt x="495" y="215"/>
                </a:lnTo>
                <a:lnTo>
                  <a:pt x="496" y="215"/>
                </a:lnTo>
                <a:lnTo>
                  <a:pt x="498" y="215"/>
                </a:lnTo>
                <a:lnTo>
                  <a:pt x="498" y="213"/>
                </a:lnTo>
                <a:lnTo>
                  <a:pt x="500" y="213"/>
                </a:lnTo>
                <a:lnTo>
                  <a:pt x="500" y="211"/>
                </a:lnTo>
                <a:lnTo>
                  <a:pt x="501" y="211"/>
                </a:lnTo>
                <a:lnTo>
                  <a:pt x="503" y="211"/>
                </a:lnTo>
                <a:lnTo>
                  <a:pt x="503" y="210"/>
                </a:lnTo>
                <a:lnTo>
                  <a:pt x="504" y="210"/>
                </a:lnTo>
                <a:lnTo>
                  <a:pt x="506" y="210"/>
                </a:lnTo>
                <a:lnTo>
                  <a:pt x="508" y="210"/>
                </a:lnTo>
                <a:lnTo>
                  <a:pt x="509" y="210"/>
                </a:lnTo>
                <a:lnTo>
                  <a:pt x="509" y="208"/>
                </a:lnTo>
                <a:lnTo>
                  <a:pt x="511" y="208"/>
                </a:lnTo>
                <a:lnTo>
                  <a:pt x="511" y="210"/>
                </a:lnTo>
                <a:lnTo>
                  <a:pt x="512" y="210"/>
                </a:lnTo>
                <a:lnTo>
                  <a:pt x="512" y="208"/>
                </a:lnTo>
                <a:lnTo>
                  <a:pt x="514" y="208"/>
                </a:lnTo>
                <a:lnTo>
                  <a:pt x="516" y="208"/>
                </a:lnTo>
                <a:lnTo>
                  <a:pt x="517" y="208"/>
                </a:lnTo>
                <a:lnTo>
                  <a:pt x="519" y="207"/>
                </a:lnTo>
                <a:lnTo>
                  <a:pt x="520" y="207"/>
                </a:lnTo>
                <a:lnTo>
                  <a:pt x="522" y="207"/>
                </a:lnTo>
                <a:lnTo>
                  <a:pt x="523" y="205"/>
                </a:lnTo>
                <a:lnTo>
                  <a:pt x="525" y="205"/>
                </a:lnTo>
                <a:lnTo>
                  <a:pt x="525" y="207"/>
                </a:lnTo>
                <a:lnTo>
                  <a:pt x="527" y="207"/>
                </a:lnTo>
                <a:lnTo>
                  <a:pt x="528" y="207"/>
                </a:lnTo>
                <a:lnTo>
                  <a:pt x="528" y="205"/>
                </a:lnTo>
                <a:lnTo>
                  <a:pt x="530" y="205"/>
                </a:lnTo>
                <a:lnTo>
                  <a:pt x="530" y="203"/>
                </a:lnTo>
                <a:lnTo>
                  <a:pt x="531" y="205"/>
                </a:lnTo>
                <a:lnTo>
                  <a:pt x="531" y="203"/>
                </a:lnTo>
                <a:lnTo>
                  <a:pt x="531" y="202"/>
                </a:lnTo>
                <a:lnTo>
                  <a:pt x="533" y="202"/>
                </a:lnTo>
                <a:lnTo>
                  <a:pt x="533" y="200"/>
                </a:lnTo>
                <a:lnTo>
                  <a:pt x="535" y="200"/>
                </a:lnTo>
                <a:lnTo>
                  <a:pt x="536" y="200"/>
                </a:lnTo>
                <a:lnTo>
                  <a:pt x="536" y="199"/>
                </a:lnTo>
                <a:lnTo>
                  <a:pt x="538" y="199"/>
                </a:lnTo>
                <a:lnTo>
                  <a:pt x="538" y="197"/>
                </a:lnTo>
                <a:lnTo>
                  <a:pt x="538" y="195"/>
                </a:lnTo>
                <a:lnTo>
                  <a:pt x="539" y="195"/>
                </a:lnTo>
                <a:lnTo>
                  <a:pt x="539" y="194"/>
                </a:lnTo>
                <a:lnTo>
                  <a:pt x="541" y="194"/>
                </a:lnTo>
                <a:lnTo>
                  <a:pt x="541" y="192"/>
                </a:lnTo>
                <a:lnTo>
                  <a:pt x="543" y="192"/>
                </a:lnTo>
                <a:lnTo>
                  <a:pt x="543" y="191"/>
                </a:lnTo>
                <a:lnTo>
                  <a:pt x="544" y="191"/>
                </a:lnTo>
                <a:lnTo>
                  <a:pt x="546" y="191"/>
                </a:lnTo>
                <a:lnTo>
                  <a:pt x="546" y="189"/>
                </a:lnTo>
                <a:lnTo>
                  <a:pt x="547" y="188"/>
                </a:lnTo>
                <a:lnTo>
                  <a:pt x="549" y="188"/>
                </a:lnTo>
                <a:lnTo>
                  <a:pt x="549" y="186"/>
                </a:lnTo>
                <a:lnTo>
                  <a:pt x="547" y="186"/>
                </a:lnTo>
                <a:lnTo>
                  <a:pt x="547" y="184"/>
                </a:lnTo>
                <a:lnTo>
                  <a:pt x="547" y="183"/>
                </a:lnTo>
                <a:lnTo>
                  <a:pt x="549" y="183"/>
                </a:lnTo>
                <a:lnTo>
                  <a:pt x="550" y="183"/>
                </a:lnTo>
                <a:lnTo>
                  <a:pt x="550" y="181"/>
                </a:lnTo>
                <a:lnTo>
                  <a:pt x="552" y="181"/>
                </a:lnTo>
                <a:lnTo>
                  <a:pt x="552" y="180"/>
                </a:lnTo>
                <a:lnTo>
                  <a:pt x="552" y="178"/>
                </a:lnTo>
                <a:lnTo>
                  <a:pt x="552" y="176"/>
                </a:lnTo>
                <a:lnTo>
                  <a:pt x="552" y="175"/>
                </a:lnTo>
                <a:lnTo>
                  <a:pt x="554" y="175"/>
                </a:lnTo>
                <a:lnTo>
                  <a:pt x="554" y="173"/>
                </a:lnTo>
                <a:lnTo>
                  <a:pt x="554" y="172"/>
                </a:lnTo>
                <a:lnTo>
                  <a:pt x="555" y="172"/>
                </a:lnTo>
                <a:lnTo>
                  <a:pt x="557" y="172"/>
                </a:lnTo>
                <a:lnTo>
                  <a:pt x="557" y="170"/>
                </a:lnTo>
                <a:lnTo>
                  <a:pt x="558" y="170"/>
                </a:lnTo>
                <a:lnTo>
                  <a:pt x="558" y="168"/>
                </a:lnTo>
                <a:lnTo>
                  <a:pt x="557" y="168"/>
                </a:lnTo>
                <a:lnTo>
                  <a:pt x="558" y="168"/>
                </a:lnTo>
                <a:lnTo>
                  <a:pt x="558" y="167"/>
                </a:lnTo>
                <a:lnTo>
                  <a:pt x="560" y="167"/>
                </a:lnTo>
                <a:lnTo>
                  <a:pt x="562" y="167"/>
                </a:lnTo>
                <a:lnTo>
                  <a:pt x="562" y="165"/>
                </a:lnTo>
                <a:lnTo>
                  <a:pt x="562" y="164"/>
                </a:lnTo>
                <a:lnTo>
                  <a:pt x="563" y="164"/>
                </a:lnTo>
                <a:lnTo>
                  <a:pt x="565" y="164"/>
                </a:lnTo>
                <a:lnTo>
                  <a:pt x="565" y="165"/>
                </a:lnTo>
                <a:lnTo>
                  <a:pt x="566" y="165"/>
                </a:lnTo>
                <a:lnTo>
                  <a:pt x="566" y="164"/>
                </a:lnTo>
                <a:lnTo>
                  <a:pt x="568" y="164"/>
                </a:lnTo>
                <a:lnTo>
                  <a:pt x="568" y="162"/>
                </a:lnTo>
                <a:lnTo>
                  <a:pt x="568" y="161"/>
                </a:lnTo>
                <a:lnTo>
                  <a:pt x="568" y="159"/>
                </a:lnTo>
                <a:lnTo>
                  <a:pt x="570" y="159"/>
                </a:lnTo>
                <a:lnTo>
                  <a:pt x="571" y="159"/>
                </a:lnTo>
                <a:lnTo>
                  <a:pt x="571" y="161"/>
                </a:lnTo>
                <a:lnTo>
                  <a:pt x="573" y="161"/>
                </a:lnTo>
                <a:lnTo>
                  <a:pt x="574" y="159"/>
                </a:lnTo>
                <a:lnTo>
                  <a:pt x="574" y="157"/>
                </a:lnTo>
                <a:lnTo>
                  <a:pt x="574" y="156"/>
                </a:lnTo>
                <a:lnTo>
                  <a:pt x="576" y="156"/>
                </a:lnTo>
                <a:lnTo>
                  <a:pt x="577" y="156"/>
                </a:lnTo>
                <a:lnTo>
                  <a:pt x="579" y="154"/>
                </a:lnTo>
                <a:lnTo>
                  <a:pt x="581" y="154"/>
                </a:lnTo>
                <a:lnTo>
                  <a:pt x="581" y="153"/>
                </a:lnTo>
                <a:lnTo>
                  <a:pt x="581" y="151"/>
                </a:lnTo>
                <a:lnTo>
                  <a:pt x="581" y="149"/>
                </a:lnTo>
                <a:lnTo>
                  <a:pt x="581" y="148"/>
                </a:lnTo>
                <a:lnTo>
                  <a:pt x="582" y="148"/>
                </a:lnTo>
                <a:lnTo>
                  <a:pt x="584" y="148"/>
                </a:lnTo>
                <a:lnTo>
                  <a:pt x="584" y="149"/>
                </a:lnTo>
                <a:lnTo>
                  <a:pt x="584" y="148"/>
                </a:lnTo>
                <a:lnTo>
                  <a:pt x="585" y="148"/>
                </a:lnTo>
                <a:lnTo>
                  <a:pt x="585" y="146"/>
                </a:lnTo>
                <a:lnTo>
                  <a:pt x="587" y="146"/>
                </a:lnTo>
                <a:lnTo>
                  <a:pt x="589" y="146"/>
                </a:lnTo>
                <a:lnTo>
                  <a:pt x="589" y="148"/>
                </a:lnTo>
                <a:lnTo>
                  <a:pt x="590" y="148"/>
                </a:lnTo>
                <a:lnTo>
                  <a:pt x="590" y="149"/>
                </a:lnTo>
                <a:lnTo>
                  <a:pt x="592" y="149"/>
                </a:lnTo>
                <a:lnTo>
                  <a:pt x="592" y="148"/>
                </a:lnTo>
                <a:lnTo>
                  <a:pt x="592" y="146"/>
                </a:lnTo>
                <a:lnTo>
                  <a:pt x="593" y="145"/>
                </a:lnTo>
                <a:lnTo>
                  <a:pt x="595" y="145"/>
                </a:lnTo>
                <a:lnTo>
                  <a:pt x="597" y="145"/>
                </a:lnTo>
                <a:lnTo>
                  <a:pt x="598" y="145"/>
                </a:lnTo>
                <a:lnTo>
                  <a:pt x="598" y="143"/>
                </a:lnTo>
                <a:lnTo>
                  <a:pt x="600" y="143"/>
                </a:lnTo>
                <a:lnTo>
                  <a:pt x="601" y="143"/>
                </a:lnTo>
                <a:lnTo>
                  <a:pt x="601" y="141"/>
                </a:lnTo>
                <a:lnTo>
                  <a:pt x="603" y="141"/>
                </a:lnTo>
                <a:lnTo>
                  <a:pt x="603" y="143"/>
                </a:lnTo>
                <a:lnTo>
                  <a:pt x="604" y="143"/>
                </a:lnTo>
                <a:lnTo>
                  <a:pt x="606" y="143"/>
                </a:lnTo>
                <a:lnTo>
                  <a:pt x="606" y="141"/>
                </a:lnTo>
                <a:lnTo>
                  <a:pt x="608" y="141"/>
                </a:lnTo>
                <a:lnTo>
                  <a:pt x="608" y="140"/>
                </a:lnTo>
                <a:lnTo>
                  <a:pt x="609" y="140"/>
                </a:lnTo>
                <a:lnTo>
                  <a:pt x="609" y="138"/>
                </a:lnTo>
                <a:lnTo>
                  <a:pt x="611" y="138"/>
                </a:lnTo>
                <a:lnTo>
                  <a:pt x="611" y="140"/>
                </a:lnTo>
                <a:lnTo>
                  <a:pt x="611" y="141"/>
                </a:lnTo>
                <a:lnTo>
                  <a:pt x="612" y="141"/>
                </a:lnTo>
                <a:lnTo>
                  <a:pt x="614" y="141"/>
                </a:lnTo>
                <a:lnTo>
                  <a:pt x="614" y="140"/>
                </a:lnTo>
                <a:lnTo>
                  <a:pt x="616" y="140"/>
                </a:lnTo>
                <a:lnTo>
                  <a:pt x="617" y="140"/>
                </a:lnTo>
                <a:lnTo>
                  <a:pt x="617" y="138"/>
                </a:lnTo>
                <a:lnTo>
                  <a:pt x="619" y="138"/>
                </a:lnTo>
                <a:lnTo>
                  <a:pt x="619" y="137"/>
                </a:lnTo>
                <a:lnTo>
                  <a:pt x="620" y="137"/>
                </a:lnTo>
                <a:lnTo>
                  <a:pt x="622" y="137"/>
                </a:lnTo>
                <a:lnTo>
                  <a:pt x="622" y="135"/>
                </a:lnTo>
                <a:lnTo>
                  <a:pt x="620" y="135"/>
                </a:lnTo>
                <a:lnTo>
                  <a:pt x="620" y="134"/>
                </a:lnTo>
                <a:lnTo>
                  <a:pt x="619" y="132"/>
                </a:lnTo>
                <a:lnTo>
                  <a:pt x="619" y="130"/>
                </a:lnTo>
                <a:lnTo>
                  <a:pt x="619" y="129"/>
                </a:lnTo>
                <a:lnTo>
                  <a:pt x="619" y="127"/>
                </a:lnTo>
                <a:lnTo>
                  <a:pt x="617" y="126"/>
                </a:lnTo>
                <a:lnTo>
                  <a:pt x="617" y="124"/>
                </a:lnTo>
                <a:lnTo>
                  <a:pt x="617" y="122"/>
                </a:lnTo>
                <a:lnTo>
                  <a:pt x="617" y="121"/>
                </a:lnTo>
                <a:lnTo>
                  <a:pt x="619" y="121"/>
                </a:lnTo>
                <a:lnTo>
                  <a:pt x="619" y="119"/>
                </a:lnTo>
                <a:lnTo>
                  <a:pt x="620" y="119"/>
                </a:lnTo>
                <a:lnTo>
                  <a:pt x="620" y="118"/>
                </a:lnTo>
                <a:lnTo>
                  <a:pt x="622" y="118"/>
                </a:lnTo>
                <a:lnTo>
                  <a:pt x="622" y="116"/>
                </a:lnTo>
                <a:lnTo>
                  <a:pt x="622" y="114"/>
                </a:lnTo>
                <a:lnTo>
                  <a:pt x="620" y="113"/>
                </a:lnTo>
                <a:lnTo>
                  <a:pt x="619" y="111"/>
                </a:lnTo>
                <a:lnTo>
                  <a:pt x="620" y="111"/>
                </a:lnTo>
                <a:lnTo>
                  <a:pt x="622" y="111"/>
                </a:lnTo>
                <a:lnTo>
                  <a:pt x="623" y="111"/>
                </a:lnTo>
                <a:lnTo>
                  <a:pt x="623" y="110"/>
                </a:lnTo>
                <a:lnTo>
                  <a:pt x="625" y="110"/>
                </a:lnTo>
                <a:lnTo>
                  <a:pt x="627" y="110"/>
                </a:lnTo>
                <a:lnTo>
                  <a:pt x="628" y="110"/>
                </a:lnTo>
                <a:lnTo>
                  <a:pt x="627" y="111"/>
                </a:lnTo>
                <a:lnTo>
                  <a:pt x="628" y="110"/>
                </a:lnTo>
                <a:lnTo>
                  <a:pt x="630" y="110"/>
                </a:lnTo>
                <a:lnTo>
                  <a:pt x="628" y="108"/>
                </a:lnTo>
                <a:lnTo>
                  <a:pt x="628" y="107"/>
                </a:lnTo>
                <a:lnTo>
                  <a:pt x="628" y="105"/>
                </a:lnTo>
                <a:lnTo>
                  <a:pt x="630" y="105"/>
                </a:lnTo>
                <a:lnTo>
                  <a:pt x="631" y="105"/>
                </a:lnTo>
                <a:lnTo>
                  <a:pt x="631" y="103"/>
                </a:lnTo>
                <a:lnTo>
                  <a:pt x="630" y="103"/>
                </a:lnTo>
                <a:lnTo>
                  <a:pt x="630" y="102"/>
                </a:lnTo>
                <a:lnTo>
                  <a:pt x="630" y="100"/>
                </a:lnTo>
                <a:lnTo>
                  <a:pt x="630" y="99"/>
                </a:lnTo>
                <a:lnTo>
                  <a:pt x="630" y="97"/>
                </a:lnTo>
                <a:lnTo>
                  <a:pt x="630" y="95"/>
                </a:lnTo>
                <a:lnTo>
                  <a:pt x="631" y="95"/>
                </a:lnTo>
                <a:lnTo>
                  <a:pt x="633" y="94"/>
                </a:lnTo>
                <a:lnTo>
                  <a:pt x="635" y="95"/>
                </a:lnTo>
                <a:lnTo>
                  <a:pt x="635" y="97"/>
                </a:lnTo>
                <a:lnTo>
                  <a:pt x="636" y="97"/>
                </a:lnTo>
                <a:lnTo>
                  <a:pt x="638" y="97"/>
                </a:lnTo>
                <a:lnTo>
                  <a:pt x="638" y="95"/>
                </a:lnTo>
                <a:lnTo>
                  <a:pt x="636" y="95"/>
                </a:lnTo>
                <a:lnTo>
                  <a:pt x="636" y="94"/>
                </a:lnTo>
                <a:lnTo>
                  <a:pt x="636" y="92"/>
                </a:lnTo>
                <a:lnTo>
                  <a:pt x="638" y="92"/>
                </a:lnTo>
                <a:lnTo>
                  <a:pt x="638" y="91"/>
                </a:lnTo>
                <a:lnTo>
                  <a:pt x="638" y="89"/>
                </a:lnTo>
                <a:lnTo>
                  <a:pt x="638" y="87"/>
                </a:lnTo>
                <a:lnTo>
                  <a:pt x="638" y="86"/>
                </a:lnTo>
                <a:lnTo>
                  <a:pt x="639" y="86"/>
                </a:lnTo>
                <a:lnTo>
                  <a:pt x="639" y="87"/>
                </a:lnTo>
                <a:lnTo>
                  <a:pt x="639" y="89"/>
                </a:lnTo>
                <a:lnTo>
                  <a:pt x="639" y="91"/>
                </a:lnTo>
                <a:lnTo>
                  <a:pt x="641" y="91"/>
                </a:lnTo>
                <a:lnTo>
                  <a:pt x="643" y="92"/>
                </a:lnTo>
                <a:lnTo>
                  <a:pt x="644" y="91"/>
                </a:lnTo>
                <a:lnTo>
                  <a:pt x="646" y="91"/>
                </a:lnTo>
                <a:lnTo>
                  <a:pt x="646" y="89"/>
                </a:lnTo>
                <a:lnTo>
                  <a:pt x="647" y="89"/>
                </a:lnTo>
                <a:lnTo>
                  <a:pt x="649" y="89"/>
                </a:lnTo>
                <a:lnTo>
                  <a:pt x="650" y="89"/>
                </a:lnTo>
                <a:lnTo>
                  <a:pt x="650" y="87"/>
                </a:lnTo>
                <a:lnTo>
                  <a:pt x="652" y="87"/>
                </a:lnTo>
                <a:lnTo>
                  <a:pt x="652" y="86"/>
                </a:lnTo>
                <a:lnTo>
                  <a:pt x="654" y="87"/>
                </a:lnTo>
                <a:lnTo>
                  <a:pt x="655" y="87"/>
                </a:lnTo>
                <a:lnTo>
                  <a:pt x="657" y="87"/>
                </a:lnTo>
                <a:lnTo>
                  <a:pt x="658" y="87"/>
                </a:lnTo>
                <a:lnTo>
                  <a:pt x="658" y="86"/>
                </a:lnTo>
                <a:lnTo>
                  <a:pt x="660" y="86"/>
                </a:lnTo>
                <a:lnTo>
                  <a:pt x="662" y="86"/>
                </a:lnTo>
                <a:lnTo>
                  <a:pt x="663" y="86"/>
                </a:lnTo>
                <a:lnTo>
                  <a:pt x="663" y="87"/>
                </a:lnTo>
                <a:lnTo>
                  <a:pt x="665" y="87"/>
                </a:lnTo>
                <a:lnTo>
                  <a:pt x="666" y="87"/>
                </a:lnTo>
                <a:lnTo>
                  <a:pt x="668" y="87"/>
                </a:lnTo>
                <a:lnTo>
                  <a:pt x="668" y="86"/>
                </a:lnTo>
                <a:lnTo>
                  <a:pt x="668" y="84"/>
                </a:lnTo>
                <a:lnTo>
                  <a:pt x="670" y="84"/>
                </a:lnTo>
                <a:lnTo>
                  <a:pt x="670" y="83"/>
                </a:lnTo>
                <a:lnTo>
                  <a:pt x="668" y="83"/>
                </a:lnTo>
                <a:lnTo>
                  <a:pt x="668" y="81"/>
                </a:lnTo>
                <a:lnTo>
                  <a:pt x="670" y="80"/>
                </a:lnTo>
                <a:lnTo>
                  <a:pt x="670" y="78"/>
                </a:lnTo>
                <a:lnTo>
                  <a:pt x="670" y="76"/>
                </a:lnTo>
                <a:lnTo>
                  <a:pt x="671" y="76"/>
                </a:lnTo>
                <a:lnTo>
                  <a:pt x="673" y="76"/>
                </a:lnTo>
                <a:lnTo>
                  <a:pt x="673" y="75"/>
                </a:lnTo>
                <a:lnTo>
                  <a:pt x="673" y="73"/>
                </a:lnTo>
                <a:lnTo>
                  <a:pt x="674" y="73"/>
                </a:lnTo>
                <a:lnTo>
                  <a:pt x="674" y="72"/>
                </a:lnTo>
                <a:lnTo>
                  <a:pt x="674" y="70"/>
                </a:lnTo>
                <a:lnTo>
                  <a:pt x="674" y="68"/>
                </a:lnTo>
                <a:lnTo>
                  <a:pt x="674" y="67"/>
                </a:lnTo>
                <a:lnTo>
                  <a:pt x="676" y="67"/>
                </a:lnTo>
                <a:lnTo>
                  <a:pt x="677" y="68"/>
                </a:lnTo>
                <a:lnTo>
                  <a:pt x="679" y="68"/>
                </a:lnTo>
                <a:lnTo>
                  <a:pt x="679" y="67"/>
                </a:lnTo>
                <a:lnTo>
                  <a:pt x="679" y="65"/>
                </a:lnTo>
                <a:lnTo>
                  <a:pt x="677" y="65"/>
                </a:lnTo>
                <a:lnTo>
                  <a:pt x="679" y="64"/>
                </a:lnTo>
                <a:lnTo>
                  <a:pt x="681" y="64"/>
                </a:lnTo>
                <a:lnTo>
                  <a:pt x="682" y="64"/>
                </a:lnTo>
                <a:lnTo>
                  <a:pt x="684" y="64"/>
                </a:lnTo>
                <a:lnTo>
                  <a:pt x="684" y="65"/>
                </a:lnTo>
                <a:lnTo>
                  <a:pt x="685" y="65"/>
                </a:lnTo>
                <a:lnTo>
                  <a:pt x="685" y="64"/>
                </a:lnTo>
                <a:lnTo>
                  <a:pt x="687" y="62"/>
                </a:lnTo>
                <a:lnTo>
                  <a:pt x="687" y="60"/>
                </a:lnTo>
                <a:lnTo>
                  <a:pt x="685" y="60"/>
                </a:lnTo>
                <a:lnTo>
                  <a:pt x="685" y="59"/>
                </a:lnTo>
                <a:lnTo>
                  <a:pt x="685" y="57"/>
                </a:lnTo>
                <a:lnTo>
                  <a:pt x="687" y="57"/>
                </a:lnTo>
                <a:lnTo>
                  <a:pt x="689" y="59"/>
                </a:lnTo>
                <a:lnTo>
                  <a:pt x="690" y="59"/>
                </a:lnTo>
                <a:lnTo>
                  <a:pt x="692" y="57"/>
                </a:lnTo>
                <a:lnTo>
                  <a:pt x="693" y="57"/>
                </a:lnTo>
                <a:lnTo>
                  <a:pt x="693" y="56"/>
                </a:lnTo>
                <a:lnTo>
                  <a:pt x="695" y="56"/>
                </a:lnTo>
                <a:lnTo>
                  <a:pt x="697" y="56"/>
                </a:lnTo>
                <a:lnTo>
                  <a:pt x="697" y="54"/>
                </a:lnTo>
                <a:lnTo>
                  <a:pt x="697" y="53"/>
                </a:lnTo>
                <a:lnTo>
                  <a:pt x="695" y="53"/>
                </a:lnTo>
                <a:lnTo>
                  <a:pt x="695" y="51"/>
                </a:lnTo>
                <a:lnTo>
                  <a:pt x="697" y="49"/>
                </a:lnTo>
                <a:lnTo>
                  <a:pt x="697" y="48"/>
                </a:lnTo>
                <a:lnTo>
                  <a:pt x="697" y="46"/>
                </a:lnTo>
                <a:lnTo>
                  <a:pt x="697" y="45"/>
                </a:lnTo>
                <a:lnTo>
                  <a:pt x="695" y="45"/>
                </a:lnTo>
                <a:lnTo>
                  <a:pt x="693" y="45"/>
                </a:lnTo>
                <a:lnTo>
                  <a:pt x="693" y="43"/>
                </a:lnTo>
                <a:lnTo>
                  <a:pt x="692" y="43"/>
                </a:lnTo>
                <a:lnTo>
                  <a:pt x="692" y="41"/>
                </a:lnTo>
                <a:lnTo>
                  <a:pt x="693" y="41"/>
                </a:lnTo>
                <a:lnTo>
                  <a:pt x="693" y="40"/>
                </a:lnTo>
                <a:lnTo>
                  <a:pt x="695" y="40"/>
                </a:lnTo>
                <a:lnTo>
                  <a:pt x="697" y="40"/>
                </a:lnTo>
                <a:lnTo>
                  <a:pt x="697" y="38"/>
                </a:lnTo>
                <a:lnTo>
                  <a:pt x="697" y="37"/>
                </a:lnTo>
                <a:lnTo>
                  <a:pt x="697" y="35"/>
                </a:lnTo>
                <a:lnTo>
                  <a:pt x="697" y="33"/>
                </a:lnTo>
                <a:lnTo>
                  <a:pt x="695" y="32"/>
                </a:lnTo>
                <a:lnTo>
                  <a:pt x="695" y="30"/>
                </a:lnTo>
                <a:lnTo>
                  <a:pt x="693" y="30"/>
                </a:lnTo>
                <a:lnTo>
                  <a:pt x="693" y="29"/>
                </a:lnTo>
                <a:lnTo>
                  <a:pt x="692" y="27"/>
                </a:lnTo>
                <a:lnTo>
                  <a:pt x="692" y="26"/>
                </a:lnTo>
                <a:lnTo>
                  <a:pt x="692" y="24"/>
                </a:lnTo>
                <a:lnTo>
                  <a:pt x="693" y="24"/>
                </a:lnTo>
                <a:lnTo>
                  <a:pt x="693" y="22"/>
                </a:lnTo>
                <a:lnTo>
                  <a:pt x="695" y="22"/>
                </a:lnTo>
                <a:lnTo>
                  <a:pt x="697" y="22"/>
                </a:lnTo>
                <a:lnTo>
                  <a:pt x="698" y="21"/>
                </a:lnTo>
                <a:lnTo>
                  <a:pt x="698" y="19"/>
                </a:lnTo>
                <a:lnTo>
                  <a:pt x="700" y="19"/>
                </a:lnTo>
                <a:lnTo>
                  <a:pt x="700" y="18"/>
                </a:lnTo>
                <a:lnTo>
                  <a:pt x="700" y="19"/>
                </a:lnTo>
                <a:lnTo>
                  <a:pt x="701" y="19"/>
                </a:lnTo>
                <a:lnTo>
                  <a:pt x="703" y="19"/>
                </a:lnTo>
                <a:lnTo>
                  <a:pt x="704" y="19"/>
                </a:lnTo>
                <a:lnTo>
                  <a:pt x="706" y="19"/>
                </a:lnTo>
                <a:lnTo>
                  <a:pt x="706" y="18"/>
                </a:lnTo>
                <a:lnTo>
                  <a:pt x="708" y="18"/>
                </a:lnTo>
                <a:lnTo>
                  <a:pt x="709" y="16"/>
                </a:lnTo>
                <a:lnTo>
                  <a:pt x="711" y="16"/>
                </a:lnTo>
                <a:lnTo>
                  <a:pt x="711" y="14"/>
                </a:lnTo>
                <a:lnTo>
                  <a:pt x="712" y="14"/>
                </a:lnTo>
                <a:lnTo>
                  <a:pt x="714" y="13"/>
                </a:lnTo>
                <a:lnTo>
                  <a:pt x="716" y="11"/>
                </a:lnTo>
                <a:lnTo>
                  <a:pt x="717" y="10"/>
                </a:lnTo>
                <a:lnTo>
                  <a:pt x="719" y="8"/>
                </a:lnTo>
                <a:lnTo>
                  <a:pt x="720" y="8"/>
                </a:lnTo>
                <a:lnTo>
                  <a:pt x="720" y="6"/>
                </a:lnTo>
                <a:lnTo>
                  <a:pt x="722" y="6"/>
                </a:lnTo>
                <a:lnTo>
                  <a:pt x="724" y="6"/>
                </a:lnTo>
                <a:lnTo>
                  <a:pt x="725" y="5"/>
                </a:lnTo>
                <a:lnTo>
                  <a:pt x="727" y="5"/>
                </a:lnTo>
                <a:lnTo>
                  <a:pt x="728" y="5"/>
                </a:lnTo>
                <a:lnTo>
                  <a:pt x="730" y="3"/>
                </a:lnTo>
                <a:lnTo>
                  <a:pt x="731" y="3"/>
                </a:lnTo>
                <a:lnTo>
                  <a:pt x="733" y="3"/>
                </a:lnTo>
                <a:lnTo>
                  <a:pt x="735" y="3"/>
                </a:lnTo>
                <a:lnTo>
                  <a:pt x="736" y="3"/>
                </a:lnTo>
                <a:lnTo>
                  <a:pt x="738" y="3"/>
                </a:lnTo>
                <a:lnTo>
                  <a:pt x="738" y="2"/>
                </a:lnTo>
                <a:lnTo>
                  <a:pt x="739" y="2"/>
                </a:lnTo>
                <a:lnTo>
                  <a:pt x="739" y="3"/>
                </a:lnTo>
                <a:lnTo>
                  <a:pt x="741" y="3"/>
                </a:lnTo>
                <a:lnTo>
                  <a:pt x="743" y="3"/>
                </a:lnTo>
                <a:lnTo>
                  <a:pt x="744" y="2"/>
                </a:lnTo>
                <a:lnTo>
                  <a:pt x="746" y="2"/>
                </a:lnTo>
                <a:lnTo>
                  <a:pt x="747" y="2"/>
                </a:lnTo>
                <a:lnTo>
                  <a:pt x="749" y="2"/>
                </a:lnTo>
                <a:lnTo>
                  <a:pt x="751" y="2"/>
                </a:lnTo>
                <a:lnTo>
                  <a:pt x="752" y="2"/>
                </a:lnTo>
                <a:lnTo>
                  <a:pt x="754" y="2"/>
                </a:lnTo>
                <a:lnTo>
                  <a:pt x="755" y="2"/>
                </a:lnTo>
                <a:lnTo>
                  <a:pt x="757" y="0"/>
                </a:lnTo>
                <a:lnTo>
                  <a:pt x="758" y="0"/>
                </a:lnTo>
                <a:lnTo>
                  <a:pt x="760" y="0"/>
                </a:lnTo>
                <a:lnTo>
                  <a:pt x="762" y="0"/>
                </a:lnTo>
                <a:lnTo>
                  <a:pt x="763" y="0"/>
                </a:lnTo>
                <a:lnTo>
                  <a:pt x="766" y="0"/>
                </a:lnTo>
                <a:lnTo>
                  <a:pt x="768" y="0"/>
                </a:lnTo>
                <a:lnTo>
                  <a:pt x="770" y="0"/>
                </a:lnTo>
                <a:lnTo>
                  <a:pt x="771" y="0"/>
                </a:lnTo>
                <a:lnTo>
                  <a:pt x="773" y="0"/>
                </a:lnTo>
                <a:lnTo>
                  <a:pt x="774" y="0"/>
                </a:lnTo>
                <a:lnTo>
                  <a:pt x="776" y="0"/>
                </a:lnTo>
                <a:lnTo>
                  <a:pt x="778" y="0"/>
                </a:lnTo>
                <a:lnTo>
                  <a:pt x="779" y="2"/>
                </a:lnTo>
                <a:lnTo>
                  <a:pt x="781" y="2"/>
                </a:lnTo>
                <a:lnTo>
                  <a:pt x="782" y="2"/>
                </a:lnTo>
                <a:lnTo>
                  <a:pt x="784" y="2"/>
                </a:lnTo>
                <a:lnTo>
                  <a:pt x="785" y="2"/>
                </a:lnTo>
                <a:lnTo>
                  <a:pt x="787" y="3"/>
                </a:lnTo>
                <a:lnTo>
                  <a:pt x="789" y="3"/>
                </a:lnTo>
                <a:lnTo>
                  <a:pt x="790" y="3"/>
                </a:lnTo>
                <a:lnTo>
                  <a:pt x="792" y="3"/>
                </a:lnTo>
                <a:lnTo>
                  <a:pt x="793" y="3"/>
                </a:lnTo>
                <a:lnTo>
                  <a:pt x="795" y="3"/>
                </a:lnTo>
                <a:lnTo>
                  <a:pt x="795" y="5"/>
                </a:lnTo>
                <a:lnTo>
                  <a:pt x="797" y="5"/>
                </a:lnTo>
                <a:lnTo>
                  <a:pt x="798" y="5"/>
                </a:lnTo>
                <a:lnTo>
                  <a:pt x="800" y="5"/>
                </a:lnTo>
                <a:lnTo>
                  <a:pt x="801" y="5"/>
                </a:lnTo>
                <a:lnTo>
                  <a:pt x="803" y="5"/>
                </a:lnTo>
                <a:lnTo>
                  <a:pt x="804" y="5"/>
                </a:lnTo>
                <a:lnTo>
                  <a:pt x="804" y="6"/>
                </a:lnTo>
                <a:lnTo>
                  <a:pt x="806" y="6"/>
                </a:lnTo>
                <a:lnTo>
                  <a:pt x="808" y="6"/>
                </a:lnTo>
                <a:lnTo>
                  <a:pt x="809" y="6"/>
                </a:lnTo>
                <a:lnTo>
                  <a:pt x="811" y="6"/>
                </a:lnTo>
                <a:lnTo>
                  <a:pt x="812" y="6"/>
                </a:lnTo>
                <a:lnTo>
                  <a:pt x="814" y="6"/>
                </a:lnTo>
                <a:lnTo>
                  <a:pt x="816" y="8"/>
                </a:lnTo>
                <a:lnTo>
                  <a:pt x="817" y="8"/>
                </a:lnTo>
                <a:lnTo>
                  <a:pt x="819" y="8"/>
                </a:lnTo>
                <a:lnTo>
                  <a:pt x="820" y="10"/>
                </a:lnTo>
                <a:lnTo>
                  <a:pt x="822" y="10"/>
                </a:lnTo>
                <a:lnTo>
                  <a:pt x="824" y="10"/>
                </a:lnTo>
                <a:lnTo>
                  <a:pt x="825" y="11"/>
                </a:lnTo>
                <a:lnTo>
                  <a:pt x="827" y="11"/>
                </a:lnTo>
                <a:lnTo>
                  <a:pt x="828" y="13"/>
                </a:lnTo>
                <a:lnTo>
                  <a:pt x="830" y="13"/>
                </a:lnTo>
                <a:lnTo>
                  <a:pt x="831" y="14"/>
                </a:lnTo>
                <a:lnTo>
                  <a:pt x="833" y="14"/>
                </a:lnTo>
                <a:lnTo>
                  <a:pt x="835" y="14"/>
                </a:lnTo>
                <a:lnTo>
                  <a:pt x="836" y="16"/>
                </a:lnTo>
                <a:lnTo>
                  <a:pt x="838" y="16"/>
                </a:lnTo>
                <a:lnTo>
                  <a:pt x="838" y="18"/>
                </a:lnTo>
                <a:lnTo>
                  <a:pt x="839" y="18"/>
                </a:lnTo>
                <a:lnTo>
                  <a:pt x="839" y="19"/>
                </a:lnTo>
                <a:lnTo>
                  <a:pt x="841" y="19"/>
                </a:lnTo>
                <a:lnTo>
                  <a:pt x="841" y="21"/>
                </a:lnTo>
                <a:lnTo>
                  <a:pt x="841" y="22"/>
                </a:lnTo>
                <a:lnTo>
                  <a:pt x="843" y="22"/>
                </a:lnTo>
                <a:lnTo>
                  <a:pt x="843" y="24"/>
                </a:lnTo>
                <a:lnTo>
                  <a:pt x="844" y="26"/>
                </a:lnTo>
                <a:lnTo>
                  <a:pt x="844" y="27"/>
                </a:lnTo>
                <a:lnTo>
                  <a:pt x="846" y="29"/>
                </a:lnTo>
                <a:lnTo>
                  <a:pt x="846" y="30"/>
                </a:lnTo>
                <a:lnTo>
                  <a:pt x="847" y="32"/>
                </a:lnTo>
                <a:lnTo>
                  <a:pt x="847" y="33"/>
                </a:lnTo>
                <a:lnTo>
                  <a:pt x="847" y="35"/>
                </a:lnTo>
                <a:lnTo>
                  <a:pt x="849" y="35"/>
                </a:lnTo>
                <a:lnTo>
                  <a:pt x="849" y="37"/>
                </a:lnTo>
                <a:lnTo>
                  <a:pt x="851" y="37"/>
                </a:lnTo>
                <a:lnTo>
                  <a:pt x="852" y="38"/>
                </a:lnTo>
                <a:lnTo>
                  <a:pt x="854" y="38"/>
                </a:lnTo>
                <a:lnTo>
                  <a:pt x="855" y="38"/>
                </a:lnTo>
                <a:lnTo>
                  <a:pt x="857" y="40"/>
                </a:lnTo>
                <a:lnTo>
                  <a:pt x="858" y="40"/>
                </a:lnTo>
                <a:lnTo>
                  <a:pt x="860" y="40"/>
                </a:lnTo>
                <a:lnTo>
                  <a:pt x="862" y="40"/>
                </a:lnTo>
                <a:lnTo>
                  <a:pt x="863" y="40"/>
                </a:lnTo>
                <a:lnTo>
                  <a:pt x="863" y="41"/>
                </a:lnTo>
                <a:lnTo>
                  <a:pt x="865" y="41"/>
                </a:lnTo>
                <a:lnTo>
                  <a:pt x="866" y="43"/>
                </a:lnTo>
                <a:lnTo>
                  <a:pt x="868" y="43"/>
                </a:lnTo>
                <a:lnTo>
                  <a:pt x="868" y="45"/>
                </a:lnTo>
                <a:lnTo>
                  <a:pt x="870" y="45"/>
                </a:lnTo>
                <a:lnTo>
                  <a:pt x="870" y="46"/>
                </a:lnTo>
                <a:lnTo>
                  <a:pt x="871" y="46"/>
                </a:lnTo>
                <a:lnTo>
                  <a:pt x="871" y="48"/>
                </a:lnTo>
                <a:lnTo>
                  <a:pt x="873" y="48"/>
                </a:lnTo>
                <a:lnTo>
                  <a:pt x="873" y="49"/>
                </a:lnTo>
                <a:lnTo>
                  <a:pt x="874" y="49"/>
                </a:lnTo>
                <a:lnTo>
                  <a:pt x="876" y="49"/>
                </a:lnTo>
                <a:lnTo>
                  <a:pt x="878" y="49"/>
                </a:lnTo>
                <a:lnTo>
                  <a:pt x="879" y="51"/>
                </a:lnTo>
                <a:lnTo>
                  <a:pt x="881" y="51"/>
                </a:lnTo>
                <a:lnTo>
                  <a:pt x="884" y="53"/>
                </a:lnTo>
                <a:lnTo>
                  <a:pt x="885" y="53"/>
                </a:lnTo>
                <a:lnTo>
                  <a:pt x="887" y="54"/>
                </a:lnTo>
                <a:lnTo>
                  <a:pt x="889" y="54"/>
                </a:lnTo>
                <a:lnTo>
                  <a:pt x="890" y="54"/>
                </a:lnTo>
                <a:lnTo>
                  <a:pt x="892" y="54"/>
                </a:lnTo>
                <a:lnTo>
                  <a:pt x="893" y="54"/>
                </a:lnTo>
                <a:lnTo>
                  <a:pt x="895" y="54"/>
                </a:lnTo>
                <a:lnTo>
                  <a:pt x="897" y="54"/>
                </a:lnTo>
                <a:lnTo>
                  <a:pt x="898" y="54"/>
                </a:lnTo>
                <a:lnTo>
                  <a:pt x="900" y="54"/>
                </a:lnTo>
                <a:lnTo>
                  <a:pt x="901" y="54"/>
                </a:lnTo>
                <a:lnTo>
                  <a:pt x="903" y="54"/>
                </a:lnTo>
                <a:lnTo>
                  <a:pt x="905" y="56"/>
                </a:lnTo>
                <a:lnTo>
                  <a:pt x="906" y="56"/>
                </a:lnTo>
                <a:lnTo>
                  <a:pt x="908" y="57"/>
                </a:lnTo>
                <a:lnTo>
                  <a:pt x="909" y="57"/>
                </a:lnTo>
                <a:lnTo>
                  <a:pt x="909" y="59"/>
                </a:lnTo>
                <a:lnTo>
                  <a:pt x="911" y="60"/>
                </a:lnTo>
                <a:lnTo>
                  <a:pt x="912" y="60"/>
                </a:lnTo>
                <a:lnTo>
                  <a:pt x="914" y="62"/>
                </a:lnTo>
                <a:lnTo>
                  <a:pt x="916" y="64"/>
                </a:lnTo>
                <a:lnTo>
                  <a:pt x="917" y="64"/>
                </a:lnTo>
                <a:lnTo>
                  <a:pt x="919" y="64"/>
                </a:lnTo>
                <a:lnTo>
                  <a:pt x="920" y="64"/>
                </a:lnTo>
                <a:lnTo>
                  <a:pt x="922" y="65"/>
                </a:lnTo>
                <a:lnTo>
                  <a:pt x="924" y="65"/>
                </a:lnTo>
                <a:lnTo>
                  <a:pt x="925" y="67"/>
                </a:lnTo>
                <a:lnTo>
                  <a:pt x="927" y="68"/>
                </a:lnTo>
                <a:lnTo>
                  <a:pt x="927" y="70"/>
                </a:lnTo>
                <a:lnTo>
                  <a:pt x="928" y="70"/>
                </a:lnTo>
                <a:lnTo>
                  <a:pt x="928" y="72"/>
                </a:lnTo>
                <a:lnTo>
                  <a:pt x="930" y="72"/>
                </a:lnTo>
                <a:lnTo>
                  <a:pt x="930" y="73"/>
                </a:lnTo>
                <a:lnTo>
                  <a:pt x="932" y="73"/>
                </a:lnTo>
                <a:lnTo>
                  <a:pt x="933" y="73"/>
                </a:lnTo>
                <a:lnTo>
                  <a:pt x="935" y="73"/>
                </a:lnTo>
                <a:lnTo>
                  <a:pt x="935" y="75"/>
                </a:lnTo>
                <a:lnTo>
                  <a:pt x="936" y="75"/>
                </a:lnTo>
                <a:lnTo>
                  <a:pt x="938" y="75"/>
                </a:lnTo>
                <a:lnTo>
                  <a:pt x="938" y="76"/>
                </a:lnTo>
                <a:lnTo>
                  <a:pt x="939" y="76"/>
                </a:lnTo>
                <a:lnTo>
                  <a:pt x="939" y="78"/>
                </a:lnTo>
                <a:lnTo>
                  <a:pt x="941" y="80"/>
                </a:lnTo>
                <a:lnTo>
                  <a:pt x="943" y="81"/>
                </a:lnTo>
                <a:lnTo>
                  <a:pt x="944" y="81"/>
                </a:lnTo>
                <a:lnTo>
                  <a:pt x="944" y="83"/>
                </a:lnTo>
                <a:lnTo>
                  <a:pt x="946" y="83"/>
                </a:lnTo>
                <a:lnTo>
                  <a:pt x="947" y="83"/>
                </a:lnTo>
                <a:lnTo>
                  <a:pt x="947" y="84"/>
                </a:lnTo>
                <a:lnTo>
                  <a:pt x="949" y="84"/>
                </a:lnTo>
                <a:lnTo>
                  <a:pt x="951" y="86"/>
                </a:lnTo>
                <a:lnTo>
                  <a:pt x="952" y="86"/>
                </a:lnTo>
                <a:lnTo>
                  <a:pt x="954" y="87"/>
                </a:lnTo>
                <a:lnTo>
                  <a:pt x="955" y="87"/>
                </a:lnTo>
                <a:lnTo>
                  <a:pt x="957" y="87"/>
                </a:lnTo>
                <a:lnTo>
                  <a:pt x="958" y="87"/>
                </a:lnTo>
                <a:lnTo>
                  <a:pt x="958" y="89"/>
                </a:lnTo>
                <a:lnTo>
                  <a:pt x="960" y="89"/>
                </a:lnTo>
                <a:lnTo>
                  <a:pt x="962" y="89"/>
                </a:lnTo>
                <a:lnTo>
                  <a:pt x="962" y="91"/>
                </a:lnTo>
                <a:lnTo>
                  <a:pt x="963" y="91"/>
                </a:lnTo>
                <a:lnTo>
                  <a:pt x="963" y="92"/>
                </a:lnTo>
                <a:lnTo>
                  <a:pt x="965" y="92"/>
                </a:lnTo>
                <a:lnTo>
                  <a:pt x="966" y="95"/>
                </a:lnTo>
                <a:lnTo>
                  <a:pt x="966" y="97"/>
                </a:lnTo>
                <a:lnTo>
                  <a:pt x="968" y="99"/>
                </a:lnTo>
                <a:lnTo>
                  <a:pt x="968" y="100"/>
                </a:lnTo>
                <a:lnTo>
                  <a:pt x="970" y="100"/>
                </a:lnTo>
                <a:lnTo>
                  <a:pt x="971" y="100"/>
                </a:lnTo>
                <a:lnTo>
                  <a:pt x="973" y="100"/>
                </a:lnTo>
                <a:lnTo>
                  <a:pt x="974" y="100"/>
                </a:lnTo>
                <a:lnTo>
                  <a:pt x="976" y="100"/>
                </a:lnTo>
                <a:lnTo>
                  <a:pt x="978" y="100"/>
                </a:lnTo>
                <a:lnTo>
                  <a:pt x="979" y="100"/>
                </a:lnTo>
                <a:lnTo>
                  <a:pt x="979" y="102"/>
                </a:lnTo>
                <a:lnTo>
                  <a:pt x="981" y="102"/>
                </a:lnTo>
                <a:lnTo>
                  <a:pt x="981" y="103"/>
                </a:lnTo>
                <a:lnTo>
                  <a:pt x="982" y="103"/>
                </a:lnTo>
                <a:lnTo>
                  <a:pt x="982" y="105"/>
                </a:lnTo>
                <a:lnTo>
                  <a:pt x="984" y="105"/>
                </a:lnTo>
                <a:lnTo>
                  <a:pt x="985" y="105"/>
                </a:lnTo>
                <a:lnTo>
                  <a:pt x="987" y="103"/>
                </a:lnTo>
                <a:lnTo>
                  <a:pt x="989" y="103"/>
                </a:lnTo>
                <a:lnTo>
                  <a:pt x="989" y="102"/>
                </a:lnTo>
                <a:lnTo>
                  <a:pt x="990" y="102"/>
                </a:lnTo>
                <a:lnTo>
                  <a:pt x="992" y="100"/>
                </a:lnTo>
                <a:lnTo>
                  <a:pt x="993" y="100"/>
                </a:lnTo>
                <a:lnTo>
                  <a:pt x="995" y="100"/>
                </a:lnTo>
                <a:lnTo>
                  <a:pt x="997" y="100"/>
                </a:lnTo>
                <a:lnTo>
                  <a:pt x="998" y="100"/>
                </a:lnTo>
                <a:lnTo>
                  <a:pt x="1000" y="100"/>
                </a:lnTo>
                <a:lnTo>
                  <a:pt x="1001" y="100"/>
                </a:lnTo>
                <a:lnTo>
                  <a:pt x="1003" y="100"/>
                </a:lnTo>
                <a:lnTo>
                  <a:pt x="1005" y="102"/>
                </a:lnTo>
                <a:lnTo>
                  <a:pt x="1006" y="102"/>
                </a:lnTo>
                <a:lnTo>
                  <a:pt x="1006" y="103"/>
                </a:lnTo>
                <a:lnTo>
                  <a:pt x="1008" y="103"/>
                </a:lnTo>
                <a:lnTo>
                  <a:pt x="1008" y="105"/>
                </a:lnTo>
                <a:lnTo>
                  <a:pt x="1009" y="107"/>
                </a:lnTo>
                <a:lnTo>
                  <a:pt x="1009" y="110"/>
                </a:lnTo>
                <a:lnTo>
                  <a:pt x="1011" y="111"/>
                </a:lnTo>
                <a:lnTo>
                  <a:pt x="1011" y="113"/>
                </a:lnTo>
                <a:lnTo>
                  <a:pt x="1011" y="114"/>
                </a:lnTo>
                <a:lnTo>
                  <a:pt x="1011" y="116"/>
                </a:lnTo>
                <a:lnTo>
                  <a:pt x="1016" y="124"/>
                </a:lnTo>
                <a:lnTo>
                  <a:pt x="1019" y="127"/>
                </a:lnTo>
                <a:lnTo>
                  <a:pt x="1033" y="143"/>
                </a:lnTo>
                <a:lnTo>
                  <a:pt x="1044" y="154"/>
                </a:lnTo>
                <a:lnTo>
                  <a:pt x="1046" y="156"/>
                </a:lnTo>
                <a:lnTo>
                  <a:pt x="1047" y="156"/>
                </a:lnTo>
                <a:lnTo>
                  <a:pt x="1052" y="156"/>
                </a:lnTo>
                <a:lnTo>
                  <a:pt x="1057" y="156"/>
                </a:lnTo>
                <a:lnTo>
                  <a:pt x="1060" y="156"/>
                </a:lnTo>
                <a:lnTo>
                  <a:pt x="1063" y="156"/>
                </a:lnTo>
                <a:lnTo>
                  <a:pt x="1065" y="156"/>
                </a:lnTo>
                <a:lnTo>
                  <a:pt x="1068" y="154"/>
                </a:lnTo>
                <a:lnTo>
                  <a:pt x="1070" y="154"/>
                </a:lnTo>
                <a:lnTo>
                  <a:pt x="1071" y="153"/>
                </a:lnTo>
                <a:lnTo>
                  <a:pt x="1073" y="153"/>
                </a:lnTo>
                <a:lnTo>
                  <a:pt x="1076" y="151"/>
                </a:lnTo>
                <a:lnTo>
                  <a:pt x="1078" y="151"/>
                </a:lnTo>
                <a:lnTo>
                  <a:pt x="1082" y="149"/>
                </a:lnTo>
                <a:lnTo>
                  <a:pt x="1084" y="148"/>
                </a:lnTo>
                <a:lnTo>
                  <a:pt x="1086" y="148"/>
                </a:lnTo>
                <a:lnTo>
                  <a:pt x="1087" y="148"/>
                </a:lnTo>
                <a:lnTo>
                  <a:pt x="1089" y="148"/>
                </a:lnTo>
                <a:lnTo>
                  <a:pt x="1090" y="146"/>
                </a:lnTo>
                <a:lnTo>
                  <a:pt x="1092" y="146"/>
                </a:lnTo>
                <a:lnTo>
                  <a:pt x="1092" y="191"/>
                </a:lnTo>
                <a:lnTo>
                  <a:pt x="1105" y="195"/>
                </a:lnTo>
                <a:lnTo>
                  <a:pt x="1106" y="197"/>
                </a:lnTo>
                <a:lnTo>
                  <a:pt x="1108" y="197"/>
                </a:lnTo>
                <a:lnTo>
                  <a:pt x="1111" y="197"/>
                </a:lnTo>
                <a:lnTo>
                  <a:pt x="1113" y="197"/>
                </a:lnTo>
                <a:lnTo>
                  <a:pt x="1114" y="199"/>
                </a:lnTo>
                <a:lnTo>
                  <a:pt x="1119" y="200"/>
                </a:lnTo>
                <a:lnTo>
                  <a:pt x="1120" y="200"/>
                </a:lnTo>
                <a:lnTo>
                  <a:pt x="1124" y="200"/>
                </a:lnTo>
                <a:lnTo>
                  <a:pt x="1124" y="202"/>
                </a:lnTo>
                <a:lnTo>
                  <a:pt x="1125" y="203"/>
                </a:lnTo>
                <a:lnTo>
                  <a:pt x="1127" y="205"/>
                </a:lnTo>
                <a:lnTo>
                  <a:pt x="1128" y="205"/>
                </a:lnTo>
                <a:lnTo>
                  <a:pt x="1128" y="207"/>
                </a:lnTo>
                <a:lnTo>
                  <a:pt x="1138" y="234"/>
                </a:lnTo>
                <a:lnTo>
                  <a:pt x="1143" y="245"/>
                </a:lnTo>
                <a:lnTo>
                  <a:pt x="1143" y="246"/>
                </a:lnTo>
                <a:lnTo>
                  <a:pt x="1143" y="248"/>
                </a:lnTo>
                <a:lnTo>
                  <a:pt x="1143" y="249"/>
                </a:lnTo>
                <a:lnTo>
                  <a:pt x="1144" y="249"/>
                </a:lnTo>
                <a:lnTo>
                  <a:pt x="1144" y="251"/>
                </a:lnTo>
                <a:lnTo>
                  <a:pt x="1144" y="253"/>
                </a:lnTo>
                <a:lnTo>
                  <a:pt x="1144" y="254"/>
                </a:lnTo>
                <a:lnTo>
                  <a:pt x="1146" y="254"/>
                </a:lnTo>
                <a:lnTo>
                  <a:pt x="1146" y="256"/>
                </a:lnTo>
                <a:lnTo>
                  <a:pt x="1147" y="257"/>
                </a:lnTo>
                <a:lnTo>
                  <a:pt x="1147" y="259"/>
                </a:lnTo>
                <a:lnTo>
                  <a:pt x="1149" y="261"/>
                </a:lnTo>
                <a:lnTo>
                  <a:pt x="1149" y="262"/>
                </a:lnTo>
                <a:lnTo>
                  <a:pt x="1151" y="264"/>
                </a:lnTo>
                <a:lnTo>
                  <a:pt x="1151" y="265"/>
                </a:lnTo>
                <a:lnTo>
                  <a:pt x="1152" y="265"/>
                </a:lnTo>
                <a:lnTo>
                  <a:pt x="1152" y="267"/>
                </a:lnTo>
                <a:lnTo>
                  <a:pt x="1152" y="269"/>
                </a:lnTo>
                <a:lnTo>
                  <a:pt x="1152" y="270"/>
                </a:lnTo>
                <a:lnTo>
                  <a:pt x="1154" y="272"/>
                </a:lnTo>
                <a:lnTo>
                  <a:pt x="1154" y="273"/>
                </a:lnTo>
                <a:lnTo>
                  <a:pt x="1154" y="275"/>
                </a:lnTo>
                <a:lnTo>
                  <a:pt x="1154" y="276"/>
                </a:lnTo>
                <a:lnTo>
                  <a:pt x="1154" y="278"/>
                </a:lnTo>
                <a:lnTo>
                  <a:pt x="1154" y="280"/>
                </a:lnTo>
                <a:lnTo>
                  <a:pt x="1154" y="289"/>
                </a:lnTo>
                <a:lnTo>
                  <a:pt x="1155" y="297"/>
                </a:lnTo>
                <a:lnTo>
                  <a:pt x="1155" y="310"/>
                </a:lnTo>
                <a:lnTo>
                  <a:pt x="1157" y="318"/>
                </a:lnTo>
                <a:lnTo>
                  <a:pt x="1159" y="335"/>
                </a:lnTo>
                <a:lnTo>
                  <a:pt x="1160" y="337"/>
                </a:lnTo>
                <a:lnTo>
                  <a:pt x="1160" y="338"/>
                </a:lnTo>
                <a:lnTo>
                  <a:pt x="1160" y="340"/>
                </a:lnTo>
                <a:lnTo>
                  <a:pt x="1160" y="343"/>
                </a:lnTo>
                <a:lnTo>
                  <a:pt x="1160" y="345"/>
                </a:lnTo>
                <a:lnTo>
                  <a:pt x="1159" y="345"/>
                </a:lnTo>
                <a:lnTo>
                  <a:pt x="1159" y="346"/>
                </a:lnTo>
                <a:lnTo>
                  <a:pt x="1159" y="348"/>
                </a:lnTo>
                <a:lnTo>
                  <a:pt x="1157" y="361"/>
                </a:lnTo>
                <a:lnTo>
                  <a:pt x="1152" y="384"/>
                </a:lnTo>
                <a:lnTo>
                  <a:pt x="1152" y="392"/>
                </a:lnTo>
                <a:lnTo>
                  <a:pt x="1149" y="407"/>
                </a:lnTo>
                <a:lnTo>
                  <a:pt x="1147" y="421"/>
                </a:lnTo>
                <a:lnTo>
                  <a:pt x="1146" y="427"/>
                </a:lnTo>
                <a:lnTo>
                  <a:pt x="1144" y="443"/>
                </a:lnTo>
                <a:lnTo>
                  <a:pt x="1144" y="445"/>
                </a:lnTo>
                <a:lnTo>
                  <a:pt x="1144" y="448"/>
                </a:lnTo>
                <a:lnTo>
                  <a:pt x="1146" y="450"/>
                </a:lnTo>
                <a:lnTo>
                  <a:pt x="1146" y="451"/>
                </a:lnTo>
                <a:lnTo>
                  <a:pt x="1146" y="453"/>
                </a:lnTo>
                <a:lnTo>
                  <a:pt x="1146" y="456"/>
                </a:lnTo>
                <a:lnTo>
                  <a:pt x="1146" y="458"/>
                </a:lnTo>
                <a:lnTo>
                  <a:pt x="1146" y="459"/>
                </a:lnTo>
                <a:lnTo>
                  <a:pt x="1146" y="461"/>
                </a:lnTo>
                <a:lnTo>
                  <a:pt x="1147" y="462"/>
                </a:lnTo>
                <a:lnTo>
                  <a:pt x="1147" y="464"/>
                </a:lnTo>
                <a:lnTo>
                  <a:pt x="1147" y="469"/>
                </a:lnTo>
                <a:lnTo>
                  <a:pt x="1149" y="472"/>
                </a:lnTo>
                <a:lnTo>
                  <a:pt x="1149" y="473"/>
                </a:lnTo>
                <a:lnTo>
                  <a:pt x="1149" y="475"/>
                </a:lnTo>
                <a:lnTo>
                  <a:pt x="1149" y="477"/>
                </a:lnTo>
                <a:lnTo>
                  <a:pt x="1149" y="480"/>
                </a:lnTo>
                <a:lnTo>
                  <a:pt x="1151" y="481"/>
                </a:lnTo>
                <a:lnTo>
                  <a:pt x="1151" y="483"/>
                </a:lnTo>
                <a:lnTo>
                  <a:pt x="1149" y="483"/>
                </a:lnTo>
                <a:lnTo>
                  <a:pt x="1149" y="485"/>
                </a:lnTo>
                <a:lnTo>
                  <a:pt x="1149" y="486"/>
                </a:lnTo>
                <a:lnTo>
                  <a:pt x="1149" y="488"/>
                </a:lnTo>
                <a:lnTo>
                  <a:pt x="1149" y="491"/>
                </a:lnTo>
                <a:lnTo>
                  <a:pt x="1149" y="492"/>
                </a:lnTo>
                <a:lnTo>
                  <a:pt x="1149" y="494"/>
                </a:lnTo>
                <a:lnTo>
                  <a:pt x="1149" y="496"/>
                </a:lnTo>
                <a:lnTo>
                  <a:pt x="1149" y="497"/>
                </a:lnTo>
                <a:lnTo>
                  <a:pt x="1149" y="499"/>
                </a:lnTo>
                <a:lnTo>
                  <a:pt x="1151" y="502"/>
                </a:lnTo>
                <a:lnTo>
                  <a:pt x="1151" y="504"/>
                </a:lnTo>
                <a:lnTo>
                  <a:pt x="1151" y="507"/>
                </a:lnTo>
                <a:lnTo>
                  <a:pt x="1151" y="508"/>
                </a:lnTo>
                <a:lnTo>
                  <a:pt x="1152" y="512"/>
                </a:lnTo>
                <a:lnTo>
                  <a:pt x="1152" y="513"/>
                </a:lnTo>
                <a:lnTo>
                  <a:pt x="1152" y="515"/>
                </a:lnTo>
                <a:lnTo>
                  <a:pt x="1154" y="516"/>
                </a:lnTo>
                <a:lnTo>
                  <a:pt x="1155" y="519"/>
                </a:lnTo>
                <a:lnTo>
                  <a:pt x="1155" y="521"/>
                </a:lnTo>
                <a:lnTo>
                  <a:pt x="1155" y="523"/>
                </a:lnTo>
                <a:lnTo>
                  <a:pt x="1157" y="523"/>
                </a:lnTo>
                <a:lnTo>
                  <a:pt x="1155" y="524"/>
                </a:lnTo>
                <a:lnTo>
                  <a:pt x="1155" y="526"/>
                </a:lnTo>
                <a:lnTo>
                  <a:pt x="1155" y="529"/>
                </a:lnTo>
                <a:lnTo>
                  <a:pt x="1155" y="531"/>
                </a:lnTo>
                <a:lnTo>
                  <a:pt x="1155" y="532"/>
                </a:lnTo>
                <a:lnTo>
                  <a:pt x="1155" y="535"/>
                </a:lnTo>
                <a:lnTo>
                  <a:pt x="1154" y="535"/>
                </a:lnTo>
                <a:lnTo>
                  <a:pt x="1152" y="535"/>
                </a:lnTo>
                <a:lnTo>
                  <a:pt x="1151" y="535"/>
                </a:lnTo>
                <a:lnTo>
                  <a:pt x="1149" y="537"/>
                </a:lnTo>
                <a:lnTo>
                  <a:pt x="1147" y="539"/>
                </a:lnTo>
                <a:lnTo>
                  <a:pt x="1147" y="540"/>
                </a:lnTo>
                <a:lnTo>
                  <a:pt x="1144" y="542"/>
                </a:lnTo>
                <a:lnTo>
                  <a:pt x="1144" y="543"/>
                </a:lnTo>
                <a:lnTo>
                  <a:pt x="1143" y="543"/>
                </a:lnTo>
                <a:lnTo>
                  <a:pt x="1141" y="546"/>
                </a:lnTo>
                <a:lnTo>
                  <a:pt x="1139" y="548"/>
                </a:lnTo>
                <a:lnTo>
                  <a:pt x="1139" y="550"/>
                </a:lnTo>
                <a:lnTo>
                  <a:pt x="1138" y="551"/>
                </a:lnTo>
                <a:lnTo>
                  <a:pt x="1136" y="553"/>
                </a:lnTo>
                <a:lnTo>
                  <a:pt x="1136" y="554"/>
                </a:lnTo>
                <a:lnTo>
                  <a:pt x="1135" y="554"/>
                </a:lnTo>
                <a:lnTo>
                  <a:pt x="1135" y="556"/>
                </a:lnTo>
                <a:lnTo>
                  <a:pt x="1133" y="559"/>
                </a:lnTo>
                <a:lnTo>
                  <a:pt x="1133" y="561"/>
                </a:lnTo>
                <a:lnTo>
                  <a:pt x="1132" y="564"/>
                </a:lnTo>
                <a:lnTo>
                  <a:pt x="1132" y="566"/>
                </a:lnTo>
                <a:lnTo>
                  <a:pt x="1132" y="567"/>
                </a:lnTo>
                <a:lnTo>
                  <a:pt x="1132" y="569"/>
                </a:lnTo>
                <a:lnTo>
                  <a:pt x="1132" y="572"/>
                </a:lnTo>
                <a:lnTo>
                  <a:pt x="1132" y="573"/>
                </a:lnTo>
                <a:lnTo>
                  <a:pt x="1132" y="578"/>
                </a:lnTo>
                <a:lnTo>
                  <a:pt x="1132" y="580"/>
                </a:lnTo>
                <a:lnTo>
                  <a:pt x="1132" y="581"/>
                </a:lnTo>
                <a:lnTo>
                  <a:pt x="1132" y="583"/>
                </a:lnTo>
                <a:lnTo>
                  <a:pt x="1132" y="585"/>
                </a:lnTo>
                <a:lnTo>
                  <a:pt x="1133" y="585"/>
                </a:lnTo>
                <a:lnTo>
                  <a:pt x="1133" y="586"/>
                </a:lnTo>
                <a:lnTo>
                  <a:pt x="1135" y="588"/>
                </a:lnTo>
                <a:lnTo>
                  <a:pt x="1135" y="589"/>
                </a:lnTo>
                <a:lnTo>
                  <a:pt x="1133" y="591"/>
                </a:lnTo>
                <a:lnTo>
                  <a:pt x="1133" y="593"/>
                </a:lnTo>
                <a:lnTo>
                  <a:pt x="1133" y="594"/>
                </a:lnTo>
                <a:lnTo>
                  <a:pt x="1133" y="596"/>
                </a:lnTo>
                <a:lnTo>
                  <a:pt x="1133" y="597"/>
                </a:lnTo>
                <a:lnTo>
                  <a:pt x="1133" y="600"/>
                </a:lnTo>
                <a:lnTo>
                  <a:pt x="1132" y="602"/>
                </a:lnTo>
                <a:lnTo>
                  <a:pt x="1132" y="604"/>
                </a:lnTo>
                <a:lnTo>
                  <a:pt x="1132" y="605"/>
                </a:lnTo>
                <a:lnTo>
                  <a:pt x="1132" y="607"/>
                </a:lnTo>
                <a:lnTo>
                  <a:pt x="1132" y="608"/>
                </a:lnTo>
                <a:lnTo>
                  <a:pt x="1133" y="610"/>
                </a:lnTo>
                <a:lnTo>
                  <a:pt x="1133" y="612"/>
                </a:lnTo>
                <a:lnTo>
                  <a:pt x="1133" y="613"/>
                </a:lnTo>
                <a:lnTo>
                  <a:pt x="1133" y="615"/>
                </a:lnTo>
                <a:lnTo>
                  <a:pt x="1135" y="615"/>
                </a:lnTo>
                <a:lnTo>
                  <a:pt x="1135" y="616"/>
                </a:lnTo>
                <a:lnTo>
                  <a:pt x="1135" y="618"/>
                </a:lnTo>
                <a:lnTo>
                  <a:pt x="1136" y="620"/>
                </a:lnTo>
                <a:lnTo>
                  <a:pt x="1136" y="621"/>
                </a:lnTo>
                <a:lnTo>
                  <a:pt x="1136" y="623"/>
                </a:lnTo>
                <a:lnTo>
                  <a:pt x="1136" y="624"/>
                </a:lnTo>
                <a:lnTo>
                  <a:pt x="1136" y="626"/>
                </a:lnTo>
                <a:lnTo>
                  <a:pt x="1135" y="626"/>
                </a:lnTo>
                <a:lnTo>
                  <a:pt x="1135" y="627"/>
                </a:lnTo>
                <a:lnTo>
                  <a:pt x="1135" y="629"/>
                </a:lnTo>
                <a:lnTo>
                  <a:pt x="1133" y="629"/>
                </a:lnTo>
                <a:lnTo>
                  <a:pt x="1133" y="631"/>
                </a:lnTo>
                <a:lnTo>
                  <a:pt x="1133" y="632"/>
                </a:lnTo>
                <a:lnTo>
                  <a:pt x="1133" y="634"/>
                </a:lnTo>
                <a:lnTo>
                  <a:pt x="1132" y="634"/>
                </a:lnTo>
                <a:lnTo>
                  <a:pt x="1132" y="635"/>
                </a:lnTo>
                <a:lnTo>
                  <a:pt x="1132" y="637"/>
                </a:lnTo>
                <a:lnTo>
                  <a:pt x="1132" y="639"/>
                </a:lnTo>
                <a:lnTo>
                  <a:pt x="1132" y="640"/>
                </a:lnTo>
                <a:lnTo>
                  <a:pt x="1130" y="642"/>
                </a:lnTo>
                <a:lnTo>
                  <a:pt x="1132" y="643"/>
                </a:lnTo>
                <a:lnTo>
                  <a:pt x="1132" y="645"/>
                </a:lnTo>
                <a:lnTo>
                  <a:pt x="1132" y="647"/>
                </a:lnTo>
                <a:lnTo>
                  <a:pt x="1132" y="648"/>
                </a:lnTo>
                <a:lnTo>
                  <a:pt x="1133" y="650"/>
                </a:lnTo>
                <a:lnTo>
                  <a:pt x="1132" y="651"/>
                </a:lnTo>
                <a:lnTo>
                  <a:pt x="1132" y="653"/>
                </a:lnTo>
                <a:lnTo>
                  <a:pt x="1132" y="654"/>
                </a:lnTo>
                <a:lnTo>
                  <a:pt x="1132" y="656"/>
                </a:lnTo>
                <a:lnTo>
                  <a:pt x="1132" y="658"/>
                </a:lnTo>
                <a:lnTo>
                  <a:pt x="1132" y="659"/>
                </a:lnTo>
                <a:lnTo>
                  <a:pt x="1130" y="661"/>
                </a:lnTo>
                <a:lnTo>
                  <a:pt x="1130" y="662"/>
                </a:lnTo>
                <a:lnTo>
                  <a:pt x="1130" y="664"/>
                </a:lnTo>
                <a:lnTo>
                  <a:pt x="1128" y="666"/>
                </a:lnTo>
                <a:lnTo>
                  <a:pt x="1128" y="667"/>
                </a:lnTo>
                <a:lnTo>
                  <a:pt x="1128" y="669"/>
                </a:lnTo>
                <a:lnTo>
                  <a:pt x="1128" y="670"/>
                </a:lnTo>
                <a:lnTo>
                  <a:pt x="1128" y="672"/>
                </a:lnTo>
                <a:lnTo>
                  <a:pt x="1128" y="674"/>
                </a:lnTo>
                <a:lnTo>
                  <a:pt x="1127" y="674"/>
                </a:lnTo>
                <a:lnTo>
                  <a:pt x="1127" y="675"/>
                </a:lnTo>
                <a:lnTo>
                  <a:pt x="1125" y="677"/>
                </a:lnTo>
                <a:lnTo>
                  <a:pt x="1125" y="678"/>
                </a:lnTo>
                <a:lnTo>
                  <a:pt x="1124" y="678"/>
                </a:lnTo>
                <a:lnTo>
                  <a:pt x="1124" y="680"/>
                </a:lnTo>
                <a:lnTo>
                  <a:pt x="1122" y="681"/>
                </a:lnTo>
                <a:lnTo>
                  <a:pt x="1122" y="683"/>
                </a:lnTo>
                <a:lnTo>
                  <a:pt x="1120" y="685"/>
                </a:lnTo>
                <a:lnTo>
                  <a:pt x="1119" y="686"/>
                </a:lnTo>
                <a:lnTo>
                  <a:pt x="1119" y="688"/>
                </a:lnTo>
                <a:lnTo>
                  <a:pt x="1117" y="689"/>
                </a:lnTo>
                <a:lnTo>
                  <a:pt x="1117" y="691"/>
                </a:lnTo>
                <a:lnTo>
                  <a:pt x="1117" y="693"/>
                </a:lnTo>
                <a:lnTo>
                  <a:pt x="1117" y="694"/>
                </a:lnTo>
                <a:lnTo>
                  <a:pt x="1116" y="694"/>
                </a:lnTo>
                <a:lnTo>
                  <a:pt x="1117" y="696"/>
                </a:lnTo>
                <a:lnTo>
                  <a:pt x="1117" y="697"/>
                </a:lnTo>
                <a:lnTo>
                  <a:pt x="1116" y="699"/>
                </a:lnTo>
                <a:lnTo>
                  <a:pt x="1114" y="701"/>
                </a:lnTo>
                <a:lnTo>
                  <a:pt x="1114" y="702"/>
                </a:lnTo>
                <a:lnTo>
                  <a:pt x="1113" y="702"/>
                </a:lnTo>
                <a:lnTo>
                  <a:pt x="1113" y="704"/>
                </a:lnTo>
                <a:lnTo>
                  <a:pt x="1111" y="704"/>
                </a:lnTo>
                <a:lnTo>
                  <a:pt x="1111" y="705"/>
                </a:lnTo>
                <a:lnTo>
                  <a:pt x="1109" y="705"/>
                </a:lnTo>
                <a:lnTo>
                  <a:pt x="1109" y="707"/>
                </a:lnTo>
                <a:lnTo>
                  <a:pt x="1108" y="707"/>
                </a:lnTo>
                <a:lnTo>
                  <a:pt x="1108" y="708"/>
                </a:lnTo>
                <a:lnTo>
                  <a:pt x="1106" y="710"/>
                </a:lnTo>
                <a:lnTo>
                  <a:pt x="1106" y="712"/>
                </a:lnTo>
                <a:lnTo>
                  <a:pt x="1105" y="713"/>
                </a:lnTo>
                <a:lnTo>
                  <a:pt x="1105" y="715"/>
                </a:lnTo>
                <a:lnTo>
                  <a:pt x="1103" y="715"/>
                </a:lnTo>
                <a:lnTo>
                  <a:pt x="1103" y="716"/>
                </a:lnTo>
                <a:lnTo>
                  <a:pt x="1101" y="716"/>
                </a:lnTo>
                <a:lnTo>
                  <a:pt x="1100" y="718"/>
                </a:lnTo>
                <a:lnTo>
                  <a:pt x="1098" y="718"/>
                </a:lnTo>
                <a:lnTo>
                  <a:pt x="1098" y="720"/>
                </a:lnTo>
                <a:lnTo>
                  <a:pt x="1097" y="720"/>
                </a:lnTo>
                <a:lnTo>
                  <a:pt x="1097" y="721"/>
                </a:lnTo>
                <a:lnTo>
                  <a:pt x="1095" y="721"/>
                </a:lnTo>
                <a:lnTo>
                  <a:pt x="1093" y="721"/>
                </a:lnTo>
                <a:lnTo>
                  <a:pt x="1092" y="723"/>
                </a:lnTo>
                <a:lnTo>
                  <a:pt x="1090" y="723"/>
                </a:lnTo>
                <a:lnTo>
                  <a:pt x="1089" y="724"/>
                </a:lnTo>
                <a:lnTo>
                  <a:pt x="1087" y="724"/>
                </a:lnTo>
                <a:lnTo>
                  <a:pt x="1087" y="726"/>
                </a:lnTo>
                <a:lnTo>
                  <a:pt x="1086" y="726"/>
                </a:lnTo>
                <a:lnTo>
                  <a:pt x="1086" y="728"/>
                </a:lnTo>
                <a:lnTo>
                  <a:pt x="1084" y="728"/>
                </a:lnTo>
                <a:lnTo>
                  <a:pt x="1082" y="729"/>
                </a:lnTo>
                <a:lnTo>
                  <a:pt x="1082" y="731"/>
                </a:lnTo>
                <a:lnTo>
                  <a:pt x="1081" y="731"/>
                </a:lnTo>
                <a:lnTo>
                  <a:pt x="1081" y="732"/>
                </a:lnTo>
                <a:close/>
              </a:path>
            </a:pathLst>
          </a:custGeom>
          <a:solidFill>
            <a:schemeClr val="tx2"/>
          </a:solidFill>
          <a:ln w="9525">
            <a:solidFill>
              <a:schemeClr val="accent1">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3" name="Freeform 20"/>
          <p:cNvSpPr>
            <a:spLocks/>
          </p:cNvSpPr>
          <p:nvPr/>
        </p:nvSpPr>
        <p:spPr bwMode="auto">
          <a:xfrm>
            <a:off x="5370511" y="717551"/>
            <a:ext cx="2136775" cy="3170238"/>
          </a:xfrm>
          <a:custGeom>
            <a:avLst/>
            <a:gdLst>
              <a:gd name="T0" fmla="*/ 1184 w 1346"/>
              <a:gd name="T1" fmla="*/ 1835 h 1997"/>
              <a:gd name="T2" fmla="*/ 1156 w 1346"/>
              <a:gd name="T3" fmla="*/ 1808 h 1997"/>
              <a:gd name="T4" fmla="*/ 1152 w 1346"/>
              <a:gd name="T5" fmla="*/ 1779 h 1997"/>
              <a:gd name="T6" fmla="*/ 1125 w 1346"/>
              <a:gd name="T7" fmla="*/ 1760 h 1997"/>
              <a:gd name="T8" fmla="*/ 1095 w 1346"/>
              <a:gd name="T9" fmla="*/ 1732 h 1997"/>
              <a:gd name="T10" fmla="*/ 1062 w 1346"/>
              <a:gd name="T11" fmla="*/ 1722 h 1997"/>
              <a:gd name="T12" fmla="*/ 1025 w 1346"/>
              <a:gd name="T13" fmla="*/ 1711 h 1997"/>
              <a:gd name="T14" fmla="*/ 1002 w 1346"/>
              <a:gd name="T15" fmla="*/ 1719 h 1997"/>
              <a:gd name="T16" fmla="*/ 973 w 1346"/>
              <a:gd name="T17" fmla="*/ 1728 h 1997"/>
              <a:gd name="T18" fmla="*/ 943 w 1346"/>
              <a:gd name="T19" fmla="*/ 1732 h 1997"/>
              <a:gd name="T20" fmla="*/ 905 w 1346"/>
              <a:gd name="T21" fmla="*/ 1740 h 1997"/>
              <a:gd name="T22" fmla="*/ 859 w 1346"/>
              <a:gd name="T23" fmla="*/ 1736 h 1997"/>
              <a:gd name="T24" fmla="*/ 843 w 1346"/>
              <a:gd name="T25" fmla="*/ 1806 h 1997"/>
              <a:gd name="T26" fmla="*/ 865 w 1346"/>
              <a:gd name="T27" fmla="*/ 1833 h 1997"/>
              <a:gd name="T28" fmla="*/ 857 w 1346"/>
              <a:gd name="T29" fmla="*/ 1862 h 1997"/>
              <a:gd name="T30" fmla="*/ 849 w 1346"/>
              <a:gd name="T31" fmla="*/ 1894 h 1997"/>
              <a:gd name="T32" fmla="*/ 837 w 1346"/>
              <a:gd name="T33" fmla="*/ 1930 h 1997"/>
              <a:gd name="T34" fmla="*/ 813 w 1346"/>
              <a:gd name="T35" fmla="*/ 1987 h 1997"/>
              <a:gd name="T36" fmla="*/ 770 w 1346"/>
              <a:gd name="T37" fmla="*/ 1989 h 1997"/>
              <a:gd name="T38" fmla="*/ 716 w 1346"/>
              <a:gd name="T39" fmla="*/ 1965 h 1997"/>
              <a:gd name="T40" fmla="*/ 659 w 1346"/>
              <a:gd name="T41" fmla="*/ 1951 h 1997"/>
              <a:gd name="T42" fmla="*/ 617 w 1346"/>
              <a:gd name="T43" fmla="*/ 1925 h 1997"/>
              <a:gd name="T44" fmla="*/ 573 w 1346"/>
              <a:gd name="T45" fmla="*/ 1903 h 1997"/>
              <a:gd name="T46" fmla="*/ 525 w 1346"/>
              <a:gd name="T47" fmla="*/ 1894 h 1997"/>
              <a:gd name="T48" fmla="*/ 463 w 1346"/>
              <a:gd name="T49" fmla="*/ 1897 h 1997"/>
              <a:gd name="T50" fmla="*/ 397 w 1346"/>
              <a:gd name="T51" fmla="*/ 1881 h 1997"/>
              <a:gd name="T52" fmla="*/ 335 w 1346"/>
              <a:gd name="T53" fmla="*/ 1886 h 1997"/>
              <a:gd name="T54" fmla="*/ 279 w 1346"/>
              <a:gd name="T55" fmla="*/ 1862 h 1997"/>
              <a:gd name="T56" fmla="*/ 213 w 1346"/>
              <a:gd name="T57" fmla="*/ 1871 h 1997"/>
              <a:gd name="T58" fmla="*/ 16 w 1346"/>
              <a:gd name="T59" fmla="*/ 1727 h 1997"/>
              <a:gd name="T60" fmla="*/ 33 w 1346"/>
              <a:gd name="T61" fmla="*/ 1659 h 1997"/>
              <a:gd name="T62" fmla="*/ 73 w 1346"/>
              <a:gd name="T63" fmla="*/ 1635 h 1997"/>
              <a:gd name="T64" fmla="*/ 103 w 1346"/>
              <a:gd name="T65" fmla="*/ 1589 h 1997"/>
              <a:gd name="T66" fmla="*/ 120 w 1346"/>
              <a:gd name="T67" fmla="*/ 1543 h 1997"/>
              <a:gd name="T68" fmla="*/ 160 w 1346"/>
              <a:gd name="T69" fmla="*/ 1514 h 1997"/>
              <a:gd name="T70" fmla="*/ 200 w 1346"/>
              <a:gd name="T71" fmla="*/ 1485 h 1997"/>
              <a:gd name="T72" fmla="*/ 219 w 1346"/>
              <a:gd name="T73" fmla="*/ 1447 h 1997"/>
              <a:gd name="T74" fmla="*/ 252 w 1346"/>
              <a:gd name="T75" fmla="*/ 1419 h 1997"/>
              <a:gd name="T76" fmla="*/ 263 w 1346"/>
              <a:gd name="T77" fmla="*/ 1406 h 1997"/>
              <a:gd name="T78" fmla="*/ 300 w 1346"/>
              <a:gd name="T79" fmla="*/ 1365 h 1997"/>
              <a:gd name="T80" fmla="*/ 332 w 1346"/>
              <a:gd name="T81" fmla="*/ 1366 h 1997"/>
              <a:gd name="T82" fmla="*/ 346 w 1346"/>
              <a:gd name="T83" fmla="*/ 1314 h 1997"/>
              <a:gd name="T84" fmla="*/ 333 w 1346"/>
              <a:gd name="T85" fmla="*/ 1290 h 1997"/>
              <a:gd name="T86" fmla="*/ 373 w 1346"/>
              <a:gd name="T87" fmla="*/ 1280 h 1997"/>
              <a:gd name="T88" fmla="*/ 390 w 1346"/>
              <a:gd name="T89" fmla="*/ 1238 h 1997"/>
              <a:gd name="T90" fmla="*/ 403 w 1346"/>
              <a:gd name="T91" fmla="*/ 1220 h 1997"/>
              <a:gd name="T92" fmla="*/ 436 w 1346"/>
              <a:gd name="T93" fmla="*/ 1230 h 1997"/>
              <a:gd name="T94" fmla="*/ 411 w 1346"/>
              <a:gd name="T95" fmla="*/ 1099 h 1997"/>
              <a:gd name="T96" fmla="*/ 386 w 1346"/>
              <a:gd name="T97" fmla="*/ 1052 h 1997"/>
              <a:gd name="T98" fmla="*/ 376 w 1346"/>
              <a:gd name="T99" fmla="*/ 1010 h 1997"/>
              <a:gd name="T100" fmla="*/ 398 w 1346"/>
              <a:gd name="T101" fmla="*/ 968 h 1997"/>
              <a:gd name="T102" fmla="*/ 428 w 1346"/>
              <a:gd name="T103" fmla="*/ 923 h 1997"/>
              <a:gd name="T104" fmla="*/ 417 w 1346"/>
              <a:gd name="T105" fmla="*/ 875 h 1997"/>
              <a:gd name="T106" fmla="*/ 413 w 1346"/>
              <a:gd name="T107" fmla="*/ 823 h 1997"/>
              <a:gd name="T108" fmla="*/ 413 w 1346"/>
              <a:gd name="T109" fmla="*/ 615 h 1997"/>
              <a:gd name="T110" fmla="*/ 446 w 1346"/>
              <a:gd name="T111" fmla="*/ 632 h 1997"/>
              <a:gd name="T112" fmla="*/ 490 w 1346"/>
              <a:gd name="T113" fmla="*/ 629 h 1997"/>
              <a:gd name="T114" fmla="*/ 511 w 1346"/>
              <a:gd name="T115" fmla="*/ 593 h 1997"/>
              <a:gd name="T116" fmla="*/ 517 w 1346"/>
              <a:gd name="T117" fmla="*/ 545 h 1997"/>
              <a:gd name="T118" fmla="*/ 487 w 1346"/>
              <a:gd name="T119" fmla="*/ 505 h 1997"/>
              <a:gd name="T120" fmla="*/ 468 w 1346"/>
              <a:gd name="T121" fmla="*/ 463 h 1997"/>
              <a:gd name="T122" fmla="*/ 833 w 1346"/>
              <a:gd name="T123" fmla="*/ 289 h 1997"/>
              <a:gd name="T124" fmla="*/ 1181 w 1346"/>
              <a:gd name="T125" fmla="*/ 895 h 1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6" h="1997">
                <a:moveTo>
                  <a:pt x="1211" y="1878"/>
                </a:moveTo>
                <a:lnTo>
                  <a:pt x="1210" y="1876"/>
                </a:lnTo>
                <a:lnTo>
                  <a:pt x="1210" y="1875"/>
                </a:lnTo>
                <a:lnTo>
                  <a:pt x="1210" y="1873"/>
                </a:lnTo>
                <a:lnTo>
                  <a:pt x="1208" y="1873"/>
                </a:lnTo>
                <a:lnTo>
                  <a:pt x="1206" y="1871"/>
                </a:lnTo>
                <a:lnTo>
                  <a:pt x="1206" y="1870"/>
                </a:lnTo>
                <a:lnTo>
                  <a:pt x="1205" y="1868"/>
                </a:lnTo>
                <a:lnTo>
                  <a:pt x="1203" y="1867"/>
                </a:lnTo>
                <a:lnTo>
                  <a:pt x="1203" y="1865"/>
                </a:lnTo>
                <a:lnTo>
                  <a:pt x="1202" y="1865"/>
                </a:lnTo>
                <a:lnTo>
                  <a:pt x="1200" y="1863"/>
                </a:lnTo>
                <a:lnTo>
                  <a:pt x="1200" y="1862"/>
                </a:lnTo>
                <a:lnTo>
                  <a:pt x="1199" y="1862"/>
                </a:lnTo>
                <a:lnTo>
                  <a:pt x="1199" y="1860"/>
                </a:lnTo>
                <a:lnTo>
                  <a:pt x="1199" y="1859"/>
                </a:lnTo>
                <a:lnTo>
                  <a:pt x="1199" y="1857"/>
                </a:lnTo>
                <a:lnTo>
                  <a:pt x="1197" y="1857"/>
                </a:lnTo>
                <a:lnTo>
                  <a:pt x="1197" y="1855"/>
                </a:lnTo>
                <a:lnTo>
                  <a:pt x="1197" y="1854"/>
                </a:lnTo>
                <a:lnTo>
                  <a:pt x="1195" y="1854"/>
                </a:lnTo>
                <a:lnTo>
                  <a:pt x="1195" y="1852"/>
                </a:lnTo>
                <a:lnTo>
                  <a:pt x="1194" y="1851"/>
                </a:lnTo>
                <a:lnTo>
                  <a:pt x="1194" y="1849"/>
                </a:lnTo>
                <a:lnTo>
                  <a:pt x="1195" y="1849"/>
                </a:lnTo>
                <a:lnTo>
                  <a:pt x="1195" y="1848"/>
                </a:lnTo>
                <a:lnTo>
                  <a:pt x="1195" y="1846"/>
                </a:lnTo>
                <a:lnTo>
                  <a:pt x="1195" y="1844"/>
                </a:lnTo>
                <a:lnTo>
                  <a:pt x="1194" y="1844"/>
                </a:lnTo>
                <a:lnTo>
                  <a:pt x="1194" y="1843"/>
                </a:lnTo>
                <a:lnTo>
                  <a:pt x="1192" y="1843"/>
                </a:lnTo>
                <a:lnTo>
                  <a:pt x="1191" y="1843"/>
                </a:lnTo>
                <a:lnTo>
                  <a:pt x="1191" y="1841"/>
                </a:lnTo>
                <a:lnTo>
                  <a:pt x="1189" y="1841"/>
                </a:lnTo>
                <a:lnTo>
                  <a:pt x="1189" y="1840"/>
                </a:lnTo>
                <a:lnTo>
                  <a:pt x="1187" y="1840"/>
                </a:lnTo>
                <a:lnTo>
                  <a:pt x="1186" y="1838"/>
                </a:lnTo>
                <a:lnTo>
                  <a:pt x="1186" y="1836"/>
                </a:lnTo>
                <a:lnTo>
                  <a:pt x="1184" y="1836"/>
                </a:lnTo>
                <a:lnTo>
                  <a:pt x="1184" y="1835"/>
                </a:lnTo>
                <a:lnTo>
                  <a:pt x="1183" y="1835"/>
                </a:lnTo>
                <a:lnTo>
                  <a:pt x="1183" y="1833"/>
                </a:lnTo>
                <a:lnTo>
                  <a:pt x="1181" y="1833"/>
                </a:lnTo>
                <a:lnTo>
                  <a:pt x="1181" y="1835"/>
                </a:lnTo>
                <a:lnTo>
                  <a:pt x="1181" y="1833"/>
                </a:lnTo>
                <a:lnTo>
                  <a:pt x="1179" y="1833"/>
                </a:lnTo>
                <a:lnTo>
                  <a:pt x="1179" y="1832"/>
                </a:lnTo>
                <a:lnTo>
                  <a:pt x="1178" y="1832"/>
                </a:lnTo>
                <a:lnTo>
                  <a:pt x="1178" y="1830"/>
                </a:lnTo>
                <a:lnTo>
                  <a:pt x="1178" y="1828"/>
                </a:lnTo>
                <a:lnTo>
                  <a:pt x="1176" y="1828"/>
                </a:lnTo>
                <a:lnTo>
                  <a:pt x="1175" y="1828"/>
                </a:lnTo>
                <a:lnTo>
                  <a:pt x="1175" y="1827"/>
                </a:lnTo>
                <a:lnTo>
                  <a:pt x="1173" y="1827"/>
                </a:lnTo>
                <a:lnTo>
                  <a:pt x="1172" y="1827"/>
                </a:lnTo>
                <a:lnTo>
                  <a:pt x="1172" y="1825"/>
                </a:lnTo>
                <a:lnTo>
                  <a:pt x="1173" y="1825"/>
                </a:lnTo>
                <a:lnTo>
                  <a:pt x="1172" y="1825"/>
                </a:lnTo>
                <a:lnTo>
                  <a:pt x="1172" y="1824"/>
                </a:lnTo>
                <a:lnTo>
                  <a:pt x="1170" y="1824"/>
                </a:lnTo>
                <a:lnTo>
                  <a:pt x="1170" y="1822"/>
                </a:lnTo>
                <a:lnTo>
                  <a:pt x="1168" y="1822"/>
                </a:lnTo>
                <a:lnTo>
                  <a:pt x="1168" y="1821"/>
                </a:lnTo>
                <a:lnTo>
                  <a:pt x="1167" y="1819"/>
                </a:lnTo>
                <a:lnTo>
                  <a:pt x="1167" y="1817"/>
                </a:lnTo>
                <a:lnTo>
                  <a:pt x="1165" y="1817"/>
                </a:lnTo>
                <a:lnTo>
                  <a:pt x="1165" y="1816"/>
                </a:lnTo>
                <a:lnTo>
                  <a:pt x="1164" y="1816"/>
                </a:lnTo>
                <a:lnTo>
                  <a:pt x="1162" y="1816"/>
                </a:lnTo>
                <a:lnTo>
                  <a:pt x="1162" y="1814"/>
                </a:lnTo>
                <a:lnTo>
                  <a:pt x="1160" y="1814"/>
                </a:lnTo>
                <a:lnTo>
                  <a:pt x="1159" y="1816"/>
                </a:lnTo>
                <a:lnTo>
                  <a:pt x="1159" y="1814"/>
                </a:lnTo>
                <a:lnTo>
                  <a:pt x="1159" y="1813"/>
                </a:lnTo>
                <a:lnTo>
                  <a:pt x="1157" y="1814"/>
                </a:lnTo>
                <a:lnTo>
                  <a:pt x="1157" y="1813"/>
                </a:lnTo>
                <a:lnTo>
                  <a:pt x="1157" y="1811"/>
                </a:lnTo>
                <a:lnTo>
                  <a:pt x="1156" y="1811"/>
                </a:lnTo>
                <a:lnTo>
                  <a:pt x="1156" y="1809"/>
                </a:lnTo>
                <a:lnTo>
                  <a:pt x="1156" y="1808"/>
                </a:lnTo>
                <a:lnTo>
                  <a:pt x="1157" y="1808"/>
                </a:lnTo>
                <a:lnTo>
                  <a:pt x="1157" y="1806"/>
                </a:lnTo>
                <a:lnTo>
                  <a:pt x="1157" y="1805"/>
                </a:lnTo>
                <a:lnTo>
                  <a:pt x="1159" y="1805"/>
                </a:lnTo>
                <a:lnTo>
                  <a:pt x="1157" y="1805"/>
                </a:lnTo>
                <a:lnTo>
                  <a:pt x="1159" y="1805"/>
                </a:lnTo>
                <a:lnTo>
                  <a:pt x="1159" y="1803"/>
                </a:lnTo>
                <a:lnTo>
                  <a:pt x="1159" y="1801"/>
                </a:lnTo>
                <a:lnTo>
                  <a:pt x="1157" y="1800"/>
                </a:lnTo>
                <a:lnTo>
                  <a:pt x="1159" y="1800"/>
                </a:lnTo>
                <a:lnTo>
                  <a:pt x="1159" y="1798"/>
                </a:lnTo>
                <a:lnTo>
                  <a:pt x="1157" y="1798"/>
                </a:lnTo>
                <a:lnTo>
                  <a:pt x="1157" y="1797"/>
                </a:lnTo>
                <a:lnTo>
                  <a:pt x="1157" y="1795"/>
                </a:lnTo>
                <a:lnTo>
                  <a:pt x="1159" y="1795"/>
                </a:lnTo>
                <a:lnTo>
                  <a:pt x="1160" y="1797"/>
                </a:lnTo>
                <a:lnTo>
                  <a:pt x="1160" y="1795"/>
                </a:lnTo>
                <a:lnTo>
                  <a:pt x="1160" y="1794"/>
                </a:lnTo>
                <a:lnTo>
                  <a:pt x="1160" y="1792"/>
                </a:lnTo>
                <a:lnTo>
                  <a:pt x="1159" y="1792"/>
                </a:lnTo>
                <a:lnTo>
                  <a:pt x="1159" y="1790"/>
                </a:lnTo>
                <a:lnTo>
                  <a:pt x="1159" y="1792"/>
                </a:lnTo>
                <a:lnTo>
                  <a:pt x="1157" y="1790"/>
                </a:lnTo>
                <a:lnTo>
                  <a:pt x="1156" y="1790"/>
                </a:lnTo>
                <a:lnTo>
                  <a:pt x="1156" y="1789"/>
                </a:lnTo>
                <a:lnTo>
                  <a:pt x="1154" y="1789"/>
                </a:lnTo>
                <a:lnTo>
                  <a:pt x="1154" y="1790"/>
                </a:lnTo>
                <a:lnTo>
                  <a:pt x="1152" y="1790"/>
                </a:lnTo>
                <a:lnTo>
                  <a:pt x="1152" y="1789"/>
                </a:lnTo>
                <a:lnTo>
                  <a:pt x="1151" y="1789"/>
                </a:lnTo>
                <a:lnTo>
                  <a:pt x="1151" y="1787"/>
                </a:lnTo>
                <a:lnTo>
                  <a:pt x="1152" y="1787"/>
                </a:lnTo>
                <a:lnTo>
                  <a:pt x="1152" y="1786"/>
                </a:lnTo>
                <a:lnTo>
                  <a:pt x="1151" y="1784"/>
                </a:lnTo>
                <a:lnTo>
                  <a:pt x="1152" y="1784"/>
                </a:lnTo>
                <a:lnTo>
                  <a:pt x="1151" y="1784"/>
                </a:lnTo>
                <a:lnTo>
                  <a:pt x="1151" y="1782"/>
                </a:lnTo>
                <a:lnTo>
                  <a:pt x="1152" y="1782"/>
                </a:lnTo>
                <a:lnTo>
                  <a:pt x="1152" y="1781"/>
                </a:lnTo>
                <a:lnTo>
                  <a:pt x="1152" y="1779"/>
                </a:lnTo>
                <a:lnTo>
                  <a:pt x="1151" y="1779"/>
                </a:lnTo>
                <a:lnTo>
                  <a:pt x="1151" y="1778"/>
                </a:lnTo>
                <a:lnTo>
                  <a:pt x="1152" y="1778"/>
                </a:lnTo>
                <a:lnTo>
                  <a:pt x="1151" y="1778"/>
                </a:lnTo>
                <a:lnTo>
                  <a:pt x="1151" y="1776"/>
                </a:lnTo>
                <a:lnTo>
                  <a:pt x="1152" y="1776"/>
                </a:lnTo>
                <a:lnTo>
                  <a:pt x="1151" y="1774"/>
                </a:lnTo>
                <a:lnTo>
                  <a:pt x="1149" y="1774"/>
                </a:lnTo>
                <a:lnTo>
                  <a:pt x="1148" y="1774"/>
                </a:lnTo>
                <a:lnTo>
                  <a:pt x="1148" y="1776"/>
                </a:lnTo>
                <a:lnTo>
                  <a:pt x="1148" y="1774"/>
                </a:lnTo>
                <a:lnTo>
                  <a:pt x="1146" y="1774"/>
                </a:lnTo>
                <a:lnTo>
                  <a:pt x="1146" y="1773"/>
                </a:lnTo>
                <a:lnTo>
                  <a:pt x="1145" y="1773"/>
                </a:lnTo>
                <a:lnTo>
                  <a:pt x="1146" y="1773"/>
                </a:lnTo>
                <a:lnTo>
                  <a:pt x="1145" y="1771"/>
                </a:lnTo>
                <a:lnTo>
                  <a:pt x="1145" y="1770"/>
                </a:lnTo>
                <a:lnTo>
                  <a:pt x="1146" y="1770"/>
                </a:lnTo>
                <a:lnTo>
                  <a:pt x="1146" y="1768"/>
                </a:lnTo>
                <a:lnTo>
                  <a:pt x="1145" y="1768"/>
                </a:lnTo>
                <a:lnTo>
                  <a:pt x="1145" y="1767"/>
                </a:lnTo>
                <a:lnTo>
                  <a:pt x="1145" y="1765"/>
                </a:lnTo>
                <a:lnTo>
                  <a:pt x="1145" y="1763"/>
                </a:lnTo>
                <a:lnTo>
                  <a:pt x="1145" y="1762"/>
                </a:lnTo>
                <a:lnTo>
                  <a:pt x="1145" y="1760"/>
                </a:lnTo>
                <a:lnTo>
                  <a:pt x="1145" y="1759"/>
                </a:lnTo>
                <a:lnTo>
                  <a:pt x="1143" y="1759"/>
                </a:lnTo>
                <a:lnTo>
                  <a:pt x="1141" y="1759"/>
                </a:lnTo>
                <a:lnTo>
                  <a:pt x="1140" y="1759"/>
                </a:lnTo>
                <a:lnTo>
                  <a:pt x="1138" y="1757"/>
                </a:lnTo>
                <a:lnTo>
                  <a:pt x="1137" y="1757"/>
                </a:lnTo>
                <a:lnTo>
                  <a:pt x="1135" y="1757"/>
                </a:lnTo>
                <a:lnTo>
                  <a:pt x="1133" y="1757"/>
                </a:lnTo>
                <a:lnTo>
                  <a:pt x="1132" y="1757"/>
                </a:lnTo>
                <a:lnTo>
                  <a:pt x="1130" y="1757"/>
                </a:lnTo>
                <a:lnTo>
                  <a:pt x="1129" y="1757"/>
                </a:lnTo>
                <a:lnTo>
                  <a:pt x="1129" y="1759"/>
                </a:lnTo>
                <a:lnTo>
                  <a:pt x="1127" y="1759"/>
                </a:lnTo>
                <a:lnTo>
                  <a:pt x="1125" y="1759"/>
                </a:lnTo>
                <a:lnTo>
                  <a:pt x="1125" y="1760"/>
                </a:lnTo>
                <a:lnTo>
                  <a:pt x="1124" y="1760"/>
                </a:lnTo>
                <a:lnTo>
                  <a:pt x="1122" y="1760"/>
                </a:lnTo>
                <a:lnTo>
                  <a:pt x="1121" y="1760"/>
                </a:lnTo>
                <a:lnTo>
                  <a:pt x="1119" y="1760"/>
                </a:lnTo>
                <a:lnTo>
                  <a:pt x="1119" y="1759"/>
                </a:lnTo>
                <a:lnTo>
                  <a:pt x="1118" y="1759"/>
                </a:lnTo>
                <a:lnTo>
                  <a:pt x="1118" y="1757"/>
                </a:lnTo>
                <a:lnTo>
                  <a:pt x="1118" y="1755"/>
                </a:lnTo>
                <a:lnTo>
                  <a:pt x="1116" y="1755"/>
                </a:lnTo>
                <a:lnTo>
                  <a:pt x="1116" y="1754"/>
                </a:lnTo>
                <a:lnTo>
                  <a:pt x="1114" y="1754"/>
                </a:lnTo>
                <a:lnTo>
                  <a:pt x="1116" y="1754"/>
                </a:lnTo>
                <a:lnTo>
                  <a:pt x="1116" y="1752"/>
                </a:lnTo>
                <a:lnTo>
                  <a:pt x="1114" y="1752"/>
                </a:lnTo>
                <a:lnTo>
                  <a:pt x="1113" y="1752"/>
                </a:lnTo>
                <a:lnTo>
                  <a:pt x="1113" y="1751"/>
                </a:lnTo>
                <a:lnTo>
                  <a:pt x="1111" y="1751"/>
                </a:lnTo>
                <a:lnTo>
                  <a:pt x="1110" y="1751"/>
                </a:lnTo>
                <a:lnTo>
                  <a:pt x="1110" y="1749"/>
                </a:lnTo>
                <a:lnTo>
                  <a:pt x="1108" y="1749"/>
                </a:lnTo>
                <a:lnTo>
                  <a:pt x="1106" y="1749"/>
                </a:lnTo>
                <a:lnTo>
                  <a:pt x="1105" y="1749"/>
                </a:lnTo>
                <a:lnTo>
                  <a:pt x="1103" y="1749"/>
                </a:lnTo>
                <a:lnTo>
                  <a:pt x="1103" y="1747"/>
                </a:lnTo>
                <a:lnTo>
                  <a:pt x="1102" y="1747"/>
                </a:lnTo>
                <a:lnTo>
                  <a:pt x="1102" y="1746"/>
                </a:lnTo>
                <a:lnTo>
                  <a:pt x="1100" y="1746"/>
                </a:lnTo>
                <a:lnTo>
                  <a:pt x="1098" y="1744"/>
                </a:lnTo>
                <a:lnTo>
                  <a:pt x="1098" y="1743"/>
                </a:lnTo>
                <a:lnTo>
                  <a:pt x="1097" y="1743"/>
                </a:lnTo>
                <a:lnTo>
                  <a:pt x="1097" y="1741"/>
                </a:lnTo>
                <a:lnTo>
                  <a:pt x="1097" y="1740"/>
                </a:lnTo>
                <a:lnTo>
                  <a:pt x="1095" y="1740"/>
                </a:lnTo>
                <a:lnTo>
                  <a:pt x="1095" y="1738"/>
                </a:lnTo>
                <a:lnTo>
                  <a:pt x="1097" y="1736"/>
                </a:lnTo>
                <a:lnTo>
                  <a:pt x="1095" y="1736"/>
                </a:lnTo>
                <a:lnTo>
                  <a:pt x="1097" y="1736"/>
                </a:lnTo>
                <a:lnTo>
                  <a:pt x="1095" y="1735"/>
                </a:lnTo>
                <a:lnTo>
                  <a:pt x="1095" y="1733"/>
                </a:lnTo>
                <a:lnTo>
                  <a:pt x="1095" y="1732"/>
                </a:lnTo>
                <a:lnTo>
                  <a:pt x="1094" y="1732"/>
                </a:lnTo>
                <a:lnTo>
                  <a:pt x="1094" y="1730"/>
                </a:lnTo>
                <a:lnTo>
                  <a:pt x="1094" y="1728"/>
                </a:lnTo>
                <a:lnTo>
                  <a:pt x="1094" y="1727"/>
                </a:lnTo>
                <a:lnTo>
                  <a:pt x="1092" y="1727"/>
                </a:lnTo>
                <a:lnTo>
                  <a:pt x="1091" y="1727"/>
                </a:lnTo>
                <a:lnTo>
                  <a:pt x="1091" y="1725"/>
                </a:lnTo>
                <a:lnTo>
                  <a:pt x="1089" y="1725"/>
                </a:lnTo>
                <a:lnTo>
                  <a:pt x="1089" y="1727"/>
                </a:lnTo>
                <a:lnTo>
                  <a:pt x="1087" y="1727"/>
                </a:lnTo>
                <a:lnTo>
                  <a:pt x="1086" y="1727"/>
                </a:lnTo>
                <a:lnTo>
                  <a:pt x="1084" y="1727"/>
                </a:lnTo>
                <a:lnTo>
                  <a:pt x="1084" y="1725"/>
                </a:lnTo>
                <a:lnTo>
                  <a:pt x="1084" y="1727"/>
                </a:lnTo>
                <a:lnTo>
                  <a:pt x="1084" y="1725"/>
                </a:lnTo>
                <a:lnTo>
                  <a:pt x="1083" y="1725"/>
                </a:lnTo>
                <a:lnTo>
                  <a:pt x="1081" y="1725"/>
                </a:lnTo>
                <a:lnTo>
                  <a:pt x="1079" y="1725"/>
                </a:lnTo>
                <a:lnTo>
                  <a:pt x="1078" y="1724"/>
                </a:lnTo>
                <a:lnTo>
                  <a:pt x="1076" y="1724"/>
                </a:lnTo>
                <a:lnTo>
                  <a:pt x="1076" y="1722"/>
                </a:lnTo>
                <a:lnTo>
                  <a:pt x="1075" y="1722"/>
                </a:lnTo>
                <a:lnTo>
                  <a:pt x="1075" y="1724"/>
                </a:lnTo>
                <a:lnTo>
                  <a:pt x="1075" y="1722"/>
                </a:lnTo>
                <a:lnTo>
                  <a:pt x="1075" y="1720"/>
                </a:lnTo>
                <a:lnTo>
                  <a:pt x="1075" y="1719"/>
                </a:lnTo>
                <a:lnTo>
                  <a:pt x="1075" y="1720"/>
                </a:lnTo>
                <a:lnTo>
                  <a:pt x="1073" y="1720"/>
                </a:lnTo>
                <a:lnTo>
                  <a:pt x="1073" y="1719"/>
                </a:lnTo>
                <a:lnTo>
                  <a:pt x="1072" y="1719"/>
                </a:lnTo>
                <a:lnTo>
                  <a:pt x="1070" y="1719"/>
                </a:lnTo>
                <a:lnTo>
                  <a:pt x="1068" y="1719"/>
                </a:lnTo>
                <a:lnTo>
                  <a:pt x="1068" y="1720"/>
                </a:lnTo>
                <a:lnTo>
                  <a:pt x="1067" y="1720"/>
                </a:lnTo>
                <a:lnTo>
                  <a:pt x="1067" y="1722"/>
                </a:lnTo>
                <a:lnTo>
                  <a:pt x="1065" y="1722"/>
                </a:lnTo>
                <a:lnTo>
                  <a:pt x="1064" y="1722"/>
                </a:lnTo>
                <a:lnTo>
                  <a:pt x="1064" y="1724"/>
                </a:lnTo>
                <a:lnTo>
                  <a:pt x="1062" y="1724"/>
                </a:lnTo>
                <a:lnTo>
                  <a:pt x="1062" y="1722"/>
                </a:lnTo>
                <a:lnTo>
                  <a:pt x="1062" y="1724"/>
                </a:lnTo>
                <a:lnTo>
                  <a:pt x="1062" y="1722"/>
                </a:lnTo>
                <a:lnTo>
                  <a:pt x="1060" y="1722"/>
                </a:lnTo>
                <a:lnTo>
                  <a:pt x="1059" y="1722"/>
                </a:lnTo>
                <a:lnTo>
                  <a:pt x="1059" y="1720"/>
                </a:lnTo>
                <a:lnTo>
                  <a:pt x="1057" y="1720"/>
                </a:lnTo>
                <a:lnTo>
                  <a:pt x="1057" y="1719"/>
                </a:lnTo>
                <a:lnTo>
                  <a:pt x="1056" y="1719"/>
                </a:lnTo>
                <a:lnTo>
                  <a:pt x="1056" y="1717"/>
                </a:lnTo>
                <a:lnTo>
                  <a:pt x="1054" y="1717"/>
                </a:lnTo>
                <a:lnTo>
                  <a:pt x="1052" y="1717"/>
                </a:lnTo>
                <a:lnTo>
                  <a:pt x="1052" y="1716"/>
                </a:lnTo>
                <a:lnTo>
                  <a:pt x="1052" y="1717"/>
                </a:lnTo>
                <a:lnTo>
                  <a:pt x="1051" y="1716"/>
                </a:lnTo>
                <a:lnTo>
                  <a:pt x="1049" y="1716"/>
                </a:lnTo>
                <a:lnTo>
                  <a:pt x="1048" y="1716"/>
                </a:lnTo>
                <a:lnTo>
                  <a:pt x="1048" y="1714"/>
                </a:lnTo>
                <a:lnTo>
                  <a:pt x="1046" y="1714"/>
                </a:lnTo>
                <a:lnTo>
                  <a:pt x="1045" y="1713"/>
                </a:lnTo>
                <a:lnTo>
                  <a:pt x="1045" y="1714"/>
                </a:lnTo>
                <a:lnTo>
                  <a:pt x="1045" y="1713"/>
                </a:lnTo>
                <a:lnTo>
                  <a:pt x="1045" y="1711"/>
                </a:lnTo>
                <a:lnTo>
                  <a:pt x="1043" y="1711"/>
                </a:lnTo>
                <a:lnTo>
                  <a:pt x="1041" y="1711"/>
                </a:lnTo>
                <a:lnTo>
                  <a:pt x="1040" y="1711"/>
                </a:lnTo>
                <a:lnTo>
                  <a:pt x="1038" y="1711"/>
                </a:lnTo>
                <a:lnTo>
                  <a:pt x="1037" y="1711"/>
                </a:lnTo>
                <a:lnTo>
                  <a:pt x="1035" y="1711"/>
                </a:lnTo>
                <a:lnTo>
                  <a:pt x="1033" y="1711"/>
                </a:lnTo>
                <a:lnTo>
                  <a:pt x="1032" y="1709"/>
                </a:lnTo>
                <a:lnTo>
                  <a:pt x="1030" y="1711"/>
                </a:lnTo>
                <a:lnTo>
                  <a:pt x="1030" y="1709"/>
                </a:lnTo>
                <a:lnTo>
                  <a:pt x="1029" y="1709"/>
                </a:lnTo>
                <a:lnTo>
                  <a:pt x="1027" y="1709"/>
                </a:lnTo>
                <a:lnTo>
                  <a:pt x="1027" y="1711"/>
                </a:lnTo>
                <a:lnTo>
                  <a:pt x="1027" y="1709"/>
                </a:lnTo>
                <a:lnTo>
                  <a:pt x="1027" y="1711"/>
                </a:lnTo>
                <a:lnTo>
                  <a:pt x="1025" y="1711"/>
                </a:lnTo>
                <a:lnTo>
                  <a:pt x="1025" y="1709"/>
                </a:lnTo>
                <a:lnTo>
                  <a:pt x="1025" y="1711"/>
                </a:lnTo>
                <a:lnTo>
                  <a:pt x="1024" y="1711"/>
                </a:lnTo>
                <a:lnTo>
                  <a:pt x="1025" y="1711"/>
                </a:lnTo>
                <a:lnTo>
                  <a:pt x="1024" y="1713"/>
                </a:lnTo>
                <a:lnTo>
                  <a:pt x="1024" y="1711"/>
                </a:lnTo>
                <a:lnTo>
                  <a:pt x="1024" y="1713"/>
                </a:lnTo>
                <a:lnTo>
                  <a:pt x="1024" y="1711"/>
                </a:lnTo>
                <a:lnTo>
                  <a:pt x="1022" y="1713"/>
                </a:lnTo>
                <a:lnTo>
                  <a:pt x="1021" y="1713"/>
                </a:lnTo>
                <a:lnTo>
                  <a:pt x="1021" y="1711"/>
                </a:lnTo>
                <a:lnTo>
                  <a:pt x="1021" y="1713"/>
                </a:lnTo>
                <a:lnTo>
                  <a:pt x="1019" y="1713"/>
                </a:lnTo>
                <a:lnTo>
                  <a:pt x="1018" y="1713"/>
                </a:lnTo>
                <a:lnTo>
                  <a:pt x="1016" y="1713"/>
                </a:lnTo>
                <a:lnTo>
                  <a:pt x="1014" y="1713"/>
                </a:lnTo>
                <a:lnTo>
                  <a:pt x="1013" y="1713"/>
                </a:lnTo>
                <a:lnTo>
                  <a:pt x="1013" y="1711"/>
                </a:lnTo>
                <a:lnTo>
                  <a:pt x="1013" y="1709"/>
                </a:lnTo>
                <a:lnTo>
                  <a:pt x="1013" y="1708"/>
                </a:lnTo>
                <a:lnTo>
                  <a:pt x="1011" y="1708"/>
                </a:lnTo>
                <a:lnTo>
                  <a:pt x="1011" y="1709"/>
                </a:lnTo>
                <a:lnTo>
                  <a:pt x="1011" y="1708"/>
                </a:lnTo>
                <a:lnTo>
                  <a:pt x="1010" y="1708"/>
                </a:lnTo>
                <a:lnTo>
                  <a:pt x="1010" y="1709"/>
                </a:lnTo>
                <a:lnTo>
                  <a:pt x="1008" y="1709"/>
                </a:lnTo>
                <a:lnTo>
                  <a:pt x="1006" y="1709"/>
                </a:lnTo>
                <a:lnTo>
                  <a:pt x="1006" y="1711"/>
                </a:lnTo>
                <a:lnTo>
                  <a:pt x="1006" y="1709"/>
                </a:lnTo>
                <a:lnTo>
                  <a:pt x="1006" y="1711"/>
                </a:lnTo>
                <a:lnTo>
                  <a:pt x="1006" y="1713"/>
                </a:lnTo>
                <a:lnTo>
                  <a:pt x="1005" y="1713"/>
                </a:lnTo>
                <a:lnTo>
                  <a:pt x="1006" y="1714"/>
                </a:lnTo>
                <a:lnTo>
                  <a:pt x="1005" y="1714"/>
                </a:lnTo>
                <a:lnTo>
                  <a:pt x="1005" y="1716"/>
                </a:lnTo>
                <a:lnTo>
                  <a:pt x="1005" y="1717"/>
                </a:lnTo>
                <a:lnTo>
                  <a:pt x="1005" y="1719"/>
                </a:lnTo>
                <a:lnTo>
                  <a:pt x="1005" y="1717"/>
                </a:lnTo>
                <a:lnTo>
                  <a:pt x="1003" y="1719"/>
                </a:lnTo>
                <a:lnTo>
                  <a:pt x="1003" y="1717"/>
                </a:lnTo>
                <a:lnTo>
                  <a:pt x="1003" y="1719"/>
                </a:lnTo>
                <a:lnTo>
                  <a:pt x="1002" y="1719"/>
                </a:lnTo>
                <a:lnTo>
                  <a:pt x="1000" y="1719"/>
                </a:lnTo>
                <a:lnTo>
                  <a:pt x="1000" y="1717"/>
                </a:lnTo>
                <a:lnTo>
                  <a:pt x="998" y="1717"/>
                </a:lnTo>
                <a:lnTo>
                  <a:pt x="998" y="1719"/>
                </a:lnTo>
                <a:lnTo>
                  <a:pt x="998" y="1717"/>
                </a:lnTo>
                <a:lnTo>
                  <a:pt x="998" y="1719"/>
                </a:lnTo>
                <a:lnTo>
                  <a:pt x="997" y="1719"/>
                </a:lnTo>
                <a:lnTo>
                  <a:pt x="997" y="1717"/>
                </a:lnTo>
                <a:lnTo>
                  <a:pt x="995" y="1717"/>
                </a:lnTo>
                <a:lnTo>
                  <a:pt x="995" y="1719"/>
                </a:lnTo>
                <a:lnTo>
                  <a:pt x="994" y="1719"/>
                </a:lnTo>
                <a:lnTo>
                  <a:pt x="994" y="1720"/>
                </a:lnTo>
                <a:lnTo>
                  <a:pt x="994" y="1719"/>
                </a:lnTo>
                <a:lnTo>
                  <a:pt x="992" y="1719"/>
                </a:lnTo>
                <a:lnTo>
                  <a:pt x="992" y="1720"/>
                </a:lnTo>
                <a:lnTo>
                  <a:pt x="992" y="1719"/>
                </a:lnTo>
                <a:lnTo>
                  <a:pt x="991" y="1719"/>
                </a:lnTo>
                <a:lnTo>
                  <a:pt x="991" y="1720"/>
                </a:lnTo>
                <a:lnTo>
                  <a:pt x="991" y="1722"/>
                </a:lnTo>
                <a:lnTo>
                  <a:pt x="991" y="1724"/>
                </a:lnTo>
                <a:lnTo>
                  <a:pt x="989" y="1722"/>
                </a:lnTo>
                <a:lnTo>
                  <a:pt x="989" y="1724"/>
                </a:lnTo>
                <a:lnTo>
                  <a:pt x="987" y="1724"/>
                </a:lnTo>
                <a:lnTo>
                  <a:pt x="989" y="1724"/>
                </a:lnTo>
                <a:lnTo>
                  <a:pt x="989" y="1725"/>
                </a:lnTo>
                <a:lnTo>
                  <a:pt x="987" y="1725"/>
                </a:lnTo>
                <a:lnTo>
                  <a:pt x="986" y="1727"/>
                </a:lnTo>
                <a:lnTo>
                  <a:pt x="984" y="1727"/>
                </a:lnTo>
                <a:lnTo>
                  <a:pt x="984" y="1728"/>
                </a:lnTo>
                <a:lnTo>
                  <a:pt x="983" y="1727"/>
                </a:lnTo>
                <a:lnTo>
                  <a:pt x="983" y="1728"/>
                </a:lnTo>
                <a:lnTo>
                  <a:pt x="981" y="1728"/>
                </a:lnTo>
                <a:lnTo>
                  <a:pt x="981" y="1727"/>
                </a:lnTo>
                <a:lnTo>
                  <a:pt x="979" y="1727"/>
                </a:lnTo>
                <a:lnTo>
                  <a:pt x="978" y="1727"/>
                </a:lnTo>
                <a:lnTo>
                  <a:pt x="978" y="1728"/>
                </a:lnTo>
                <a:lnTo>
                  <a:pt x="978" y="1727"/>
                </a:lnTo>
                <a:lnTo>
                  <a:pt x="976" y="1728"/>
                </a:lnTo>
                <a:lnTo>
                  <a:pt x="975" y="1728"/>
                </a:lnTo>
                <a:lnTo>
                  <a:pt x="973" y="1728"/>
                </a:lnTo>
                <a:lnTo>
                  <a:pt x="971" y="1728"/>
                </a:lnTo>
                <a:lnTo>
                  <a:pt x="973" y="1730"/>
                </a:lnTo>
                <a:lnTo>
                  <a:pt x="971" y="1730"/>
                </a:lnTo>
                <a:lnTo>
                  <a:pt x="971" y="1732"/>
                </a:lnTo>
                <a:lnTo>
                  <a:pt x="971" y="1730"/>
                </a:lnTo>
                <a:lnTo>
                  <a:pt x="970" y="1732"/>
                </a:lnTo>
                <a:lnTo>
                  <a:pt x="971" y="1732"/>
                </a:lnTo>
                <a:lnTo>
                  <a:pt x="970" y="1733"/>
                </a:lnTo>
                <a:lnTo>
                  <a:pt x="968" y="1733"/>
                </a:lnTo>
                <a:lnTo>
                  <a:pt x="970" y="1733"/>
                </a:lnTo>
                <a:lnTo>
                  <a:pt x="968" y="1733"/>
                </a:lnTo>
                <a:lnTo>
                  <a:pt x="970" y="1735"/>
                </a:lnTo>
                <a:lnTo>
                  <a:pt x="968" y="1735"/>
                </a:lnTo>
                <a:lnTo>
                  <a:pt x="967" y="1736"/>
                </a:lnTo>
                <a:lnTo>
                  <a:pt x="965" y="1738"/>
                </a:lnTo>
                <a:lnTo>
                  <a:pt x="965" y="1740"/>
                </a:lnTo>
                <a:lnTo>
                  <a:pt x="965" y="1738"/>
                </a:lnTo>
                <a:lnTo>
                  <a:pt x="964" y="1740"/>
                </a:lnTo>
                <a:lnTo>
                  <a:pt x="962" y="1740"/>
                </a:lnTo>
                <a:lnTo>
                  <a:pt x="960" y="1740"/>
                </a:lnTo>
                <a:lnTo>
                  <a:pt x="959" y="1740"/>
                </a:lnTo>
                <a:lnTo>
                  <a:pt x="957" y="1740"/>
                </a:lnTo>
                <a:lnTo>
                  <a:pt x="956" y="1740"/>
                </a:lnTo>
                <a:lnTo>
                  <a:pt x="956" y="1738"/>
                </a:lnTo>
                <a:lnTo>
                  <a:pt x="954" y="1740"/>
                </a:lnTo>
                <a:lnTo>
                  <a:pt x="952" y="1740"/>
                </a:lnTo>
                <a:lnTo>
                  <a:pt x="952" y="1738"/>
                </a:lnTo>
                <a:lnTo>
                  <a:pt x="951" y="1738"/>
                </a:lnTo>
                <a:lnTo>
                  <a:pt x="951" y="1736"/>
                </a:lnTo>
                <a:lnTo>
                  <a:pt x="949" y="1738"/>
                </a:lnTo>
                <a:lnTo>
                  <a:pt x="949" y="1736"/>
                </a:lnTo>
                <a:lnTo>
                  <a:pt x="948" y="1736"/>
                </a:lnTo>
                <a:lnTo>
                  <a:pt x="948" y="1735"/>
                </a:lnTo>
                <a:lnTo>
                  <a:pt x="946" y="1735"/>
                </a:lnTo>
                <a:lnTo>
                  <a:pt x="946" y="1733"/>
                </a:lnTo>
                <a:lnTo>
                  <a:pt x="944" y="1733"/>
                </a:lnTo>
                <a:lnTo>
                  <a:pt x="946" y="1733"/>
                </a:lnTo>
                <a:lnTo>
                  <a:pt x="944" y="1733"/>
                </a:lnTo>
                <a:lnTo>
                  <a:pt x="943" y="1733"/>
                </a:lnTo>
                <a:lnTo>
                  <a:pt x="943" y="1732"/>
                </a:lnTo>
                <a:lnTo>
                  <a:pt x="943" y="1733"/>
                </a:lnTo>
                <a:lnTo>
                  <a:pt x="941" y="1733"/>
                </a:lnTo>
                <a:lnTo>
                  <a:pt x="941" y="1732"/>
                </a:lnTo>
                <a:lnTo>
                  <a:pt x="940" y="1732"/>
                </a:lnTo>
                <a:lnTo>
                  <a:pt x="938" y="1732"/>
                </a:lnTo>
                <a:lnTo>
                  <a:pt x="938" y="1733"/>
                </a:lnTo>
                <a:lnTo>
                  <a:pt x="937" y="1733"/>
                </a:lnTo>
                <a:lnTo>
                  <a:pt x="935" y="1733"/>
                </a:lnTo>
                <a:lnTo>
                  <a:pt x="933" y="1733"/>
                </a:lnTo>
                <a:lnTo>
                  <a:pt x="932" y="1733"/>
                </a:lnTo>
                <a:lnTo>
                  <a:pt x="932" y="1735"/>
                </a:lnTo>
                <a:lnTo>
                  <a:pt x="932" y="1733"/>
                </a:lnTo>
                <a:lnTo>
                  <a:pt x="930" y="1733"/>
                </a:lnTo>
                <a:lnTo>
                  <a:pt x="929" y="1733"/>
                </a:lnTo>
                <a:lnTo>
                  <a:pt x="930" y="1733"/>
                </a:lnTo>
                <a:lnTo>
                  <a:pt x="929" y="1733"/>
                </a:lnTo>
                <a:lnTo>
                  <a:pt x="927" y="1733"/>
                </a:lnTo>
                <a:lnTo>
                  <a:pt x="927" y="1735"/>
                </a:lnTo>
                <a:lnTo>
                  <a:pt x="925" y="1735"/>
                </a:lnTo>
                <a:lnTo>
                  <a:pt x="925" y="1736"/>
                </a:lnTo>
                <a:lnTo>
                  <a:pt x="924" y="1736"/>
                </a:lnTo>
                <a:lnTo>
                  <a:pt x="922" y="1735"/>
                </a:lnTo>
                <a:lnTo>
                  <a:pt x="921" y="1735"/>
                </a:lnTo>
                <a:lnTo>
                  <a:pt x="921" y="1733"/>
                </a:lnTo>
                <a:lnTo>
                  <a:pt x="919" y="1733"/>
                </a:lnTo>
                <a:lnTo>
                  <a:pt x="919" y="1732"/>
                </a:lnTo>
                <a:lnTo>
                  <a:pt x="917" y="1732"/>
                </a:lnTo>
                <a:lnTo>
                  <a:pt x="916" y="1732"/>
                </a:lnTo>
                <a:lnTo>
                  <a:pt x="914" y="1730"/>
                </a:lnTo>
                <a:lnTo>
                  <a:pt x="913" y="1732"/>
                </a:lnTo>
                <a:lnTo>
                  <a:pt x="911" y="1732"/>
                </a:lnTo>
                <a:lnTo>
                  <a:pt x="911" y="1733"/>
                </a:lnTo>
                <a:lnTo>
                  <a:pt x="911" y="1735"/>
                </a:lnTo>
                <a:lnTo>
                  <a:pt x="910" y="1735"/>
                </a:lnTo>
                <a:lnTo>
                  <a:pt x="910" y="1736"/>
                </a:lnTo>
                <a:lnTo>
                  <a:pt x="908" y="1736"/>
                </a:lnTo>
                <a:lnTo>
                  <a:pt x="906" y="1736"/>
                </a:lnTo>
                <a:lnTo>
                  <a:pt x="906" y="1738"/>
                </a:lnTo>
                <a:lnTo>
                  <a:pt x="905" y="1738"/>
                </a:lnTo>
                <a:lnTo>
                  <a:pt x="905" y="1740"/>
                </a:lnTo>
                <a:lnTo>
                  <a:pt x="903" y="1740"/>
                </a:lnTo>
                <a:lnTo>
                  <a:pt x="902" y="1741"/>
                </a:lnTo>
                <a:lnTo>
                  <a:pt x="900" y="1741"/>
                </a:lnTo>
                <a:lnTo>
                  <a:pt x="898" y="1741"/>
                </a:lnTo>
                <a:lnTo>
                  <a:pt x="897" y="1741"/>
                </a:lnTo>
                <a:lnTo>
                  <a:pt x="897" y="1740"/>
                </a:lnTo>
                <a:lnTo>
                  <a:pt x="895" y="1740"/>
                </a:lnTo>
                <a:lnTo>
                  <a:pt x="894" y="1740"/>
                </a:lnTo>
                <a:lnTo>
                  <a:pt x="892" y="1740"/>
                </a:lnTo>
                <a:lnTo>
                  <a:pt x="891" y="1740"/>
                </a:lnTo>
                <a:lnTo>
                  <a:pt x="889" y="1740"/>
                </a:lnTo>
                <a:lnTo>
                  <a:pt x="887" y="1740"/>
                </a:lnTo>
                <a:lnTo>
                  <a:pt x="886" y="1740"/>
                </a:lnTo>
                <a:lnTo>
                  <a:pt x="884" y="1740"/>
                </a:lnTo>
                <a:lnTo>
                  <a:pt x="883" y="1740"/>
                </a:lnTo>
                <a:lnTo>
                  <a:pt x="881" y="1740"/>
                </a:lnTo>
                <a:lnTo>
                  <a:pt x="881" y="1741"/>
                </a:lnTo>
                <a:lnTo>
                  <a:pt x="881" y="1740"/>
                </a:lnTo>
                <a:lnTo>
                  <a:pt x="881" y="1741"/>
                </a:lnTo>
                <a:lnTo>
                  <a:pt x="879" y="1741"/>
                </a:lnTo>
                <a:lnTo>
                  <a:pt x="878" y="1741"/>
                </a:lnTo>
                <a:lnTo>
                  <a:pt x="878" y="1743"/>
                </a:lnTo>
                <a:lnTo>
                  <a:pt x="876" y="1743"/>
                </a:lnTo>
                <a:lnTo>
                  <a:pt x="875" y="1743"/>
                </a:lnTo>
                <a:lnTo>
                  <a:pt x="873" y="1743"/>
                </a:lnTo>
                <a:lnTo>
                  <a:pt x="873" y="1744"/>
                </a:lnTo>
                <a:lnTo>
                  <a:pt x="871" y="1744"/>
                </a:lnTo>
                <a:lnTo>
                  <a:pt x="870" y="1744"/>
                </a:lnTo>
                <a:lnTo>
                  <a:pt x="868" y="1744"/>
                </a:lnTo>
                <a:lnTo>
                  <a:pt x="867" y="1744"/>
                </a:lnTo>
                <a:lnTo>
                  <a:pt x="865" y="1744"/>
                </a:lnTo>
                <a:lnTo>
                  <a:pt x="865" y="1743"/>
                </a:lnTo>
                <a:lnTo>
                  <a:pt x="865" y="1741"/>
                </a:lnTo>
                <a:lnTo>
                  <a:pt x="864" y="1741"/>
                </a:lnTo>
                <a:lnTo>
                  <a:pt x="864" y="1740"/>
                </a:lnTo>
                <a:lnTo>
                  <a:pt x="864" y="1738"/>
                </a:lnTo>
                <a:lnTo>
                  <a:pt x="862" y="1738"/>
                </a:lnTo>
                <a:lnTo>
                  <a:pt x="862" y="1736"/>
                </a:lnTo>
                <a:lnTo>
                  <a:pt x="860" y="1736"/>
                </a:lnTo>
                <a:lnTo>
                  <a:pt x="859" y="1736"/>
                </a:lnTo>
                <a:lnTo>
                  <a:pt x="859" y="1735"/>
                </a:lnTo>
                <a:lnTo>
                  <a:pt x="857" y="1735"/>
                </a:lnTo>
                <a:lnTo>
                  <a:pt x="856" y="1735"/>
                </a:lnTo>
                <a:lnTo>
                  <a:pt x="854" y="1735"/>
                </a:lnTo>
                <a:lnTo>
                  <a:pt x="852" y="1735"/>
                </a:lnTo>
                <a:lnTo>
                  <a:pt x="851" y="1735"/>
                </a:lnTo>
                <a:lnTo>
                  <a:pt x="838" y="1735"/>
                </a:lnTo>
                <a:lnTo>
                  <a:pt x="838" y="1776"/>
                </a:lnTo>
                <a:lnTo>
                  <a:pt x="838" y="1778"/>
                </a:lnTo>
                <a:lnTo>
                  <a:pt x="838" y="1779"/>
                </a:lnTo>
                <a:lnTo>
                  <a:pt x="838" y="1781"/>
                </a:lnTo>
                <a:lnTo>
                  <a:pt x="838" y="1782"/>
                </a:lnTo>
                <a:lnTo>
                  <a:pt x="837" y="1782"/>
                </a:lnTo>
                <a:lnTo>
                  <a:pt x="837" y="1784"/>
                </a:lnTo>
                <a:lnTo>
                  <a:pt x="837" y="1786"/>
                </a:lnTo>
                <a:lnTo>
                  <a:pt x="837" y="1787"/>
                </a:lnTo>
                <a:lnTo>
                  <a:pt x="837" y="1789"/>
                </a:lnTo>
                <a:lnTo>
                  <a:pt x="837" y="1790"/>
                </a:lnTo>
                <a:lnTo>
                  <a:pt x="837" y="1792"/>
                </a:lnTo>
                <a:lnTo>
                  <a:pt x="837" y="1794"/>
                </a:lnTo>
                <a:lnTo>
                  <a:pt x="837" y="1795"/>
                </a:lnTo>
                <a:lnTo>
                  <a:pt x="838" y="1795"/>
                </a:lnTo>
                <a:lnTo>
                  <a:pt x="838" y="1797"/>
                </a:lnTo>
                <a:lnTo>
                  <a:pt x="838" y="1798"/>
                </a:lnTo>
                <a:lnTo>
                  <a:pt x="840" y="1798"/>
                </a:lnTo>
                <a:lnTo>
                  <a:pt x="840" y="1797"/>
                </a:lnTo>
                <a:lnTo>
                  <a:pt x="840" y="1798"/>
                </a:lnTo>
                <a:lnTo>
                  <a:pt x="841" y="1798"/>
                </a:lnTo>
                <a:lnTo>
                  <a:pt x="843" y="1800"/>
                </a:lnTo>
                <a:lnTo>
                  <a:pt x="844" y="1801"/>
                </a:lnTo>
                <a:lnTo>
                  <a:pt x="843" y="1801"/>
                </a:lnTo>
                <a:lnTo>
                  <a:pt x="844" y="1801"/>
                </a:lnTo>
                <a:lnTo>
                  <a:pt x="843" y="1801"/>
                </a:lnTo>
                <a:lnTo>
                  <a:pt x="843" y="1803"/>
                </a:lnTo>
                <a:lnTo>
                  <a:pt x="844" y="1803"/>
                </a:lnTo>
                <a:lnTo>
                  <a:pt x="844" y="1805"/>
                </a:lnTo>
                <a:lnTo>
                  <a:pt x="843" y="1805"/>
                </a:lnTo>
                <a:lnTo>
                  <a:pt x="844" y="1805"/>
                </a:lnTo>
                <a:lnTo>
                  <a:pt x="844" y="1806"/>
                </a:lnTo>
                <a:lnTo>
                  <a:pt x="843" y="1806"/>
                </a:lnTo>
                <a:lnTo>
                  <a:pt x="844" y="1806"/>
                </a:lnTo>
                <a:lnTo>
                  <a:pt x="844" y="1808"/>
                </a:lnTo>
                <a:lnTo>
                  <a:pt x="846" y="1808"/>
                </a:lnTo>
                <a:lnTo>
                  <a:pt x="846" y="1809"/>
                </a:lnTo>
                <a:lnTo>
                  <a:pt x="846" y="1808"/>
                </a:lnTo>
                <a:lnTo>
                  <a:pt x="848" y="1808"/>
                </a:lnTo>
                <a:lnTo>
                  <a:pt x="848" y="1809"/>
                </a:lnTo>
                <a:lnTo>
                  <a:pt x="849" y="1809"/>
                </a:lnTo>
                <a:lnTo>
                  <a:pt x="851" y="1809"/>
                </a:lnTo>
                <a:lnTo>
                  <a:pt x="851" y="1811"/>
                </a:lnTo>
                <a:lnTo>
                  <a:pt x="851" y="1813"/>
                </a:lnTo>
                <a:lnTo>
                  <a:pt x="852" y="1813"/>
                </a:lnTo>
                <a:lnTo>
                  <a:pt x="854" y="1813"/>
                </a:lnTo>
                <a:lnTo>
                  <a:pt x="854" y="1814"/>
                </a:lnTo>
                <a:lnTo>
                  <a:pt x="856" y="1814"/>
                </a:lnTo>
                <a:lnTo>
                  <a:pt x="857" y="1814"/>
                </a:lnTo>
                <a:lnTo>
                  <a:pt x="857" y="1816"/>
                </a:lnTo>
                <a:lnTo>
                  <a:pt x="859" y="1816"/>
                </a:lnTo>
                <a:lnTo>
                  <a:pt x="859" y="1817"/>
                </a:lnTo>
                <a:lnTo>
                  <a:pt x="860" y="1817"/>
                </a:lnTo>
                <a:lnTo>
                  <a:pt x="860" y="1819"/>
                </a:lnTo>
                <a:lnTo>
                  <a:pt x="859" y="1819"/>
                </a:lnTo>
                <a:lnTo>
                  <a:pt x="860" y="1819"/>
                </a:lnTo>
                <a:lnTo>
                  <a:pt x="860" y="1821"/>
                </a:lnTo>
                <a:lnTo>
                  <a:pt x="859" y="1821"/>
                </a:lnTo>
                <a:lnTo>
                  <a:pt x="859" y="1822"/>
                </a:lnTo>
                <a:lnTo>
                  <a:pt x="860" y="1822"/>
                </a:lnTo>
                <a:lnTo>
                  <a:pt x="860" y="1824"/>
                </a:lnTo>
                <a:lnTo>
                  <a:pt x="860" y="1825"/>
                </a:lnTo>
                <a:lnTo>
                  <a:pt x="859" y="1825"/>
                </a:lnTo>
                <a:lnTo>
                  <a:pt x="859" y="1827"/>
                </a:lnTo>
                <a:lnTo>
                  <a:pt x="860" y="1827"/>
                </a:lnTo>
                <a:lnTo>
                  <a:pt x="862" y="1827"/>
                </a:lnTo>
                <a:lnTo>
                  <a:pt x="862" y="1828"/>
                </a:lnTo>
                <a:lnTo>
                  <a:pt x="862" y="1830"/>
                </a:lnTo>
                <a:lnTo>
                  <a:pt x="864" y="1830"/>
                </a:lnTo>
                <a:lnTo>
                  <a:pt x="865" y="1830"/>
                </a:lnTo>
                <a:lnTo>
                  <a:pt x="865" y="1832"/>
                </a:lnTo>
                <a:lnTo>
                  <a:pt x="867" y="1832"/>
                </a:lnTo>
                <a:lnTo>
                  <a:pt x="865" y="1833"/>
                </a:lnTo>
                <a:lnTo>
                  <a:pt x="865" y="1835"/>
                </a:lnTo>
                <a:lnTo>
                  <a:pt x="867" y="1835"/>
                </a:lnTo>
                <a:lnTo>
                  <a:pt x="865" y="1835"/>
                </a:lnTo>
                <a:lnTo>
                  <a:pt x="867" y="1835"/>
                </a:lnTo>
                <a:lnTo>
                  <a:pt x="867" y="1836"/>
                </a:lnTo>
                <a:lnTo>
                  <a:pt x="867" y="1838"/>
                </a:lnTo>
                <a:lnTo>
                  <a:pt x="867" y="1836"/>
                </a:lnTo>
                <a:lnTo>
                  <a:pt x="868" y="1838"/>
                </a:lnTo>
                <a:lnTo>
                  <a:pt x="867" y="1838"/>
                </a:lnTo>
                <a:lnTo>
                  <a:pt x="868" y="1838"/>
                </a:lnTo>
                <a:lnTo>
                  <a:pt x="868" y="1840"/>
                </a:lnTo>
                <a:lnTo>
                  <a:pt x="867" y="1840"/>
                </a:lnTo>
                <a:lnTo>
                  <a:pt x="867" y="1841"/>
                </a:lnTo>
                <a:lnTo>
                  <a:pt x="867" y="1843"/>
                </a:lnTo>
                <a:lnTo>
                  <a:pt x="867" y="1844"/>
                </a:lnTo>
                <a:lnTo>
                  <a:pt x="867" y="1846"/>
                </a:lnTo>
                <a:lnTo>
                  <a:pt x="867" y="1844"/>
                </a:lnTo>
                <a:lnTo>
                  <a:pt x="865" y="1846"/>
                </a:lnTo>
                <a:lnTo>
                  <a:pt x="864" y="1846"/>
                </a:lnTo>
                <a:lnTo>
                  <a:pt x="864" y="1848"/>
                </a:lnTo>
                <a:lnTo>
                  <a:pt x="864" y="1849"/>
                </a:lnTo>
                <a:lnTo>
                  <a:pt x="864" y="1851"/>
                </a:lnTo>
                <a:lnTo>
                  <a:pt x="862" y="1851"/>
                </a:lnTo>
                <a:lnTo>
                  <a:pt x="860" y="1851"/>
                </a:lnTo>
                <a:lnTo>
                  <a:pt x="860" y="1852"/>
                </a:lnTo>
                <a:lnTo>
                  <a:pt x="862" y="1852"/>
                </a:lnTo>
                <a:lnTo>
                  <a:pt x="862" y="1854"/>
                </a:lnTo>
                <a:lnTo>
                  <a:pt x="864" y="1854"/>
                </a:lnTo>
                <a:lnTo>
                  <a:pt x="862" y="1855"/>
                </a:lnTo>
                <a:lnTo>
                  <a:pt x="860" y="1855"/>
                </a:lnTo>
                <a:lnTo>
                  <a:pt x="860" y="1857"/>
                </a:lnTo>
                <a:lnTo>
                  <a:pt x="859" y="1857"/>
                </a:lnTo>
                <a:lnTo>
                  <a:pt x="859" y="1859"/>
                </a:lnTo>
                <a:lnTo>
                  <a:pt x="860" y="1859"/>
                </a:lnTo>
                <a:lnTo>
                  <a:pt x="859" y="1859"/>
                </a:lnTo>
                <a:lnTo>
                  <a:pt x="857" y="1859"/>
                </a:lnTo>
                <a:lnTo>
                  <a:pt x="857" y="1860"/>
                </a:lnTo>
                <a:lnTo>
                  <a:pt x="859" y="1860"/>
                </a:lnTo>
                <a:lnTo>
                  <a:pt x="859" y="1862"/>
                </a:lnTo>
                <a:lnTo>
                  <a:pt x="857" y="1862"/>
                </a:lnTo>
                <a:lnTo>
                  <a:pt x="857" y="1863"/>
                </a:lnTo>
                <a:lnTo>
                  <a:pt x="856" y="1863"/>
                </a:lnTo>
                <a:lnTo>
                  <a:pt x="856" y="1865"/>
                </a:lnTo>
                <a:lnTo>
                  <a:pt x="856" y="1867"/>
                </a:lnTo>
                <a:lnTo>
                  <a:pt x="854" y="1868"/>
                </a:lnTo>
                <a:lnTo>
                  <a:pt x="852" y="1868"/>
                </a:lnTo>
                <a:lnTo>
                  <a:pt x="852" y="1870"/>
                </a:lnTo>
                <a:lnTo>
                  <a:pt x="852" y="1871"/>
                </a:lnTo>
                <a:lnTo>
                  <a:pt x="851" y="1873"/>
                </a:lnTo>
                <a:lnTo>
                  <a:pt x="852" y="1873"/>
                </a:lnTo>
                <a:lnTo>
                  <a:pt x="851" y="1873"/>
                </a:lnTo>
                <a:lnTo>
                  <a:pt x="851" y="1875"/>
                </a:lnTo>
                <a:lnTo>
                  <a:pt x="851" y="1873"/>
                </a:lnTo>
                <a:lnTo>
                  <a:pt x="849" y="1873"/>
                </a:lnTo>
                <a:lnTo>
                  <a:pt x="849" y="1875"/>
                </a:lnTo>
                <a:lnTo>
                  <a:pt x="849" y="1876"/>
                </a:lnTo>
                <a:lnTo>
                  <a:pt x="848" y="1876"/>
                </a:lnTo>
                <a:lnTo>
                  <a:pt x="848" y="1875"/>
                </a:lnTo>
                <a:lnTo>
                  <a:pt x="848" y="1876"/>
                </a:lnTo>
                <a:lnTo>
                  <a:pt x="849" y="1876"/>
                </a:lnTo>
                <a:lnTo>
                  <a:pt x="848" y="1876"/>
                </a:lnTo>
                <a:lnTo>
                  <a:pt x="848" y="1878"/>
                </a:lnTo>
                <a:lnTo>
                  <a:pt x="849" y="1878"/>
                </a:lnTo>
                <a:lnTo>
                  <a:pt x="848" y="1878"/>
                </a:lnTo>
                <a:lnTo>
                  <a:pt x="848" y="1879"/>
                </a:lnTo>
                <a:lnTo>
                  <a:pt x="849" y="1879"/>
                </a:lnTo>
                <a:lnTo>
                  <a:pt x="849" y="1881"/>
                </a:lnTo>
                <a:lnTo>
                  <a:pt x="848" y="1882"/>
                </a:lnTo>
                <a:lnTo>
                  <a:pt x="848" y="1884"/>
                </a:lnTo>
                <a:lnTo>
                  <a:pt x="848" y="1886"/>
                </a:lnTo>
                <a:lnTo>
                  <a:pt x="848" y="1887"/>
                </a:lnTo>
                <a:lnTo>
                  <a:pt x="849" y="1887"/>
                </a:lnTo>
                <a:lnTo>
                  <a:pt x="848" y="1887"/>
                </a:lnTo>
                <a:lnTo>
                  <a:pt x="848" y="1889"/>
                </a:lnTo>
                <a:lnTo>
                  <a:pt x="848" y="1890"/>
                </a:lnTo>
                <a:lnTo>
                  <a:pt x="849" y="1890"/>
                </a:lnTo>
                <a:lnTo>
                  <a:pt x="849" y="1892"/>
                </a:lnTo>
                <a:lnTo>
                  <a:pt x="848" y="1892"/>
                </a:lnTo>
                <a:lnTo>
                  <a:pt x="849" y="1892"/>
                </a:lnTo>
                <a:lnTo>
                  <a:pt x="849" y="1894"/>
                </a:lnTo>
                <a:lnTo>
                  <a:pt x="848" y="1894"/>
                </a:lnTo>
                <a:lnTo>
                  <a:pt x="846" y="1894"/>
                </a:lnTo>
                <a:lnTo>
                  <a:pt x="846" y="1895"/>
                </a:lnTo>
                <a:lnTo>
                  <a:pt x="846" y="1897"/>
                </a:lnTo>
                <a:lnTo>
                  <a:pt x="846" y="1898"/>
                </a:lnTo>
                <a:lnTo>
                  <a:pt x="844" y="1898"/>
                </a:lnTo>
                <a:lnTo>
                  <a:pt x="846" y="1898"/>
                </a:lnTo>
                <a:lnTo>
                  <a:pt x="846" y="1900"/>
                </a:lnTo>
                <a:lnTo>
                  <a:pt x="844" y="1900"/>
                </a:lnTo>
                <a:lnTo>
                  <a:pt x="844" y="1902"/>
                </a:lnTo>
                <a:lnTo>
                  <a:pt x="846" y="1902"/>
                </a:lnTo>
                <a:lnTo>
                  <a:pt x="844" y="1902"/>
                </a:lnTo>
                <a:lnTo>
                  <a:pt x="846" y="1903"/>
                </a:lnTo>
                <a:lnTo>
                  <a:pt x="844" y="1903"/>
                </a:lnTo>
                <a:lnTo>
                  <a:pt x="846" y="1903"/>
                </a:lnTo>
                <a:lnTo>
                  <a:pt x="846" y="1905"/>
                </a:lnTo>
                <a:lnTo>
                  <a:pt x="844" y="1905"/>
                </a:lnTo>
                <a:lnTo>
                  <a:pt x="844" y="1906"/>
                </a:lnTo>
                <a:lnTo>
                  <a:pt x="846" y="1906"/>
                </a:lnTo>
                <a:lnTo>
                  <a:pt x="846" y="1908"/>
                </a:lnTo>
                <a:lnTo>
                  <a:pt x="846" y="1909"/>
                </a:lnTo>
                <a:lnTo>
                  <a:pt x="846" y="1911"/>
                </a:lnTo>
                <a:lnTo>
                  <a:pt x="848" y="1911"/>
                </a:lnTo>
                <a:lnTo>
                  <a:pt x="848" y="1913"/>
                </a:lnTo>
                <a:lnTo>
                  <a:pt x="848" y="1914"/>
                </a:lnTo>
                <a:lnTo>
                  <a:pt x="846" y="1914"/>
                </a:lnTo>
                <a:lnTo>
                  <a:pt x="846" y="1916"/>
                </a:lnTo>
                <a:lnTo>
                  <a:pt x="846" y="1917"/>
                </a:lnTo>
                <a:lnTo>
                  <a:pt x="844" y="1917"/>
                </a:lnTo>
                <a:lnTo>
                  <a:pt x="844" y="1919"/>
                </a:lnTo>
                <a:lnTo>
                  <a:pt x="843" y="1921"/>
                </a:lnTo>
                <a:lnTo>
                  <a:pt x="843" y="1922"/>
                </a:lnTo>
                <a:lnTo>
                  <a:pt x="841" y="1922"/>
                </a:lnTo>
                <a:lnTo>
                  <a:pt x="841" y="1924"/>
                </a:lnTo>
                <a:lnTo>
                  <a:pt x="841" y="1925"/>
                </a:lnTo>
                <a:lnTo>
                  <a:pt x="840" y="1925"/>
                </a:lnTo>
                <a:lnTo>
                  <a:pt x="840" y="1927"/>
                </a:lnTo>
                <a:lnTo>
                  <a:pt x="838" y="1929"/>
                </a:lnTo>
                <a:lnTo>
                  <a:pt x="838" y="1930"/>
                </a:lnTo>
                <a:lnTo>
                  <a:pt x="837" y="1930"/>
                </a:lnTo>
                <a:lnTo>
                  <a:pt x="837" y="1933"/>
                </a:lnTo>
                <a:lnTo>
                  <a:pt x="835" y="1933"/>
                </a:lnTo>
                <a:lnTo>
                  <a:pt x="835" y="1935"/>
                </a:lnTo>
                <a:lnTo>
                  <a:pt x="833" y="1936"/>
                </a:lnTo>
                <a:lnTo>
                  <a:pt x="833" y="1938"/>
                </a:lnTo>
                <a:lnTo>
                  <a:pt x="832" y="1938"/>
                </a:lnTo>
                <a:lnTo>
                  <a:pt x="832" y="1940"/>
                </a:lnTo>
                <a:lnTo>
                  <a:pt x="830" y="1940"/>
                </a:lnTo>
                <a:lnTo>
                  <a:pt x="830" y="1941"/>
                </a:lnTo>
                <a:lnTo>
                  <a:pt x="829" y="1941"/>
                </a:lnTo>
                <a:lnTo>
                  <a:pt x="829" y="1943"/>
                </a:lnTo>
                <a:lnTo>
                  <a:pt x="827" y="1943"/>
                </a:lnTo>
                <a:lnTo>
                  <a:pt x="827" y="1944"/>
                </a:lnTo>
                <a:lnTo>
                  <a:pt x="825" y="1944"/>
                </a:lnTo>
                <a:lnTo>
                  <a:pt x="825" y="1946"/>
                </a:lnTo>
                <a:lnTo>
                  <a:pt x="824" y="1946"/>
                </a:lnTo>
                <a:lnTo>
                  <a:pt x="824" y="1948"/>
                </a:lnTo>
                <a:lnTo>
                  <a:pt x="822" y="1948"/>
                </a:lnTo>
                <a:lnTo>
                  <a:pt x="822" y="1949"/>
                </a:lnTo>
                <a:lnTo>
                  <a:pt x="821" y="1949"/>
                </a:lnTo>
                <a:lnTo>
                  <a:pt x="821" y="1952"/>
                </a:lnTo>
                <a:lnTo>
                  <a:pt x="821" y="1954"/>
                </a:lnTo>
                <a:lnTo>
                  <a:pt x="819" y="1956"/>
                </a:lnTo>
                <a:lnTo>
                  <a:pt x="817" y="1959"/>
                </a:lnTo>
                <a:lnTo>
                  <a:pt x="816" y="1962"/>
                </a:lnTo>
                <a:lnTo>
                  <a:pt x="814" y="1963"/>
                </a:lnTo>
                <a:lnTo>
                  <a:pt x="814" y="1965"/>
                </a:lnTo>
                <a:lnTo>
                  <a:pt x="813" y="1968"/>
                </a:lnTo>
                <a:lnTo>
                  <a:pt x="813" y="1970"/>
                </a:lnTo>
                <a:lnTo>
                  <a:pt x="811" y="1971"/>
                </a:lnTo>
                <a:lnTo>
                  <a:pt x="811" y="1973"/>
                </a:lnTo>
                <a:lnTo>
                  <a:pt x="811" y="1975"/>
                </a:lnTo>
                <a:lnTo>
                  <a:pt x="811" y="1976"/>
                </a:lnTo>
                <a:lnTo>
                  <a:pt x="813" y="1978"/>
                </a:lnTo>
                <a:lnTo>
                  <a:pt x="813" y="1979"/>
                </a:lnTo>
                <a:lnTo>
                  <a:pt x="813" y="1981"/>
                </a:lnTo>
                <a:lnTo>
                  <a:pt x="813" y="1983"/>
                </a:lnTo>
                <a:lnTo>
                  <a:pt x="813" y="1984"/>
                </a:lnTo>
                <a:lnTo>
                  <a:pt x="813" y="1986"/>
                </a:lnTo>
                <a:lnTo>
                  <a:pt x="813" y="1987"/>
                </a:lnTo>
                <a:lnTo>
                  <a:pt x="813" y="1989"/>
                </a:lnTo>
                <a:lnTo>
                  <a:pt x="811" y="1989"/>
                </a:lnTo>
                <a:lnTo>
                  <a:pt x="811" y="1990"/>
                </a:lnTo>
                <a:lnTo>
                  <a:pt x="810" y="1990"/>
                </a:lnTo>
                <a:lnTo>
                  <a:pt x="810" y="1992"/>
                </a:lnTo>
                <a:lnTo>
                  <a:pt x="808" y="1992"/>
                </a:lnTo>
                <a:lnTo>
                  <a:pt x="808" y="1994"/>
                </a:lnTo>
                <a:lnTo>
                  <a:pt x="808" y="1995"/>
                </a:lnTo>
                <a:lnTo>
                  <a:pt x="806" y="1995"/>
                </a:lnTo>
                <a:lnTo>
                  <a:pt x="805" y="1995"/>
                </a:lnTo>
                <a:lnTo>
                  <a:pt x="803" y="1995"/>
                </a:lnTo>
                <a:lnTo>
                  <a:pt x="802" y="1995"/>
                </a:lnTo>
                <a:lnTo>
                  <a:pt x="800" y="1995"/>
                </a:lnTo>
                <a:lnTo>
                  <a:pt x="798" y="1995"/>
                </a:lnTo>
                <a:lnTo>
                  <a:pt x="798" y="1997"/>
                </a:lnTo>
                <a:lnTo>
                  <a:pt x="798" y="1995"/>
                </a:lnTo>
                <a:lnTo>
                  <a:pt x="797" y="1995"/>
                </a:lnTo>
                <a:lnTo>
                  <a:pt x="795" y="1995"/>
                </a:lnTo>
                <a:lnTo>
                  <a:pt x="795" y="1994"/>
                </a:lnTo>
                <a:lnTo>
                  <a:pt x="794" y="1994"/>
                </a:lnTo>
                <a:lnTo>
                  <a:pt x="794" y="1992"/>
                </a:lnTo>
                <a:lnTo>
                  <a:pt x="792" y="1994"/>
                </a:lnTo>
                <a:lnTo>
                  <a:pt x="790" y="1994"/>
                </a:lnTo>
                <a:lnTo>
                  <a:pt x="789" y="1994"/>
                </a:lnTo>
                <a:lnTo>
                  <a:pt x="787" y="1994"/>
                </a:lnTo>
                <a:lnTo>
                  <a:pt x="786" y="1994"/>
                </a:lnTo>
                <a:lnTo>
                  <a:pt x="786" y="1995"/>
                </a:lnTo>
                <a:lnTo>
                  <a:pt x="784" y="1995"/>
                </a:lnTo>
                <a:lnTo>
                  <a:pt x="784" y="1997"/>
                </a:lnTo>
                <a:lnTo>
                  <a:pt x="783" y="1997"/>
                </a:lnTo>
                <a:lnTo>
                  <a:pt x="783" y="1995"/>
                </a:lnTo>
                <a:lnTo>
                  <a:pt x="781" y="1995"/>
                </a:lnTo>
                <a:lnTo>
                  <a:pt x="779" y="1995"/>
                </a:lnTo>
                <a:lnTo>
                  <a:pt x="778" y="1994"/>
                </a:lnTo>
                <a:lnTo>
                  <a:pt x="776" y="1992"/>
                </a:lnTo>
                <a:lnTo>
                  <a:pt x="775" y="1990"/>
                </a:lnTo>
                <a:lnTo>
                  <a:pt x="773" y="1990"/>
                </a:lnTo>
                <a:lnTo>
                  <a:pt x="771" y="1990"/>
                </a:lnTo>
                <a:lnTo>
                  <a:pt x="771" y="1989"/>
                </a:lnTo>
                <a:lnTo>
                  <a:pt x="770" y="1989"/>
                </a:lnTo>
                <a:lnTo>
                  <a:pt x="768" y="1989"/>
                </a:lnTo>
                <a:lnTo>
                  <a:pt x="768" y="1987"/>
                </a:lnTo>
                <a:lnTo>
                  <a:pt x="767" y="1987"/>
                </a:lnTo>
                <a:lnTo>
                  <a:pt x="767" y="1986"/>
                </a:lnTo>
                <a:lnTo>
                  <a:pt x="765" y="1986"/>
                </a:lnTo>
                <a:lnTo>
                  <a:pt x="763" y="1986"/>
                </a:lnTo>
                <a:lnTo>
                  <a:pt x="763" y="1984"/>
                </a:lnTo>
                <a:lnTo>
                  <a:pt x="762" y="1984"/>
                </a:lnTo>
                <a:lnTo>
                  <a:pt x="760" y="1983"/>
                </a:lnTo>
                <a:lnTo>
                  <a:pt x="759" y="1983"/>
                </a:lnTo>
                <a:lnTo>
                  <a:pt x="759" y="1981"/>
                </a:lnTo>
                <a:lnTo>
                  <a:pt x="757" y="1981"/>
                </a:lnTo>
                <a:lnTo>
                  <a:pt x="756" y="1981"/>
                </a:lnTo>
                <a:lnTo>
                  <a:pt x="756" y="1979"/>
                </a:lnTo>
                <a:lnTo>
                  <a:pt x="754" y="1979"/>
                </a:lnTo>
                <a:lnTo>
                  <a:pt x="752" y="1979"/>
                </a:lnTo>
                <a:lnTo>
                  <a:pt x="752" y="1978"/>
                </a:lnTo>
                <a:lnTo>
                  <a:pt x="751" y="1978"/>
                </a:lnTo>
                <a:lnTo>
                  <a:pt x="749" y="1978"/>
                </a:lnTo>
                <a:lnTo>
                  <a:pt x="748" y="1978"/>
                </a:lnTo>
                <a:lnTo>
                  <a:pt x="746" y="1978"/>
                </a:lnTo>
                <a:lnTo>
                  <a:pt x="744" y="1978"/>
                </a:lnTo>
                <a:lnTo>
                  <a:pt x="743" y="1976"/>
                </a:lnTo>
                <a:lnTo>
                  <a:pt x="741" y="1976"/>
                </a:lnTo>
                <a:lnTo>
                  <a:pt x="740" y="1975"/>
                </a:lnTo>
                <a:lnTo>
                  <a:pt x="738" y="1975"/>
                </a:lnTo>
                <a:lnTo>
                  <a:pt x="736" y="1975"/>
                </a:lnTo>
                <a:lnTo>
                  <a:pt x="735" y="1973"/>
                </a:lnTo>
                <a:lnTo>
                  <a:pt x="733" y="1973"/>
                </a:lnTo>
                <a:lnTo>
                  <a:pt x="732" y="1973"/>
                </a:lnTo>
                <a:lnTo>
                  <a:pt x="730" y="1973"/>
                </a:lnTo>
                <a:lnTo>
                  <a:pt x="727" y="1971"/>
                </a:lnTo>
                <a:lnTo>
                  <a:pt x="725" y="1971"/>
                </a:lnTo>
                <a:lnTo>
                  <a:pt x="724" y="1971"/>
                </a:lnTo>
                <a:lnTo>
                  <a:pt x="722" y="1970"/>
                </a:lnTo>
                <a:lnTo>
                  <a:pt x="721" y="1970"/>
                </a:lnTo>
                <a:lnTo>
                  <a:pt x="719" y="1970"/>
                </a:lnTo>
                <a:lnTo>
                  <a:pt x="717" y="1968"/>
                </a:lnTo>
                <a:lnTo>
                  <a:pt x="716" y="1967"/>
                </a:lnTo>
                <a:lnTo>
                  <a:pt x="716" y="1965"/>
                </a:lnTo>
                <a:lnTo>
                  <a:pt x="714" y="1965"/>
                </a:lnTo>
                <a:lnTo>
                  <a:pt x="714" y="1963"/>
                </a:lnTo>
                <a:lnTo>
                  <a:pt x="713" y="1962"/>
                </a:lnTo>
                <a:lnTo>
                  <a:pt x="711" y="1962"/>
                </a:lnTo>
                <a:lnTo>
                  <a:pt x="710" y="1962"/>
                </a:lnTo>
                <a:lnTo>
                  <a:pt x="708" y="1962"/>
                </a:lnTo>
                <a:lnTo>
                  <a:pt x="706" y="1962"/>
                </a:lnTo>
                <a:lnTo>
                  <a:pt x="705" y="1962"/>
                </a:lnTo>
                <a:lnTo>
                  <a:pt x="702" y="1962"/>
                </a:lnTo>
                <a:lnTo>
                  <a:pt x="698" y="1963"/>
                </a:lnTo>
                <a:lnTo>
                  <a:pt x="697" y="1965"/>
                </a:lnTo>
                <a:lnTo>
                  <a:pt x="695" y="1965"/>
                </a:lnTo>
                <a:lnTo>
                  <a:pt x="694" y="1965"/>
                </a:lnTo>
                <a:lnTo>
                  <a:pt x="692" y="1965"/>
                </a:lnTo>
                <a:lnTo>
                  <a:pt x="690" y="1965"/>
                </a:lnTo>
                <a:lnTo>
                  <a:pt x="689" y="1965"/>
                </a:lnTo>
                <a:lnTo>
                  <a:pt x="687" y="1963"/>
                </a:lnTo>
                <a:lnTo>
                  <a:pt x="686" y="1963"/>
                </a:lnTo>
                <a:lnTo>
                  <a:pt x="686" y="1962"/>
                </a:lnTo>
                <a:lnTo>
                  <a:pt x="684" y="1962"/>
                </a:lnTo>
                <a:lnTo>
                  <a:pt x="684" y="1960"/>
                </a:lnTo>
                <a:lnTo>
                  <a:pt x="683" y="1960"/>
                </a:lnTo>
                <a:lnTo>
                  <a:pt x="683" y="1959"/>
                </a:lnTo>
                <a:lnTo>
                  <a:pt x="681" y="1959"/>
                </a:lnTo>
                <a:lnTo>
                  <a:pt x="681" y="1957"/>
                </a:lnTo>
                <a:lnTo>
                  <a:pt x="679" y="1957"/>
                </a:lnTo>
                <a:lnTo>
                  <a:pt x="678" y="1956"/>
                </a:lnTo>
                <a:lnTo>
                  <a:pt x="676" y="1956"/>
                </a:lnTo>
                <a:lnTo>
                  <a:pt x="675" y="1954"/>
                </a:lnTo>
                <a:lnTo>
                  <a:pt x="673" y="1954"/>
                </a:lnTo>
                <a:lnTo>
                  <a:pt x="671" y="1954"/>
                </a:lnTo>
                <a:lnTo>
                  <a:pt x="670" y="1954"/>
                </a:lnTo>
                <a:lnTo>
                  <a:pt x="668" y="1954"/>
                </a:lnTo>
                <a:lnTo>
                  <a:pt x="667" y="1954"/>
                </a:lnTo>
                <a:lnTo>
                  <a:pt x="665" y="1954"/>
                </a:lnTo>
                <a:lnTo>
                  <a:pt x="663" y="1952"/>
                </a:lnTo>
                <a:lnTo>
                  <a:pt x="662" y="1952"/>
                </a:lnTo>
                <a:lnTo>
                  <a:pt x="660" y="1952"/>
                </a:lnTo>
                <a:lnTo>
                  <a:pt x="659" y="1952"/>
                </a:lnTo>
                <a:lnTo>
                  <a:pt x="659" y="1951"/>
                </a:lnTo>
                <a:lnTo>
                  <a:pt x="657" y="1951"/>
                </a:lnTo>
                <a:lnTo>
                  <a:pt x="656" y="1951"/>
                </a:lnTo>
                <a:lnTo>
                  <a:pt x="654" y="1951"/>
                </a:lnTo>
                <a:lnTo>
                  <a:pt x="652" y="1951"/>
                </a:lnTo>
                <a:lnTo>
                  <a:pt x="651" y="1951"/>
                </a:lnTo>
                <a:lnTo>
                  <a:pt x="649" y="1951"/>
                </a:lnTo>
                <a:lnTo>
                  <a:pt x="648" y="1951"/>
                </a:lnTo>
                <a:lnTo>
                  <a:pt x="646" y="1951"/>
                </a:lnTo>
                <a:lnTo>
                  <a:pt x="644" y="1951"/>
                </a:lnTo>
                <a:lnTo>
                  <a:pt x="643" y="1949"/>
                </a:lnTo>
                <a:lnTo>
                  <a:pt x="643" y="1948"/>
                </a:lnTo>
                <a:lnTo>
                  <a:pt x="641" y="1948"/>
                </a:lnTo>
                <a:lnTo>
                  <a:pt x="641" y="1946"/>
                </a:lnTo>
                <a:lnTo>
                  <a:pt x="641" y="1944"/>
                </a:lnTo>
                <a:lnTo>
                  <a:pt x="640" y="1944"/>
                </a:lnTo>
                <a:lnTo>
                  <a:pt x="640" y="1943"/>
                </a:lnTo>
                <a:lnTo>
                  <a:pt x="640" y="1941"/>
                </a:lnTo>
                <a:lnTo>
                  <a:pt x="640" y="1940"/>
                </a:lnTo>
                <a:lnTo>
                  <a:pt x="638" y="1940"/>
                </a:lnTo>
                <a:lnTo>
                  <a:pt x="638" y="1938"/>
                </a:lnTo>
                <a:lnTo>
                  <a:pt x="636" y="1938"/>
                </a:lnTo>
                <a:lnTo>
                  <a:pt x="636" y="1936"/>
                </a:lnTo>
                <a:lnTo>
                  <a:pt x="635" y="1936"/>
                </a:lnTo>
                <a:lnTo>
                  <a:pt x="635" y="1935"/>
                </a:lnTo>
                <a:lnTo>
                  <a:pt x="635" y="1933"/>
                </a:lnTo>
                <a:lnTo>
                  <a:pt x="633" y="1933"/>
                </a:lnTo>
                <a:lnTo>
                  <a:pt x="633" y="1932"/>
                </a:lnTo>
                <a:lnTo>
                  <a:pt x="632" y="1932"/>
                </a:lnTo>
                <a:lnTo>
                  <a:pt x="630" y="1932"/>
                </a:lnTo>
                <a:lnTo>
                  <a:pt x="629" y="1932"/>
                </a:lnTo>
                <a:lnTo>
                  <a:pt x="629" y="1930"/>
                </a:lnTo>
                <a:lnTo>
                  <a:pt x="627" y="1930"/>
                </a:lnTo>
                <a:lnTo>
                  <a:pt x="625" y="1930"/>
                </a:lnTo>
                <a:lnTo>
                  <a:pt x="625" y="1929"/>
                </a:lnTo>
                <a:lnTo>
                  <a:pt x="624" y="1929"/>
                </a:lnTo>
                <a:lnTo>
                  <a:pt x="624" y="1927"/>
                </a:lnTo>
                <a:lnTo>
                  <a:pt x="622" y="1927"/>
                </a:lnTo>
                <a:lnTo>
                  <a:pt x="621" y="1925"/>
                </a:lnTo>
                <a:lnTo>
                  <a:pt x="619" y="1925"/>
                </a:lnTo>
                <a:lnTo>
                  <a:pt x="617" y="1925"/>
                </a:lnTo>
                <a:lnTo>
                  <a:pt x="617" y="1927"/>
                </a:lnTo>
                <a:lnTo>
                  <a:pt x="616" y="1927"/>
                </a:lnTo>
                <a:lnTo>
                  <a:pt x="614" y="1927"/>
                </a:lnTo>
                <a:lnTo>
                  <a:pt x="613" y="1927"/>
                </a:lnTo>
                <a:lnTo>
                  <a:pt x="611" y="1927"/>
                </a:lnTo>
                <a:lnTo>
                  <a:pt x="609" y="1927"/>
                </a:lnTo>
                <a:lnTo>
                  <a:pt x="608" y="1927"/>
                </a:lnTo>
                <a:lnTo>
                  <a:pt x="606" y="1927"/>
                </a:lnTo>
                <a:lnTo>
                  <a:pt x="606" y="1925"/>
                </a:lnTo>
                <a:lnTo>
                  <a:pt x="605" y="1925"/>
                </a:lnTo>
                <a:lnTo>
                  <a:pt x="603" y="1925"/>
                </a:lnTo>
                <a:lnTo>
                  <a:pt x="603" y="1927"/>
                </a:lnTo>
                <a:lnTo>
                  <a:pt x="602" y="1927"/>
                </a:lnTo>
                <a:lnTo>
                  <a:pt x="600" y="1927"/>
                </a:lnTo>
                <a:lnTo>
                  <a:pt x="600" y="1925"/>
                </a:lnTo>
                <a:lnTo>
                  <a:pt x="598" y="1925"/>
                </a:lnTo>
                <a:lnTo>
                  <a:pt x="597" y="1925"/>
                </a:lnTo>
                <a:lnTo>
                  <a:pt x="595" y="1925"/>
                </a:lnTo>
                <a:lnTo>
                  <a:pt x="595" y="1924"/>
                </a:lnTo>
                <a:lnTo>
                  <a:pt x="594" y="1924"/>
                </a:lnTo>
                <a:lnTo>
                  <a:pt x="594" y="1922"/>
                </a:lnTo>
                <a:lnTo>
                  <a:pt x="592" y="1922"/>
                </a:lnTo>
                <a:lnTo>
                  <a:pt x="592" y="1921"/>
                </a:lnTo>
                <a:lnTo>
                  <a:pt x="590" y="1921"/>
                </a:lnTo>
                <a:lnTo>
                  <a:pt x="590" y="1919"/>
                </a:lnTo>
                <a:lnTo>
                  <a:pt x="589" y="1919"/>
                </a:lnTo>
                <a:lnTo>
                  <a:pt x="587" y="1917"/>
                </a:lnTo>
                <a:lnTo>
                  <a:pt x="586" y="1916"/>
                </a:lnTo>
                <a:lnTo>
                  <a:pt x="584" y="1914"/>
                </a:lnTo>
                <a:lnTo>
                  <a:pt x="582" y="1913"/>
                </a:lnTo>
                <a:lnTo>
                  <a:pt x="582" y="1911"/>
                </a:lnTo>
                <a:lnTo>
                  <a:pt x="581" y="1911"/>
                </a:lnTo>
                <a:lnTo>
                  <a:pt x="579" y="1909"/>
                </a:lnTo>
                <a:lnTo>
                  <a:pt x="579" y="1908"/>
                </a:lnTo>
                <a:lnTo>
                  <a:pt x="578" y="1908"/>
                </a:lnTo>
                <a:lnTo>
                  <a:pt x="576" y="1906"/>
                </a:lnTo>
                <a:lnTo>
                  <a:pt x="576" y="1905"/>
                </a:lnTo>
                <a:lnTo>
                  <a:pt x="575" y="1905"/>
                </a:lnTo>
                <a:lnTo>
                  <a:pt x="575" y="1903"/>
                </a:lnTo>
                <a:lnTo>
                  <a:pt x="573" y="1903"/>
                </a:lnTo>
                <a:lnTo>
                  <a:pt x="573" y="1902"/>
                </a:lnTo>
                <a:lnTo>
                  <a:pt x="571" y="1902"/>
                </a:lnTo>
                <a:lnTo>
                  <a:pt x="571" y="1900"/>
                </a:lnTo>
                <a:lnTo>
                  <a:pt x="570" y="1898"/>
                </a:lnTo>
                <a:lnTo>
                  <a:pt x="568" y="1898"/>
                </a:lnTo>
                <a:lnTo>
                  <a:pt x="568" y="1897"/>
                </a:lnTo>
                <a:lnTo>
                  <a:pt x="567" y="1897"/>
                </a:lnTo>
                <a:lnTo>
                  <a:pt x="567" y="1895"/>
                </a:lnTo>
                <a:lnTo>
                  <a:pt x="565" y="1895"/>
                </a:lnTo>
                <a:lnTo>
                  <a:pt x="563" y="1894"/>
                </a:lnTo>
                <a:lnTo>
                  <a:pt x="562" y="1892"/>
                </a:lnTo>
                <a:lnTo>
                  <a:pt x="560" y="1892"/>
                </a:lnTo>
                <a:lnTo>
                  <a:pt x="559" y="1892"/>
                </a:lnTo>
                <a:lnTo>
                  <a:pt x="557" y="1892"/>
                </a:lnTo>
                <a:lnTo>
                  <a:pt x="556" y="1892"/>
                </a:lnTo>
                <a:lnTo>
                  <a:pt x="554" y="1892"/>
                </a:lnTo>
                <a:lnTo>
                  <a:pt x="552" y="1892"/>
                </a:lnTo>
                <a:lnTo>
                  <a:pt x="551" y="1892"/>
                </a:lnTo>
                <a:lnTo>
                  <a:pt x="549" y="1892"/>
                </a:lnTo>
                <a:lnTo>
                  <a:pt x="548" y="1892"/>
                </a:lnTo>
                <a:lnTo>
                  <a:pt x="546" y="1892"/>
                </a:lnTo>
                <a:lnTo>
                  <a:pt x="544" y="1892"/>
                </a:lnTo>
                <a:lnTo>
                  <a:pt x="544" y="1894"/>
                </a:lnTo>
                <a:lnTo>
                  <a:pt x="543" y="1894"/>
                </a:lnTo>
                <a:lnTo>
                  <a:pt x="541" y="1894"/>
                </a:lnTo>
                <a:lnTo>
                  <a:pt x="540" y="1895"/>
                </a:lnTo>
                <a:lnTo>
                  <a:pt x="538" y="1895"/>
                </a:lnTo>
                <a:lnTo>
                  <a:pt x="538" y="1897"/>
                </a:lnTo>
                <a:lnTo>
                  <a:pt x="536" y="1897"/>
                </a:lnTo>
                <a:lnTo>
                  <a:pt x="535" y="1897"/>
                </a:lnTo>
                <a:lnTo>
                  <a:pt x="535" y="1895"/>
                </a:lnTo>
                <a:lnTo>
                  <a:pt x="533" y="1895"/>
                </a:lnTo>
                <a:lnTo>
                  <a:pt x="532" y="1895"/>
                </a:lnTo>
                <a:lnTo>
                  <a:pt x="530" y="1895"/>
                </a:lnTo>
                <a:lnTo>
                  <a:pt x="530" y="1897"/>
                </a:lnTo>
                <a:lnTo>
                  <a:pt x="529" y="1897"/>
                </a:lnTo>
                <a:lnTo>
                  <a:pt x="527" y="1897"/>
                </a:lnTo>
                <a:lnTo>
                  <a:pt x="527" y="1895"/>
                </a:lnTo>
                <a:lnTo>
                  <a:pt x="527" y="1894"/>
                </a:lnTo>
                <a:lnTo>
                  <a:pt x="525" y="1894"/>
                </a:lnTo>
                <a:lnTo>
                  <a:pt x="524" y="1894"/>
                </a:lnTo>
                <a:lnTo>
                  <a:pt x="522" y="1892"/>
                </a:lnTo>
                <a:lnTo>
                  <a:pt x="521" y="1890"/>
                </a:lnTo>
                <a:lnTo>
                  <a:pt x="521" y="1889"/>
                </a:lnTo>
                <a:lnTo>
                  <a:pt x="519" y="1889"/>
                </a:lnTo>
                <a:lnTo>
                  <a:pt x="519" y="1887"/>
                </a:lnTo>
                <a:lnTo>
                  <a:pt x="519" y="1886"/>
                </a:lnTo>
                <a:lnTo>
                  <a:pt x="517" y="1884"/>
                </a:lnTo>
                <a:lnTo>
                  <a:pt x="516" y="1882"/>
                </a:lnTo>
                <a:lnTo>
                  <a:pt x="516" y="1881"/>
                </a:lnTo>
                <a:lnTo>
                  <a:pt x="514" y="1879"/>
                </a:lnTo>
                <a:lnTo>
                  <a:pt x="513" y="1878"/>
                </a:lnTo>
                <a:lnTo>
                  <a:pt x="511" y="1876"/>
                </a:lnTo>
                <a:lnTo>
                  <a:pt x="506" y="1876"/>
                </a:lnTo>
                <a:lnTo>
                  <a:pt x="505" y="1876"/>
                </a:lnTo>
                <a:lnTo>
                  <a:pt x="503" y="1878"/>
                </a:lnTo>
                <a:lnTo>
                  <a:pt x="500" y="1878"/>
                </a:lnTo>
                <a:lnTo>
                  <a:pt x="497" y="1878"/>
                </a:lnTo>
                <a:lnTo>
                  <a:pt x="494" y="1879"/>
                </a:lnTo>
                <a:lnTo>
                  <a:pt x="492" y="1879"/>
                </a:lnTo>
                <a:lnTo>
                  <a:pt x="490" y="1879"/>
                </a:lnTo>
                <a:lnTo>
                  <a:pt x="489" y="1882"/>
                </a:lnTo>
                <a:lnTo>
                  <a:pt x="487" y="1882"/>
                </a:lnTo>
                <a:lnTo>
                  <a:pt x="487" y="1884"/>
                </a:lnTo>
                <a:lnTo>
                  <a:pt x="486" y="1884"/>
                </a:lnTo>
                <a:lnTo>
                  <a:pt x="486" y="1887"/>
                </a:lnTo>
                <a:lnTo>
                  <a:pt x="484" y="1887"/>
                </a:lnTo>
                <a:lnTo>
                  <a:pt x="484" y="1889"/>
                </a:lnTo>
                <a:lnTo>
                  <a:pt x="482" y="1890"/>
                </a:lnTo>
                <a:lnTo>
                  <a:pt x="479" y="1892"/>
                </a:lnTo>
                <a:lnTo>
                  <a:pt x="479" y="1894"/>
                </a:lnTo>
                <a:lnTo>
                  <a:pt x="478" y="1894"/>
                </a:lnTo>
                <a:lnTo>
                  <a:pt x="478" y="1895"/>
                </a:lnTo>
                <a:lnTo>
                  <a:pt x="476" y="1895"/>
                </a:lnTo>
                <a:lnTo>
                  <a:pt x="475" y="1895"/>
                </a:lnTo>
                <a:lnTo>
                  <a:pt x="471" y="1897"/>
                </a:lnTo>
                <a:lnTo>
                  <a:pt x="470" y="1897"/>
                </a:lnTo>
                <a:lnTo>
                  <a:pt x="468" y="1897"/>
                </a:lnTo>
                <a:lnTo>
                  <a:pt x="467" y="1897"/>
                </a:lnTo>
                <a:lnTo>
                  <a:pt x="463" y="1897"/>
                </a:lnTo>
                <a:lnTo>
                  <a:pt x="460" y="1898"/>
                </a:lnTo>
                <a:lnTo>
                  <a:pt x="459" y="1898"/>
                </a:lnTo>
                <a:lnTo>
                  <a:pt x="457" y="1897"/>
                </a:lnTo>
                <a:lnTo>
                  <a:pt x="455" y="1897"/>
                </a:lnTo>
                <a:lnTo>
                  <a:pt x="452" y="1895"/>
                </a:lnTo>
                <a:lnTo>
                  <a:pt x="451" y="1895"/>
                </a:lnTo>
                <a:lnTo>
                  <a:pt x="449" y="1895"/>
                </a:lnTo>
                <a:lnTo>
                  <a:pt x="448" y="1895"/>
                </a:lnTo>
                <a:lnTo>
                  <a:pt x="444" y="1895"/>
                </a:lnTo>
                <a:lnTo>
                  <a:pt x="443" y="1895"/>
                </a:lnTo>
                <a:lnTo>
                  <a:pt x="440" y="1895"/>
                </a:lnTo>
                <a:lnTo>
                  <a:pt x="436" y="1895"/>
                </a:lnTo>
                <a:lnTo>
                  <a:pt x="435" y="1897"/>
                </a:lnTo>
                <a:lnTo>
                  <a:pt x="432" y="1897"/>
                </a:lnTo>
                <a:lnTo>
                  <a:pt x="428" y="1897"/>
                </a:lnTo>
                <a:lnTo>
                  <a:pt x="425" y="1897"/>
                </a:lnTo>
                <a:lnTo>
                  <a:pt x="424" y="1897"/>
                </a:lnTo>
                <a:lnTo>
                  <a:pt x="424" y="1898"/>
                </a:lnTo>
                <a:lnTo>
                  <a:pt x="421" y="1898"/>
                </a:lnTo>
                <a:lnTo>
                  <a:pt x="416" y="1898"/>
                </a:lnTo>
                <a:lnTo>
                  <a:pt x="414" y="1898"/>
                </a:lnTo>
                <a:lnTo>
                  <a:pt x="413" y="1900"/>
                </a:lnTo>
                <a:lnTo>
                  <a:pt x="411" y="1900"/>
                </a:lnTo>
                <a:lnTo>
                  <a:pt x="409" y="1900"/>
                </a:lnTo>
                <a:lnTo>
                  <a:pt x="409" y="1898"/>
                </a:lnTo>
                <a:lnTo>
                  <a:pt x="408" y="1898"/>
                </a:lnTo>
                <a:lnTo>
                  <a:pt x="408" y="1897"/>
                </a:lnTo>
                <a:lnTo>
                  <a:pt x="406" y="1895"/>
                </a:lnTo>
                <a:lnTo>
                  <a:pt x="406" y="1894"/>
                </a:lnTo>
                <a:lnTo>
                  <a:pt x="405" y="1892"/>
                </a:lnTo>
                <a:lnTo>
                  <a:pt x="405" y="1890"/>
                </a:lnTo>
                <a:lnTo>
                  <a:pt x="405" y="1886"/>
                </a:lnTo>
                <a:lnTo>
                  <a:pt x="405" y="1884"/>
                </a:lnTo>
                <a:lnTo>
                  <a:pt x="405" y="1882"/>
                </a:lnTo>
                <a:lnTo>
                  <a:pt x="403" y="1881"/>
                </a:lnTo>
                <a:lnTo>
                  <a:pt x="401" y="1879"/>
                </a:lnTo>
                <a:lnTo>
                  <a:pt x="400" y="1879"/>
                </a:lnTo>
                <a:lnTo>
                  <a:pt x="398" y="1879"/>
                </a:lnTo>
                <a:lnTo>
                  <a:pt x="398" y="1881"/>
                </a:lnTo>
                <a:lnTo>
                  <a:pt x="397" y="1881"/>
                </a:lnTo>
                <a:lnTo>
                  <a:pt x="397" y="1882"/>
                </a:lnTo>
                <a:lnTo>
                  <a:pt x="395" y="1884"/>
                </a:lnTo>
                <a:lnTo>
                  <a:pt x="395" y="1886"/>
                </a:lnTo>
                <a:lnTo>
                  <a:pt x="395" y="1887"/>
                </a:lnTo>
                <a:lnTo>
                  <a:pt x="394" y="1889"/>
                </a:lnTo>
                <a:lnTo>
                  <a:pt x="394" y="1890"/>
                </a:lnTo>
                <a:lnTo>
                  <a:pt x="392" y="1894"/>
                </a:lnTo>
                <a:lnTo>
                  <a:pt x="390" y="1894"/>
                </a:lnTo>
                <a:lnTo>
                  <a:pt x="389" y="1894"/>
                </a:lnTo>
                <a:lnTo>
                  <a:pt x="386" y="1895"/>
                </a:lnTo>
                <a:lnTo>
                  <a:pt x="384" y="1895"/>
                </a:lnTo>
                <a:lnTo>
                  <a:pt x="382" y="1897"/>
                </a:lnTo>
                <a:lnTo>
                  <a:pt x="381" y="1897"/>
                </a:lnTo>
                <a:lnTo>
                  <a:pt x="381" y="1898"/>
                </a:lnTo>
                <a:lnTo>
                  <a:pt x="379" y="1898"/>
                </a:lnTo>
                <a:lnTo>
                  <a:pt x="378" y="1900"/>
                </a:lnTo>
                <a:lnTo>
                  <a:pt x="376" y="1900"/>
                </a:lnTo>
                <a:lnTo>
                  <a:pt x="373" y="1900"/>
                </a:lnTo>
                <a:lnTo>
                  <a:pt x="371" y="1898"/>
                </a:lnTo>
                <a:lnTo>
                  <a:pt x="370" y="1898"/>
                </a:lnTo>
                <a:lnTo>
                  <a:pt x="368" y="1898"/>
                </a:lnTo>
                <a:lnTo>
                  <a:pt x="367" y="1897"/>
                </a:lnTo>
                <a:lnTo>
                  <a:pt x="365" y="1895"/>
                </a:lnTo>
                <a:lnTo>
                  <a:pt x="365" y="1894"/>
                </a:lnTo>
                <a:lnTo>
                  <a:pt x="362" y="1892"/>
                </a:lnTo>
                <a:lnTo>
                  <a:pt x="360" y="1890"/>
                </a:lnTo>
                <a:lnTo>
                  <a:pt x="359" y="1890"/>
                </a:lnTo>
                <a:lnTo>
                  <a:pt x="357" y="1889"/>
                </a:lnTo>
                <a:lnTo>
                  <a:pt x="355" y="1889"/>
                </a:lnTo>
                <a:lnTo>
                  <a:pt x="354" y="1887"/>
                </a:lnTo>
                <a:lnTo>
                  <a:pt x="349" y="1886"/>
                </a:lnTo>
                <a:lnTo>
                  <a:pt x="348" y="1886"/>
                </a:lnTo>
                <a:lnTo>
                  <a:pt x="346" y="1886"/>
                </a:lnTo>
                <a:lnTo>
                  <a:pt x="346" y="1884"/>
                </a:lnTo>
                <a:lnTo>
                  <a:pt x="344" y="1884"/>
                </a:lnTo>
                <a:lnTo>
                  <a:pt x="343" y="1884"/>
                </a:lnTo>
                <a:lnTo>
                  <a:pt x="341" y="1884"/>
                </a:lnTo>
                <a:lnTo>
                  <a:pt x="340" y="1886"/>
                </a:lnTo>
                <a:lnTo>
                  <a:pt x="338" y="1886"/>
                </a:lnTo>
                <a:lnTo>
                  <a:pt x="335" y="1886"/>
                </a:lnTo>
                <a:lnTo>
                  <a:pt x="333" y="1886"/>
                </a:lnTo>
                <a:lnTo>
                  <a:pt x="332" y="1887"/>
                </a:lnTo>
                <a:lnTo>
                  <a:pt x="330" y="1887"/>
                </a:lnTo>
                <a:lnTo>
                  <a:pt x="330" y="1889"/>
                </a:lnTo>
                <a:lnTo>
                  <a:pt x="328" y="1889"/>
                </a:lnTo>
                <a:lnTo>
                  <a:pt x="328" y="1890"/>
                </a:lnTo>
                <a:lnTo>
                  <a:pt x="327" y="1890"/>
                </a:lnTo>
                <a:lnTo>
                  <a:pt x="325" y="1890"/>
                </a:lnTo>
                <a:lnTo>
                  <a:pt x="324" y="1892"/>
                </a:lnTo>
                <a:lnTo>
                  <a:pt x="322" y="1892"/>
                </a:lnTo>
                <a:lnTo>
                  <a:pt x="321" y="1892"/>
                </a:lnTo>
                <a:lnTo>
                  <a:pt x="319" y="1890"/>
                </a:lnTo>
                <a:lnTo>
                  <a:pt x="319" y="1889"/>
                </a:lnTo>
                <a:lnTo>
                  <a:pt x="317" y="1887"/>
                </a:lnTo>
                <a:lnTo>
                  <a:pt x="317" y="1886"/>
                </a:lnTo>
                <a:lnTo>
                  <a:pt x="316" y="1881"/>
                </a:lnTo>
                <a:lnTo>
                  <a:pt x="316" y="1879"/>
                </a:lnTo>
                <a:lnTo>
                  <a:pt x="314" y="1879"/>
                </a:lnTo>
                <a:lnTo>
                  <a:pt x="313" y="1879"/>
                </a:lnTo>
                <a:lnTo>
                  <a:pt x="311" y="1879"/>
                </a:lnTo>
                <a:lnTo>
                  <a:pt x="309" y="1879"/>
                </a:lnTo>
                <a:lnTo>
                  <a:pt x="308" y="1879"/>
                </a:lnTo>
                <a:lnTo>
                  <a:pt x="306" y="1879"/>
                </a:lnTo>
                <a:lnTo>
                  <a:pt x="305" y="1879"/>
                </a:lnTo>
                <a:lnTo>
                  <a:pt x="303" y="1879"/>
                </a:lnTo>
                <a:lnTo>
                  <a:pt x="300" y="1881"/>
                </a:lnTo>
                <a:lnTo>
                  <a:pt x="298" y="1881"/>
                </a:lnTo>
                <a:lnTo>
                  <a:pt x="297" y="1882"/>
                </a:lnTo>
                <a:lnTo>
                  <a:pt x="294" y="1882"/>
                </a:lnTo>
                <a:lnTo>
                  <a:pt x="292" y="1879"/>
                </a:lnTo>
                <a:lnTo>
                  <a:pt x="290" y="1876"/>
                </a:lnTo>
                <a:lnTo>
                  <a:pt x="289" y="1873"/>
                </a:lnTo>
                <a:lnTo>
                  <a:pt x="289" y="1871"/>
                </a:lnTo>
                <a:lnTo>
                  <a:pt x="287" y="1868"/>
                </a:lnTo>
                <a:lnTo>
                  <a:pt x="286" y="1865"/>
                </a:lnTo>
                <a:lnTo>
                  <a:pt x="284" y="1865"/>
                </a:lnTo>
                <a:lnTo>
                  <a:pt x="284" y="1863"/>
                </a:lnTo>
                <a:lnTo>
                  <a:pt x="282" y="1863"/>
                </a:lnTo>
                <a:lnTo>
                  <a:pt x="281" y="1862"/>
                </a:lnTo>
                <a:lnTo>
                  <a:pt x="279" y="1862"/>
                </a:lnTo>
                <a:lnTo>
                  <a:pt x="278" y="1860"/>
                </a:lnTo>
                <a:lnTo>
                  <a:pt x="274" y="1860"/>
                </a:lnTo>
                <a:lnTo>
                  <a:pt x="273" y="1860"/>
                </a:lnTo>
                <a:lnTo>
                  <a:pt x="271" y="1860"/>
                </a:lnTo>
                <a:lnTo>
                  <a:pt x="270" y="1860"/>
                </a:lnTo>
                <a:lnTo>
                  <a:pt x="268" y="1860"/>
                </a:lnTo>
                <a:lnTo>
                  <a:pt x="267" y="1860"/>
                </a:lnTo>
                <a:lnTo>
                  <a:pt x="265" y="1860"/>
                </a:lnTo>
                <a:lnTo>
                  <a:pt x="263" y="1859"/>
                </a:lnTo>
                <a:lnTo>
                  <a:pt x="257" y="1857"/>
                </a:lnTo>
                <a:lnTo>
                  <a:pt x="255" y="1857"/>
                </a:lnTo>
                <a:lnTo>
                  <a:pt x="254" y="1857"/>
                </a:lnTo>
                <a:lnTo>
                  <a:pt x="252" y="1857"/>
                </a:lnTo>
                <a:lnTo>
                  <a:pt x="251" y="1857"/>
                </a:lnTo>
                <a:lnTo>
                  <a:pt x="249" y="1857"/>
                </a:lnTo>
                <a:lnTo>
                  <a:pt x="247" y="1857"/>
                </a:lnTo>
                <a:lnTo>
                  <a:pt x="246" y="1857"/>
                </a:lnTo>
                <a:lnTo>
                  <a:pt x="244" y="1855"/>
                </a:lnTo>
                <a:lnTo>
                  <a:pt x="243" y="1855"/>
                </a:lnTo>
                <a:lnTo>
                  <a:pt x="241" y="1855"/>
                </a:lnTo>
                <a:lnTo>
                  <a:pt x="240" y="1855"/>
                </a:lnTo>
                <a:lnTo>
                  <a:pt x="238" y="1855"/>
                </a:lnTo>
                <a:lnTo>
                  <a:pt x="236" y="1857"/>
                </a:lnTo>
                <a:lnTo>
                  <a:pt x="235" y="1857"/>
                </a:lnTo>
                <a:lnTo>
                  <a:pt x="233" y="1857"/>
                </a:lnTo>
                <a:lnTo>
                  <a:pt x="233" y="1859"/>
                </a:lnTo>
                <a:lnTo>
                  <a:pt x="232" y="1859"/>
                </a:lnTo>
                <a:lnTo>
                  <a:pt x="230" y="1859"/>
                </a:lnTo>
                <a:lnTo>
                  <a:pt x="230" y="1860"/>
                </a:lnTo>
                <a:lnTo>
                  <a:pt x="228" y="1860"/>
                </a:lnTo>
                <a:lnTo>
                  <a:pt x="227" y="1862"/>
                </a:lnTo>
                <a:lnTo>
                  <a:pt x="225" y="1862"/>
                </a:lnTo>
                <a:lnTo>
                  <a:pt x="225" y="1863"/>
                </a:lnTo>
                <a:lnTo>
                  <a:pt x="224" y="1863"/>
                </a:lnTo>
                <a:lnTo>
                  <a:pt x="222" y="1863"/>
                </a:lnTo>
                <a:lnTo>
                  <a:pt x="220" y="1865"/>
                </a:lnTo>
                <a:lnTo>
                  <a:pt x="219" y="1867"/>
                </a:lnTo>
                <a:lnTo>
                  <a:pt x="217" y="1868"/>
                </a:lnTo>
                <a:lnTo>
                  <a:pt x="214" y="1870"/>
                </a:lnTo>
                <a:lnTo>
                  <a:pt x="213" y="1871"/>
                </a:lnTo>
                <a:lnTo>
                  <a:pt x="211" y="1873"/>
                </a:lnTo>
                <a:lnTo>
                  <a:pt x="208" y="1876"/>
                </a:lnTo>
                <a:lnTo>
                  <a:pt x="205" y="1878"/>
                </a:lnTo>
                <a:lnTo>
                  <a:pt x="201" y="1879"/>
                </a:lnTo>
                <a:lnTo>
                  <a:pt x="200" y="1881"/>
                </a:lnTo>
                <a:lnTo>
                  <a:pt x="197" y="1882"/>
                </a:lnTo>
                <a:lnTo>
                  <a:pt x="135" y="1868"/>
                </a:lnTo>
                <a:lnTo>
                  <a:pt x="106" y="1843"/>
                </a:lnTo>
                <a:lnTo>
                  <a:pt x="93" y="1830"/>
                </a:lnTo>
                <a:lnTo>
                  <a:pt x="78" y="1816"/>
                </a:lnTo>
                <a:lnTo>
                  <a:pt x="46" y="1800"/>
                </a:lnTo>
                <a:lnTo>
                  <a:pt x="36" y="1798"/>
                </a:lnTo>
                <a:lnTo>
                  <a:pt x="35" y="1798"/>
                </a:lnTo>
                <a:lnTo>
                  <a:pt x="33" y="1798"/>
                </a:lnTo>
                <a:lnTo>
                  <a:pt x="32" y="1797"/>
                </a:lnTo>
                <a:lnTo>
                  <a:pt x="30" y="1797"/>
                </a:lnTo>
                <a:lnTo>
                  <a:pt x="28" y="1797"/>
                </a:lnTo>
                <a:lnTo>
                  <a:pt x="20" y="1797"/>
                </a:lnTo>
                <a:lnTo>
                  <a:pt x="20" y="1795"/>
                </a:lnTo>
                <a:lnTo>
                  <a:pt x="19" y="1795"/>
                </a:lnTo>
                <a:lnTo>
                  <a:pt x="19" y="1794"/>
                </a:lnTo>
                <a:lnTo>
                  <a:pt x="19" y="1792"/>
                </a:lnTo>
                <a:lnTo>
                  <a:pt x="19" y="1789"/>
                </a:lnTo>
                <a:lnTo>
                  <a:pt x="19" y="1787"/>
                </a:lnTo>
                <a:lnTo>
                  <a:pt x="19" y="1786"/>
                </a:lnTo>
                <a:lnTo>
                  <a:pt x="19" y="1784"/>
                </a:lnTo>
                <a:lnTo>
                  <a:pt x="17" y="1782"/>
                </a:lnTo>
                <a:lnTo>
                  <a:pt x="17" y="1781"/>
                </a:lnTo>
                <a:lnTo>
                  <a:pt x="17" y="1779"/>
                </a:lnTo>
                <a:lnTo>
                  <a:pt x="17" y="1778"/>
                </a:lnTo>
                <a:lnTo>
                  <a:pt x="17" y="1776"/>
                </a:lnTo>
                <a:lnTo>
                  <a:pt x="19" y="1740"/>
                </a:lnTo>
                <a:lnTo>
                  <a:pt x="19" y="1738"/>
                </a:lnTo>
                <a:lnTo>
                  <a:pt x="19" y="1736"/>
                </a:lnTo>
                <a:lnTo>
                  <a:pt x="19" y="1735"/>
                </a:lnTo>
                <a:lnTo>
                  <a:pt x="19" y="1733"/>
                </a:lnTo>
                <a:lnTo>
                  <a:pt x="19" y="1732"/>
                </a:lnTo>
                <a:lnTo>
                  <a:pt x="17" y="1730"/>
                </a:lnTo>
                <a:lnTo>
                  <a:pt x="17" y="1728"/>
                </a:lnTo>
                <a:lnTo>
                  <a:pt x="16" y="1727"/>
                </a:lnTo>
                <a:lnTo>
                  <a:pt x="16" y="1725"/>
                </a:lnTo>
                <a:lnTo>
                  <a:pt x="16" y="1724"/>
                </a:lnTo>
                <a:lnTo>
                  <a:pt x="14" y="1722"/>
                </a:lnTo>
                <a:lnTo>
                  <a:pt x="14" y="1720"/>
                </a:lnTo>
                <a:lnTo>
                  <a:pt x="14" y="1719"/>
                </a:lnTo>
                <a:lnTo>
                  <a:pt x="14" y="1717"/>
                </a:lnTo>
                <a:lnTo>
                  <a:pt x="14" y="1716"/>
                </a:lnTo>
                <a:lnTo>
                  <a:pt x="14" y="1714"/>
                </a:lnTo>
                <a:lnTo>
                  <a:pt x="14" y="1713"/>
                </a:lnTo>
                <a:lnTo>
                  <a:pt x="14" y="1711"/>
                </a:lnTo>
                <a:lnTo>
                  <a:pt x="14" y="1709"/>
                </a:lnTo>
                <a:lnTo>
                  <a:pt x="14" y="1708"/>
                </a:lnTo>
                <a:lnTo>
                  <a:pt x="14" y="1706"/>
                </a:lnTo>
                <a:lnTo>
                  <a:pt x="14" y="1705"/>
                </a:lnTo>
                <a:lnTo>
                  <a:pt x="14" y="1703"/>
                </a:lnTo>
                <a:lnTo>
                  <a:pt x="14" y="1701"/>
                </a:lnTo>
                <a:lnTo>
                  <a:pt x="14" y="1700"/>
                </a:lnTo>
                <a:lnTo>
                  <a:pt x="14" y="1698"/>
                </a:lnTo>
                <a:lnTo>
                  <a:pt x="13" y="1698"/>
                </a:lnTo>
                <a:lnTo>
                  <a:pt x="13" y="1697"/>
                </a:lnTo>
                <a:lnTo>
                  <a:pt x="13" y="1695"/>
                </a:lnTo>
                <a:lnTo>
                  <a:pt x="11" y="1695"/>
                </a:lnTo>
                <a:lnTo>
                  <a:pt x="11" y="1693"/>
                </a:lnTo>
                <a:lnTo>
                  <a:pt x="9" y="1693"/>
                </a:lnTo>
                <a:lnTo>
                  <a:pt x="9" y="1692"/>
                </a:lnTo>
                <a:lnTo>
                  <a:pt x="8" y="1692"/>
                </a:lnTo>
                <a:lnTo>
                  <a:pt x="6" y="1690"/>
                </a:lnTo>
                <a:lnTo>
                  <a:pt x="6" y="1689"/>
                </a:lnTo>
                <a:lnTo>
                  <a:pt x="5" y="1689"/>
                </a:lnTo>
                <a:lnTo>
                  <a:pt x="5" y="1687"/>
                </a:lnTo>
                <a:lnTo>
                  <a:pt x="3" y="1687"/>
                </a:lnTo>
                <a:lnTo>
                  <a:pt x="3" y="1686"/>
                </a:lnTo>
                <a:lnTo>
                  <a:pt x="1" y="1686"/>
                </a:lnTo>
                <a:lnTo>
                  <a:pt x="1" y="1684"/>
                </a:lnTo>
                <a:lnTo>
                  <a:pt x="1" y="1682"/>
                </a:lnTo>
                <a:lnTo>
                  <a:pt x="0" y="1682"/>
                </a:lnTo>
                <a:lnTo>
                  <a:pt x="11" y="1676"/>
                </a:lnTo>
                <a:lnTo>
                  <a:pt x="33" y="1662"/>
                </a:lnTo>
                <a:lnTo>
                  <a:pt x="33" y="1660"/>
                </a:lnTo>
                <a:lnTo>
                  <a:pt x="33" y="1659"/>
                </a:lnTo>
                <a:lnTo>
                  <a:pt x="32" y="1659"/>
                </a:lnTo>
                <a:lnTo>
                  <a:pt x="32" y="1657"/>
                </a:lnTo>
                <a:lnTo>
                  <a:pt x="32" y="1655"/>
                </a:lnTo>
                <a:lnTo>
                  <a:pt x="32" y="1654"/>
                </a:lnTo>
                <a:lnTo>
                  <a:pt x="32" y="1652"/>
                </a:lnTo>
                <a:lnTo>
                  <a:pt x="32" y="1651"/>
                </a:lnTo>
                <a:lnTo>
                  <a:pt x="32" y="1649"/>
                </a:lnTo>
                <a:lnTo>
                  <a:pt x="33" y="1649"/>
                </a:lnTo>
                <a:lnTo>
                  <a:pt x="33" y="1647"/>
                </a:lnTo>
                <a:lnTo>
                  <a:pt x="33" y="1646"/>
                </a:lnTo>
                <a:lnTo>
                  <a:pt x="33" y="1644"/>
                </a:lnTo>
                <a:lnTo>
                  <a:pt x="35" y="1643"/>
                </a:lnTo>
                <a:lnTo>
                  <a:pt x="35" y="1641"/>
                </a:lnTo>
                <a:lnTo>
                  <a:pt x="35" y="1639"/>
                </a:lnTo>
                <a:lnTo>
                  <a:pt x="35" y="1638"/>
                </a:lnTo>
                <a:lnTo>
                  <a:pt x="35" y="1636"/>
                </a:lnTo>
                <a:lnTo>
                  <a:pt x="36" y="1636"/>
                </a:lnTo>
                <a:lnTo>
                  <a:pt x="38" y="1636"/>
                </a:lnTo>
                <a:lnTo>
                  <a:pt x="40" y="1636"/>
                </a:lnTo>
                <a:lnTo>
                  <a:pt x="41" y="1636"/>
                </a:lnTo>
                <a:lnTo>
                  <a:pt x="43" y="1638"/>
                </a:lnTo>
                <a:lnTo>
                  <a:pt x="44" y="1638"/>
                </a:lnTo>
                <a:lnTo>
                  <a:pt x="46" y="1639"/>
                </a:lnTo>
                <a:lnTo>
                  <a:pt x="47" y="1639"/>
                </a:lnTo>
                <a:lnTo>
                  <a:pt x="49" y="1639"/>
                </a:lnTo>
                <a:lnTo>
                  <a:pt x="51" y="1639"/>
                </a:lnTo>
                <a:lnTo>
                  <a:pt x="52" y="1639"/>
                </a:lnTo>
                <a:lnTo>
                  <a:pt x="54" y="1639"/>
                </a:lnTo>
                <a:lnTo>
                  <a:pt x="55" y="1639"/>
                </a:lnTo>
                <a:lnTo>
                  <a:pt x="57" y="1639"/>
                </a:lnTo>
                <a:lnTo>
                  <a:pt x="59" y="1639"/>
                </a:lnTo>
                <a:lnTo>
                  <a:pt x="60" y="1639"/>
                </a:lnTo>
                <a:lnTo>
                  <a:pt x="62" y="1639"/>
                </a:lnTo>
                <a:lnTo>
                  <a:pt x="63" y="1639"/>
                </a:lnTo>
                <a:lnTo>
                  <a:pt x="65" y="1639"/>
                </a:lnTo>
                <a:lnTo>
                  <a:pt x="66" y="1639"/>
                </a:lnTo>
                <a:lnTo>
                  <a:pt x="68" y="1638"/>
                </a:lnTo>
                <a:lnTo>
                  <a:pt x="70" y="1638"/>
                </a:lnTo>
                <a:lnTo>
                  <a:pt x="71" y="1636"/>
                </a:lnTo>
                <a:lnTo>
                  <a:pt x="73" y="1635"/>
                </a:lnTo>
                <a:lnTo>
                  <a:pt x="74" y="1635"/>
                </a:lnTo>
                <a:lnTo>
                  <a:pt x="76" y="1633"/>
                </a:lnTo>
                <a:lnTo>
                  <a:pt x="78" y="1633"/>
                </a:lnTo>
                <a:lnTo>
                  <a:pt x="79" y="1632"/>
                </a:lnTo>
                <a:lnTo>
                  <a:pt x="81" y="1632"/>
                </a:lnTo>
                <a:lnTo>
                  <a:pt x="82" y="1630"/>
                </a:lnTo>
                <a:lnTo>
                  <a:pt x="82" y="1628"/>
                </a:lnTo>
                <a:lnTo>
                  <a:pt x="84" y="1628"/>
                </a:lnTo>
                <a:lnTo>
                  <a:pt x="86" y="1627"/>
                </a:lnTo>
                <a:lnTo>
                  <a:pt x="87" y="1627"/>
                </a:lnTo>
                <a:lnTo>
                  <a:pt x="87" y="1625"/>
                </a:lnTo>
                <a:lnTo>
                  <a:pt x="89" y="1625"/>
                </a:lnTo>
                <a:lnTo>
                  <a:pt x="89" y="1624"/>
                </a:lnTo>
                <a:lnTo>
                  <a:pt x="90" y="1624"/>
                </a:lnTo>
                <a:lnTo>
                  <a:pt x="90" y="1622"/>
                </a:lnTo>
                <a:lnTo>
                  <a:pt x="92" y="1622"/>
                </a:lnTo>
                <a:lnTo>
                  <a:pt x="92" y="1620"/>
                </a:lnTo>
                <a:lnTo>
                  <a:pt x="92" y="1619"/>
                </a:lnTo>
                <a:lnTo>
                  <a:pt x="92" y="1617"/>
                </a:lnTo>
                <a:lnTo>
                  <a:pt x="90" y="1616"/>
                </a:lnTo>
                <a:lnTo>
                  <a:pt x="90" y="1614"/>
                </a:lnTo>
                <a:lnTo>
                  <a:pt x="90" y="1612"/>
                </a:lnTo>
                <a:lnTo>
                  <a:pt x="90" y="1611"/>
                </a:lnTo>
                <a:lnTo>
                  <a:pt x="92" y="1611"/>
                </a:lnTo>
                <a:lnTo>
                  <a:pt x="93" y="1609"/>
                </a:lnTo>
                <a:lnTo>
                  <a:pt x="93" y="1608"/>
                </a:lnTo>
                <a:lnTo>
                  <a:pt x="95" y="1606"/>
                </a:lnTo>
                <a:lnTo>
                  <a:pt x="95" y="1605"/>
                </a:lnTo>
                <a:lnTo>
                  <a:pt x="95" y="1603"/>
                </a:lnTo>
                <a:lnTo>
                  <a:pt x="97" y="1603"/>
                </a:lnTo>
                <a:lnTo>
                  <a:pt x="97" y="1601"/>
                </a:lnTo>
                <a:lnTo>
                  <a:pt x="98" y="1601"/>
                </a:lnTo>
                <a:lnTo>
                  <a:pt x="98" y="1600"/>
                </a:lnTo>
                <a:lnTo>
                  <a:pt x="100" y="1598"/>
                </a:lnTo>
                <a:lnTo>
                  <a:pt x="101" y="1597"/>
                </a:lnTo>
                <a:lnTo>
                  <a:pt x="103" y="1595"/>
                </a:lnTo>
                <a:lnTo>
                  <a:pt x="103" y="1593"/>
                </a:lnTo>
                <a:lnTo>
                  <a:pt x="103" y="1592"/>
                </a:lnTo>
                <a:lnTo>
                  <a:pt x="103" y="1590"/>
                </a:lnTo>
                <a:lnTo>
                  <a:pt x="103" y="1589"/>
                </a:lnTo>
                <a:lnTo>
                  <a:pt x="101" y="1589"/>
                </a:lnTo>
                <a:lnTo>
                  <a:pt x="101" y="1587"/>
                </a:lnTo>
                <a:lnTo>
                  <a:pt x="101" y="1585"/>
                </a:lnTo>
                <a:lnTo>
                  <a:pt x="101" y="1584"/>
                </a:lnTo>
                <a:lnTo>
                  <a:pt x="101" y="1582"/>
                </a:lnTo>
                <a:lnTo>
                  <a:pt x="103" y="1581"/>
                </a:lnTo>
                <a:lnTo>
                  <a:pt x="103" y="1579"/>
                </a:lnTo>
                <a:lnTo>
                  <a:pt x="103" y="1578"/>
                </a:lnTo>
                <a:lnTo>
                  <a:pt x="105" y="1576"/>
                </a:lnTo>
                <a:lnTo>
                  <a:pt x="106" y="1574"/>
                </a:lnTo>
                <a:lnTo>
                  <a:pt x="106" y="1573"/>
                </a:lnTo>
                <a:lnTo>
                  <a:pt x="106" y="1571"/>
                </a:lnTo>
                <a:lnTo>
                  <a:pt x="108" y="1571"/>
                </a:lnTo>
                <a:lnTo>
                  <a:pt x="108" y="1570"/>
                </a:lnTo>
                <a:lnTo>
                  <a:pt x="108" y="1568"/>
                </a:lnTo>
                <a:lnTo>
                  <a:pt x="109" y="1568"/>
                </a:lnTo>
                <a:lnTo>
                  <a:pt x="109" y="1566"/>
                </a:lnTo>
                <a:lnTo>
                  <a:pt x="109" y="1565"/>
                </a:lnTo>
                <a:lnTo>
                  <a:pt x="111" y="1565"/>
                </a:lnTo>
                <a:lnTo>
                  <a:pt x="111" y="1563"/>
                </a:lnTo>
                <a:lnTo>
                  <a:pt x="109" y="1562"/>
                </a:lnTo>
                <a:lnTo>
                  <a:pt x="109" y="1560"/>
                </a:lnTo>
                <a:lnTo>
                  <a:pt x="109" y="1558"/>
                </a:lnTo>
                <a:lnTo>
                  <a:pt x="109" y="1557"/>
                </a:lnTo>
                <a:lnTo>
                  <a:pt x="109" y="1555"/>
                </a:lnTo>
                <a:lnTo>
                  <a:pt x="109" y="1554"/>
                </a:lnTo>
                <a:lnTo>
                  <a:pt x="109" y="1552"/>
                </a:lnTo>
                <a:lnTo>
                  <a:pt x="109" y="1551"/>
                </a:lnTo>
                <a:lnTo>
                  <a:pt x="108" y="1549"/>
                </a:lnTo>
                <a:lnTo>
                  <a:pt x="108" y="1547"/>
                </a:lnTo>
                <a:lnTo>
                  <a:pt x="109" y="1546"/>
                </a:lnTo>
                <a:lnTo>
                  <a:pt x="109" y="1544"/>
                </a:lnTo>
                <a:lnTo>
                  <a:pt x="111" y="1543"/>
                </a:lnTo>
                <a:lnTo>
                  <a:pt x="113" y="1541"/>
                </a:lnTo>
                <a:lnTo>
                  <a:pt x="114" y="1541"/>
                </a:lnTo>
                <a:lnTo>
                  <a:pt x="116" y="1541"/>
                </a:lnTo>
                <a:lnTo>
                  <a:pt x="116" y="1543"/>
                </a:lnTo>
                <a:lnTo>
                  <a:pt x="117" y="1543"/>
                </a:lnTo>
                <a:lnTo>
                  <a:pt x="119" y="1543"/>
                </a:lnTo>
                <a:lnTo>
                  <a:pt x="120" y="1543"/>
                </a:lnTo>
                <a:lnTo>
                  <a:pt x="120" y="1544"/>
                </a:lnTo>
                <a:lnTo>
                  <a:pt x="122" y="1544"/>
                </a:lnTo>
                <a:lnTo>
                  <a:pt x="124" y="1544"/>
                </a:lnTo>
                <a:lnTo>
                  <a:pt x="124" y="1543"/>
                </a:lnTo>
                <a:lnTo>
                  <a:pt x="125" y="1543"/>
                </a:lnTo>
                <a:lnTo>
                  <a:pt x="127" y="1543"/>
                </a:lnTo>
                <a:lnTo>
                  <a:pt x="128" y="1543"/>
                </a:lnTo>
                <a:lnTo>
                  <a:pt x="128" y="1541"/>
                </a:lnTo>
                <a:lnTo>
                  <a:pt x="130" y="1539"/>
                </a:lnTo>
                <a:lnTo>
                  <a:pt x="130" y="1538"/>
                </a:lnTo>
                <a:lnTo>
                  <a:pt x="130" y="1536"/>
                </a:lnTo>
                <a:lnTo>
                  <a:pt x="130" y="1535"/>
                </a:lnTo>
                <a:lnTo>
                  <a:pt x="130" y="1533"/>
                </a:lnTo>
                <a:lnTo>
                  <a:pt x="132" y="1531"/>
                </a:lnTo>
                <a:lnTo>
                  <a:pt x="133" y="1531"/>
                </a:lnTo>
                <a:lnTo>
                  <a:pt x="135" y="1531"/>
                </a:lnTo>
                <a:lnTo>
                  <a:pt x="136" y="1530"/>
                </a:lnTo>
                <a:lnTo>
                  <a:pt x="138" y="1530"/>
                </a:lnTo>
                <a:lnTo>
                  <a:pt x="138" y="1531"/>
                </a:lnTo>
                <a:lnTo>
                  <a:pt x="140" y="1531"/>
                </a:lnTo>
                <a:lnTo>
                  <a:pt x="141" y="1531"/>
                </a:lnTo>
                <a:lnTo>
                  <a:pt x="143" y="1531"/>
                </a:lnTo>
                <a:lnTo>
                  <a:pt x="144" y="1530"/>
                </a:lnTo>
                <a:lnTo>
                  <a:pt x="146" y="1528"/>
                </a:lnTo>
                <a:lnTo>
                  <a:pt x="146" y="1527"/>
                </a:lnTo>
                <a:lnTo>
                  <a:pt x="147" y="1527"/>
                </a:lnTo>
                <a:lnTo>
                  <a:pt x="147" y="1525"/>
                </a:lnTo>
                <a:lnTo>
                  <a:pt x="149" y="1525"/>
                </a:lnTo>
                <a:lnTo>
                  <a:pt x="149" y="1524"/>
                </a:lnTo>
                <a:lnTo>
                  <a:pt x="151" y="1524"/>
                </a:lnTo>
                <a:lnTo>
                  <a:pt x="151" y="1522"/>
                </a:lnTo>
                <a:lnTo>
                  <a:pt x="152" y="1522"/>
                </a:lnTo>
                <a:lnTo>
                  <a:pt x="152" y="1520"/>
                </a:lnTo>
                <a:lnTo>
                  <a:pt x="154" y="1520"/>
                </a:lnTo>
                <a:lnTo>
                  <a:pt x="154" y="1519"/>
                </a:lnTo>
                <a:lnTo>
                  <a:pt x="155" y="1519"/>
                </a:lnTo>
                <a:lnTo>
                  <a:pt x="157" y="1517"/>
                </a:lnTo>
                <a:lnTo>
                  <a:pt x="159" y="1517"/>
                </a:lnTo>
                <a:lnTo>
                  <a:pt x="159" y="1516"/>
                </a:lnTo>
                <a:lnTo>
                  <a:pt x="160" y="1514"/>
                </a:lnTo>
                <a:lnTo>
                  <a:pt x="162" y="1514"/>
                </a:lnTo>
                <a:lnTo>
                  <a:pt x="162" y="1512"/>
                </a:lnTo>
                <a:lnTo>
                  <a:pt x="163" y="1512"/>
                </a:lnTo>
                <a:lnTo>
                  <a:pt x="163" y="1511"/>
                </a:lnTo>
                <a:lnTo>
                  <a:pt x="165" y="1511"/>
                </a:lnTo>
                <a:lnTo>
                  <a:pt x="165" y="1509"/>
                </a:lnTo>
                <a:lnTo>
                  <a:pt x="167" y="1509"/>
                </a:lnTo>
                <a:lnTo>
                  <a:pt x="167" y="1508"/>
                </a:lnTo>
                <a:lnTo>
                  <a:pt x="168" y="1508"/>
                </a:lnTo>
                <a:lnTo>
                  <a:pt x="170" y="1508"/>
                </a:lnTo>
                <a:lnTo>
                  <a:pt x="170" y="1506"/>
                </a:lnTo>
                <a:lnTo>
                  <a:pt x="171" y="1506"/>
                </a:lnTo>
                <a:lnTo>
                  <a:pt x="173" y="1506"/>
                </a:lnTo>
                <a:lnTo>
                  <a:pt x="174" y="1506"/>
                </a:lnTo>
                <a:lnTo>
                  <a:pt x="176" y="1506"/>
                </a:lnTo>
                <a:lnTo>
                  <a:pt x="176" y="1508"/>
                </a:lnTo>
                <a:lnTo>
                  <a:pt x="178" y="1508"/>
                </a:lnTo>
                <a:lnTo>
                  <a:pt x="179" y="1508"/>
                </a:lnTo>
                <a:lnTo>
                  <a:pt x="179" y="1506"/>
                </a:lnTo>
                <a:lnTo>
                  <a:pt x="181" y="1506"/>
                </a:lnTo>
                <a:lnTo>
                  <a:pt x="181" y="1504"/>
                </a:lnTo>
                <a:lnTo>
                  <a:pt x="182" y="1503"/>
                </a:lnTo>
                <a:lnTo>
                  <a:pt x="184" y="1501"/>
                </a:lnTo>
                <a:lnTo>
                  <a:pt x="184" y="1500"/>
                </a:lnTo>
                <a:lnTo>
                  <a:pt x="186" y="1500"/>
                </a:lnTo>
                <a:lnTo>
                  <a:pt x="187" y="1500"/>
                </a:lnTo>
                <a:lnTo>
                  <a:pt x="189" y="1500"/>
                </a:lnTo>
                <a:lnTo>
                  <a:pt x="190" y="1500"/>
                </a:lnTo>
                <a:lnTo>
                  <a:pt x="192" y="1500"/>
                </a:lnTo>
                <a:lnTo>
                  <a:pt x="192" y="1498"/>
                </a:lnTo>
                <a:lnTo>
                  <a:pt x="194" y="1498"/>
                </a:lnTo>
                <a:lnTo>
                  <a:pt x="194" y="1497"/>
                </a:lnTo>
                <a:lnTo>
                  <a:pt x="195" y="1495"/>
                </a:lnTo>
                <a:lnTo>
                  <a:pt x="195" y="1493"/>
                </a:lnTo>
                <a:lnTo>
                  <a:pt x="195" y="1492"/>
                </a:lnTo>
                <a:lnTo>
                  <a:pt x="197" y="1492"/>
                </a:lnTo>
                <a:lnTo>
                  <a:pt x="197" y="1490"/>
                </a:lnTo>
                <a:lnTo>
                  <a:pt x="198" y="1489"/>
                </a:lnTo>
                <a:lnTo>
                  <a:pt x="200" y="1487"/>
                </a:lnTo>
                <a:lnTo>
                  <a:pt x="200" y="1485"/>
                </a:lnTo>
                <a:lnTo>
                  <a:pt x="198" y="1485"/>
                </a:lnTo>
                <a:lnTo>
                  <a:pt x="198" y="1484"/>
                </a:lnTo>
                <a:lnTo>
                  <a:pt x="198" y="1482"/>
                </a:lnTo>
                <a:lnTo>
                  <a:pt x="197" y="1482"/>
                </a:lnTo>
                <a:lnTo>
                  <a:pt x="197" y="1481"/>
                </a:lnTo>
                <a:lnTo>
                  <a:pt x="198" y="1481"/>
                </a:lnTo>
                <a:lnTo>
                  <a:pt x="198" y="1479"/>
                </a:lnTo>
                <a:lnTo>
                  <a:pt x="200" y="1479"/>
                </a:lnTo>
                <a:lnTo>
                  <a:pt x="201" y="1479"/>
                </a:lnTo>
                <a:lnTo>
                  <a:pt x="203" y="1477"/>
                </a:lnTo>
                <a:lnTo>
                  <a:pt x="205" y="1477"/>
                </a:lnTo>
                <a:lnTo>
                  <a:pt x="206" y="1477"/>
                </a:lnTo>
                <a:lnTo>
                  <a:pt x="206" y="1479"/>
                </a:lnTo>
                <a:lnTo>
                  <a:pt x="208" y="1479"/>
                </a:lnTo>
                <a:lnTo>
                  <a:pt x="208" y="1477"/>
                </a:lnTo>
                <a:lnTo>
                  <a:pt x="209" y="1477"/>
                </a:lnTo>
                <a:lnTo>
                  <a:pt x="211" y="1477"/>
                </a:lnTo>
                <a:lnTo>
                  <a:pt x="211" y="1476"/>
                </a:lnTo>
                <a:lnTo>
                  <a:pt x="213" y="1476"/>
                </a:lnTo>
                <a:lnTo>
                  <a:pt x="213" y="1474"/>
                </a:lnTo>
                <a:lnTo>
                  <a:pt x="213" y="1473"/>
                </a:lnTo>
                <a:lnTo>
                  <a:pt x="213" y="1471"/>
                </a:lnTo>
                <a:lnTo>
                  <a:pt x="213" y="1470"/>
                </a:lnTo>
                <a:lnTo>
                  <a:pt x="213" y="1468"/>
                </a:lnTo>
                <a:lnTo>
                  <a:pt x="213" y="1466"/>
                </a:lnTo>
                <a:lnTo>
                  <a:pt x="214" y="1466"/>
                </a:lnTo>
                <a:lnTo>
                  <a:pt x="214" y="1465"/>
                </a:lnTo>
                <a:lnTo>
                  <a:pt x="214" y="1463"/>
                </a:lnTo>
                <a:lnTo>
                  <a:pt x="214" y="1462"/>
                </a:lnTo>
                <a:lnTo>
                  <a:pt x="214" y="1460"/>
                </a:lnTo>
                <a:lnTo>
                  <a:pt x="214" y="1458"/>
                </a:lnTo>
                <a:lnTo>
                  <a:pt x="214" y="1457"/>
                </a:lnTo>
                <a:lnTo>
                  <a:pt x="214" y="1455"/>
                </a:lnTo>
                <a:lnTo>
                  <a:pt x="214" y="1454"/>
                </a:lnTo>
                <a:lnTo>
                  <a:pt x="216" y="1454"/>
                </a:lnTo>
                <a:lnTo>
                  <a:pt x="216" y="1452"/>
                </a:lnTo>
                <a:lnTo>
                  <a:pt x="216" y="1450"/>
                </a:lnTo>
                <a:lnTo>
                  <a:pt x="217" y="1450"/>
                </a:lnTo>
                <a:lnTo>
                  <a:pt x="217" y="1449"/>
                </a:lnTo>
                <a:lnTo>
                  <a:pt x="219" y="1447"/>
                </a:lnTo>
                <a:lnTo>
                  <a:pt x="219" y="1446"/>
                </a:lnTo>
                <a:lnTo>
                  <a:pt x="220" y="1444"/>
                </a:lnTo>
                <a:lnTo>
                  <a:pt x="220" y="1443"/>
                </a:lnTo>
                <a:lnTo>
                  <a:pt x="220" y="1441"/>
                </a:lnTo>
                <a:lnTo>
                  <a:pt x="220" y="1439"/>
                </a:lnTo>
                <a:lnTo>
                  <a:pt x="220" y="1438"/>
                </a:lnTo>
                <a:lnTo>
                  <a:pt x="219" y="1436"/>
                </a:lnTo>
                <a:lnTo>
                  <a:pt x="219" y="1435"/>
                </a:lnTo>
                <a:lnTo>
                  <a:pt x="219" y="1433"/>
                </a:lnTo>
                <a:lnTo>
                  <a:pt x="220" y="1433"/>
                </a:lnTo>
                <a:lnTo>
                  <a:pt x="220" y="1431"/>
                </a:lnTo>
                <a:lnTo>
                  <a:pt x="220" y="1430"/>
                </a:lnTo>
                <a:lnTo>
                  <a:pt x="222" y="1428"/>
                </a:lnTo>
                <a:lnTo>
                  <a:pt x="222" y="1427"/>
                </a:lnTo>
                <a:lnTo>
                  <a:pt x="224" y="1425"/>
                </a:lnTo>
                <a:lnTo>
                  <a:pt x="224" y="1423"/>
                </a:lnTo>
                <a:lnTo>
                  <a:pt x="225" y="1423"/>
                </a:lnTo>
                <a:lnTo>
                  <a:pt x="225" y="1422"/>
                </a:lnTo>
                <a:lnTo>
                  <a:pt x="227" y="1422"/>
                </a:lnTo>
                <a:lnTo>
                  <a:pt x="228" y="1420"/>
                </a:lnTo>
                <a:lnTo>
                  <a:pt x="230" y="1420"/>
                </a:lnTo>
                <a:lnTo>
                  <a:pt x="230" y="1419"/>
                </a:lnTo>
                <a:lnTo>
                  <a:pt x="233" y="1419"/>
                </a:lnTo>
                <a:lnTo>
                  <a:pt x="235" y="1419"/>
                </a:lnTo>
                <a:lnTo>
                  <a:pt x="236" y="1419"/>
                </a:lnTo>
                <a:lnTo>
                  <a:pt x="236" y="1417"/>
                </a:lnTo>
                <a:lnTo>
                  <a:pt x="238" y="1417"/>
                </a:lnTo>
                <a:lnTo>
                  <a:pt x="240" y="1416"/>
                </a:lnTo>
                <a:lnTo>
                  <a:pt x="240" y="1414"/>
                </a:lnTo>
                <a:lnTo>
                  <a:pt x="241" y="1414"/>
                </a:lnTo>
                <a:lnTo>
                  <a:pt x="243" y="1414"/>
                </a:lnTo>
                <a:lnTo>
                  <a:pt x="244" y="1414"/>
                </a:lnTo>
                <a:lnTo>
                  <a:pt x="246" y="1414"/>
                </a:lnTo>
                <a:lnTo>
                  <a:pt x="247" y="1414"/>
                </a:lnTo>
                <a:lnTo>
                  <a:pt x="249" y="1414"/>
                </a:lnTo>
                <a:lnTo>
                  <a:pt x="249" y="1416"/>
                </a:lnTo>
                <a:lnTo>
                  <a:pt x="251" y="1416"/>
                </a:lnTo>
                <a:lnTo>
                  <a:pt x="251" y="1417"/>
                </a:lnTo>
                <a:lnTo>
                  <a:pt x="251" y="1419"/>
                </a:lnTo>
                <a:lnTo>
                  <a:pt x="252" y="1419"/>
                </a:lnTo>
                <a:lnTo>
                  <a:pt x="254" y="1419"/>
                </a:lnTo>
                <a:lnTo>
                  <a:pt x="254" y="1420"/>
                </a:lnTo>
                <a:lnTo>
                  <a:pt x="255" y="1420"/>
                </a:lnTo>
                <a:lnTo>
                  <a:pt x="255" y="1422"/>
                </a:lnTo>
                <a:lnTo>
                  <a:pt x="257" y="1422"/>
                </a:lnTo>
                <a:lnTo>
                  <a:pt x="257" y="1423"/>
                </a:lnTo>
                <a:lnTo>
                  <a:pt x="259" y="1423"/>
                </a:lnTo>
                <a:lnTo>
                  <a:pt x="259" y="1425"/>
                </a:lnTo>
                <a:lnTo>
                  <a:pt x="260" y="1425"/>
                </a:lnTo>
                <a:lnTo>
                  <a:pt x="262" y="1427"/>
                </a:lnTo>
                <a:lnTo>
                  <a:pt x="262" y="1428"/>
                </a:lnTo>
                <a:lnTo>
                  <a:pt x="263" y="1428"/>
                </a:lnTo>
                <a:lnTo>
                  <a:pt x="265" y="1428"/>
                </a:lnTo>
                <a:lnTo>
                  <a:pt x="265" y="1430"/>
                </a:lnTo>
                <a:lnTo>
                  <a:pt x="267" y="1430"/>
                </a:lnTo>
                <a:lnTo>
                  <a:pt x="268" y="1430"/>
                </a:lnTo>
                <a:lnTo>
                  <a:pt x="270" y="1430"/>
                </a:lnTo>
                <a:lnTo>
                  <a:pt x="271" y="1430"/>
                </a:lnTo>
                <a:lnTo>
                  <a:pt x="273" y="1430"/>
                </a:lnTo>
                <a:lnTo>
                  <a:pt x="273" y="1428"/>
                </a:lnTo>
                <a:lnTo>
                  <a:pt x="274" y="1427"/>
                </a:lnTo>
                <a:lnTo>
                  <a:pt x="274" y="1425"/>
                </a:lnTo>
                <a:lnTo>
                  <a:pt x="273" y="1425"/>
                </a:lnTo>
                <a:lnTo>
                  <a:pt x="273" y="1423"/>
                </a:lnTo>
                <a:lnTo>
                  <a:pt x="273" y="1422"/>
                </a:lnTo>
                <a:lnTo>
                  <a:pt x="271" y="1420"/>
                </a:lnTo>
                <a:lnTo>
                  <a:pt x="271" y="1419"/>
                </a:lnTo>
                <a:lnTo>
                  <a:pt x="271" y="1417"/>
                </a:lnTo>
                <a:lnTo>
                  <a:pt x="270" y="1417"/>
                </a:lnTo>
                <a:lnTo>
                  <a:pt x="270" y="1416"/>
                </a:lnTo>
                <a:lnTo>
                  <a:pt x="268" y="1416"/>
                </a:lnTo>
                <a:lnTo>
                  <a:pt x="268" y="1414"/>
                </a:lnTo>
                <a:lnTo>
                  <a:pt x="267" y="1412"/>
                </a:lnTo>
                <a:lnTo>
                  <a:pt x="265" y="1412"/>
                </a:lnTo>
                <a:lnTo>
                  <a:pt x="265" y="1411"/>
                </a:lnTo>
                <a:lnTo>
                  <a:pt x="263" y="1411"/>
                </a:lnTo>
                <a:lnTo>
                  <a:pt x="263" y="1409"/>
                </a:lnTo>
                <a:lnTo>
                  <a:pt x="262" y="1408"/>
                </a:lnTo>
                <a:lnTo>
                  <a:pt x="262" y="1406"/>
                </a:lnTo>
                <a:lnTo>
                  <a:pt x="263" y="1406"/>
                </a:lnTo>
                <a:lnTo>
                  <a:pt x="262" y="1406"/>
                </a:lnTo>
                <a:lnTo>
                  <a:pt x="263" y="1404"/>
                </a:lnTo>
                <a:lnTo>
                  <a:pt x="263" y="1403"/>
                </a:lnTo>
                <a:lnTo>
                  <a:pt x="265" y="1401"/>
                </a:lnTo>
                <a:lnTo>
                  <a:pt x="265" y="1400"/>
                </a:lnTo>
                <a:lnTo>
                  <a:pt x="267" y="1400"/>
                </a:lnTo>
                <a:lnTo>
                  <a:pt x="267" y="1398"/>
                </a:lnTo>
                <a:lnTo>
                  <a:pt x="267" y="1396"/>
                </a:lnTo>
                <a:lnTo>
                  <a:pt x="268" y="1395"/>
                </a:lnTo>
                <a:lnTo>
                  <a:pt x="268" y="1393"/>
                </a:lnTo>
                <a:lnTo>
                  <a:pt x="268" y="1392"/>
                </a:lnTo>
                <a:lnTo>
                  <a:pt x="270" y="1390"/>
                </a:lnTo>
                <a:lnTo>
                  <a:pt x="270" y="1389"/>
                </a:lnTo>
                <a:lnTo>
                  <a:pt x="270" y="1387"/>
                </a:lnTo>
                <a:lnTo>
                  <a:pt x="271" y="1385"/>
                </a:lnTo>
                <a:lnTo>
                  <a:pt x="271" y="1384"/>
                </a:lnTo>
                <a:lnTo>
                  <a:pt x="271" y="1382"/>
                </a:lnTo>
                <a:lnTo>
                  <a:pt x="273" y="1382"/>
                </a:lnTo>
                <a:lnTo>
                  <a:pt x="273" y="1381"/>
                </a:lnTo>
                <a:lnTo>
                  <a:pt x="274" y="1381"/>
                </a:lnTo>
                <a:lnTo>
                  <a:pt x="274" y="1379"/>
                </a:lnTo>
                <a:lnTo>
                  <a:pt x="276" y="1377"/>
                </a:lnTo>
                <a:lnTo>
                  <a:pt x="278" y="1377"/>
                </a:lnTo>
                <a:lnTo>
                  <a:pt x="279" y="1376"/>
                </a:lnTo>
                <a:lnTo>
                  <a:pt x="281" y="1376"/>
                </a:lnTo>
                <a:lnTo>
                  <a:pt x="282" y="1376"/>
                </a:lnTo>
                <a:lnTo>
                  <a:pt x="284" y="1376"/>
                </a:lnTo>
                <a:lnTo>
                  <a:pt x="286" y="1374"/>
                </a:lnTo>
                <a:lnTo>
                  <a:pt x="287" y="1374"/>
                </a:lnTo>
                <a:lnTo>
                  <a:pt x="289" y="1374"/>
                </a:lnTo>
                <a:lnTo>
                  <a:pt x="289" y="1373"/>
                </a:lnTo>
                <a:lnTo>
                  <a:pt x="290" y="1373"/>
                </a:lnTo>
                <a:lnTo>
                  <a:pt x="290" y="1371"/>
                </a:lnTo>
                <a:lnTo>
                  <a:pt x="292" y="1371"/>
                </a:lnTo>
                <a:lnTo>
                  <a:pt x="294" y="1369"/>
                </a:lnTo>
                <a:lnTo>
                  <a:pt x="295" y="1369"/>
                </a:lnTo>
                <a:lnTo>
                  <a:pt x="297" y="1368"/>
                </a:lnTo>
                <a:lnTo>
                  <a:pt x="298" y="1368"/>
                </a:lnTo>
                <a:lnTo>
                  <a:pt x="298" y="1366"/>
                </a:lnTo>
                <a:lnTo>
                  <a:pt x="300" y="1365"/>
                </a:lnTo>
                <a:lnTo>
                  <a:pt x="301" y="1365"/>
                </a:lnTo>
                <a:lnTo>
                  <a:pt x="301" y="1363"/>
                </a:lnTo>
                <a:lnTo>
                  <a:pt x="303" y="1363"/>
                </a:lnTo>
                <a:lnTo>
                  <a:pt x="303" y="1361"/>
                </a:lnTo>
                <a:lnTo>
                  <a:pt x="303" y="1360"/>
                </a:lnTo>
                <a:lnTo>
                  <a:pt x="305" y="1360"/>
                </a:lnTo>
                <a:lnTo>
                  <a:pt x="305" y="1358"/>
                </a:lnTo>
                <a:lnTo>
                  <a:pt x="305" y="1357"/>
                </a:lnTo>
                <a:lnTo>
                  <a:pt x="306" y="1357"/>
                </a:lnTo>
                <a:lnTo>
                  <a:pt x="306" y="1355"/>
                </a:lnTo>
                <a:lnTo>
                  <a:pt x="308" y="1357"/>
                </a:lnTo>
                <a:lnTo>
                  <a:pt x="308" y="1358"/>
                </a:lnTo>
                <a:lnTo>
                  <a:pt x="309" y="1358"/>
                </a:lnTo>
                <a:lnTo>
                  <a:pt x="309" y="1360"/>
                </a:lnTo>
                <a:lnTo>
                  <a:pt x="311" y="1360"/>
                </a:lnTo>
                <a:lnTo>
                  <a:pt x="311" y="1361"/>
                </a:lnTo>
                <a:lnTo>
                  <a:pt x="311" y="1363"/>
                </a:lnTo>
                <a:lnTo>
                  <a:pt x="311" y="1365"/>
                </a:lnTo>
                <a:lnTo>
                  <a:pt x="313" y="1365"/>
                </a:lnTo>
                <a:lnTo>
                  <a:pt x="313" y="1366"/>
                </a:lnTo>
                <a:lnTo>
                  <a:pt x="314" y="1368"/>
                </a:lnTo>
                <a:lnTo>
                  <a:pt x="314" y="1369"/>
                </a:lnTo>
                <a:lnTo>
                  <a:pt x="316" y="1369"/>
                </a:lnTo>
                <a:lnTo>
                  <a:pt x="316" y="1371"/>
                </a:lnTo>
                <a:lnTo>
                  <a:pt x="317" y="1371"/>
                </a:lnTo>
                <a:lnTo>
                  <a:pt x="317" y="1373"/>
                </a:lnTo>
                <a:lnTo>
                  <a:pt x="319" y="1373"/>
                </a:lnTo>
                <a:lnTo>
                  <a:pt x="319" y="1374"/>
                </a:lnTo>
                <a:lnTo>
                  <a:pt x="321" y="1376"/>
                </a:lnTo>
                <a:lnTo>
                  <a:pt x="322" y="1376"/>
                </a:lnTo>
                <a:lnTo>
                  <a:pt x="322" y="1374"/>
                </a:lnTo>
                <a:lnTo>
                  <a:pt x="324" y="1373"/>
                </a:lnTo>
                <a:lnTo>
                  <a:pt x="325" y="1371"/>
                </a:lnTo>
                <a:lnTo>
                  <a:pt x="325" y="1369"/>
                </a:lnTo>
                <a:lnTo>
                  <a:pt x="327" y="1369"/>
                </a:lnTo>
                <a:lnTo>
                  <a:pt x="327" y="1368"/>
                </a:lnTo>
                <a:lnTo>
                  <a:pt x="328" y="1368"/>
                </a:lnTo>
                <a:lnTo>
                  <a:pt x="330" y="1368"/>
                </a:lnTo>
                <a:lnTo>
                  <a:pt x="330" y="1366"/>
                </a:lnTo>
                <a:lnTo>
                  <a:pt x="332" y="1366"/>
                </a:lnTo>
                <a:lnTo>
                  <a:pt x="332" y="1365"/>
                </a:lnTo>
                <a:lnTo>
                  <a:pt x="332" y="1363"/>
                </a:lnTo>
                <a:lnTo>
                  <a:pt x="332" y="1361"/>
                </a:lnTo>
                <a:lnTo>
                  <a:pt x="332" y="1360"/>
                </a:lnTo>
                <a:lnTo>
                  <a:pt x="332" y="1358"/>
                </a:lnTo>
                <a:lnTo>
                  <a:pt x="332" y="1357"/>
                </a:lnTo>
                <a:lnTo>
                  <a:pt x="333" y="1357"/>
                </a:lnTo>
                <a:lnTo>
                  <a:pt x="333" y="1355"/>
                </a:lnTo>
                <a:lnTo>
                  <a:pt x="333" y="1354"/>
                </a:lnTo>
                <a:lnTo>
                  <a:pt x="333" y="1352"/>
                </a:lnTo>
                <a:lnTo>
                  <a:pt x="335" y="1352"/>
                </a:lnTo>
                <a:lnTo>
                  <a:pt x="335" y="1350"/>
                </a:lnTo>
                <a:lnTo>
                  <a:pt x="338" y="1349"/>
                </a:lnTo>
                <a:lnTo>
                  <a:pt x="338" y="1347"/>
                </a:lnTo>
                <a:lnTo>
                  <a:pt x="340" y="1347"/>
                </a:lnTo>
                <a:lnTo>
                  <a:pt x="340" y="1346"/>
                </a:lnTo>
                <a:lnTo>
                  <a:pt x="340" y="1344"/>
                </a:lnTo>
                <a:lnTo>
                  <a:pt x="341" y="1344"/>
                </a:lnTo>
                <a:lnTo>
                  <a:pt x="341" y="1342"/>
                </a:lnTo>
                <a:lnTo>
                  <a:pt x="341" y="1341"/>
                </a:lnTo>
                <a:lnTo>
                  <a:pt x="341" y="1339"/>
                </a:lnTo>
                <a:lnTo>
                  <a:pt x="341" y="1338"/>
                </a:lnTo>
                <a:lnTo>
                  <a:pt x="341" y="1336"/>
                </a:lnTo>
                <a:lnTo>
                  <a:pt x="343" y="1336"/>
                </a:lnTo>
                <a:lnTo>
                  <a:pt x="343" y="1334"/>
                </a:lnTo>
                <a:lnTo>
                  <a:pt x="343" y="1333"/>
                </a:lnTo>
                <a:lnTo>
                  <a:pt x="343" y="1331"/>
                </a:lnTo>
                <a:lnTo>
                  <a:pt x="344" y="1330"/>
                </a:lnTo>
                <a:lnTo>
                  <a:pt x="344" y="1328"/>
                </a:lnTo>
                <a:lnTo>
                  <a:pt x="346" y="1328"/>
                </a:lnTo>
                <a:lnTo>
                  <a:pt x="346" y="1327"/>
                </a:lnTo>
                <a:lnTo>
                  <a:pt x="348" y="1327"/>
                </a:lnTo>
                <a:lnTo>
                  <a:pt x="348" y="1325"/>
                </a:lnTo>
                <a:lnTo>
                  <a:pt x="348" y="1323"/>
                </a:lnTo>
                <a:lnTo>
                  <a:pt x="348" y="1322"/>
                </a:lnTo>
                <a:lnTo>
                  <a:pt x="348" y="1320"/>
                </a:lnTo>
                <a:lnTo>
                  <a:pt x="348" y="1319"/>
                </a:lnTo>
                <a:lnTo>
                  <a:pt x="348" y="1317"/>
                </a:lnTo>
                <a:lnTo>
                  <a:pt x="346" y="1315"/>
                </a:lnTo>
                <a:lnTo>
                  <a:pt x="346" y="1314"/>
                </a:lnTo>
                <a:lnTo>
                  <a:pt x="344" y="1312"/>
                </a:lnTo>
                <a:lnTo>
                  <a:pt x="343" y="1312"/>
                </a:lnTo>
                <a:lnTo>
                  <a:pt x="341" y="1311"/>
                </a:lnTo>
                <a:lnTo>
                  <a:pt x="340" y="1311"/>
                </a:lnTo>
                <a:lnTo>
                  <a:pt x="338" y="1311"/>
                </a:lnTo>
                <a:lnTo>
                  <a:pt x="336" y="1311"/>
                </a:lnTo>
                <a:lnTo>
                  <a:pt x="336" y="1309"/>
                </a:lnTo>
                <a:lnTo>
                  <a:pt x="335" y="1307"/>
                </a:lnTo>
                <a:lnTo>
                  <a:pt x="333" y="1306"/>
                </a:lnTo>
                <a:lnTo>
                  <a:pt x="332" y="1306"/>
                </a:lnTo>
                <a:lnTo>
                  <a:pt x="332" y="1304"/>
                </a:lnTo>
                <a:lnTo>
                  <a:pt x="332" y="1303"/>
                </a:lnTo>
                <a:lnTo>
                  <a:pt x="330" y="1303"/>
                </a:lnTo>
                <a:lnTo>
                  <a:pt x="328" y="1303"/>
                </a:lnTo>
                <a:lnTo>
                  <a:pt x="328" y="1301"/>
                </a:lnTo>
                <a:lnTo>
                  <a:pt x="328" y="1303"/>
                </a:lnTo>
                <a:lnTo>
                  <a:pt x="327" y="1301"/>
                </a:lnTo>
                <a:lnTo>
                  <a:pt x="327" y="1300"/>
                </a:lnTo>
                <a:lnTo>
                  <a:pt x="325" y="1300"/>
                </a:lnTo>
                <a:lnTo>
                  <a:pt x="324" y="1300"/>
                </a:lnTo>
                <a:lnTo>
                  <a:pt x="324" y="1298"/>
                </a:lnTo>
                <a:lnTo>
                  <a:pt x="324" y="1296"/>
                </a:lnTo>
                <a:lnTo>
                  <a:pt x="324" y="1295"/>
                </a:lnTo>
                <a:lnTo>
                  <a:pt x="324" y="1293"/>
                </a:lnTo>
                <a:lnTo>
                  <a:pt x="324" y="1292"/>
                </a:lnTo>
                <a:lnTo>
                  <a:pt x="324" y="1290"/>
                </a:lnTo>
                <a:lnTo>
                  <a:pt x="324" y="1288"/>
                </a:lnTo>
                <a:lnTo>
                  <a:pt x="325" y="1288"/>
                </a:lnTo>
                <a:lnTo>
                  <a:pt x="325" y="1287"/>
                </a:lnTo>
                <a:lnTo>
                  <a:pt x="325" y="1288"/>
                </a:lnTo>
                <a:lnTo>
                  <a:pt x="327" y="1288"/>
                </a:lnTo>
                <a:lnTo>
                  <a:pt x="328" y="1288"/>
                </a:lnTo>
                <a:lnTo>
                  <a:pt x="328" y="1290"/>
                </a:lnTo>
                <a:lnTo>
                  <a:pt x="328" y="1288"/>
                </a:lnTo>
                <a:lnTo>
                  <a:pt x="330" y="1288"/>
                </a:lnTo>
                <a:lnTo>
                  <a:pt x="330" y="1290"/>
                </a:lnTo>
                <a:lnTo>
                  <a:pt x="330" y="1288"/>
                </a:lnTo>
                <a:lnTo>
                  <a:pt x="330" y="1290"/>
                </a:lnTo>
                <a:lnTo>
                  <a:pt x="332" y="1290"/>
                </a:lnTo>
                <a:lnTo>
                  <a:pt x="333" y="1290"/>
                </a:lnTo>
                <a:lnTo>
                  <a:pt x="335" y="1292"/>
                </a:lnTo>
                <a:lnTo>
                  <a:pt x="335" y="1290"/>
                </a:lnTo>
                <a:lnTo>
                  <a:pt x="336" y="1290"/>
                </a:lnTo>
                <a:lnTo>
                  <a:pt x="336" y="1292"/>
                </a:lnTo>
                <a:lnTo>
                  <a:pt x="338" y="1292"/>
                </a:lnTo>
                <a:lnTo>
                  <a:pt x="338" y="1293"/>
                </a:lnTo>
                <a:lnTo>
                  <a:pt x="340" y="1293"/>
                </a:lnTo>
                <a:lnTo>
                  <a:pt x="341" y="1293"/>
                </a:lnTo>
                <a:lnTo>
                  <a:pt x="343" y="1293"/>
                </a:lnTo>
                <a:lnTo>
                  <a:pt x="343" y="1295"/>
                </a:lnTo>
                <a:lnTo>
                  <a:pt x="344" y="1295"/>
                </a:lnTo>
                <a:lnTo>
                  <a:pt x="346" y="1295"/>
                </a:lnTo>
                <a:lnTo>
                  <a:pt x="348" y="1295"/>
                </a:lnTo>
                <a:lnTo>
                  <a:pt x="349" y="1295"/>
                </a:lnTo>
                <a:lnTo>
                  <a:pt x="349" y="1296"/>
                </a:lnTo>
                <a:lnTo>
                  <a:pt x="351" y="1296"/>
                </a:lnTo>
                <a:lnTo>
                  <a:pt x="351" y="1295"/>
                </a:lnTo>
                <a:lnTo>
                  <a:pt x="351" y="1296"/>
                </a:lnTo>
                <a:lnTo>
                  <a:pt x="351" y="1295"/>
                </a:lnTo>
                <a:lnTo>
                  <a:pt x="352" y="1295"/>
                </a:lnTo>
                <a:lnTo>
                  <a:pt x="352" y="1296"/>
                </a:lnTo>
                <a:lnTo>
                  <a:pt x="354" y="1296"/>
                </a:lnTo>
                <a:lnTo>
                  <a:pt x="355" y="1296"/>
                </a:lnTo>
                <a:lnTo>
                  <a:pt x="355" y="1298"/>
                </a:lnTo>
                <a:lnTo>
                  <a:pt x="357" y="1298"/>
                </a:lnTo>
                <a:lnTo>
                  <a:pt x="357" y="1296"/>
                </a:lnTo>
                <a:lnTo>
                  <a:pt x="357" y="1295"/>
                </a:lnTo>
                <a:lnTo>
                  <a:pt x="359" y="1295"/>
                </a:lnTo>
                <a:lnTo>
                  <a:pt x="359" y="1293"/>
                </a:lnTo>
                <a:lnTo>
                  <a:pt x="360" y="1293"/>
                </a:lnTo>
                <a:lnTo>
                  <a:pt x="360" y="1292"/>
                </a:lnTo>
                <a:lnTo>
                  <a:pt x="362" y="1290"/>
                </a:lnTo>
                <a:lnTo>
                  <a:pt x="363" y="1288"/>
                </a:lnTo>
                <a:lnTo>
                  <a:pt x="365" y="1287"/>
                </a:lnTo>
                <a:lnTo>
                  <a:pt x="367" y="1285"/>
                </a:lnTo>
                <a:lnTo>
                  <a:pt x="368" y="1284"/>
                </a:lnTo>
                <a:lnTo>
                  <a:pt x="370" y="1284"/>
                </a:lnTo>
                <a:lnTo>
                  <a:pt x="371" y="1282"/>
                </a:lnTo>
                <a:lnTo>
                  <a:pt x="373" y="1282"/>
                </a:lnTo>
                <a:lnTo>
                  <a:pt x="373" y="1280"/>
                </a:lnTo>
                <a:lnTo>
                  <a:pt x="375" y="1280"/>
                </a:lnTo>
                <a:lnTo>
                  <a:pt x="376" y="1280"/>
                </a:lnTo>
                <a:lnTo>
                  <a:pt x="376" y="1279"/>
                </a:lnTo>
                <a:lnTo>
                  <a:pt x="378" y="1279"/>
                </a:lnTo>
                <a:lnTo>
                  <a:pt x="379" y="1277"/>
                </a:lnTo>
                <a:lnTo>
                  <a:pt x="381" y="1277"/>
                </a:lnTo>
                <a:lnTo>
                  <a:pt x="381" y="1276"/>
                </a:lnTo>
                <a:lnTo>
                  <a:pt x="382" y="1276"/>
                </a:lnTo>
                <a:lnTo>
                  <a:pt x="384" y="1276"/>
                </a:lnTo>
                <a:lnTo>
                  <a:pt x="384" y="1274"/>
                </a:lnTo>
                <a:lnTo>
                  <a:pt x="386" y="1274"/>
                </a:lnTo>
                <a:lnTo>
                  <a:pt x="386" y="1273"/>
                </a:lnTo>
                <a:lnTo>
                  <a:pt x="387" y="1273"/>
                </a:lnTo>
                <a:lnTo>
                  <a:pt x="387" y="1271"/>
                </a:lnTo>
                <a:lnTo>
                  <a:pt x="389" y="1271"/>
                </a:lnTo>
                <a:lnTo>
                  <a:pt x="389" y="1269"/>
                </a:lnTo>
                <a:lnTo>
                  <a:pt x="389" y="1268"/>
                </a:lnTo>
                <a:lnTo>
                  <a:pt x="390" y="1268"/>
                </a:lnTo>
                <a:lnTo>
                  <a:pt x="390" y="1266"/>
                </a:lnTo>
                <a:lnTo>
                  <a:pt x="392" y="1266"/>
                </a:lnTo>
                <a:lnTo>
                  <a:pt x="392" y="1265"/>
                </a:lnTo>
                <a:lnTo>
                  <a:pt x="392" y="1263"/>
                </a:lnTo>
                <a:lnTo>
                  <a:pt x="394" y="1263"/>
                </a:lnTo>
                <a:lnTo>
                  <a:pt x="394" y="1261"/>
                </a:lnTo>
                <a:lnTo>
                  <a:pt x="394" y="1260"/>
                </a:lnTo>
                <a:lnTo>
                  <a:pt x="394" y="1258"/>
                </a:lnTo>
                <a:lnTo>
                  <a:pt x="394" y="1257"/>
                </a:lnTo>
                <a:lnTo>
                  <a:pt x="394" y="1255"/>
                </a:lnTo>
                <a:lnTo>
                  <a:pt x="394" y="1253"/>
                </a:lnTo>
                <a:lnTo>
                  <a:pt x="392" y="1252"/>
                </a:lnTo>
                <a:lnTo>
                  <a:pt x="392" y="1250"/>
                </a:lnTo>
                <a:lnTo>
                  <a:pt x="392" y="1249"/>
                </a:lnTo>
                <a:lnTo>
                  <a:pt x="392" y="1247"/>
                </a:lnTo>
                <a:lnTo>
                  <a:pt x="392" y="1246"/>
                </a:lnTo>
                <a:lnTo>
                  <a:pt x="392" y="1244"/>
                </a:lnTo>
                <a:lnTo>
                  <a:pt x="392" y="1242"/>
                </a:lnTo>
                <a:lnTo>
                  <a:pt x="390" y="1242"/>
                </a:lnTo>
                <a:lnTo>
                  <a:pt x="390" y="1241"/>
                </a:lnTo>
                <a:lnTo>
                  <a:pt x="390" y="1239"/>
                </a:lnTo>
                <a:lnTo>
                  <a:pt x="390" y="1238"/>
                </a:lnTo>
                <a:lnTo>
                  <a:pt x="392" y="1238"/>
                </a:lnTo>
                <a:lnTo>
                  <a:pt x="392" y="1236"/>
                </a:lnTo>
                <a:lnTo>
                  <a:pt x="392" y="1234"/>
                </a:lnTo>
                <a:lnTo>
                  <a:pt x="392" y="1233"/>
                </a:lnTo>
                <a:lnTo>
                  <a:pt x="392" y="1231"/>
                </a:lnTo>
                <a:lnTo>
                  <a:pt x="390" y="1231"/>
                </a:lnTo>
                <a:lnTo>
                  <a:pt x="390" y="1230"/>
                </a:lnTo>
                <a:lnTo>
                  <a:pt x="390" y="1228"/>
                </a:lnTo>
                <a:lnTo>
                  <a:pt x="389" y="1228"/>
                </a:lnTo>
                <a:lnTo>
                  <a:pt x="389" y="1226"/>
                </a:lnTo>
                <a:lnTo>
                  <a:pt x="389" y="1225"/>
                </a:lnTo>
                <a:lnTo>
                  <a:pt x="387" y="1225"/>
                </a:lnTo>
                <a:lnTo>
                  <a:pt x="387" y="1223"/>
                </a:lnTo>
                <a:lnTo>
                  <a:pt x="387" y="1222"/>
                </a:lnTo>
                <a:lnTo>
                  <a:pt x="386" y="1222"/>
                </a:lnTo>
                <a:lnTo>
                  <a:pt x="386" y="1220"/>
                </a:lnTo>
                <a:lnTo>
                  <a:pt x="386" y="1219"/>
                </a:lnTo>
                <a:lnTo>
                  <a:pt x="384" y="1219"/>
                </a:lnTo>
                <a:lnTo>
                  <a:pt x="386" y="1219"/>
                </a:lnTo>
                <a:lnTo>
                  <a:pt x="386" y="1217"/>
                </a:lnTo>
                <a:lnTo>
                  <a:pt x="386" y="1215"/>
                </a:lnTo>
                <a:lnTo>
                  <a:pt x="387" y="1215"/>
                </a:lnTo>
                <a:lnTo>
                  <a:pt x="389" y="1215"/>
                </a:lnTo>
                <a:lnTo>
                  <a:pt x="389" y="1217"/>
                </a:lnTo>
                <a:lnTo>
                  <a:pt x="390" y="1217"/>
                </a:lnTo>
                <a:lnTo>
                  <a:pt x="392" y="1217"/>
                </a:lnTo>
                <a:lnTo>
                  <a:pt x="392" y="1215"/>
                </a:lnTo>
                <a:lnTo>
                  <a:pt x="392" y="1217"/>
                </a:lnTo>
                <a:lnTo>
                  <a:pt x="394" y="1217"/>
                </a:lnTo>
                <a:lnTo>
                  <a:pt x="395" y="1217"/>
                </a:lnTo>
                <a:lnTo>
                  <a:pt x="397" y="1217"/>
                </a:lnTo>
                <a:lnTo>
                  <a:pt x="398" y="1217"/>
                </a:lnTo>
                <a:lnTo>
                  <a:pt x="398" y="1219"/>
                </a:lnTo>
                <a:lnTo>
                  <a:pt x="400" y="1219"/>
                </a:lnTo>
                <a:lnTo>
                  <a:pt x="401" y="1217"/>
                </a:lnTo>
                <a:lnTo>
                  <a:pt x="401" y="1219"/>
                </a:lnTo>
                <a:lnTo>
                  <a:pt x="401" y="1220"/>
                </a:lnTo>
                <a:lnTo>
                  <a:pt x="403" y="1220"/>
                </a:lnTo>
                <a:lnTo>
                  <a:pt x="403" y="1219"/>
                </a:lnTo>
                <a:lnTo>
                  <a:pt x="403" y="1220"/>
                </a:lnTo>
                <a:lnTo>
                  <a:pt x="403" y="1222"/>
                </a:lnTo>
                <a:lnTo>
                  <a:pt x="405" y="1222"/>
                </a:lnTo>
                <a:lnTo>
                  <a:pt x="405" y="1223"/>
                </a:lnTo>
                <a:lnTo>
                  <a:pt x="405" y="1225"/>
                </a:lnTo>
                <a:lnTo>
                  <a:pt x="406" y="1225"/>
                </a:lnTo>
                <a:lnTo>
                  <a:pt x="406" y="1226"/>
                </a:lnTo>
                <a:lnTo>
                  <a:pt x="406" y="1228"/>
                </a:lnTo>
                <a:lnTo>
                  <a:pt x="406" y="1230"/>
                </a:lnTo>
                <a:lnTo>
                  <a:pt x="408" y="1230"/>
                </a:lnTo>
                <a:lnTo>
                  <a:pt x="408" y="1228"/>
                </a:lnTo>
                <a:lnTo>
                  <a:pt x="408" y="1230"/>
                </a:lnTo>
                <a:lnTo>
                  <a:pt x="409" y="1230"/>
                </a:lnTo>
                <a:lnTo>
                  <a:pt x="409" y="1231"/>
                </a:lnTo>
                <a:lnTo>
                  <a:pt x="411" y="1231"/>
                </a:lnTo>
                <a:lnTo>
                  <a:pt x="413" y="1231"/>
                </a:lnTo>
                <a:lnTo>
                  <a:pt x="414" y="1231"/>
                </a:lnTo>
                <a:lnTo>
                  <a:pt x="416" y="1231"/>
                </a:lnTo>
                <a:lnTo>
                  <a:pt x="416" y="1233"/>
                </a:lnTo>
                <a:lnTo>
                  <a:pt x="416" y="1234"/>
                </a:lnTo>
                <a:lnTo>
                  <a:pt x="417" y="1234"/>
                </a:lnTo>
                <a:lnTo>
                  <a:pt x="417" y="1233"/>
                </a:lnTo>
                <a:lnTo>
                  <a:pt x="419" y="1233"/>
                </a:lnTo>
                <a:lnTo>
                  <a:pt x="421" y="1233"/>
                </a:lnTo>
                <a:lnTo>
                  <a:pt x="422" y="1233"/>
                </a:lnTo>
                <a:lnTo>
                  <a:pt x="424" y="1233"/>
                </a:lnTo>
                <a:lnTo>
                  <a:pt x="424" y="1234"/>
                </a:lnTo>
                <a:lnTo>
                  <a:pt x="424" y="1233"/>
                </a:lnTo>
                <a:lnTo>
                  <a:pt x="425" y="1231"/>
                </a:lnTo>
                <a:lnTo>
                  <a:pt x="427" y="1231"/>
                </a:lnTo>
                <a:lnTo>
                  <a:pt x="428" y="1231"/>
                </a:lnTo>
                <a:lnTo>
                  <a:pt x="430" y="1231"/>
                </a:lnTo>
                <a:lnTo>
                  <a:pt x="430" y="1230"/>
                </a:lnTo>
                <a:lnTo>
                  <a:pt x="432" y="1230"/>
                </a:lnTo>
                <a:lnTo>
                  <a:pt x="432" y="1228"/>
                </a:lnTo>
                <a:lnTo>
                  <a:pt x="432" y="1230"/>
                </a:lnTo>
                <a:lnTo>
                  <a:pt x="433" y="1230"/>
                </a:lnTo>
                <a:lnTo>
                  <a:pt x="433" y="1231"/>
                </a:lnTo>
                <a:lnTo>
                  <a:pt x="435" y="1231"/>
                </a:lnTo>
                <a:lnTo>
                  <a:pt x="435" y="1230"/>
                </a:lnTo>
                <a:lnTo>
                  <a:pt x="436" y="1230"/>
                </a:lnTo>
                <a:lnTo>
                  <a:pt x="438" y="1230"/>
                </a:lnTo>
                <a:lnTo>
                  <a:pt x="438" y="1228"/>
                </a:lnTo>
                <a:lnTo>
                  <a:pt x="438" y="1226"/>
                </a:lnTo>
                <a:lnTo>
                  <a:pt x="440" y="1226"/>
                </a:lnTo>
                <a:lnTo>
                  <a:pt x="440" y="1228"/>
                </a:lnTo>
                <a:lnTo>
                  <a:pt x="440" y="1226"/>
                </a:lnTo>
                <a:lnTo>
                  <a:pt x="441" y="1226"/>
                </a:lnTo>
                <a:lnTo>
                  <a:pt x="441" y="1225"/>
                </a:lnTo>
                <a:lnTo>
                  <a:pt x="443" y="1225"/>
                </a:lnTo>
                <a:lnTo>
                  <a:pt x="443" y="1223"/>
                </a:lnTo>
                <a:lnTo>
                  <a:pt x="443" y="1222"/>
                </a:lnTo>
                <a:lnTo>
                  <a:pt x="443" y="1220"/>
                </a:lnTo>
                <a:lnTo>
                  <a:pt x="443" y="1219"/>
                </a:lnTo>
                <a:lnTo>
                  <a:pt x="444" y="1219"/>
                </a:lnTo>
                <a:lnTo>
                  <a:pt x="446" y="1219"/>
                </a:lnTo>
                <a:lnTo>
                  <a:pt x="446" y="1217"/>
                </a:lnTo>
                <a:lnTo>
                  <a:pt x="463" y="1192"/>
                </a:lnTo>
                <a:lnTo>
                  <a:pt x="462" y="1166"/>
                </a:lnTo>
                <a:lnTo>
                  <a:pt x="460" y="1152"/>
                </a:lnTo>
                <a:lnTo>
                  <a:pt x="459" y="1138"/>
                </a:lnTo>
                <a:lnTo>
                  <a:pt x="436" y="1125"/>
                </a:lnTo>
                <a:lnTo>
                  <a:pt x="435" y="1123"/>
                </a:lnTo>
                <a:lnTo>
                  <a:pt x="433" y="1122"/>
                </a:lnTo>
                <a:lnTo>
                  <a:pt x="422" y="1115"/>
                </a:lnTo>
                <a:lnTo>
                  <a:pt x="422" y="1114"/>
                </a:lnTo>
                <a:lnTo>
                  <a:pt x="421" y="1114"/>
                </a:lnTo>
                <a:lnTo>
                  <a:pt x="421" y="1112"/>
                </a:lnTo>
                <a:lnTo>
                  <a:pt x="419" y="1112"/>
                </a:lnTo>
                <a:lnTo>
                  <a:pt x="419" y="1111"/>
                </a:lnTo>
                <a:lnTo>
                  <a:pt x="419" y="1109"/>
                </a:lnTo>
                <a:lnTo>
                  <a:pt x="417" y="1109"/>
                </a:lnTo>
                <a:lnTo>
                  <a:pt x="417" y="1107"/>
                </a:lnTo>
                <a:lnTo>
                  <a:pt x="416" y="1107"/>
                </a:lnTo>
                <a:lnTo>
                  <a:pt x="416" y="1106"/>
                </a:lnTo>
                <a:lnTo>
                  <a:pt x="414" y="1106"/>
                </a:lnTo>
                <a:lnTo>
                  <a:pt x="413" y="1104"/>
                </a:lnTo>
                <a:lnTo>
                  <a:pt x="413" y="1103"/>
                </a:lnTo>
                <a:lnTo>
                  <a:pt x="413" y="1101"/>
                </a:lnTo>
                <a:lnTo>
                  <a:pt x="413" y="1099"/>
                </a:lnTo>
                <a:lnTo>
                  <a:pt x="411" y="1099"/>
                </a:lnTo>
                <a:lnTo>
                  <a:pt x="411" y="1098"/>
                </a:lnTo>
                <a:lnTo>
                  <a:pt x="411" y="1096"/>
                </a:lnTo>
                <a:lnTo>
                  <a:pt x="411" y="1095"/>
                </a:lnTo>
                <a:lnTo>
                  <a:pt x="409" y="1095"/>
                </a:lnTo>
                <a:lnTo>
                  <a:pt x="409" y="1093"/>
                </a:lnTo>
                <a:lnTo>
                  <a:pt x="408" y="1093"/>
                </a:lnTo>
                <a:lnTo>
                  <a:pt x="406" y="1091"/>
                </a:lnTo>
                <a:lnTo>
                  <a:pt x="406" y="1090"/>
                </a:lnTo>
                <a:lnTo>
                  <a:pt x="405" y="1090"/>
                </a:lnTo>
                <a:lnTo>
                  <a:pt x="403" y="1088"/>
                </a:lnTo>
                <a:lnTo>
                  <a:pt x="401" y="1088"/>
                </a:lnTo>
                <a:lnTo>
                  <a:pt x="401" y="1087"/>
                </a:lnTo>
                <a:lnTo>
                  <a:pt x="400" y="1087"/>
                </a:lnTo>
                <a:lnTo>
                  <a:pt x="398" y="1087"/>
                </a:lnTo>
                <a:lnTo>
                  <a:pt x="398" y="1085"/>
                </a:lnTo>
                <a:lnTo>
                  <a:pt x="397" y="1084"/>
                </a:lnTo>
                <a:lnTo>
                  <a:pt x="395" y="1082"/>
                </a:lnTo>
                <a:lnTo>
                  <a:pt x="395" y="1080"/>
                </a:lnTo>
                <a:lnTo>
                  <a:pt x="395" y="1079"/>
                </a:lnTo>
                <a:lnTo>
                  <a:pt x="395" y="1077"/>
                </a:lnTo>
                <a:lnTo>
                  <a:pt x="394" y="1074"/>
                </a:lnTo>
                <a:lnTo>
                  <a:pt x="392" y="1072"/>
                </a:lnTo>
                <a:lnTo>
                  <a:pt x="392" y="1071"/>
                </a:lnTo>
                <a:lnTo>
                  <a:pt x="390" y="1069"/>
                </a:lnTo>
                <a:lnTo>
                  <a:pt x="390" y="1068"/>
                </a:lnTo>
                <a:lnTo>
                  <a:pt x="389" y="1068"/>
                </a:lnTo>
                <a:lnTo>
                  <a:pt x="389" y="1066"/>
                </a:lnTo>
                <a:lnTo>
                  <a:pt x="387" y="1066"/>
                </a:lnTo>
                <a:lnTo>
                  <a:pt x="387" y="1064"/>
                </a:lnTo>
                <a:lnTo>
                  <a:pt x="387" y="1063"/>
                </a:lnTo>
                <a:lnTo>
                  <a:pt x="386" y="1061"/>
                </a:lnTo>
                <a:lnTo>
                  <a:pt x="386" y="1060"/>
                </a:lnTo>
                <a:lnTo>
                  <a:pt x="386" y="1058"/>
                </a:lnTo>
                <a:lnTo>
                  <a:pt x="384" y="1057"/>
                </a:lnTo>
                <a:lnTo>
                  <a:pt x="384" y="1055"/>
                </a:lnTo>
                <a:lnTo>
                  <a:pt x="382" y="1055"/>
                </a:lnTo>
                <a:lnTo>
                  <a:pt x="382" y="1053"/>
                </a:lnTo>
                <a:lnTo>
                  <a:pt x="384" y="1053"/>
                </a:lnTo>
                <a:lnTo>
                  <a:pt x="384" y="1052"/>
                </a:lnTo>
                <a:lnTo>
                  <a:pt x="386" y="1052"/>
                </a:lnTo>
                <a:lnTo>
                  <a:pt x="387" y="1052"/>
                </a:lnTo>
                <a:lnTo>
                  <a:pt x="387" y="1050"/>
                </a:lnTo>
                <a:lnTo>
                  <a:pt x="387" y="1049"/>
                </a:lnTo>
                <a:lnTo>
                  <a:pt x="387" y="1047"/>
                </a:lnTo>
                <a:lnTo>
                  <a:pt x="386" y="1047"/>
                </a:lnTo>
                <a:lnTo>
                  <a:pt x="386" y="1045"/>
                </a:lnTo>
                <a:lnTo>
                  <a:pt x="386" y="1044"/>
                </a:lnTo>
                <a:lnTo>
                  <a:pt x="386" y="1042"/>
                </a:lnTo>
                <a:lnTo>
                  <a:pt x="387" y="1042"/>
                </a:lnTo>
                <a:lnTo>
                  <a:pt x="386" y="1041"/>
                </a:lnTo>
                <a:lnTo>
                  <a:pt x="384" y="1041"/>
                </a:lnTo>
                <a:lnTo>
                  <a:pt x="384" y="1039"/>
                </a:lnTo>
                <a:lnTo>
                  <a:pt x="384" y="1037"/>
                </a:lnTo>
                <a:lnTo>
                  <a:pt x="382" y="1039"/>
                </a:lnTo>
                <a:lnTo>
                  <a:pt x="381" y="1039"/>
                </a:lnTo>
                <a:lnTo>
                  <a:pt x="379" y="1039"/>
                </a:lnTo>
                <a:lnTo>
                  <a:pt x="379" y="1037"/>
                </a:lnTo>
                <a:lnTo>
                  <a:pt x="381" y="1037"/>
                </a:lnTo>
                <a:lnTo>
                  <a:pt x="381" y="1036"/>
                </a:lnTo>
                <a:lnTo>
                  <a:pt x="381" y="1034"/>
                </a:lnTo>
                <a:lnTo>
                  <a:pt x="381" y="1033"/>
                </a:lnTo>
                <a:lnTo>
                  <a:pt x="381" y="1031"/>
                </a:lnTo>
                <a:lnTo>
                  <a:pt x="381" y="1030"/>
                </a:lnTo>
                <a:lnTo>
                  <a:pt x="381" y="1028"/>
                </a:lnTo>
                <a:lnTo>
                  <a:pt x="381" y="1026"/>
                </a:lnTo>
                <a:lnTo>
                  <a:pt x="381" y="1025"/>
                </a:lnTo>
                <a:lnTo>
                  <a:pt x="379" y="1025"/>
                </a:lnTo>
                <a:lnTo>
                  <a:pt x="379" y="1023"/>
                </a:lnTo>
                <a:lnTo>
                  <a:pt x="379" y="1022"/>
                </a:lnTo>
                <a:lnTo>
                  <a:pt x="378" y="1022"/>
                </a:lnTo>
                <a:lnTo>
                  <a:pt x="378" y="1020"/>
                </a:lnTo>
                <a:lnTo>
                  <a:pt x="378" y="1018"/>
                </a:lnTo>
                <a:lnTo>
                  <a:pt x="378" y="1017"/>
                </a:lnTo>
                <a:lnTo>
                  <a:pt x="378" y="1015"/>
                </a:lnTo>
                <a:lnTo>
                  <a:pt x="376" y="1014"/>
                </a:lnTo>
                <a:lnTo>
                  <a:pt x="378" y="1014"/>
                </a:lnTo>
                <a:lnTo>
                  <a:pt x="376" y="1012"/>
                </a:lnTo>
                <a:lnTo>
                  <a:pt x="378" y="1012"/>
                </a:lnTo>
                <a:lnTo>
                  <a:pt x="378" y="1010"/>
                </a:lnTo>
                <a:lnTo>
                  <a:pt x="376" y="1010"/>
                </a:lnTo>
                <a:lnTo>
                  <a:pt x="376" y="1009"/>
                </a:lnTo>
                <a:lnTo>
                  <a:pt x="378" y="1009"/>
                </a:lnTo>
                <a:lnTo>
                  <a:pt x="378" y="1007"/>
                </a:lnTo>
                <a:lnTo>
                  <a:pt x="378" y="1006"/>
                </a:lnTo>
                <a:lnTo>
                  <a:pt x="378" y="1004"/>
                </a:lnTo>
                <a:lnTo>
                  <a:pt x="378" y="1003"/>
                </a:lnTo>
                <a:lnTo>
                  <a:pt x="379" y="1003"/>
                </a:lnTo>
                <a:lnTo>
                  <a:pt x="379" y="1001"/>
                </a:lnTo>
                <a:lnTo>
                  <a:pt x="379" y="999"/>
                </a:lnTo>
                <a:lnTo>
                  <a:pt x="381" y="998"/>
                </a:lnTo>
                <a:lnTo>
                  <a:pt x="381" y="996"/>
                </a:lnTo>
                <a:lnTo>
                  <a:pt x="381" y="995"/>
                </a:lnTo>
                <a:lnTo>
                  <a:pt x="382" y="995"/>
                </a:lnTo>
                <a:lnTo>
                  <a:pt x="382" y="993"/>
                </a:lnTo>
                <a:lnTo>
                  <a:pt x="384" y="993"/>
                </a:lnTo>
                <a:lnTo>
                  <a:pt x="384" y="991"/>
                </a:lnTo>
                <a:lnTo>
                  <a:pt x="382" y="990"/>
                </a:lnTo>
                <a:lnTo>
                  <a:pt x="384" y="990"/>
                </a:lnTo>
                <a:lnTo>
                  <a:pt x="384" y="988"/>
                </a:lnTo>
                <a:lnTo>
                  <a:pt x="384" y="987"/>
                </a:lnTo>
                <a:lnTo>
                  <a:pt x="386" y="987"/>
                </a:lnTo>
                <a:lnTo>
                  <a:pt x="386" y="985"/>
                </a:lnTo>
                <a:lnTo>
                  <a:pt x="386" y="983"/>
                </a:lnTo>
                <a:lnTo>
                  <a:pt x="387" y="983"/>
                </a:lnTo>
                <a:lnTo>
                  <a:pt x="387" y="982"/>
                </a:lnTo>
                <a:lnTo>
                  <a:pt x="387" y="980"/>
                </a:lnTo>
                <a:lnTo>
                  <a:pt x="389" y="980"/>
                </a:lnTo>
                <a:lnTo>
                  <a:pt x="389" y="979"/>
                </a:lnTo>
                <a:lnTo>
                  <a:pt x="390" y="979"/>
                </a:lnTo>
                <a:lnTo>
                  <a:pt x="392" y="977"/>
                </a:lnTo>
                <a:lnTo>
                  <a:pt x="394" y="977"/>
                </a:lnTo>
                <a:lnTo>
                  <a:pt x="394" y="976"/>
                </a:lnTo>
                <a:lnTo>
                  <a:pt x="394" y="974"/>
                </a:lnTo>
                <a:lnTo>
                  <a:pt x="395" y="974"/>
                </a:lnTo>
                <a:lnTo>
                  <a:pt x="395" y="972"/>
                </a:lnTo>
                <a:lnTo>
                  <a:pt x="395" y="971"/>
                </a:lnTo>
                <a:lnTo>
                  <a:pt x="397" y="971"/>
                </a:lnTo>
                <a:lnTo>
                  <a:pt x="397" y="969"/>
                </a:lnTo>
                <a:lnTo>
                  <a:pt x="398" y="969"/>
                </a:lnTo>
                <a:lnTo>
                  <a:pt x="398" y="968"/>
                </a:lnTo>
                <a:lnTo>
                  <a:pt x="400" y="966"/>
                </a:lnTo>
                <a:lnTo>
                  <a:pt x="400" y="964"/>
                </a:lnTo>
                <a:lnTo>
                  <a:pt x="401" y="964"/>
                </a:lnTo>
                <a:lnTo>
                  <a:pt x="401" y="963"/>
                </a:lnTo>
                <a:lnTo>
                  <a:pt x="401" y="961"/>
                </a:lnTo>
                <a:lnTo>
                  <a:pt x="403" y="961"/>
                </a:lnTo>
                <a:lnTo>
                  <a:pt x="403" y="960"/>
                </a:lnTo>
                <a:lnTo>
                  <a:pt x="405" y="960"/>
                </a:lnTo>
                <a:lnTo>
                  <a:pt x="405" y="958"/>
                </a:lnTo>
                <a:lnTo>
                  <a:pt x="405" y="956"/>
                </a:lnTo>
                <a:lnTo>
                  <a:pt x="406" y="956"/>
                </a:lnTo>
                <a:lnTo>
                  <a:pt x="406" y="955"/>
                </a:lnTo>
                <a:lnTo>
                  <a:pt x="408" y="955"/>
                </a:lnTo>
                <a:lnTo>
                  <a:pt x="408" y="953"/>
                </a:lnTo>
                <a:lnTo>
                  <a:pt x="409" y="953"/>
                </a:lnTo>
                <a:lnTo>
                  <a:pt x="411" y="953"/>
                </a:lnTo>
                <a:lnTo>
                  <a:pt x="411" y="952"/>
                </a:lnTo>
                <a:lnTo>
                  <a:pt x="413" y="952"/>
                </a:lnTo>
                <a:lnTo>
                  <a:pt x="414" y="950"/>
                </a:lnTo>
                <a:lnTo>
                  <a:pt x="414" y="949"/>
                </a:lnTo>
                <a:lnTo>
                  <a:pt x="416" y="947"/>
                </a:lnTo>
                <a:lnTo>
                  <a:pt x="417" y="947"/>
                </a:lnTo>
                <a:lnTo>
                  <a:pt x="419" y="945"/>
                </a:lnTo>
                <a:lnTo>
                  <a:pt x="419" y="944"/>
                </a:lnTo>
                <a:lnTo>
                  <a:pt x="421" y="944"/>
                </a:lnTo>
                <a:lnTo>
                  <a:pt x="422" y="942"/>
                </a:lnTo>
                <a:lnTo>
                  <a:pt x="424" y="942"/>
                </a:lnTo>
                <a:lnTo>
                  <a:pt x="424" y="941"/>
                </a:lnTo>
                <a:lnTo>
                  <a:pt x="425" y="941"/>
                </a:lnTo>
                <a:lnTo>
                  <a:pt x="427" y="941"/>
                </a:lnTo>
                <a:lnTo>
                  <a:pt x="427" y="939"/>
                </a:lnTo>
                <a:lnTo>
                  <a:pt x="428" y="937"/>
                </a:lnTo>
                <a:lnTo>
                  <a:pt x="428" y="936"/>
                </a:lnTo>
                <a:lnTo>
                  <a:pt x="430" y="934"/>
                </a:lnTo>
                <a:lnTo>
                  <a:pt x="428" y="934"/>
                </a:lnTo>
                <a:lnTo>
                  <a:pt x="428" y="933"/>
                </a:lnTo>
                <a:lnTo>
                  <a:pt x="428" y="929"/>
                </a:lnTo>
                <a:lnTo>
                  <a:pt x="428" y="926"/>
                </a:lnTo>
                <a:lnTo>
                  <a:pt x="430" y="925"/>
                </a:lnTo>
                <a:lnTo>
                  <a:pt x="428" y="923"/>
                </a:lnTo>
                <a:lnTo>
                  <a:pt x="428" y="922"/>
                </a:lnTo>
                <a:lnTo>
                  <a:pt x="430" y="920"/>
                </a:lnTo>
                <a:lnTo>
                  <a:pt x="430" y="918"/>
                </a:lnTo>
                <a:lnTo>
                  <a:pt x="430" y="917"/>
                </a:lnTo>
                <a:lnTo>
                  <a:pt x="430" y="915"/>
                </a:lnTo>
                <a:lnTo>
                  <a:pt x="430" y="914"/>
                </a:lnTo>
                <a:lnTo>
                  <a:pt x="430" y="912"/>
                </a:lnTo>
                <a:lnTo>
                  <a:pt x="428" y="910"/>
                </a:lnTo>
                <a:lnTo>
                  <a:pt x="430" y="909"/>
                </a:lnTo>
                <a:lnTo>
                  <a:pt x="430" y="907"/>
                </a:lnTo>
                <a:lnTo>
                  <a:pt x="430" y="906"/>
                </a:lnTo>
                <a:lnTo>
                  <a:pt x="430" y="904"/>
                </a:lnTo>
                <a:lnTo>
                  <a:pt x="428" y="904"/>
                </a:lnTo>
                <a:lnTo>
                  <a:pt x="430" y="902"/>
                </a:lnTo>
                <a:lnTo>
                  <a:pt x="430" y="901"/>
                </a:lnTo>
                <a:lnTo>
                  <a:pt x="430" y="899"/>
                </a:lnTo>
                <a:lnTo>
                  <a:pt x="428" y="899"/>
                </a:lnTo>
                <a:lnTo>
                  <a:pt x="428" y="898"/>
                </a:lnTo>
                <a:lnTo>
                  <a:pt x="430" y="898"/>
                </a:lnTo>
                <a:lnTo>
                  <a:pt x="430" y="896"/>
                </a:lnTo>
                <a:lnTo>
                  <a:pt x="430" y="895"/>
                </a:lnTo>
                <a:lnTo>
                  <a:pt x="430" y="893"/>
                </a:lnTo>
                <a:lnTo>
                  <a:pt x="430" y="891"/>
                </a:lnTo>
                <a:lnTo>
                  <a:pt x="430" y="890"/>
                </a:lnTo>
                <a:lnTo>
                  <a:pt x="430" y="888"/>
                </a:lnTo>
                <a:lnTo>
                  <a:pt x="430" y="887"/>
                </a:lnTo>
                <a:lnTo>
                  <a:pt x="430" y="885"/>
                </a:lnTo>
                <a:lnTo>
                  <a:pt x="430" y="883"/>
                </a:lnTo>
                <a:lnTo>
                  <a:pt x="430" y="882"/>
                </a:lnTo>
                <a:lnTo>
                  <a:pt x="430" y="880"/>
                </a:lnTo>
                <a:lnTo>
                  <a:pt x="428" y="880"/>
                </a:lnTo>
                <a:lnTo>
                  <a:pt x="427" y="880"/>
                </a:lnTo>
                <a:lnTo>
                  <a:pt x="425" y="880"/>
                </a:lnTo>
                <a:lnTo>
                  <a:pt x="424" y="879"/>
                </a:lnTo>
                <a:lnTo>
                  <a:pt x="422" y="879"/>
                </a:lnTo>
                <a:lnTo>
                  <a:pt x="422" y="877"/>
                </a:lnTo>
                <a:lnTo>
                  <a:pt x="421" y="877"/>
                </a:lnTo>
                <a:lnTo>
                  <a:pt x="419" y="877"/>
                </a:lnTo>
                <a:lnTo>
                  <a:pt x="419" y="875"/>
                </a:lnTo>
                <a:lnTo>
                  <a:pt x="417" y="875"/>
                </a:lnTo>
                <a:lnTo>
                  <a:pt x="416" y="875"/>
                </a:lnTo>
                <a:lnTo>
                  <a:pt x="416" y="874"/>
                </a:lnTo>
                <a:lnTo>
                  <a:pt x="414" y="874"/>
                </a:lnTo>
                <a:lnTo>
                  <a:pt x="413" y="874"/>
                </a:lnTo>
                <a:lnTo>
                  <a:pt x="413" y="872"/>
                </a:lnTo>
                <a:lnTo>
                  <a:pt x="411" y="872"/>
                </a:lnTo>
                <a:lnTo>
                  <a:pt x="411" y="871"/>
                </a:lnTo>
                <a:lnTo>
                  <a:pt x="411" y="869"/>
                </a:lnTo>
                <a:lnTo>
                  <a:pt x="411" y="868"/>
                </a:lnTo>
                <a:lnTo>
                  <a:pt x="411" y="866"/>
                </a:lnTo>
                <a:lnTo>
                  <a:pt x="411" y="864"/>
                </a:lnTo>
                <a:lnTo>
                  <a:pt x="411" y="863"/>
                </a:lnTo>
                <a:lnTo>
                  <a:pt x="411" y="861"/>
                </a:lnTo>
                <a:lnTo>
                  <a:pt x="409" y="858"/>
                </a:lnTo>
                <a:lnTo>
                  <a:pt x="409" y="856"/>
                </a:lnTo>
                <a:lnTo>
                  <a:pt x="409" y="853"/>
                </a:lnTo>
                <a:lnTo>
                  <a:pt x="409" y="852"/>
                </a:lnTo>
                <a:lnTo>
                  <a:pt x="409" y="850"/>
                </a:lnTo>
                <a:lnTo>
                  <a:pt x="409" y="848"/>
                </a:lnTo>
                <a:lnTo>
                  <a:pt x="409" y="847"/>
                </a:lnTo>
                <a:lnTo>
                  <a:pt x="409" y="845"/>
                </a:lnTo>
                <a:lnTo>
                  <a:pt x="409" y="844"/>
                </a:lnTo>
                <a:lnTo>
                  <a:pt x="409" y="842"/>
                </a:lnTo>
                <a:lnTo>
                  <a:pt x="408" y="842"/>
                </a:lnTo>
                <a:lnTo>
                  <a:pt x="408" y="841"/>
                </a:lnTo>
                <a:lnTo>
                  <a:pt x="408" y="839"/>
                </a:lnTo>
                <a:lnTo>
                  <a:pt x="408" y="837"/>
                </a:lnTo>
                <a:lnTo>
                  <a:pt x="408" y="836"/>
                </a:lnTo>
                <a:lnTo>
                  <a:pt x="409" y="836"/>
                </a:lnTo>
                <a:lnTo>
                  <a:pt x="409" y="834"/>
                </a:lnTo>
                <a:lnTo>
                  <a:pt x="411" y="834"/>
                </a:lnTo>
                <a:lnTo>
                  <a:pt x="411" y="833"/>
                </a:lnTo>
                <a:lnTo>
                  <a:pt x="413" y="833"/>
                </a:lnTo>
                <a:lnTo>
                  <a:pt x="413" y="831"/>
                </a:lnTo>
                <a:lnTo>
                  <a:pt x="414" y="831"/>
                </a:lnTo>
                <a:lnTo>
                  <a:pt x="414" y="829"/>
                </a:lnTo>
                <a:lnTo>
                  <a:pt x="414" y="828"/>
                </a:lnTo>
                <a:lnTo>
                  <a:pt x="414" y="826"/>
                </a:lnTo>
                <a:lnTo>
                  <a:pt x="414" y="825"/>
                </a:lnTo>
                <a:lnTo>
                  <a:pt x="413" y="823"/>
                </a:lnTo>
                <a:lnTo>
                  <a:pt x="413" y="821"/>
                </a:lnTo>
                <a:lnTo>
                  <a:pt x="413" y="820"/>
                </a:lnTo>
                <a:lnTo>
                  <a:pt x="411" y="820"/>
                </a:lnTo>
                <a:lnTo>
                  <a:pt x="411" y="818"/>
                </a:lnTo>
                <a:lnTo>
                  <a:pt x="411" y="817"/>
                </a:lnTo>
                <a:lnTo>
                  <a:pt x="411" y="815"/>
                </a:lnTo>
                <a:lnTo>
                  <a:pt x="411" y="814"/>
                </a:lnTo>
                <a:lnTo>
                  <a:pt x="409" y="812"/>
                </a:lnTo>
                <a:lnTo>
                  <a:pt x="409" y="810"/>
                </a:lnTo>
                <a:lnTo>
                  <a:pt x="411" y="810"/>
                </a:lnTo>
                <a:lnTo>
                  <a:pt x="411" y="809"/>
                </a:lnTo>
                <a:lnTo>
                  <a:pt x="411" y="807"/>
                </a:lnTo>
                <a:lnTo>
                  <a:pt x="409" y="806"/>
                </a:lnTo>
                <a:lnTo>
                  <a:pt x="409" y="804"/>
                </a:lnTo>
                <a:lnTo>
                  <a:pt x="408" y="802"/>
                </a:lnTo>
                <a:lnTo>
                  <a:pt x="408" y="801"/>
                </a:lnTo>
                <a:lnTo>
                  <a:pt x="408" y="799"/>
                </a:lnTo>
                <a:lnTo>
                  <a:pt x="408" y="798"/>
                </a:lnTo>
                <a:lnTo>
                  <a:pt x="406" y="775"/>
                </a:lnTo>
                <a:lnTo>
                  <a:pt x="405" y="753"/>
                </a:lnTo>
                <a:lnTo>
                  <a:pt x="401" y="713"/>
                </a:lnTo>
                <a:lnTo>
                  <a:pt x="400" y="699"/>
                </a:lnTo>
                <a:lnTo>
                  <a:pt x="398" y="677"/>
                </a:lnTo>
                <a:lnTo>
                  <a:pt x="395" y="634"/>
                </a:lnTo>
                <a:lnTo>
                  <a:pt x="395" y="625"/>
                </a:lnTo>
                <a:lnTo>
                  <a:pt x="395" y="612"/>
                </a:lnTo>
                <a:lnTo>
                  <a:pt x="397" y="612"/>
                </a:lnTo>
                <a:lnTo>
                  <a:pt x="397" y="613"/>
                </a:lnTo>
                <a:lnTo>
                  <a:pt x="398" y="613"/>
                </a:lnTo>
                <a:lnTo>
                  <a:pt x="400" y="613"/>
                </a:lnTo>
                <a:lnTo>
                  <a:pt x="400" y="612"/>
                </a:lnTo>
                <a:lnTo>
                  <a:pt x="401" y="612"/>
                </a:lnTo>
                <a:lnTo>
                  <a:pt x="401" y="613"/>
                </a:lnTo>
                <a:lnTo>
                  <a:pt x="403" y="613"/>
                </a:lnTo>
                <a:lnTo>
                  <a:pt x="405" y="613"/>
                </a:lnTo>
                <a:lnTo>
                  <a:pt x="406" y="613"/>
                </a:lnTo>
                <a:lnTo>
                  <a:pt x="408" y="613"/>
                </a:lnTo>
                <a:lnTo>
                  <a:pt x="409" y="613"/>
                </a:lnTo>
                <a:lnTo>
                  <a:pt x="411" y="615"/>
                </a:lnTo>
                <a:lnTo>
                  <a:pt x="413" y="615"/>
                </a:lnTo>
                <a:lnTo>
                  <a:pt x="413" y="617"/>
                </a:lnTo>
                <a:lnTo>
                  <a:pt x="414" y="617"/>
                </a:lnTo>
                <a:lnTo>
                  <a:pt x="416" y="617"/>
                </a:lnTo>
                <a:lnTo>
                  <a:pt x="416" y="618"/>
                </a:lnTo>
                <a:lnTo>
                  <a:pt x="417" y="618"/>
                </a:lnTo>
                <a:lnTo>
                  <a:pt x="417" y="617"/>
                </a:lnTo>
                <a:lnTo>
                  <a:pt x="419" y="617"/>
                </a:lnTo>
                <a:lnTo>
                  <a:pt x="421" y="617"/>
                </a:lnTo>
                <a:lnTo>
                  <a:pt x="422" y="617"/>
                </a:lnTo>
                <a:lnTo>
                  <a:pt x="424" y="617"/>
                </a:lnTo>
                <a:lnTo>
                  <a:pt x="425" y="617"/>
                </a:lnTo>
                <a:lnTo>
                  <a:pt x="425" y="615"/>
                </a:lnTo>
                <a:lnTo>
                  <a:pt x="425" y="617"/>
                </a:lnTo>
                <a:lnTo>
                  <a:pt x="427" y="617"/>
                </a:lnTo>
                <a:lnTo>
                  <a:pt x="427" y="618"/>
                </a:lnTo>
                <a:lnTo>
                  <a:pt x="428" y="618"/>
                </a:lnTo>
                <a:lnTo>
                  <a:pt x="428" y="620"/>
                </a:lnTo>
                <a:lnTo>
                  <a:pt x="430" y="620"/>
                </a:lnTo>
                <a:lnTo>
                  <a:pt x="430" y="621"/>
                </a:lnTo>
                <a:lnTo>
                  <a:pt x="432" y="621"/>
                </a:lnTo>
                <a:lnTo>
                  <a:pt x="432" y="623"/>
                </a:lnTo>
                <a:lnTo>
                  <a:pt x="432" y="625"/>
                </a:lnTo>
                <a:lnTo>
                  <a:pt x="432" y="623"/>
                </a:lnTo>
                <a:lnTo>
                  <a:pt x="433" y="623"/>
                </a:lnTo>
                <a:lnTo>
                  <a:pt x="433" y="625"/>
                </a:lnTo>
                <a:lnTo>
                  <a:pt x="435" y="625"/>
                </a:lnTo>
                <a:lnTo>
                  <a:pt x="436" y="625"/>
                </a:lnTo>
                <a:lnTo>
                  <a:pt x="436" y="623"/>
                </a:lnTo>
                <a:lnTo>
                  <a:pt x="438" y="623"/>
                </a:lnTo>
                <a:lnTo>
                  <a:pt x="440" y="623"/>
                </a:lnTo>
                <a:lnTo>
                  <a:pt x="441" y="623"/>
                </a:lnTo>
                <a:lnTo>
                  <a:pt x="443" y="623"/>
                </a:lnTo>
                <a:lnTo>
                  <a:pt x="443" y="625"/>
                </a:lnTo>
                <a:lnTo>
                  <a:pt x="443" y="626"/>
                </a:lnTo>
                <a:lnTo>
                  <a:pt x="444" y="626"/>
                </a:lnTo>
                <a:lnTo>
                  <a:pt x="444" y="628"/>
                </a:lnTo>
                <a:lnTo>
                  <a:pt x="446" y="628"/>
                </a:lnTo>
                <a:lnTo>
                  <a:pt x="446" y="629"/>
                </a:lnTo>
                <a:lnTo>
                  <a:pt x="446" y="631"/>
                </a:lnTo>
                <a:lnTo>
                  <a:pt x="446" y="632"/>
                </a:lnTo>
                <a:lnTo>
                  <a:pt x="448" y="632"/>
                </a:lnTo>
                <a:lnTo>
                  <a:pt x="448" y="634"/>
                </a:lnTo>
                <a:lnTo>
                  <a:pt x="449" y="634"/>
                </a:lnTo>
                <a:lnTo>
                  <a:pt x="451" y="634"/>
                </a:lnTo>
                <a:lnTo>
                  <a:pt x="452" y="634"/>
                </a:lnTo>
                <a:lnTo>
                  <a:pt x="454" y="634"/>
                </a:lnTo>
                <a:lnTo>
                  <a:pt x="455" y="636"/>
                </a:lnTo>
                <a:lnTo>
                  <a:pt x="457" y="637"/>
                </a:lnTo>
                <a:lnTo>
                  <a:pt x="459" y="637"/>
                </a:lnTo>
                <a:lnTo>
                  <a:pt x="460" y="637"/>
                </a:lnTo>
                <a:lnTo>
                  <a:pt x="460" y="636"/>
                </a:lnTo>
                <a:lnTo>
                  <a:pt x="462" y="636"/>
                </a:lnTo>
                <a:lnTo>
                  <a:pt x="462" y="637"/>
                </a:lnTo>
                <a:lnTo>
                  <a:pt x="463" y="637"/>
                </a:lnTo>
                <a:lnTo>
                  <a:pt x="465" y="637"/>
                </a:lnTo>
                <a:lnTo>
                  <a:pt x="467" y="637"/>
                </a:lnTo>
                <a:lnTo>
                  <a:pt x="468" y="637"/>
                </a:lnTo>
                <a:lnTo>
                  <a:pt x="470" y="637"/>
                </a:lnTo>
                <a:lnTo>
                  <a:pt x="470" y="639"/>
                </a:lnTo>
                <a:lnTo>
                  <a:pt x="470" y="637"/>
                </a:lnTo>
                <a:lnTo>
                  <a:pt x="471" y="637"/>
                </a:lnTo>
                <a:lnTo>
                  <a:pt x="471" y="639"/>
                </a:lnTo>
                <a:lnTo>
                  <a:pt x="473" y="639"/>
                </a:lnTo>
                <a:lnTo>
                  <a:pt x="475" y="639"/>
                </a:lnTo>
                <a:lnTo>
                  <a:pt x="476" y="639"/>
                </a:lnTo>
                <a:lnTo>
                  <a:pt x="478" y="639"/>
                </a:lnTo>
                <a:lnTo>
                  <a:pt x="479" y="639"/>
                </a:lnTo>
                <a:lnTo>
                  <a:pt x="481" y="639"/>
                </a:lnTo>
                <a:lnTo>
                  <a:pt x="482" y="639"/>
                </a:lnTo>
                <a:lnTo>
                  <a:pt x="484" y="639"/>
                </a:lnTo>
                <a:lnTo>
                  <a:pt x="484" y="637"/>
                </a:lnTo>
                <a:lnTo>
                  <a:pt x="486" y="637"/>
                </a:lnTo>
                <a:lnTo>
                  <a:pt x="487" y="636"/>
                </a:lnTo>
                <a:lnTo>
                  <a:pt x="487" y="634"/>
                </a:lnTo>
                <a:lnTo>
                  <a:pt x="489" y="634"/>
                </a:lnTo>
                <a:lnTo>
                  <a:pt x="489" y="632"/>
                </a:lnTo>
                <a:lnTo>
                  <a:pt x="487" y="632"/>
                </a:lnTo>
                <a:lnTo>
                  <a:pt x="489" y="631"/>
                </a:lnTo>
                <a:lnTo>
                  <a:pt x="490" y="631"/>
                </a:lnTo>
                <a:lnTo>
                  <a:pt x="490" y="629"/>
                </a:lnTo>
                <a:lnTo>
                  <a:pt x="490" y="628"/>
                </a:lnTo>
                <a:lnTo>
                  <a:pt x="490" y="626"/>
                </a:lnTo>
                <a:lnTo>
                  <a:pt x="490" y="625"/>
                </a:lnTo>
                <a:lnTo>
                  <a:pt x="490" y="623"/>
                </a:lnTo>
                <a:lnTo>
                  <a:pt x="492" y="623"/>
                </a:lnTo>
                <a:lnTo>
                  <a:pt x="492" y="621"/>
                </a:lnTo>
                <a:lnTo>
                  <a:pt x="494" y="621"/>
                </a:lnTo>
                <a:lnTo>
                  <a:pt x="492" y="621"/>
                </a:lnTo>
                <a:lnTo>
                  <a:pt x="494" y="620"/>
                </a:lnTo>
                <a:lnTo>
                  <a:pt x="495" y="620"/>
                </a:lnTo>
                <a:lnTo>
                  <a:pt x="495" y="618"/>
                </a:lnTo>
                <a:lnTo>
                  <a:pt x="495" y="617"/>
                </a:lnTo>
                <a:lnTo>
                  <a:pt x="497" y="617"/>
                </a:lnTo>
                <a:lnTo>
                  <a:pt x="498" y="617"/>
                </a:lnTo>
                <a:lnTo>
                  <a:pt x="498" y="615"/>
                </a:lnTo>
                <a:lnTo>
                  <a:pt x="500" y="617"/>
                </a:lnTo>
                <a:lnTo>
                  <a:pt x="500" y="615"/>
                </a:lnTo>
                <a:lnTo>
                  <a:pt x="500" y="613"/>
                </a:lnTo>
                <a:lnTo>
                  <a:pt x="502" y="613"/>
                </a:lnTo>
                <a:lnTo>
                  <a:pt x="502" y="612"/>
                </a:lnTo>
                <a:lnTo>
                  <a:pt x="502" y="610"/>
                </a:lnTo>
                <a:lnTo>
                  <a:pt x="502" y="609"/>
                </a:lnTo>
                <a:lnTo>
                  <a:pt x="503" y="609"/>
                </a:lnTo>
                <a:lnTo>
                  <a:pt x="505" y="609"/>
                </a:lnTo>
                <a:lnTo>
                  <a:pt x="505" y="607"/>
                </a:lnTo>
                <a:lnTo>
                  <a:pt x="506" y="607"/>
                </a:lnTo>
                <a:lnTo>
                  <a:pt x="506" y="605"/>
                </a:lnTo>
                <a:lnTo>
                  <a:pt x="508" y="605"/>
                </a:lnTo>
                <a:lnTo>
                  <a:pt x="509" y="605"/>
                </a:lnTo>
                <a:lnTo>
                  <a:pt x="509" y="604"/>
                </a:lnTo>
                <a:lnTo>
                  <a:pt x="508" y="604"/>
                </a:lnTo>
                <a:lnTo>
                  <a:pt x="509" y="604"/>
                </a:lnTo>
                <a:lnTo>
                  <a:pt x="509" y="602"/>
                </a:lnTo>
                <a:lnTo>
                  <a:pt x="509" y="601"/>
                </a:lnTo>
                <a:lnTo>
                  <a:pt x="509" y="599"/>
                </a:lnTo>
                <a:lnTo>
                  <a:pt x="509" y="598"/>
                </a:lnTo>
                <a:lnTo>
                  <a:pt x="509" y="596"/>
                </a:lnTo>
                <a:lnTo>
                  <a:pt x="509" y="594"/>
                </a:lnTo>
                <a:lnTo>
                  <a:pt x="511" y="594"/>
                </a:lnTo>
                <a:lnTo>
                  <a:pt x="511" y="593"/>
                </a:lnTo>
                <a:lnTo>
                  <a:pt x="511" y="591"/>
                </a:lnTo>
                <a:lnTo>
                  <a:pt x="513" y="591"/>
                </a:lnTo>
                <a:lnTo>
                  <a:pt x="513" y="590"/>
                </a:lnTo>
                <a:lnTo>
                  <a:pt x="513" y="588"/>
                </a:lnTo>
                <a:lnTo>
                  <a:pt x="513" y="586"/>
                </a:lnTo>
                <a:lnTo>
                  <a:pt x="511" y="586"/>
                </a:lnTo>
                <a:lnTo>
                  <a:pt x="511" y="585"/>
                </a:lnTo>
                <a:lnTo>
                  <a:pt x="511" y="583"/>
                </a:lnTo>
                <a:lnTo>
                  <a:pt x="511" y="582"/>
                </a:lnTo>
                <a:lnTo>
                  <a:pt x="511" y="580"/>
                </a:lnTo>
                <a:lnTo>
                  <a:pt x="511" y="578"/>
                </a:lnTo>
                <a:lnTo>
                  <a:pt x="511" y="577"/>
                </a:lnTo>
                <a:lnTo>
                  <a:pt x="513" y="577"/>
                </a:lnTo>
                <a:lnTo>
                  <a:pt x="513" y="575"/>
                </a:lnTo>
                <a:lnTo>
                  <a:pt x="514" y="575"/>
                </a:lnTo>
                <a:lnTo>
                  <a:pt x="516" y="574"/>
                </a:lnTo>
                <a:lnTo>
                  <a:pt x="516" y="572"/>
                </a:lnTo>
                <a:lnTo>
                  <a:pt x="516" y="571"/>
                </a:lnTo>
                <a:lnTo>
                  <a:pt x="517" y="569"/>
                </a:lnTo>
                <a:lnTo>
                  <a:pt x="517" y="567"/>
                </a:lnTo>
                <a:lnTo>
                  <a:pt x="517" y="566"/>
                </a:lnTo>
                <a:lnTo>
                  <a:pt x="519" y="566"/>
                </a:lnTo>
                <a:lnTo>
                  <a:pt x="517" y="564"/>
                </a:lnTo>
                <a:lnTo>
                  <a:pt x="519" y="564"/>
                </a:lnTo>
                <a:lnTo>
                  <a:pt x="517" y="564"/>
                </a:lnTo>
                <a:lnTo>
                  <a:pt x="519" y="563"/>
                </a:lnTo>
                <a:lnTo>
                  <a:pt x="519" y="561"/>
                </a:lnTo>
                <a:lnTo>
                  <a:pt x="517" y="561"/>
                </a:lnTo>
                <a:lnTo>
                  <a:pt x="519" y="559"/>
                </a:lnTo>
                <a:lnTo>
                  <a:pt x="519" y="558"/>
                </a:lnTo>
                <a:lnTo>
                  <a:pt x="519" y="556"/>
                </a:lnTo>
                <a:lnTo>
                  <a:pt x="519" y="555"/>
                </a:lnTo>
                <a:lnTo>
                  <a:pt x="519" y="553"/>
                </a:lnTo>
                <a:lnTo>
                  <a:pt x="519" y="551"/>
                </a:lnTo>
                <a:lnTo>
                  <a:pt x="519" y="550"/>
                </a:lnTo>
                <a:lnTo>
                  <a:pt x="519" y="548"/>
                </a:lnTo>
                <a:lnTo>
                  <a:pt x="517" y="548"/>
                </a:lnTo>
                <a:lnTo>
                  <a:pt x="519" y="547"/>
                </a:lnTo>
                <a:lnTo>
                  <a:pt x="517" y="547"/>
                </a:lnTo>
                <a:lnTo>
                  <a:pt x="517" y="545"/>
                </a:lnTo>
                <a:lnTo>
                  <a:pt x="516" y="545"/>
                </a:lnTo>
                <a:lnTo>
                  <a:pt x="516" y="544"/>
                </a:lnTo>
                <a:lnTo>
                  <a:pt x="514" y="544"/>
                </a:lnTo>
                <a:lnTo>
                  <a:pt x="513" y="544"/>
                </a:lnTo>
                <a:lnTo>
                  <a:pt x="513" y="542"/>
                </a:lnTo>
                <a:lnTo>
                  <a:pt x="513" y="540"/>
                </a:lnTo>
                <a:lnTo>
                  <a:pt x="513" y="539"/>
                </a:lnTo>
                <a:lnTo>
                  <a:pt x="511" y="539"/>
                </a:lnTo>
                <a:lnTo>
                  <a:pt x="511" y="537"/>
                </a:lnTo>
                <a:lnTo>
                  <a:pt x="509" y="536"/>
                </a:lnTo>
                <a:lnTo>
                  <a:pt x="508" y="534"/>
                </a:lnTo>
                <a:lnTo>
                  <a:pt x="506" y="534"/>
                </a:lnTo>
                <a:lnTo>
                  <a:pt x="506" y="532"/>
                </a:lnTo>
                <a:lnTo>
                  <a:pt x="506" y="531"/>
                </a:lnTo>
                <a:lnTo>
                  <a:pt x="506" y="529"/>
                </a:lnTo>
                <a:lnTo>
                  <a:pt x="506" y="528"/>
                </a:lnTo>
                <a:lnTo>
                  <a:pt x="506" y="526"/>
                </a:lnTo>
                <a:lnTo>
                  <a:pt x="506" y="524"/>
                </a:lnTo>
                <a:lnTo>
                  <a:pt x="506" y="523"/>
                </a:lnTo>
                <a:lnTo>
                  <a:pt x="505" y="523"/>
                </a:lnTo>
                <a:lnTo>
                  <a:pt x="503" y="523"/>
                </a:lnTo>
                <a:lnTo>
                  <a:pt x="503" y="521"/>
                </a:lnTo>
                <a:lnTo>
                  <a:pt x="502" y="521"/>
                </a:lnTo>
                <a:lnTo>
                  <a:pt x="500" y="521"/>
                </a:lnTo>
                <a:lnTo>
                  <a:pt x="500" y="520"/>
                </a:lnTo>
                <a:lnTo>
                  <a:pt x="498" y="520"/>
                </a:lnTo>
                <a:lnTo>
                  <a:pt x="498" y="518"/>
                </a:lnTo>
                <a:lnTo>
                  <a:pt x="497" y="518"/>
                </a:lnTo>
                <a:lnTo>
                  <a:pt x="497" y="517"/>
                </a:lnTo>
                <a:lnTo>
                  <a:pt x="495" y="517"/>
                </a:lnTo>
                <a:lnTo>
                  <a:pt x="495" y="515"/>
                </a:lnTo>
                <a:lnTo>
                  <a:pt x="495" y="513"/>
                </a:lnTo>
                <a:lnTo>
                  <a:pt x="494" y="512"/>
                </a:lnTo>
                <a:lnTo>
                  <a:pt x="494" y="510"/>
                </a:lnTo>
                <a:lnTo>
                  <a:pt x="494" y="509"/>
                </a:lnTo>
                <a:lnTo>
                  <a:pt x="492" y="507"/>
                </a:lnTo>
                <a:lnTo>
                  <a:pt x="492" y="505"/>
                </a:lnTo>
                <a:lnTo>
                  <a:pt x="490" y="505"/>
                </a:lnTo>
                <a:lnTo>
                  <a:pt x="489" y="505"/>
                </a:lnTo>
                <a:lnTo>
                  <a:pt x="487" y="505"/>
                </a:lnTo>
                <a:lnTo>
                  <a:pt x="487" y="504"/>
                </a:lnTo>
                <a:lnTo>
                  <a:pt x="486" y="504"/>
                </a:lnTo>
                <a:lnTo>
                  <a:pt x="486" y="502"/>
                </a:lnTo>
                <a:lnTo>
                  <a:pt x="484" y="502"/>
                </a:lnTo>
                <a:lnTo>
                  <a:pt x="482" y="502"/>
                </a:lnTo>
                <a:lnTo>
                  <a:pt x="482" y="501"/>
                </a:lnTo>
                <a:lnTo>
                  <a:pt x="481" y="501"/>
                </a:lnTo>
                <a:lnTo>
                  <a:pt x="481" y="499"/>
                </a:lnTo>
                <a:lnTo>
                  <a:pt x="481" y="497"/>
                </a:lnTo>
                <a:lnTo>
                  <a:pt x="479" y="497"/>
                </a:lnTo>
                <a:lnTo>
                  <a:pt x="479" y="496"/>
                </a:lnTo>
                <a:lnTo>
                  <a:pt x="478" y="496"/>
                </a:lnTo>
                <a:lnTo>
                  <a:pt x="478" y="494"/>
                </a:lnTo>
                <a:lnTo>
                  <a:pt x="476" y="494"/>
                </a:lnTo>
                <a:lnTo>
                  <a:pt x="476" y="493"/>
                </a:lnTo>
                <a:lnTo>
                  <a:pt x="475" y="493"/>
                </a:lnTo>
                <a:lnTo>
                  <a:pt x="475" y="491"/>
                </a:lnTo>
                <a:lnTo>
                  <a:pt x="473" y="491"/>
                </a:lnTo>
                <a:lnTo>
                  <a:pt x="473" y="490"/>
                </a:lnTo>
                <a:lnTo>
                  <a:pt x="471" y="490"/>
                </a:lnTo>
                <a:lnTo>
                  <a:pt x="471" y="488"/>
                </a:lnTo>
                <a:lnTo>
                  <a:pt x="471" y="486"/>
                </a:lnTo>
                <a:lnTo>
                  <a:pt x="470" y="486"/>
                </a:lnTo>
                <a:lnTo>
                  <a:pt x="470" y="485"/>
                </a:lnTo>
                <a:lnTo>
                  <a:pt x="468" y="485"/>
                </a:lnTo>
                <a:lnTo>
                  <a:pt x="468" y="483"/>
                </a:lnTo>
                <a:lnTo>
                  <a:pt x="468" y="482"/>
                </a:lnTo>
                <a:lnTo>
                  <a:pt x="468" y="480"/>
                </a:lnTo>
                <a:lnTo>
                  <a:pt x="468" y="478"/>
                </a:lnTo>
                <a:lnTo>
                  <a:pt x="468" y="477"/>
                </a:lnTo>
                <a:lnTo>
                  <a:pt x="470" y="475"/>
                </a:lnTo>
                <a:lnTo>
                  <a:pt x="470" y="474"/>
                </a:lnTo>
                <a:lnTo>
                  <a:pt x="470" y="472"/>
                </a:lnTo>
                <a:lnTo>
                  <a:pt x="471" y="470"/>
                </a:lnTo>
                <a:lnTo>
                  <a:pt x="471" y="469"/>
                </a:lnTo>
                <a:lnTo>
                  <a:pt x="471" y="467"/>
                </a:lnTo>
                <a:lnTo>
                  <a:pt x="470" y="466"/>
                </a:lnTo>
                <a:lnTo>
                  <a:pt x="470" y="464"/>
                </a:lnTo>
                <a:lnTo>
                  <a:pt x="470" y="463"/>
                </a:lnTo>
                <a:lnTo>
                  <a:pt x="468" y="463"/>
                </a:lnTo>
                <a:lnTo>
                  <a:pt x="468" y="461"/>
                </a:lnTo>
                <a:lnTo>
                  <a:pt x="468" y="459"/>
                </a:lnTo>
                <a:lnTo>
                  <a:pt x="468" y="458"/>
                </a:lnTo>
                <a:lnTo>
                  <a:pt x="468" y="456"/>
                </a:lnTo>
                <a:lnTo>
                  <a:pt x="468" y="455"/>
                </a:lnTo>
                <a:lnTo>
                  <a:pt x="467" y="455"/>
                </a:lnTo>
                <a:lnTo>
                  <a:pt x="467" y="453"/>
                </a:lnTo>
                <a:lnTo>
                  <a:pt x="467" y="451"/>
                </a:lnTo>
                <a:lnTo>
                  <a:pt x="465" y="451"/>
                </a:lnTo>
                <a:lnTo>
                  <a:pt x="465" y="450"/>
                </a:lnTo>
                <a:lnTo>
                  <a:pt x="463" y="450"/>
                </a:lnTo>
                <a:lnTo>
                  <a:pt x="463" y="448"/>
                </a:lnTo>
                <a:lnTo>
                  <a:pt x="462" y="448"/>
                </a:lnTo>
                <a:lnTo>
                  <a:pt x="462" y="447"/>
                </a:lnTo>
                <a:lnTo>
                  <a:pt x="462" y="445"/>
                </a:lnTo>
                <a:lnTo>
                  <a:pt x="460" y="445"/>
                </a:lnTo>
                <a:lnTo>
                  <a:pt x="460" y="443"/>
                </a:lnTo>
                <a:lnTo>
                  <a:pt x="460" y="442"/>
                </a:lnTo>
                <a:lnTo>
                  <a:pt x="460" y="440"/>
                </a:lnTo>
                <a:lnTo>
                  <a:pt x="462" y="439"/>
                </a:lnTo>
                <a:lnTo>
                  <a:pt x="462" y="437"/>
                </a:lnTo>
                <a:lnTo>
                  <a:pt x="428" y="410"/>
                </a:lnTo>
                <a:lnTo>
                  <a:pt x="370" y="308"/>
                </a:lnTo>
                <a:lnTo>
                  <a:pt x="370" y="307"/>
                </a:lnTo>
                <a:lnTo>
                  <a:pt x="371" y="305"/>
                </a:lnTo>
                <a:lnTo>
                  <a:pt x="378" y="302"/>
                </a:lnTo>
                <a:lnTo>
                  <a:pt x="686" y="0"/>
                </a:lnTo>
                <a:lnTo>
                  <a:pt x="689" y="2"/>
                </a:lnTo>
                <a:lnTo>
                  <a:pt x="705" y="10"/>
                </a:lnTo>
                <a:lnTo>
                  <a:pt x="721" y="21"/>
                </a:lnTo>
                <a:lnTo>
                  <a:pt x="729" y="32"/>
                </a:lnTo>
                <a:lnTo>
                  <a:pt x="746" y="81"/>
                </a:lnTo>
                <a:lnTo>
                  <a:pt x="770" y="167"/>
                </a:lnTo>
                <a:lnTo>
                  <a:pt x="771" y="177"/>
                </a:lnTo>
                <a:lnTo>
                  <a:pt x="775" y="181"/>
                </a:lnTo>
                <a:lnTo>
                  <a:pt x="798" y="229"/>
                </a:lnTo>
                <a:lnTo>
                  <a:pt x="808" y="250"/>
                </a:lnTo>
                <a:lnTo>
                  <a:pt x="813" y="256"/>
                </a:lnTo>
                <a:lnTo>
                  <a:pt x="832" y="286"/>
                </a:lnTo>
                <a:lnTo>
                  <a:pt x="833" y="289"/>
                </a:lnTo>
                <a:lnTo>
                  <a:pt x="837" y="289"/>
                </a:lnTo>
                <a:lnTo>
                  <a:pt x="838" y="291"/>
                </a:lnTo>
                <a:lnTo>
                  <a:pt x="854" y="296"/>
                </a:lnTo>
                <a:lnTo>
                  <a:pt x="924" y="316"/>
                </a:lnTo>
                <a:lnTo>
                  <a:pt x="937" y="320"/>
                </a:lnTo>
                <a:lnTo>
                  <a:pt x="979" y="355"/>
                </a:lnTo>
                <a:lnTo>
                  <a:pt x="991" y="362"/>
                </a:lnTo>
                <a:lnTo>
                  <a:pt x="991" y="364"/>
                </a:lnTo>
                <a:lnTo>
                  <a:pt x="992" y="396"/>
                </a:lnTo>
                <a:lnTo>
                  <a:pt x="984" y="458"/>
                </a:lnTo>
                <a:lnTo>
                  <a:pt x="983" y="459"/>
                </a:lnTo>
                <a:lnTo>
                  <a:pt x="971" y="470"/>
                </a:lnTo>
                <a:lnTo>
                  <a:pt x="959" y="478"/>
                </a:lnTo>
                <a:lnTo>
                  <a:pt x="951" y="482"/>
                </a:lnTo>
                <a:lnTo>
                  <a:pt x="951" y="491"/>
                </a:lnTo>
                <a:lnTo>
                  <a:pt x="951" y="526"/>
                </a:lnTo>
                <a:lnTo>
                  <a:pt x="951" y="547"/>
                </a:lnTo>
                <a:lnTo>
                  <a:pt x="957" y="563"/>
                </a:lnTo>
                <a:lnTo>
                  <a:pt x="983" y="631"/>
                </a:lnTo>
                <a:lnTo>
                  <a:pt x="984" y="637"/>
                </a:lnTo>
                <a:lnTo>
                  <a:pt x="1019" y="701"/>
                </a:lnTo>
                <a:lnTo>
                  <a:pt x="1021" y="702"/>
                </a:lnTo>
                <a:lnTo>
                  <a:pt x="1043" y="713"/>
                </a:lnTo>
                <a:lnTo>
                  <a:pt x="1054" y="728"/>
                </a:lnTo>
                <a:lnTo>
                  <a:pt x="1062" y="744"/>
                </a:lnTo>
                <a:lnTo>
                  <a:pt x="1064" y="756"/>
                </a:lnTo>
                <a:lnTo>
                  <a:pt x="1068" y="793"/>
                </a:lnTo>
                <a:lnTo>
                  <a:pt x="1075" y="839"/>
                </a:lnTo>
                <a:lnTo>
                  <a:pt x="1078" y="841"/>
                </a:lnTo>
                <a:lnTo>
                  <a:pt x="1086" y="850"/>
                </a:lnTo>
                <a:lnTo>
                  <a:pt x="1111" y="877"/>
                </a:lnTo>
                <a:lnTo>
                  <a:pt x="1114" y="883"/>
                </a:lnTo>
                <a:lnTo>
                  <a:pt x="1121" y="885"/>
                </a:lnTo>
                <a:lnTo>
                  <a:pt x="1122" y="888"/>
                </a:lnTo>
                <a:lnTo>
                  <a:pt x="1135" y="887"/>
                </a:lnTo>
                <a:lnTo>
                  <a:pt x="1140" y="887"/>
                </a:lnTo>
                <a:lnTo>
                  <a:pt x="1143" y="882"/>
                </a:lnTo>
                <a:lnTo>
                  <a:pt x="1149" y="879"/>
                </a:lnTo>
                <a:lnTo>
                  <a:pt x="1152" y="877"/>
                </a:lnTo>
                <a:lnTo>
                  <a:pt x="1181" y="895"/>
                </a:lnTo>
                <a:lnTo>
                  <a:pt x="1199" y="934"/>
                </a:lnTo>
                <a:lnTo>
                  <a:pt x="1203" y="993"/>
                </a:lnTo>
                <a:lnTo>
                  <a:pt x="1205" y="1006"/>
                </a:lnTo>
                <a:lnTo>
                  <a:pt x="1227" y="1042"/>
                </a:lnTo>
                <a:lnTo>
                  <a:pt x="1232" y="1050"/>
                </a:lnTo>
                <a:lnTo>
                  <a:pt x="1238" y="1060"/>
                </a:lnTo>
                <a:lnTo>
                  <a:pt x="1252" y="1076"/>
                </a:lnTo>
                <a:lnTo>
                  <a:pt x="1281" y="1111"/>
                </a:lnTo>
                <a:lnTo>
                  <a:pt x="1262" y="1187"/>
                </a:lnTo>
                <a:lnTo>
                  <a:pt x="1264" y="1203"/>
                </a:lnTo>
                <a:lnTo>
                  <a:pt x="1267" y="1217"/>
                </a:lnTo>
                <a:lnTo>
                  <a:pt x="1287" y="1268"/>
                </a:lnTo>
                <a:lnTo>
                  <a:pt x="1303" y="1304"/>
                </a:lnTo>
                <a:lnTo>
                  <a:pt x="1305" y="1309"/>
                </a:lnTo>
                <a:lnTo>
                  <a:pt x="1337" y="1395"/>
                </a:lnTo>
                <a:lnTo>
                  <a:pt x="1343" y="1481"/>
                </a:lnTo>
                <a:lnTo>
                  <a:pt x="1346" y="1519"/>
                </a:lnTo>
                <a:lnTo>
                  <a:pt x="1343" y="1590"/>
                </a:lnTo>
                <a:lnTo>
                  <a:pt x="1340" y="1665"/>
                </a:lnTo>
                <a:lnTo>
                  <a:pt x="1314" y="1719"/>
                </a:lnTo>
                <a:lnTo>
                  <a:pt x="1303" y="1732"/>
                </a:lnTo>
                <a:lnTo>
                  <a:pt x="1291" y="1735"/>
                </a:lnTo>
                <a:lnTo>
                  <a:pt x="1287" y="1735"/>
                </a:lnTo>
                <a:lnTo>
                  <a:pt x="1276" y="1741"/>
                </a:lnTo>
                <a:lnTo>
                  <a:pt x="1275" y="1741"/>
                </a:lnTo>
                <a:lnTo>
                  <a:pt x="1265" y="1755"/>
                </a:lnTo>
                <a:lnTo>
                  <a:pt x="1259" y="1771"/>
                </a:lnTo>
                <a:lnTo>
                  <a:pt x="1251" y="1803"/>
                </a:lnTo>
                <a:lnTo>
                  <a:pt x="1245" y="1824"/>
                </a:lnTo>
                <a:lnTo>
                  <a:pt x="1206" y="1843"/>
                </a:lnTo>
                <a:lnTo>
                  <a:pt x="1205" y="1846"/>
                </a:lnTo>
                <a:lnTo>
                  <a:pt x="1206" y="1854"/>
                </a:lnTo>
                <a:lnTo>
                  <a:pt x="1206" y="1855"/>
                </a:lnTo>
                <a:lnTo>
                  <a:pt x="1211" y="1878"/>
                </a:lnTo>
                <a:close/>
              </a:path>
            </a:pathLst>
          </a:custGeom>
          <a:solidFill>
            <a:schemeClr val="tx2"/>
          </a:solidFill>
          <a:ln w="9525">
            <a:solidFill>
              <a:schemeClr val="accent1">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4" name="Freeform 11"/>
          <p:cNvSpPr>
            <a:spLocks/>
          </p:cNvSpPr>
          <p:nvPr/>
        </p:nvSpPr>
        <p:spPr bwMode="auto">
          <a:xfrm>
            <a:off x="5837236" y="3429001"/>
            <a:ext cx="1484312" cy="1462088"/>
          </a:xfrm>
          <a:custGeom>
            <a:avLst/>
            <a:gdLst>
              <a:gd name="T0" fmla="*/ 676 w 935"/>
              <a:gd name="T1" fmla="*/ 489 h 921"/>
              <a:gd name="T2" fmla="*/ 344 w 935"/>
              <a:gd name="T3" fmla="*/ 894 h 921"/>
              <a:gd name="T4" fmla="*/ 328 w 935"/>
              <a:gd name="T5" fmla="*/ 856 h 921"/>
              <a:gd name="T6" fmla="*/ 314 w 935"/>
              <a:gd name="T7" fmla="*/ 824 h 921"/>
              <a:gd name="T8" fmla="*/ 342 w 935"/>
              <a:gd name="T9" fmla="*/ 803 h 921"/>
              <a:gd name="T10" fmla="*/ 349 w 935"/>
              <a:gd name="T11" fmla="*/ 770 h 921"/>
              <a:gd name="T12" fmla="*/ 335 w 935"/>
              <a:gd name="T13" fmla="*/ 741 h 921"/>
              <a:gd name="T14" fmla="*/ 338 w 935"/>
              <a:gd name="T15" fmla="*/ 718 h 921"/>
              <a:gd name="T16" fmla="*/ 357 w 935"/>
              <a:gd name="T17" fmla="*/ 689 h 921"/>
              <a:gd name="T18" fmla="*/ 379 w 935"/>
              <a:gd name="T19" fmla="*/ 668 h 921"/>
              <a:gd name="T20" fmla="*/ 344 w 935"/>
              <a:gd name="T21" fmla="*/ 660 h 921"/>
              <a:gd name="T22" fmla="*/ 328 w 935"/>
              <a:gd name="T23" fmla="*/ 629 h 921"/>
              <a:gd name="T24" fmla="*/ 309 w 935"/>
              <a:gd name="T25" fmla="*/ 597 h 921"/>
              <a:gd name="T26" fmla="*/ 288 w 935"/>
              <a:gd name="T27" fmla="*/ 573 h 921"/>
              <a:gd name="T28" fmla="*/ 271 w 935"/>
              <a:gd name="T29" fmla="*/ 552 h 921"/>
              <a:gd name="T30" fmla="*/ 252 w 935"/>
              <a:gd name="T31" fmla="*/ 440 h 921"/>
              <a:gd name="T32" fmla="*/ 215 w 935"/>
              <a:gd name="T33" fmla="*/ 411 h 921"/>
              <a:gd name="T34" fmla="*/ 193 w 935"/>
              <a:gd name="T35" fmla="*/ 365 h 921"/>
              <a:gd name="T36" fmla="*/ 144 w 935"/>
              <a:gd name="T37" fmla="*/ 317 h 921"/>
              <a:gd name="T38" fmla="*/ 123 w 935"/>
              <a:gd name="T39" fmla="*/ 284 h 921"/>
              <a:gd name="T40" fmla="*/ 95 w 935"/>
              <a:gd name="T41" fmla="*/ 265 h 921"/>
              <a:gd name="T42" fmla="*/ 50 w 935"/>
              <a:gd name="T43" fmla="*/ 217 h 921"/>
              <a:gd name="T44" fmla="*/ 9 w 935"/>
              <a:gd name="T45" fmla="*/ 201 h 921"/>
              <a:gd name="T46" fmla="*/ 20 w 935"/>
              <a:gd name="T47" fmla="*/ 171 h 921"/>
              <a:gd name="T48" fmla="*/ 60 w 935"/>
              <a:gd name="T49" fmla="*/ 179 h 921"/>
              <a:gd name="T50" fmla="*/ 101 w 935"/>
              <a:gd name="T51" fmla="*/ 176 h 921"/>
              <a:gd name="T52" fmla="*/ 138 w 935"/>
              <a:gd name="T53" fmla="*/ 189 h 921"/>
              <a:gd name="T54" fmla="*/ 192 w 935"/>
              <a:gd name="T55" fmla="*/ 179 h 921"/>
              <a:gd name="T56" fmla="*/ 233 w 935"/>
              <a:gd name="T57" fmla="*/ 187 h 921"/>
              <a:gd name="T58" fmla="*/ 269 w 935"/>
              <a:gd name="T59" fmla="*/ 186 h 921"/>
              <a:gd name="T60" fmla="*/ 298 w 935"/>
              <a:gd name="T61" fmla="*/ 214 h 921"/>
              <a:gd name="T62" fmla="*/ 331 w 935"/>
              <a:gd name="T63" fmla="*/ 221 h 921"/>
              <a:gd name="T64" fmla="*/ 355 w 935"/>
              <a:gd name="T65" fmla="*/ 243 h 921"/>
              <a:gd name="T66" fmla="*/ 392 w 935"/>
              <a:gd name="T67" fmla="*/ 255 h 921"/>
              <a:gd name="T68" fmla="*/ 438 w 935"/>
              <a:gd name="T69" fmla="*/ 265 h 921"/>
              <a:gd name="T70" fmla="*/ 474 w 935"/>
              <a:gd name="T71" fmla="*/ 279 h 921"/>
              <a:gd name="T72" fmla="*/ 504 w 935"/>
              <a:gd name="T73" fmla="*/ 287 h 921"/>
              <a:gd name="T74" fmla="*/ 520 w 935"/>
              <a:gd name="T75" fmla="*/ 255 h 921"/>
              <a:gd name="T76" fmla="*/ 544 w 935"/>
              <a:gd name="T77" fmla="*/ 221 h 921"/>
              <a:gd name="T78" fmla="*/ 550 w 935"/>
              <a:gd name="T79" fmla="*/ 194 h 921"/>
              <a:gd name="T80" fmla="*/ 554 w 935"/>
              <a:gd name="T81" fmla="*/ 170 h 921"/>
              <a:gd name="T82" fmla="*/ 566 w 935"/>
              <a:gd name="T83" fmla="*/ 151 h 921"/>
              <a:gd name="T84" fmla="*/ 573 w 935"/>
              <a:gd name="T85" fmla="*/ 130 h 921"/>
              <a:gd name="T86" fmla="*/ 565 w 935"/>
              <a:gd name="T87" fmla="*/ 108 h 921"/>
              <a:gd name="T88" fmla="*/ 550 w 935"/>
              <a:gd name="T89" fmla="*/ 93 h 921"/>
              <a:gd name="T90" fmla="*/ 563 w 935"/>
              <a:gd name="T91" fmla="*/ 27 h 921"/>
              <a:gd name="T92" fmla="*/ 590 w 935"/>
              <a:gd name="T93" fmla="*/ 32 h 921"/>
              <a:gd name="T94" fmla="*/ 625 w 935"/>
              <a:gd name="T95" fmla="*/ 24 h 921"/>
              <a:gd name="T96" fmla="*/ 650 w 935"/>
              <a:gd name="T97" fmla="*/ 25 h 921"/>
              <a:gd name="T98" fmla="*/ 676 w 935"/>
              <a:gd name="T99" fmla="*/ 25 h 921"/>
              <a:gd name="T100" fmla="*/ 695 w 935"/>
              <a:gd name="T101" fmla="*/ 16 h 921"/>
              <a:gd name="T102" fmla="*/ 711 w 935"/>
              <a:gd name="T103" fmla="*/ 9 h 921"/>
              <a:gd name="T104" fmla="*/ 730 w 935"/>
              <a:gd name="T105" fmla="*/ 3 h 921"/>
              <a:gd name="T106" fmla="*/ 752 w 935"/>
              <a:gd name="T107" fmla="*/ 6 h 921"/>
              <a:gd name="T108" fmla="*/ 778 w 935"/>
              <a:gd name="T109" fmla="*/ 11 h 921"/>
              <a:gd name="T110" fmla="*/ 800 w 935"/>
              <a:gd name="T111" fmla="*/ 22 h 921"/>
              <a:gd name="T112" fmla="*/ 820 w 935"/>
              <a:gd name="T113" fmla="*/ 44 h 921"/>
              <a:gd name="T114" fmla="*/ 851 w 935"/>
              <a:gd name="T115" fmla="*/ 51 h 921"/>
              <a:gd name="T116" fmla="*/ 858 w 935"/>
              <a:gd name="T117" fmla="*/ 74 h 921"/>
              <a:gd name="T118" fmla="*/ 865 w 935"/>
              <a:gd name="T119" fmla="*/ 92 h 921"/>
              <a:gd name="T120" fmla="*/ 874 w 935"/>
              <a:gd name="T121" fmla="*/ 114 h 921"/>
              <a:gd name="T122" fmla="*/ 895 w 935"/>
              <a:gd name="T123" fmla="*/ 133 h 921"/>
              <a:gd name="T124" fmla="*/ 912 w 935"/>
              <a:gd name="T125" fmla="*/ 163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5" h="921">
                <a:moveTo>
                  <a:pt x="917" y="170"/>
                </a:moveTo>
                <a:lnTo>
                  <a:pt x="919" y="176"/>
                </a:lnTo>
                <a:lnTo>
                  <a:pt x="930" y="189"/>
                </a:lnTo>
                <a:lnTo>
                  <a:pt x="935" y="200"/>
                </a:lnTo>
                <a:lnTo>
                  <a:pt x="935" y="201"/>
                </a:lnTo>
                <a:lnTo>
                  <a:pt x="935" y="216"/>
                </a:lnTo>
                <a:lnTo>
                  <a:pt x="935" y="219"/>
                </a:lnTo>
                <a:lnTo>
                  <a:pt x="930" y="240"/>
                </a:lnTo>
                <a:lnTo>
                  <a:pt x="917" y="249"/>
                </a:lnTo>
                <a:lnTo>
                  <a:pt x="893" y="252"/>
                </a:lnTo>
                <a:lnTo>
                  <a:pt x="876" y="254"/>
                </a:lnTo>
                <a:lnTo>
                  <a:pt x="846" y="259"/>
                </a:lnTo>
                <a:lnTo>
                  <a:pt x="822" y="273"/>
                </a:lnTo>
                <a:lnTo>
                  <a:pt x="803" y="284"/>
                </a:lnTo>
                <a:lnTo>
                  <a:pt x="795" y="289"/>
                </a:lnTo>
                <a:lnTo>
                  <a:pt x="792" y="292"/>
                </a:lnTo>
                <a:lnTo>
                  <a:pt x="784" y="297"/>
                </a:lnTo>
                <a:lnTo>
                  <a:pt x="781" y="303"/>
                </a:lnTo>
                <a:lnTo>
                  <a:pt x="770" y="333"/>
                </a:lnTo>
                <a:lnTo>
                  <a:pt x="743" y="327"/>
                </a:lnTo>
                <a:lnTo>
                  <a:pt x="733" y="325"/>
                </a:lnTo>
                <a:lnTo>
                  <a:pt x="724" y="341"/>
                </a:lnTo>
                <a:lnTo>
                  <a:pt x="712" y="367"/>
                </a:lnTo>
                <a:lnTo>
                  <a:pt x="709" y="387"/>
                </a:lnTo>
                <a:lnTo>
                  <a:pt x="711" y="405"/>
                </a:lnTo>
                <a:lnTo>
                  <a:pt x="708" y="421"/>
                </a:lnTo>
                <a:lnTo>
                  <a:pt x="682" y="478"/>
                </a:lnTo>
                <a:lnTo>
                  <a:pt x="676" y="489"/>
                </a:lnTo>
                <a:lnTo>
                  <a:pt x="666" y="505"/>
                </a:lnTo>
                <a:lnTo>
                  <a:pt x="662" y="510"/>
                </a:lnTo>
                <a:lnTo>
                  <a:pt x="652" y="524"/>
                </a:lnTo>
                <a:lnTo>
                  <a:pt x="598" y="589"/>
                </a:lnTo>
                <a:lnTo>
                  <a:pt x="595" y="592"/>
                </a:lnTo>
                <a:lnTo>
                  <a:pt x="576" y="616"/>
                </a:lnTo>
                <a:lnTo>
                  <a:pt x="570" y="624"/>
                </a:lnTo>
                <a:lnTo>
                  <a:pt x="557" y="629"/>
                </a:lnTo>
                <a:lnTo>
                  <a:pt x="533" y="633"/>
                </a:lnTo>
                <a:lnTo>
                  <a:pt x="523" y="638"/>
                </a:lnTo>
                <a:lnTo>
                  <a:pt x="522" y="640"/>
                </a:lnTo>
                <a:lnTo>
                  <a:pt x="501" y="649"/>
                </a:lnTo>
                <a:lnTo>
                  <a:pt x="500" y="657"/>
                </a:lnTo>
                <a:lnTo>
                  <a:pt x="465" y="788"/>
                </a:lnTo>
                <a:lnTo>
                  <a:pt x="463" y="794"/>
                </a:lnTo>
                <a:lnTo>
                  <a:pt x="436" y="837"/>
                </a:lnTo>
                <a:lnTo>
                  <a:pt x="430" y="849"/>
                </a:lnTo>
                <a:lnTo>
                  <a:pt x="422" y="859"/>
                </a:lnTo>
                <a:lnTo>
                  <a:pt x="420" y="862"/>
                </a:lnTo>
                <a:lnTo>
                  <a:pt x="419" y="864"/>
                </a:lnTo>
                <a:lnTo>
                  <a:pt x="414" y="870"/>
                </a:lnTo>
                <a:lnTo>
                  <a:pt x="408" y="878"/>
                </a:lnTo>
                <a:lnTo>
                  <a:pt x="406" y="881"/>
                </a:lnTo>
                <a:lnTo>
                  <a:pt x="403" y="884"/>
                </a:lnTo>
                <a:lnTo>
                  <a:pt x="384" y="911"/>
                </a:lnTo>
                <a:lnTo>
                  <a:pt x="376" y="921"/>
                </a:lnTo>
                <a:lnTo>
                  <a:pt x="363" y="911"/>
                </a:lnTo>
                <a:lnTo>
                  <a:pt x="344" y="894"/>
                </a:lnTo>
                <a:lnTo>
                  <a:pt x="342" y="884"/>
                </a:lnTo>
                <a:lnTo>
                  <a:pt x="341" y="883"/>
                </a:lnTo>
                <a:lnTo>
                  <a:pt x="341" y="881"/>
                </a:lnTo>
                <a:lnTo>
                  <a:pt x="339" y="881"/>
                </a:lnTo>
                <a:lnTo>
                  <a:pt x="338" y="880"/>
                </a:lnTo>
                <a:lnTo>
                  <a:pt x="336" y="878"/>
                </a:lnTo>
                <a:lnTo>
                  <a:pt x="338" y="878"/>
                </a:lnTo>
                <a:lnTo>
                  <a:pt x="338" y="876"/>
                </a:lnTo>
                <a:lnTo>
                  <a:pt x="336" y="876"/>
                </a:lnTo>
                <a:lnTo>
                  <a:pt x="336" y="875"/>
                </a:lnTo>
                <a:lnTo>
                  <a:pt x="336" y="873"/>
                </a:lnTo>
                <a:lnTo>
                  <a:pt x="335" y="872"/>
                </a:lnTo>
                <a:lnTo>
                  <a:pt x="336" y="872"/>
                </a:lnTo>
                <a:lnTo>
                  <a:pt x="336" y="870"/>
                </a:lnTo>
                <a:lnTo>
                  <a:pt x="335" y="870"/>
                </a:lnTo>
                <a:lnTo>
                  <a:pt x="335" y="869"/>
                </a:lnTo>
                <a:lnTo>
                  <a:pt x="335" y="867"/>
                </a:lnTo>
                <a:lnTo>
                  <a:pt x="333" y="867"/>
                </a:lnTo>
                <a:lnTo>
                  <a:pt x="333" y="865"/>
                </a:lnTo>
                <a:lnTo>
                  <a:pt x="331" y="865"/>
                </a:lnTo>
                <a:lnTo>
                  <a:pt x="331" y="864"/>
                </a:lnTo>
                <a:lnTo>
                  <a:pt x="331" y="862"/>
                </a:lnTo>
                <a:lnTo>
                  <a:pt x="331" y="861"/>
                </a:lnTo>
                <a:lnTo>
                  <a:pt x="331" y="859"/>
                </a:lnTo>
                <a:lnTo>
                  <a:pt x="330" y="859"/>
                </a:lnTo>
                <a:lnTo>
                  <a:pt x="330" y="857"/>
                </a:lnTo>
                <a:lnTo>
                  <a:pt x="328" y="857"/>
                </a:lnTo>
                <a:lnTo>
                  <a:pt x="328" y="856"/>
                </a:lnTo>
                <a:lnTo>
                  <a:pt x="328" y="854"/>
                </a:lnTo>
                <a:lnTo>
                  <a:pt x="327" y="854"/>
                </a:lnTo>
                <a:lnTo>
                  <a:pt x="327" y="853"/>
                </a:lnTo>
                <a:lnTo>
                  <a:pt x="327" y="851"/>
                </a:lnTo>
                <a:lnTo>
                  <a:pt x="325" y="851"/>
                </a:lnTo>
                <a:lnTo>
                  <a:pt x="325" y="849"/>
                </a:lnTo>
                <a:lnTo>
                  <a:pt x="325" y="848"/>
                </a:lnTo>
                <a:lnTo>
                  <a:pt x="325" y="846"/>
                </a:lnTo>
                <a:lnTo>
                  <a:pt x="323" y="846"/>
                </a:lnTo>
                <a:lnTo>
                  <a:pt x="323" y="845"/>
                </a:lnTo>
                <a:lnTo>
                  <a:pt x="322" y="843"/>
                </a:lnTo>
                <a:lnTo>
                  <a:pt x="320" y="842"/>
                </a:lnTo>
                <a:lnTo>
                  <a:pt x="319" y="842"/>
                </a:lnTo>
                <a:lnTo>
                  <a:pt x="319" y="840"/>
                </a:lnTo>
                <a:lnTo>
                  <a:pt x="319" y="838"/>
                </a:lnTo>
                <a:lnTo>
                  <a:pt x="319" y="837"/>
                </a:lnTo>
                <a:lnTo>
                  <a:pt x="320" y="835"/>
                </a:lnTo>
                <a:lnTo>
                  <a:pt x="319" y="835"/>
                </a:lnTo>
                <a:lnTo>
                  <a:pt x="320" y="834"/>
                </a:lnTo>
                <a:lnTo>
                  <a:pt x="319" y="834"/>
                </a:lnTo>
                <a:lnTo>
                  <a:pt x="319" y="832"/>
                </a:lnTo>
                <a:lnTo>
                  <a:pt x="319" y="830"/>
                </a:lnTo>
                <a:lnTo>
                  <a:pt x="319" y="829"/>
                </a:lnTo>
                <a:lnTo>
                  <a:pt x="317" y="829"/>
                </a:lnTo>
                <a:lnTo>
                  <a:pt x="317" y="827"/>
                </a:lnTo>
                <a:lnTo>
                  <a:pt x="317" y="826"/>
                </a:lnTo>
                <a:lnTo>
                  <a:pt x="315" y="826"/>
                </a:lnTo>
                <a:lnTo>
                  <a:pt x="314" y="824"/>
                </a:lnTo>
                <a:lnTo>
                  <a:pt x="314" y="822"/>
                </a:lnTo>
                <a:lnTo>
                  <a:pt x="315" y="822"/>
                </a:lnTo>
                <a:lnTo>
                  <a:pt x="315" y="821"/>
                </a:lnTo>
                <a:lnTo>
                  <a:pt x="317" y="821"/>
                </a:lnTo>
                <a:lnTo>
                  <a:pt x="317" y="819"/>
                </a:lnTo>
                <a:lnTo>
                  <a:pt x="319" y="819"/>
                </a:lnTo>
                <a:lnTo>
                  <a:pt x="320" y="818"/>
                </a:lnTo>
                <a:lnTo>
                  <a:pt x="322" y="818"/>
                </a:lnTo>
                <a:lnTo>
                  <a:pt x="322" y="816"/>
                </a:lnTo>
                <a:lnTo>
                  <a:pt x="323" y="816"/>
                </a:lnTo>
                <a:lnTo>
                  <a:pt x="325" y="816"/>
                </a:lnTo>
                <a:lnTo>
                  <a:pt x="325" y="815"/>
                </a:lnTo>
                <a:lnTo>
                  <a:pt x="327" y="815"/>
                </a:lnTo>
                <a:lnTo>
                  <a:pt x="327" y="813"/>
                </a:lnTo>
                <a:lnTo>
                  <a:pt x="328" y="813"/>
                </a:lnTo>
                <a:lnTo>
                  <a:pt x="328" y="811"/>
                </a:lnTo>
                <a:lnTo>
                  <a:pt x="330" y="811"/>
                </a:lnTo>
                <a:lnTo>
                  <a:pt x="331" y="810"/>
                </a:lnTo>
                <a:lnTo>
                  <a:pt x="331" y="808"/>
                </a:lnTo>
                <a:lnTo>
                  <a:pt x="333" y="808"/>
                </a:lnTo>
                <a:lnTo>
                  <a:pt x="333" y="807"/>
                </a:lnTo>
                <a:lnTo>
                  <a:pt x="335" y="807"/>
                </a:lnTo>
                <a:lnTo>
                  <a:pt x="336" y="805"/>
                </a:lnTo>
                <a:lnTo>
                  <a:pt x="336" y="803"/>
                </a:lnTo>
                <a:lnTo>
                  <a:pt x="338" y="803"/>
                </a:lnTo>
                <a:lnTo>
                  <a:pt x="339" y="802"/>
                </a:lnTo>
                <a:lnTo>
                  <a:pt x="341" y="802"/>
                </a:lnTo>
                <a:lnTo>
                  <a:pt x="342" y="803"/>
                </a:lnTo>
                <a:lnTo>
                  <a:pt x="344" y="803"/>
                </a:lnTo>
                <a:lnTo>
                  <a:pt x="346" y="802"/>
                </a:lnTo>
                <a:lnTo>
                  <a:pt x="347" y="802"/>
                </a:lnTo>
                <a:lnTo>
                  <a:pt x="347" y="800"/>
                </a:lnTo>
                <a:lnTo>
                  <a:pt x="349" y="800"/>
                </a:lnTo>
                <a:lnTo>
                  <a:pt x="350" y="800"/>
                </a:lnTo>
                <a:lnTo>
                  <a:pt x="350" y="799"/>
                </a:lnTo>
                <a:lnTo>
                  <a:pt x="350" y="797"/>
                </a:lnTo>
                <a:lnTo>
                  <a:pt x="350" y="795"/>
                </a:lnTo>
                <a:lnTo>
                  <a:pt x="350" y="794"/>
                </a:lnTo>
                <a:lnTo>
                  <a:pt x="349" y="794"/>
                </a:lnTo>
                <a:lnTo>
                  <a:pt x="349" y="792"/>
                </a:lnTo>
                <a:lnTo>
                  <a:pt x="347" y="791"/>
                </a:lnTo>
                <a:lnTo>
                  <a:pt x="346" y="789"/>
                </a:lnTo>
                <a:lnTo>
                  <a:pt x="346" y="788"/>
                </a:lnTo>
                <a:lnTo>
                  <a:pt x="346" y="786"/>
                </a:lnTo>
                <a:lnTo>
                  <a:pt x="346" y="784"/>
                </a:lnTo>
                <a:lnTo>
                  <a:pt x="346" y="783"/>
                </a:lnTo>
                <a:lnTo>
                  <a:pt x="346" y="781"/>
                </a:lnTo>
                <a:lnTo>
                  <a:pt x="347" y="781"/>
                </a:lnTo>
                <a:lnTo>
                  <a:pt x="347" y="780"/>
                </a:lnTo>
                <a:lnTo>
                  <a:pt x="347" y="778"/>
                </a:lnTo>
                <a:lnTo>
                  <a:pt x="347" y="776"/>
                </a:lnTo>
                <a:lnTo>
                  <a:pt x="347" y="775"/>
                </a:lnTo>
                <a:lnTo>
                  <a:pt x="349" y="773"/>
                </a:lnTo>
                <a:lnTo>
                  <a:pt x="347" y="773"/>
                </a:lnTo>
                <a:lnTo>
                  <a:pt x="349" y="772"/>
                </a:lnTo>
                <a:lnTo>
                  <a:pt x="349" y="770"/>
                </a:lnTo>
                <a:lnTo>
                  <a:pt x="349" y="768"/>
                </a:lnTo>
                <a:lnTo>
                  <a:pt x="349" y="767"/>
                </a:lnTo>
                <a:lnTo>
                  <a:pt x="347" y="767"/>
                </a:lnTo>
                <a:lnTo>
                  <a:pt x="347" y="765"/>
                </a:lnTo>
                <a:lnTo>
                  <a:pt x="347" y="764"/>
                </a:lnTo>
                <a:lnTo>
                  <a:pt x="346" y="764"/>
                </a:lnTo>
                <a:lnTo>
                  <a:pt x="346" y="762"/>
                </a:lnTo>
                <a:lnTo>
                  <a:pt x="346" y="761"/>
                </a:lnTo>
                <a:lnTo>
                  <a:pt x="344" y="761"/>
                </a:lnTo>
                <a:lnTo>
                  <a:pt x="344" y="759"/>
                </a:lnTo>
                <a:lnTo>
                  <a:pt x="342" y="759"/>
                </a:lnTo>
                <a:lnTo>
                  <a:pt x="342" y="757"/>
                </a:lnTo>
                <a:lnTo>
                  <a:pt x="341" y="757"/>
                </a:lnTo>
                <a:lnTo>
                  <a:pt x="341" y="756"/>
                </a:lnTo>
                <a:lnTo>
                  <a:pt x="339" y="756"/>
                </a:lnTo>
                <a:lnTo>
                  <a:pt x="339" y="757"/>
                </a:lnTo>
                <a:lnTo>
                  <a:pt x="338" y="757"/>
                </a:lnTo>
                <a:lnTo>
                  <a:pt x="338" y="756"/>
                </a:lnTo>
                <a:lnTo>
                  <a:pt x="336" y="756"/>
                </a:lnTo>
                <a:lnTo>
                  <a:pt x="336" y="754"/>
                </a:lnTo>
                <a:lnTo>
                  <a:pt x="336" y="753"/>
                </a:lnTo>
                <a:lnTo>
                  <a:pt x="336" y="751"/>
                </a:lnTo>
                <a:lnTo>
                  <a:pt x="336" y="749"/>
                </a:lnTo>
                <a:lnTo>
                  <a:pt x="336" y="748"/>
                </a:lnTo>
                <a:lnTo>
                  <a:pt x="336" y="746"/>
                </a:lnTo>
                <a:lnTo>
                  <a:pt x="336" y="745"/>
                </a:lnTo>
                <a:lnTo>
                  <a:pt x="335" y="743"/>
                </a:lnTo>
                <a:lnTo>
                  <a:pt x="335" y="741"/>
                </a:lnTo>
                <a:lnTo>
                  <a:pt x="335" y="740"/>
                </a:lnTo>
                <a:lnTo>
                  <a:pt x="336" y="740"/>
                </a:lnTo>
                <a:lnTo>
                  <a:pt x="335" y="740"/>
                </a:lnTo>
                <a:lnTo>
                  <a:pt x="336" y="738"/>
                </a:lnTo>
                <a:lnTo>
                  <a:pt x="335" y="738"/>
                </a:lnTo>
                <a:lnTo>
                  <a:pt x="335" y="737"/>
                </a:lnTo>
                <a:lnTo>
                  <a:pt x="335" y="735"/>
                </a:lnTo>
                <a:lnTo>
                  <a:pt x="333" y="735"/>
                </a:lnTo>
                <a:lnTo>
                  <a:pt x="333" y="734"/>
                </a:lnTo>
                <a:lnTo>
                  <a:pt x="331" y="734"/>
                </a:lnTo>
                <a:lnTo>
                  <a:pt x="331" y="732"/>
                </a:lnTo>
                <a:lnTo>
                  <a:pt x="330" y="732"/>
                </a:lnTo>
                <a:lnTo>
                  <a:pt x="330" y="730"/>
                </a:lnTo>
                <a:lnTo>
                  <a:pt x="328" y="730"/>
                </a:lnTo>
                <a:lnTo>
                  <a:pt x="330" y="730"/>
                </a:lnTo>
                <a:lnTo>
                  <a:pt x="330" y="729"/>
                </a:lnTo>
                <a:lnTo>
                  <a:pt x="330" y="727"/>
                </a:lnTo>
                <a:lnTo>
                  <a:pt x="328" y="727"/>
                </a:lnTo>
                <a:lnTo>
                  <a:pt x="328" y="726"/>
                </a:lnTo>
                <a:lnTo>
                  <a:pt x="330" y="724"/>
                </a:lnTo>
                <a:lnTo>
                  <a:pt x="330" y="722"/>
                </a:lnTo>
                <a:lnTo>
                  <a:pt x="331" y="722"/>
                </a:lnTo>
                <a:lnTo>
                  <a:pt x="331" y="721"/>
                </a:lnTo>
                <a:lnTo>
                  <a:pt x="333" y="721"/>
                </a:lnTo>
                <a:lnTo>
                  <a:pt x="333" y="719"/>
                </a:lnTo>
                <a:lnTo>
                  <a:pt x="335" y="719"/>
                </a:lnTo>
                <a:lnTo>
                  <a:pt x="336" y="718"/>
                </a:lnTo>
                <a:lnTo>
                  <a:pt x="338" y="718"/>
                </a:lnTo>
                <a:lnTo>
                  <a:pt x="339" y="716"/>
                </a:lnTo>
                <a:lnTo>
                  <a:pt x="341" y="716"/>
                </a:lnTo>
                <a:lnTo>
                  <a:pt x="341" y="714"/>
                </a:lnTo>
                <a:lnTo>
                  <a:pt x="342" y="714"/>
                </a:lnTo>
                <a:lnTo>
                  <a:pt x="342" y="713"/>
                </a:lnTo>
                <a:lnTo>
                  <a:pt x="344" y="713"/>
                </a:lnTo>
                <a:lnTo>
                  <a:pt x="344" y="711"/>
                </a:lnTo>
                <a:lnTo>
                  <a:pt x="346" y="710"/>
                </a:lnTo>
                <a:lnTo>
                  <a:pt x="346" y="708"/>
                </a:lnTo>
                <a:lnTo>
                  <a:pt x="346" y="707"/>
                </a:lnTo>
                <a:lnTo>
                  <a:pt x="347" y="707"/>
                </a:lnTo>
                <a:lnTo>
                  <a:pt x="349" y="705"/>
                </a:lnTo>
                <a:lnTo>
                  <a:pt x="349" y="703"/>
                </a:lnTo>
                <a:lnTo>
                  <a:pt x="350" y="703"/>
                </a:lnTo>
                <a:lnTo>
                  <a:pt x="350" y="702"/>
                </a:lnTo>
                <a:lnTo>
                  <a:pt x="352" y="700"/>
                </a:lnTo>
                <a:lnTo>
                  <a:pt x="352" y="699"/>
                </a:lnTo>
                <a:lnTo>
                  <a:pt x="352" y="697"/>
                </a:lnTo>
                <a:lnTo>
                  <a:pt x="352" y="695"/>
                </a:lnTo>
                <a:lnTo>
                  <a:pt x="352" y="694"/>
                </a:lnTo>
                <a:lnTo>
                  <a:pt x="354" y="694"/>
                </a:lnTo>
                <a:lnTo>
                  <a:pt x="354" y="695"/>
                </a:lnTo>
                <a:lnTo>
                  <a:pt x="354" y="694"/>
                </a:lnTo>
                <a:lnTo>
                  <a:pt x="355" y="694"/>
                </a:lnTo>
                <a:lnTo>
                  <a:pt x="355" y="692"/>
                </a:lnTo>
                <a:lnTo>
                  <a:pt x="355" y="691"/>
                </a:lnTo>
                <a:lnTo>
                  <a:pt x="355" y="689"/>
                </a:lnTo>
                <a:lnTo>
                  <a:pt x="357" y="689"/>
                </a:lnTo>
                <a:lnTo>
                  <a:pt x="358" y="687"/>
                </a:lnTo>
                <a:lnTo>
                  <a:pt x="360" y="687"/>
                </a:lnTo>
                <a:lnTo>
                  <a:pt x="362" y="687"/>
                </a:lnTo>
                <a:lnTo>
                  <a:pt x="362" y="689"/>
                </a:lnTo>
                <a:lnTo>
                  <a:pt x="362" y="691"/>
                </a:lnTo>
                <a:lnTo>
                  <a:pt x="363" y="691"/>
                </a:lnTo>
                <a:lnTo>
                  <a:pt x="363" y="692"/>
                </a:lnTo>
                <a:lnTo>
                  <a:pt x="365" y="694"/>
                </a:lnTo>
                <a:lnTo>
                  <a:pt x="366" y="692"/>
                </a:lnTo>
                <a:lnTo>
                  <a:pt x="368" y="692"/>
                </a:lnTo>
                <a:lnTo>
                  <a:pt x="368" y="691"/>
                </a:lnTo>
                <a:lnTo>
                  <a:pt x="369" y="691"/>
                </a:lnTo>
                <a:lnTo>
                  <a:pt x="369" y="689"/>
                </a:lnTo>
                <a:lnTo>
                  <a:pt x="371" y="689"/>
                </a:lnTo>
                <a:lnTo>
                  <a:pt x="373" y="687"/>
                </a:lnTo>
                <a:lnTo>
                  <a:pt x="374" y="686"/>
                </a:lnTo>
                <a:lnTo>
                  <a:pt x="376" y="686"/>
                </a:lnTo>
                <a:lnTo>
                  <a:pt x="376" y="684"/>
                </a:lnTo>
                <a:lnTo>
                  <a:pt x="376" y="683"/>
                </a:lnTo>
                <a:lnTo>
                  <a:pt x="376" y="681"/>
                </a:lnTo>
                <a:lnTo>
                  <a:pt x="376" y="680"/>
                </a:lnTo>
                <a:lnTo>
                  <a:pt x="376" y="678"/>
                </a:lnTo>
                <a:lnTo>
                  <a:pt x="377" y="676"/>
                </a:lnTo>
                <a:lnTo>
                  <a:pt x="377" y="675"/>
                </a:lnTo>
                <a:lnTo>
                  <a:pt x="379" y="673"/>
                </a:lnTo>
                <a:lnTo>
                  <a:pt x="379" y="672"/>
                </a:lnTo>
                <a:lnTo>
                  <a:pt x="379" y="670"/>
                </a:lnTo>
                <a:lnTo>
                  <a:pt x="379" y="668"/>
                </a:lnTo>
                <a:lnTo>
                  <a:pt x="379" y="667"/>
                </a:lnTo>
                <a:lnTo>
                  <a:pt x="377" y="667"/>
                </a:lnTo>
                <a:lnTo>
                  <a:pt x="377" y="665"/>
                </a:lnTo>
                <a:lnTo>
                  <a:pt x="376" y="665"/>
                </a:lnTo>
                <a:lnTo>
                  <a:pt x="374" y="665"/>
                </a:lnTo>
                <a:lnTo>
                  <a:pt x="373" y="665"/>
                </a:lnTo>
                <a:lnTo>
                  <a:pt x="373" y="667"/>
                </a:lnTo>
                <a:lnTo>
                  <a:pt x="371" y="667"/>
                </a:lnTo>
                <a:lnTo>
                  <a:pt x="369" y="667"/>
                </a:lnTo>
                <a:lnTo>
                  <a:pt x="368" y="665"/>
                </a:lnTo>
                <a:lnTo>
                  <a:pt x="366" y="665"/>
                </a:lnTo>
                <a:lnTo>
                  <a:pt x="365" y="665"/>
                </a:lnTo>
                <a:lnTo>
                  <a:pt x="363" y="665"/>
                </a:lnTo>
                <a:lnTo>
                  <a:pt x="362" y="665"/>
                </a:lnTo>
                <a:lnTo>
                  <a:pt x="362" y="664"/>
                </a:lnTo>
                <a:lnTo>
                  <a:pt x="360" y="664"/>
                </a:lnTo>
                <a:lnTo>
                  <a:pt x="358" y="664"/>
                </a:lnTo>
                <a:lnTo>
                  <a:pt x="357" y="664"/>
                </a:lnTo>
                <a:lnTo>
                  <a:pt x="355" y="664"/>
                </a:lnTo>
                <a:lnTo>
                  <a:pt x="354" y="664"/>
                </a:lnTo>
                <a:lnTo>
                  <a:pt x="352" y="664"/>
                </a:lnTo>
                <a:lnTo>
                  <a:pt x="352" y="662"/>
                </a:lnTo>
                <a:lnTo>
                  <a:pt x="350" y="662"/>
                </a:lnTo>
                <a:lnTo>
                  <a:pt x="349" y="662"/>
                </a:lnTo>
                <a:lnTo>
                  <a:pt x="347" y="662"/>
                </a:lnTo>
                <a:lnTo>
                  <a:pt x="346" y="662"/>
                </a:lnTo>
                <a:lnTo>
                  <a:pt x="344" y="662"/>
                </a:lnTo>
                <a:lnTo>
                  <a:pt x="344" y="660"/>
                </a:lnTo>
                <a:lnTo>
                  <a:pt x="342" y="659"/>
                </a:lnTo>
                <a:lnTo>
                  <a:pt x="342" y="657"/>
                </a:lnTo>
                <a:lnTo>
                  <a:pt x="341" y="657"/>
                </a:lnTo>
                <a:lnTo>
                  <a:pt x="341" y="656"/>
                </a:lnTo>
                <a:lnTo>
                  <a:pt x="339" y="656"/>
                </a:lnTo>
                <a:lnTo>
                  <a:pt x="339" y="654"/>
                </a:lnTo>
                <a:lnTo>
                  <a:pt x="341" y="654"/>
                </a:lnTo>
                <a:lnTo>
                  <a:pt x="341" y="653"/>
                </a:lnTo>
                <a:lnTo>
                  <a:pt x="339" y="653"/>
                </a:lnTo>
                <a:lnTo>
                  <a:pt x="338" y="651"/>
                </a:lnTo>
                <a:lnTo>
                  <a:pt x="338" y="649"/>
                </a:lnTo>
                <a:lnTo>
                  <a:pt x="339" y="648"/>
                </a:lnTo>
                <a:lnTo>
                  <a:pt x="338" y="648"/>
                </a:lnTo>
                <a:lnTo>
                  <a:pt x="336" y="648"/>
                </a:lnTo>
                <a:lnTo>
                  <a:pt x="335" y="648"/>
                </a:lnTo>
                <a:lnTo>
                  <a:pt x="335" y="646"/>
                </a:lnTo>
                <a:lnTo>
                  <a:pt x="335" y="645"/>
                </a:lnTo>
                <a:lnTo>
                  <a:pt x="335" y="643"/>
                </a:lnTo>
                <a:lnTo>
                  <a:pt x="333" y="643"/>
                </a:lnTo>
                <a:lnTo>
                  <a:pt x="333" y="641"/>
                </a:lnTo>
                <a:lnTo>
                  <a:pt x="331" y="640"/>
                </a:lnTo>
                <a:lnTo>
                  <a:pt x="331" y="638"/>
                </a:lnTo>
                <a:lnTo>
                  <a:pt x="331" y="637"/>
                </a:lnTo>
                <a:lnTo>
                  <a:pt x="330" y="635"/>
                </a:lnTo>
                <a:lnTo>
                  <a:pt x="330" y="633"/>
                </a:lnTo>
                <a:lnTo>
                  <a:pt x="328" y="632"/>
                </a:lnTo>
                <a:lnTo>
                  <a:pt x="328" y="630"/>
                </a:lnTo>
                <a:lnTo>
                  <a:pt x="328" y="629"/>
                </a:lnTo>
                <a:lnTo>
                  <a:pt x="328" y="627"/>
                </a:lnTo>
                <a:lnTo>
                  <a:pt x="327" y="626"/>
                </a:lnTo>
                <a:lnTo>
                  <a:pt x="327" y="624"/>
                </a:lnTo>
                <a:lnTo>
                  <a:pt x="327" y="622"/>
                </a:lnTo>
                <a:lnTo>
                  <a:pt x="325" y="621"/>
                </a:lnTo>
                <a:lnTo>
                  <a:pt x="325" y="619"/>
                </a:lnTo>
                <a:lnTo>
                  <a:pt x="325" y="618"/>
                </a:lnTo>
                <a:lnTo>
                  <a:pt x="327" y="616"/>
                </a:lnTo>
                <a:lnTo>
                  <a:pt x="328" y="614"/>
                </a:lnTo>
                <a:lnTo>
                  <a:pt x="328" y="613"/>
                </a:lnTo>
                <a:lnTo>
                  <a:pt x="327" y="613"/>
                </a:lnTo>
                <a:lnTo>
                  <a:pt x="325" y="613"/>
                </a:lnTo>
                <a:lnTo>
                  <a:pt x="325" y="611"/>
                </a:lnTo>
                <a:lnTo>
                  <a:pt x="325" y="610"/>
                </a:lnTo>
                <a:lnTo>
                  <a:pt x="325" y="608"/>
                </a:lnTo>
                <a:lnTo>
                  <a:pt x="325" y="606"/>
                </a:lnTo>
                <a:lnTo>
                  <a:pt x="323" y="605"/>
                </a:lnTo>
                <a:lnTo>
                  <a:pt x="322" y="605"/>
                </a:lnTo>
                <a:lnTo>
                  <a:pt x="322" y="603"/>
                </a:lnTo>
                <a:lnTo>
                  <a:pt x="320" y="602"/>
                </a:lnTo>
                <a:lnTo>
                  <a:pt x="319" y="600"/>
                </a:lnTo>
                <a:lnTo>
                  <a:pt x="317" y="600"/>
                </a:lnTo>
                <a:lnTo>
                  <a:pt x="317" y="602"/>
                </a:lnTo>
                <a:lnTo>
                  <a:pt x="315" y="602"/>
                </a:lnTo>
                <a:lnTo>
                  <a:pt x="314" y="599"/>
                </a:lnTo>
                <a:lnTo>
                  <a:pt x="312" y="597"/>
                </a:lnTo>
                <a:lnTo>
                  <a:pt x="311" y="597"/>
                </a:lnTo>
                <a:lnTo>
                  <a:pt x="309" y="597"/>
                </a:lnTo>
                <a:lnTo>
                  <a:pt x="309" y="595"/>
                </a:lnTo>
                <a:lnTo>
                  <a:pt x="308" y="594"/>
                </a:lnTo>
                <a:lnTo>
                  <a:pt x="306" y="594"/>
                </a:lnTo>
                <a:lnTo>
                  <a:pt x="304" y="594"/>
                </a:lnTo>
                <a:lnTo>
                  <a:pt x="303" y="595"/>
                </a:lnTo>
                <a:lnTo>
                  <a:pt x="301" y="595"/>
                </a:lnTo>
                <a:lnTo>
                  <a:pt x="300" y="595"/>
                </a:lnTo>
                <a:lnTo>
                  <a:pt x="298" y="595"/>
                </a:lnTo>
                <a:lnTo>
                  <a:pt x="298" y="594"/>
                </a:lnTo>
                <a:lnTo>
                  <a:pt x="298" y="592"/>
                </a:lnTo>
                <a:lnTo>
                  <a:pt x="298" y="591"/>
                </a:lnTo>
                <a:lnTo>
                  <a:pt x="298" y="589"/>
                </a:lnTo>
                <a:lnTo>
                  <a:pt x="298" y="587"/>
                </a:lnTo>
                <a:lnTo>
                  <a:pt x="296" y="587"/>
                </a:lnTo>
                <a:lnTo>
                  <a:pt x="296" y="589"/>
                </a:lnTo>
                <a:lnTo>
                  <a:pt x="295" y="589"/>
                </a:lnTo>
                <a:lnTo>
                  <a:pt x="293" y="587"/>
                </a:lnTo>
                <a:lnTo>
                  <a:pt x="292" y="587"/>
                </a:lnTo>
                <a:lnTo>
                  <a:pt x="292" y="586"/>
                </a:lnTo>
                <a:lnTo>
                  <a:pt x="292" y="584"/>
                </a:lnTo>
                <a:lnTo>
                  <a:pt x="292" y="583"/>
                </a:lnTo>
                <a:lnTo>
                  <a:pt x="292" y="581"/>
                </a:lnTo>
                <a:lnTo>
                  <a:pt x="292" y="579"/>
                </a:lnTo>
                <a:lnTo>
                  <a:pt x="290" y="578"/>
                </a:lnTo>
                <a:lnTo>
                  <a:pt x="288" y="576"/>
                </a:lnTo>
                <a:lnTo>
                  <a:pt x="290" y="576"/>
                </a:lnTo>
                <a:lnTo>
                  <a:pt x="290" y="575"/>
                </a:lnTo>
                <a:lnTo>
                  <a:pt x="288" y="573"/>
                </a:lnTo>
                <a:lnTo>
                  <a:pt x="287" y="573"/>
                </a:lnTo>
                <a:lnTo>
                  <a:pt x="288" y="572"/>
                </a:lnTo>
                <a:lnTo>
                  <a:pt x="288" y="570"/>
                </a:lnTo>
                <a:lnTo>
                  <a:pt x="287" y="568"/>
                </a:lnTo>
                <a:lnTo>
                  <a:pt x="285" y="568"/>
                </a:lnTo>
                <a:lnTo>
                  <a:pt x="285" y="567"/>
                </a:lnTo>
                <a:lnTo>
                  <a:pt x="284" y="567"/>
                </a:lnTo>
                <a:lnTo>
                  <a:pt x="284" y="565"/>
                </a:lnTo>
                <a:lnTo>
                  <a:pt x="282" y="565"/>
                </a:lnTo>
                <a:lnTo>
                  <a:pt x="281" y="565"/>
                </a:lnTo>
                <a:lnTo>
                  <a:pt x="279" y="567"/>
                </a:lnTo>
                <a:lnTo>
                  <a:pt x="277" y="567"/>
                </a:lnTo>
                <a:lnTo>
                  <a:pt x="277" y="565"/>
                </a:lnTo>
                <a:lnTo>
                  <a:pt x="276" y="565"/>
                </a:lnTo>
                <a:lnTo>
                  <a:pt x="274" y="565"/>
                </a:lnTo>
                <a:lnTo>
                  <a:pt x="273" y="565"/>
                </a:lnTo>
                <a:lnTo>
                  <a:pt x="271" y="564"/>
                </a:lnTo>
                <a:lnTo>
                  <a:pt x="269" y="564"/>
                </a:lnTo>
                <a:lnTo>
                  <a:pt x="271" y="560"/>
                </a:lnTo>
                <a:lnTo>
                  <a:pt x="271" y="559"/>
                </a:lnTo>
                <a:lnTo>
                  <a:pt x="273" y="557"/>
                </a:lnTo>
                <a:lnTo>
                  <a:pt x="271" y="557"/>
                </a:lnTo>
                <a:lnTo>
                  <a:pt x="273" y="557"/>
                </a:lnTo>
                <a:lnTo>
                  <a:pt x="273" y="556"/>
                </a:lnTo>
                <a:lnTo>
                  <a:pt x="271" y="554"/>
                </a:lnTo>
                <a:lnTo>
                  <a:pt x="273" y="554"/>
                </a:lnTo>
                <a:lnTo>
                  <a:pt x="271" y="554"/>
                </a:lnTo>
                <a:lnTo>
                  <a:pt x="271" y="552"/>
                </a:lnTo>
                <a:lnTo>
                  <a:pt x="269" y="552"/>
                </a:lnTo>
                <a:lnTo>
                  <a:pt x="269" y="551"/>
                </a:lnTo>
                <a:lnTo>
                  <a:pt x="268" y="551"/>
                </a:lnTo>
                <a:lnTo>
                  <a:pt x="268" y="549"/>
                </a:lnTo>
                <a:lnTo>
                  <a:pt x="266" y="549"/>
                </a:lnTo>
                <a:lnTo>
                  <a:pt x="266" y="548"/>
                </a:lnTo>
                <a:lnTo>
                  <a:pt x="265" y="548"/>
                </a:lnTo>
                <a:lnTo>
                  <a:pt x="265" y="546"/>
                </a:lnTo>
                <a:lnTo>
                  <a:pt x="265" y="545"/>
                </a:lnTo>
                <a:lnTo>
                  <a:pt x="263" y="545"/>
                </a:lnTo>
                <a:lnTo>
                  <a:pt x="263" y="543"/>
                </a:lnTo>
                <a:lnTo>
                  <a:pt x="263" y="541"/>
                </a:lnTo>
                <a:lnTo>
                  <a:pt x="263" y="540"/>
                </a:lnTo>
                <a:lnTo>
                  <a:pt x="263" y="538"/>
                </a:lnTo>
                <a:lnTo>
                  <a:pt x="263" y="537"/>
                </a:lnTo>
                <a:lnTo>
                  <a:pt x="263" y="535"/>
                </a:lnTo>
                <a:lnTo>
                  <a:pt x="258" y="518"/>
                </a:lnTo>
                <a:lnTo>
                  <a:pt x="255" y="508"/>
                </a:lnTo>
                <a:lnTo>
                  <a:pt x="255" y="506"/>
                </a:lnTo>
                <a:lnTo>
                  <a:pt x="255" y="505"/>
                </a:lnTo>
                <a:lnTo>
                  <a:pt x="257" y="491"/>
                </a:lnTo>
                <a:lnTo>
                  <a:pt x="257" y="478"/>
                </a:lnTo>
                <a:lnTo>
                  <a:pt x="258" y="448"/>
                </a:lnTo>
                <a:lnTo>
                  <a:pt x="258" y="446"/>
                </a:lnTo>
                <a:lnTo>
                  <a:pt x="257" y="444"/>
                </a:lnTo>
                <a:lnTo>
                  <a:pt x="255" y="443"/>
                </a:lnTo>
                <a:lnTo>
                  <a:pt x="254" y="441"/>
                </a:lnTo>
                <a:lnTo>
                  <a:pt x="252" y="440"/>
                </a:lnTo>
                <a:lnTo>
                  <a:pt x="250" y="440"/>
                </a:lnTo>
                <a:lnTo>
                  <a:pt x="247" y="438"/>
                </a:lnTo>
                <a:lnTo>
                  <a:pt x="246" y="437"/>
                </a:lnTo>
                <a:lnTo>
                  <a:pt x="244" y="435"/>
                </a:lnTo>
                <a:lnTo>
                  <a:pt x="242" y="435"/>
                </a:lnTo>
                <a:lnTo>
                  <a:pt x="241" y="433"/>
                </a:lnTo>
                <a:lnTo>
                  <a:pt x="239" y="432"/>
                </a:lnTo>
                <a:lnTo>
                  <a:pt x="238" y="430"/>
                </a:lnTo>
                <a:lnTo>
                  <a:pt x="238" y="429"/>
                </a:lnTo>
                <a:lnTo>
                  <a:pt x="236" y="427"/>
                </a:lnTo>
                <a:lnTo>
                  <a:pt x="235" y="425"/>
                </a:lnTo>
                <a:lnTo>
                  <a:pt x="233" y="424"/>
                </a:lnTo>
                <a:lnTo>
                  <a:pt x="231" y="422"/>
                </a:lnTo>
                <a:lnTo>
                  <a:pt x="231" y="421"/>
                </a:lnTo>
                <a:lnTo>
                  <a:pt x="230" y="421"/>
                </a:lnTo>
                <a:lnTo>
                  <a:pt x="228" y="421"/>
                </a:lnTo>
                <a:lnTo>
                  <a:pt x="228" y="419"/>
                </a:lnTo>
                <a:lnTo>
                  <a:pt x="227" y="419"/>
                </a:lnTo>
                <a:lnTo>
                  <a:pt x="225" y="419"/>
                </a:lnTo>
                <a:lnTo>
                  <a:pt x="225" y="417"/>
                </a:lnTo>
                <a:lnTo>
                  <a:pt x="223" y="417"/>
                </a:lnTo>
                <a:lnTo>
                  <a:pt x="222" y="417"/>
                </a:lnTo>
                <a:lnTo>
                  <a:pt x="220" y="416"/>
                </a:lnTo>
                <a:lnTo>
                  <a:pt x="219" y="414"/>
                </a:lnTo>
                <a:lnTo>
                  <a:pt x="217" y="414"/>
                </a:lnTo>
                <a:lnTo>
                  <a:pt x="217" y="413"/>
                </a:lnTo>
                <a:lnTo>
                  <a:pt x="215" y="413"/>
                </a:lnTo>
                <a:lnTo>
                  <a:pt x="215" y="411"/>
                </a:lnTo>
                <a:lnTo>
                  <a:pt x="214" y="411"/>
                </a:lnTo>
                <a:lnTo>
                  <a:pt x="214" y="410"/>
                </a:lnTo>
                <a:lnTo>
                  <a:pt x="212" y="410"/>
                </a:lnTo>
                <a:lnTo>
                  <a:pt x="212" y="408"/>
                </a:lnTo>
                <a:lnTo>
                  <a:pt x="211" y="408"/>
                </a:lnTo>
                <a:lnTo>
                  <a:pt x="211" y="406"/>
                </a:lnTo>
                <a:lnTo>
                  <a:pt x="209" y="405"/>
                </a:lnTo>
                <a:lnTo>
                  <a:pt x="208" y="403"/>
                </a:lnTo>
                <a:lnTo>
                  <a:pt x="206" y="402"/>
                </a:lnTo>
                <a:lnTo>
                  <a:pt x="206" y="400"/>
                </a:lnTo>
                <a:lnTo>
                  <a:pt x="204" y="398"/>
                </a:lnTo>
                <a:lnTo>
                  <a:pt x="204" y="397"/>
                </a:lnTo>
                <a:lnTo>
                  <a:pt x="203" y="395"/>
                </a:lnTo>
                <a:lnTo>
                  <a:pt x="203" y="394"/>
                </a:lnTo>
                <a:lnTo>
                  <a:pt x="203" y="392"/>
                </a:lnTo>
                <a:lnTo>
                  <a:pt x="201" y="390"/>
                </a:lnTo>
                <a:lnTo>
                  <a:pt x="201" y="389"/>
                </a:lnTo>
                <a:lnTo>
                  <a:pt x="198" y="387"/>
                </a:lnTo>
                <a:lnTo>
                  <a:pt x="196" y="386"/>
                </a:lnTo>
                <a:lnTo>
                  <a:pt x="196" y="384"/>
                </a:lnTo>
                <a:lnTo>
                  <a:pt x="196" y="383"/>
                </a:lnTo>
                <a:lnTo>
                  <a:pt x="196" y="381"/>
                </a:lnTo>
                <a:lnTo>
                  <a:pt x="196" y="376"/>
                </a:lnTo>
                <a:lnTo>
                  <a:pt x="195" y="373"/>
                </a:lnTo>
                <a:lnTo>
                  <a:pt x="195" y="371"/>
                </a:lnTo>
                <a:lnTo>
                  <a:pt x="195" y="368"/>
                </a:lnTo>
                <a:lnTo>
                  <a:pt x="195" y="367"/>
                </a:lnTo>
                <a:lnTo>
                  <a:pt x="193" y="365"/>
                </a:lnTo>
                <a:lnTo>
                  <a:pt x="193" y="363"/>
                </a:lnTo>
                <a:lnTo>
                  <a:pt x="192" y="363"/>
                </a:lnTo>
                <a:lnTo>
                  <a:pt x="192" y="362"/>
                </a:lnTo>
                <a:lnTo>
                  <a:pt x="190" y="360"/>
                </a:lnTo>
                <a:lnTo>
                  <a:pt x="187" y="359"/>
                </a:lnTo>
                <a:lnTo>
                  <a:pt x="184" y="357"/>
                </a:lnTo>
                <a:lnTo>
                  <a:pt x="176" y="352"/>
                </a:lnTo>
                <a:lnTo>
                  <a:pt x="171" y="349"/>
                </a:lnTo>
                <a:lnTo>
                  <a:pt x="169" y="348"/>
                </a:lnTo>
                <a:lnTo>
                  <a:pt x="168" y="346"/>
                </a:lnTo>
                <a:lnTo>
                  <a:pt x="166" y="344"/>
                </a:lnTo>
                <a:lnTo>
                  <a:pt x="161" y="340"/>
                </a:lnTo>
                <a:lnTo>
                  <a:pt x="160" y="340"/>
                </a:lnTo>
                <a:lnTo>
                  <a:pt x="160" y="338"/>
                </a:lnTo>
                <a:lnTo>
                  <a:pt x="157" y="335"/>
                </a:lnTo>
                <a:lnTo>
                  <a:pt x="157" y="333"/>
                </a:lnTo>
                <a:lnTo>
                  <a:pt x="155" y="333"/>
                </a:lnTo>
                <a:lnTo>
                  <a:pt x="155" y="332"/>
                </a:lnTo>
                <a:lnTo>
                  <a:pt x="154" y="330"/>
                </a:lnTo>
                <a:lnTo>
                  <a:pt x="152" y="329"/>
                </a:lnTo>
                <a:lnTo>
                  <a:pt x="152" y="327"/>
                </a:lnTo>
                <a:lnTo>
                  <a:pt x="150" y="325"/>
                </a:lnTo>
                <a:lnTo>
                  <a:pt x="150" y="324"/>
                </a:lnTo>
                <a:lnTo>
                  <a:pt x="149" y="322"/>
                </a:lnTo>
                <a:lnTo>
                  <a:pt x="149" y="321"/>
                </a:lnTo>
                <a:lnTo>
                  <a:pt x="147" y="319"/>
                </a:lnTo>
                <a:lnTo>
                  <a:pt x="146" y="317"/>
                </a:lnTo>
                <a:lnTo>
                  <a:pt x="144" y="317"/>
                </a:lnTo>
                <a:lnTo>
                  <a:pt x="144" y="316"/>
                </a:lnTo>
                <a:lnTo>
                  <a:pt x="142" y="314"/>
                </a:lnTo>
                <a:lnTo>
                  <a:pt x="141" y="314"/>
                </a:lnTo>
                <a:lnTo>
                  <a:pt x="139" y="314"/>
                </a:lnTo>
                <a:lnTo>
                  <a:pt x="139" y="313"/>
                </a:lnTo>
                <a:lnTo>
                  <a:pt x="138" y="313"/>
                </a:lnTo>
                <a:lnTo>
                  <a:pt x="138" y="311"/>
                </a:lnTo>
                <a:lnTo>
                  <a:pt x="136" y="311"/>
                </a:lnTo>
                <a:lnTo>
                  <a:pt x="136" y="309"/>
                </a:lnTo>
                <a:lnTo>
                  <a:pt x="134" y="308"/>
                </a:lnTo>
                <a:lnTo>
                  <a:pt x="134" y="306"/>
                </a:lnTo>
                <a:lnTo>
                  <a:pt x="134" y="305"/>
                </a:lnTo>
                <a:lnTo>
                  <a:pt x="134" y="303"/>
                </a:lnTo>
                <a:lnTo>
                  <a:pt x="133" y="303"/>
                </a:lnTo>
                <a:lnTo>
                  <a:pt x="133" y="302"/>
                </a:lnTo>
                <a:lnTo>
                  <a:pt x="133" y="300"/>
                </a:lnTo>
                <a:lnTo>
                  <a:pt x="133" y="298"/>
                </a:lnTo>
                <a:lnTo>
                  <a:pt x="133" y="297"/>
                </a:lnTo>
                <a:lnTo>
                  <a:pt x="133" y="295"/>
                </a:lnTo>
                <a:lnTo>
                  <a:pt x="131" y="294"/>
                </a:lnTo>
                <a:lnTo>
                  <a:pt x="131" y="292"/>
                </a:lnTo>
                <a:lnTo>
                  <a:pt x="130" y="292"/>
                </a:lnTo>
                <a:lnTo>
                  <a:pt x="130" y="290"/>
                </a:lnTo>
                <a:lnTo>
                  <a:pt x="130" y="289"/>
                </a:lnTo>
                <a:lnTo>
                  <a:pt x="128" y="287"/>
                </a:lnTo>
                <a:lnTo>
                  <a:pt x="127" y="286"/>
                </a:lnTo>
                <a:lnTo>
                  <a:pt x="125" y="284"/>
                </a:lnTo>
                <a:lnTo>
                  <a:pt x="123" y="284"/>
                </a:lnTo>
                <a:lnTo>
                  <a:pt x="123" y="282"/>
                </a:lnTo>
                <a:lnTo>
                  <a:pt x="122" y="282"/>
                </a:lnTo>
                <a:lnTo>
                  <a:pt x="120" y="282"/>
                </a:lnTo>
                <a:lnTo>
                  <a:pt x="120" y="281"/>
                </a:lnTo>
                <a:lnTo>
                  <a:pt x="119" y="281"/>
                </a:lnTo>
                <a:lnTo>
                  <a:pt x="117" y="281"/>
                </a:lnTo>
                <a:lnTo>
                  <a:pt x="115" y="281"/>
                </a:lnTo>
                <a:lnTo>
                  <a:pt x="114" y="281"/>
                </a:lnTo>
                <a:lnTo>
                  <a:pt x="114" y="279"/>
                </a:lnTo>
                <a:lnTo>
                  <a:pt x="112" y="279"/>
                </a:lnTo>
                <a:lnTo>
                  <a:pt x="111" y="279"/>
                </a:lnTo>
                <a:lnTo>
                  <a:pt x="109" y="279"/>
                </a:lnTo>
                <a:lnTo>
                  <a:pt x="109" y="278"/>
                </a:lnTo>
                <a:lnTo>
                  <a:pt x="107" y="278"/>
                </a:lnTo>
                <a:lnTo>
                  <a:pt x="106" y="276"/>
                </a:lnTo>
                <a:lnTo>
                  <a:pt x="106" y="275"/>
                </a:lnTo>
                <a:lnTo>
                  <a:pt x="104" y="275"/>
                </a:lnTo>
                <a:lnTo>
                  <a:pt x="104" y="273"/>
                </a:lnTo>
                <a:lnTo>
                  <a:pt x="103" y="273"/>
                </a:lnTo>
                <a:lnTo>
                  <a:pt x="103" y="271"/>
                </a:lnTo>
                <a:lnTo>
                  <a:pt x="101" y="270"/>
                </a:lnTo>
                <a:lnTo>
                  <a:pt x="100" y="270"/>
                </a:lnTo>
                <a:lnTo>
                  <a:pt x="98" y="270"/>
                </a:lnTo>
                <a:lnTo>
                  <a:pt x="98" y="268"/>
                </a:lnTo>
                <a:lnTo>
                  <a:pt x="96" y="268"/>
                </a:lnTo>
                <a:lnTo>
                  <a:pt x="95" y="268"/>
                </a:lnTo>
                <a:lnTo>
                  <a:pt x="95" y="267"/>
                </a:lnTo>
                <a:lnTo>
                  <a:pt x="95" y="265"/>
                </a:lnTo>
                <a:lnTo>
                  <a:pt x="95" y="263"/>
                </a:lnTo>
                <a:lnTo>
                  <a:pt x="93" y="263"/>
                </a:lnTo>
                <a:lnTo>
                  <a:pt x="92" y="263"/>
                </a:lnTo>
                <a:lnTo>
                  <a:pt x="92" y="262"/>
                </a:lnTo>
                <a:lnTo>
                  <a:pt x="90" y="262"/>
                </a:lnTo>
                <a:lnTo>
                  <a:pt x="88" y="262"/>
                </a:lnTo>
                <a:lnTo>
                  <a:pt x="87" y="262"/>
                </a:lnTo>
                <a:lnTo>
                  <a:pt x="85" y="262"/>
                </a:lnTo>
                <a:lnTo>
                  <a:pt x="84" y="262"/>
                </a:lnTo>
                <a:lnTo>
                  <a:pt x="82" y="260"/>
                </a:lnTo>
                <a:lnTo>
                  <a:pt x="81" y="259"/>
                </a:lnTo>
                <a:lnTo>
                  <a:pt x="79" y="257"/>
                </a:lnTo>
                <a:lnTo>
                  <a:pt x="79" y="255"/>
                </a:lnTo>
                <a:lnTo>
                  <a:pt x="77" y="255"/>
                </a:lnTo>
                <a:lnTo>
                  <a:pt x="69" y="241"/>
                </a:lnTo>
                <a:lnTo>
                  <a:pt x="69" y="240"/>
                </a:lnTo>
                <a:lnTo>
                  <a:pt x="68" y="240"/>
                </a:lnTo>
                <a:lnTo>
                  <a:pt x="63" y="232"/>
                </a:lnTo>
                <a:lnTo>
                  <a:pt x="61" y="230"/>
                </a:lnTo>
                <a:lnTo>
                  <a:pt x="60" y="228"/>
                </a:lnTo>
                <a:lnTo>
                  <a:pt x="58" y="227"/>
                </a:lnTo>
                <a:lnTo>
                  <a:pt x="58" y="225"/>
                </a:lnTo>
                <a:lnTo>
                  <a:pt x="57" y="224"/>
                </a:lnTo>
                <a:lnTo>
                  <a:pt x="55" y="224"/>
                </a:lnTo>
                <a:lnTo>
                  <a:pt x="54" y="222"/>
                </a:lnTo>
                <a:lnTo>
                  <a:pt x="52" y="219"/>
                </a:lnTo>
                <a:lnTo>
                  <a:pt x="50" y="219"/>
                </a:lnTo>
                <a:lnTo>
                  <a:pt x="50" y="217"/>
                </a:lnTo>
                <a:lnTo>
                  <a:pt x="49" y="217"/>
                </a:lnTo>
                <a:lnTo>
                  <a:pt x="49" y="216"/>
                </a:lnTo>
                <a:lnTo>
                  <a:pt x="47" y="216"/>
                </a:lnTo>
                <a:lnTo>
                  <a:pt x="47" y="214"/>
                </a:lnTo>
                <a:lnTo>
                  <a:pt x="46" y="213"/>
                </a:lnTo>
                <a:lnTo>
                  <a:pt x="44" y="211"/>
                </a:lnTo>
                <a:lnTo>
                  <a:pt x="42" y="211"/>
                </a:lnTo>
                <a:lnTo>
                  <a:pt x="42" y="209"/>
                </a:lnTo>
                <a:lnTo>
                  <a:pt x="39" y="208"/>
                </a:lnTo>
                <a:lnTo>
                  <a:pt x="39" y="206"/>
                </a:lnTo>
                <a:lnTo>
                  <a:pt x="38" y="206"/>
                </a:lnTo>
                <a:lnTo>
                  <a:pt x="36" y="205"/>
                </a:lnTo>
                <a:lnTo>
                  <a:pt x="34" y="205"/>
                </a:lnTo>
                <a:lnTo>
                  <a:pt x="33" y="205"/>
                </a:lnTo>
                <a:lnTo>
                  <a:pt x="33" y="203"/>
                </a:lnTo>
                <a:lnTo>
                  <a:pt x="31" y="203"/>
                </a:lnTo>
                <a:lnTo>
                  <a:pt x="28" y="203"/>
                </a:lnTo>
                <a:lnTo>
                  <a:pt x="27" y="201"/>
                </a:lnTo>
                <a:lnTo>
                  <a:pt x="25" y="201"/>
                </a:lnTo>
                <a:lnTo>
                  <a:pt x="23" y="201"/>
                </a:lnTo>
                <a:lnTo>
                  <a:pt x="22" y="201"/>
                </a:lnTo>
                <a:lnTo>
                  <a:pt x="20" y="201"/>
                </a:lnTo>
                <a:lnTo>
                  <a:pt x="19" y="201"/>
                </a:lnTo>
                <a:lnTo>
                  <a:pt x="15" y="201"/>
                </a:lnTo>
                <a:lnTo>
                  <a:pt x="14" y="201"/>
                </a:lnTo>
                <a:lnTo>
                  <a:pt x="12" y="201"/>
                </a:lnTo>
                <a:lnTo>
                  <a:pt x="11" y="201"/>
                </a:lnTo>
                <a:lnTo>
                  <a:pt x="9" y="201"/>
                </a:lnTo>
                <a:lnTo>
                  <a:pt x="7" y="200"/>
                </a:lnTo>
                <a:lnTo>
                  <a:pt x="6" y="200"/>
                </a:lnTo>
                <a:lnTo>
                  <a:pt x="6" y="198"/>
                </a:lnTo>
                <a:lnTo>
                  <a:pt x="4" y="197"/>
                </a:lnTo>
                <a:lnTo>
                  <a:pt x="4" y="195"/>
                </a:lnTo>
                <a:lnTo>
                  <a:pt x="4" y="194"/>
                </a:lnTo>
                <a:lnTo>
                  <a:pt x="4" y="192"/>
                </a:lnTo>
                <a:lnTo>
                  <a:pt x="4" y="190"/>
                </a:lnTo>
                <a:lnTo>
                  <a:pt x="4" y="189"/>
                </a:lnTo>
                <a:lnTo>
                  <a:pt x="3" y="187"/>
                </a:lnTo>
                <a:lnTo>
                  <a:pt x="3" y="186"/>
                </a:lnTo>
                <a:lnTo>
                  <a:pt x="3" y="184"/>
                </a:lnTo>
                <a:lnTo>
                  <a:pt x="3" y="182"/>
                </a:lnTo>
                <a:lnTo>
                  <a:pt x="1" y="182"/>
                </a:lnTo>
                <a:lnTo>
                  <a:pt x="1" y="179"/>
                </a:lnTo>
                <a:lnTo>
                  <a:pt x="0" y="176"/>
                </a:lnTo>
                <a:lnTo>
                  <a:pt x="0" y="174"/>
                </a:lnTo>
                <a:lnTo>
                  <a:pt x="3" y="174"/>
                </a:lnTo>
                <a:lnTo>
                  <a:pt x="4" y="173"/>
                </a:lnTo>
                <a:lnTo>
                  <a:pt x="6" y="173"/>
                </a:lnTo>
                <a:lnTo>
                  <a:pt x="9" y="171"/>
                </a:lnTo>
                <a:lnTo>
                  <a:pt x="11" y="171"/>
                </a:lnTo>
                <a:lnTo>
                  <a:pt x="12" y="171"/>
                </a:lnTo>
                <a:lnTo>
                  <a:pt x="14" y="171"/>
                </a:lnTo>
                <a:lnTo>
                  <a:pt x="15" y="171"/>
                </a:lnTo>
                <a:lnTo>
                  <a:pt x="17" y="171"/>
                </a:lnTo>
                <a:lnTo>
                  <a:pt x="19" y="171"/>
                </a:lnTo>
                <a:lnTo>
                  <a:pt x="20" y="171"/>
                </a:lnTo>
                <a:lnTo>
                  <a:pt x="22" y="171"/>
                </a:lnTo>
                <a:lnTo>
                  <a:pt x="22" y="173"/>
                </a:lnTo>
                <a:lnTo>
                  <a:pt x="23" y="178"/>
                </a:lnTo>
                <a:lnTo>
                  <a:pt x="23" y="179"/>
                </a:lnTo>
                <a:lnTo>
                  <a:pt x="25" y="181"/>
                </a:lnTo>
                <a:lnTo>
                  <a:pt x="25" y="182"/>
                </a:lnTo>
                <a:lnTo>
                  <a:pt x="27" y="184"/>
                </a:lnTo>
                <a:lnTo>
                  <a:pt x="28" y="184"/>
                </a:lnTo>
                <a:lnTo>
                  <a:pt x="30" y="184"/>
                </a:lnTo>
                <a:lnTo>
                  <a:pt x="31" y="182"/>
                </a:lnTo>
                <a:lnTo>
                  <a:pt x="33" y="182"/>
                </a:lnTo>
                <a:lnTo>
                  <a:pt x="34" y="182"/>
                </a:lnTo>
                <a:lnTo>
                  <a:pt x="34" y="181"/>
                </a:lnTo>
                <a:lnTo>
                  <a:pt x="36" y="181"/>
                </a:lnTo>
                <a:lnTo>
                  <a:pt x="36" y="179"/>
                </a:lnTo>
                <a:lnTo>
                  <a:pt x="38" y="179"/>
                </a:lnTo>
                <a:lnTo>
                  <a:pt x="39" y="178"/>
                </a:lnTo>
                <a:lnTo>
                  <a:pt x="41" y="178"/>
                </a:lnTo>
                <a:lnTo>
                  <a:pt x="44" y="178"/>
                </a:lnTo>
                <a:lnTo>
                  <a:pt x="46" y="178"/>
                </a:lnTo>
                <a:lnTo>
                  <a:pt x="47" y="176"/>
                </a:lnTo>
                <a:lnTo>
                  <a:pt x="49" y="176"/>
                </a:lnTo>
                <a:lnTo>
                  <a:pt x="50" y="176"/>
                </a:lnTo>
                <a:lnTo>
                  <a:pt x="52" y="176"/>
                </a:lnTo>
                <a:lnTo>
                  <a:pt x="52" y="178"/>
                </a:lnTo>
                <a:lnTo>
                  <a:pt x="54" y="178"/>
                </a:lnTo>
                <a:lnTo>
                  <a:pt x="55" y="178"/>
                </a:lnTo>
                <a:lnTo>
                  <a:pt x="60" y="179"/>
                </a:lnTo>
                <a:lnTo>
                  <a:pt x="61" y="181"/>
                </a:lnTo>
                <a:lnTo>
                  <a:pt x="63" y="181"/>
                </a:lnTo>
                <a:lnTo>
                  <a:pt x="65" y="182"/>
                </a:lnTo>
                <a:lnTo>
                  <a:pt x="66" y="182"/>
                </a:lnTo>
                <a:lnTo>
                  <a:pt x="68" y="184"/>
                </a:lnTo>
                <a:lnTo>
                  <a:pt x="71" y="186"/>
                </a:lnTo>
                <a:lnTo>
                  <a:pt x="71" y="187"/>
                </a:lnTo>
                <a:lnTo>
                  <a:pt x="73" y="189"/>
                </a:lnTo>
                <a:lnTo>
                  <a:pt x="74" y="190"/>
                </a:lnTo>
                <a:lnTo>
                  <a:pt x="76" y="190"/>
                </a:lnTo>
                <a:lnTo>
                  <a:pt x="77" y="190"/>
                </a:lnTo>
                <a:lnTo>
                  <a:pt x="79" y="192"/>
                </a:lnTo>
                <a:lnTo>
                  <a:pt x="82" y="192"/>
                </a:lnTo>
                <a:lnTo>
                  <a:pt x="84" y="192"/>
                </a:lnTo>
                <a:lnTo>
                  <a:pt x="85" y="190"/>
                </a:lnTo>
                <a:lnTo>
                  <a:pt x="87" y="190"/>
                </a:lnTo>
                <a:lnTo>
                  <a:pt x="87" y="189"/>
                </a:lnTo>
                <a:lnTo>
                  <a:pt x="88" y="189"/>
                </a:lnTo>
                <a:lnTo>
                  <a:pt x="90" y="187"/>
                </a:lnTo>
                <a:lnTo>
                  <a:pt x="92" y="187"/>
                </a:lnTo>
                <a:lnTo>
                  <a:pt x="95" y="186"/>
                </a:lnTo>
                <a:lnTo>
                  <a:pt x="96" y="186"/>
                </a:lnTo>
                <a:lnTo>
                  <a:pt x="98" y="186"/>
                </a:lnTo>
                <a:lnTo>
                  <a:pt x="100" y="182"/>
                </a:lnTo>
                <a:lnTo>
                  <a:pt x="100" y="181"/>
                </a:lnTo>
                <a:lnTo>
                  <a:pt x="101" y="179"/>
                </a:lnTo>
                <a:lnTo>
                  <a:pt x="101" y="178"/>
                </a:lnTo>
                <a:lnTo>
                  <a:pt x="101" y="176"/>
                </a:lnTo>
                <a:lnTo>
                  <a:pt x="103" y="174"/>
                </a:lnTo>
                <a:lnTo>
                  <a:pt x="103" y="173"/>
                </a:lnTo>
                <a:lnTo>
                  <a:pt x="104" y="173"/>
                </a:lnTo>
                <a:lnTo>
                  <a:pt x="104" y="171"/>
                </a:lnTo>
                <a:lnTo>
                  <a:pt x="106" y="171"/>
                </a:lnTo>
                <a:lnTo>
                  <a:pt x="107" y="171"/>
                </a:lnTo>
                <a:lnTo>
                  <a:pt x="109" y="173"/>
                </a:lnTo>
                <a:lnTo>
                  <a:pt x="111" y="174"/>
                </a:lnTo>
                <a:lnTo>
                  <a:pt x="111" y="176"/>
                </a:lnTo>
                <a:lnTo>
                  <a:pt x="111" y="178"/>
                </a:lnTo>
                <a:lnTo>
                  <a:pt x="111" y="182"/>
                </a:lnTo>
                <a:lnTo>
                  <a:pt x="111" y="184"/>
                </a:lnTo>
                <a:lnTo>
                  <a:pt x="112" y="186"/>
                </a:lnTo>
                <a:lnTo>
                  <a:pt x="112" y="187"/>
                </a:lnTo>
                <a:lnTo>
                  <a:pt x="114" y="189"/>
                </a:lnTo>
                <a:lnTo>
                  <a:pt x="114" y="190"/>
                </a:lnTo>
                <a:lnTo>
                  <a:pt x="115" y="190"/>
                </a:lnTo>
                <a:lnTo>
                  <a:pt x="115" y="192"/>
                </a:lnTo>
                <a:lnTo>
                  <a:pt x="117" y="192"/>
                </a:lnTo>
                <a:lnTo>
                  <a:pt x="119" y="192"/>
                </a:lnTo>
                <a:lnTo>
                  <a:pt x="120" y="190"/>
                </a:lnTo>
                <a:lnTo>
                  <a:pt x="122" y="190"/>
                </a:lnTo>
                <a:lnTo>
                  <a:pt x="127" y="190"/>
                </a:lnTo>
                <a:lnTo>
                  <a:pt x="130" y="190"/>
                </a:lnTo>
                <a:lnTo>
                  <a:pt x="130" y="189"/>
                </a:lnTo>
                <a:lnTo>
                  <a:pt x="131" y="189"/>
                </a:lnTo>
                <a:lnTo>
                  <a:pt x="134" y="189"/>
                </a:lnTo>
                <a:lnTo>
                  <a:pt x="138" y="189"/>
                </a:lnTo>
                <a:lnTo>
                  <a:pt x="141" y="189"/>
                </a:lnTo>
                <a:lnTo>
                  <a:pt x="142" y="187"/>
                </a:lnTo>
                <a:lnTo>
                  <a:pt x="146" y="187"/>
                </a:lnTo>
                <a:lnTo>
                  <a:pt x="149" y="187"/>
                </a:lnTo>
                <a:lnTo>
                  <a:pt x="150" y="187"/>
                </a:lnTo>
                <a:lnTo>
                  <a:pt x="154" y="187"/>
                </a:lnTo>
                <a:lnTo>
                  <a:pt x="155" y="187"/>
                </a:lnTo>
                <a:lnTo>
                  <a:pt x="157" y="187"/>
                </a:lnTo>
                <a:lnTo>
                  <a:pt x="158" y="187"/>
                </a:lnTo>
                <a:lnTo>
                  <a:pt x="161" y="189"/>
                </a:lnTo>
                <a:lnTo>
                  <a:pt x="163" y="189"/>
                </a:lnTo>
                <a:lnTo>
                  <a:pt x="165" y="190"/>
                </a:lnTo>
                <a:lnTo>
                  <a:pt x="166" y="190"/>
                </a:lnTo>
                <a:lnTo>
                  <a:pt x="169" y="189"/>
                </a:lnTo>
                <a:lnTo>
                  <a:pt x="173" y="189"/>
                </a:lnTo>
                <a:lnTo>
                  <a:pt x="174" y="189"/>
                </a:lnTo>
                <a:lnTo>
                  <a:pt x="176" y="189"/>
                </a:lnTo>
                <a:lnTo>
                  <a:pt x="177" y="189"/>
                </a:lnTo>
                <a:lnTo>
                  <a:pt x="181" y="187"/>
                </a:lnTo>
                <a:lnTo>
                  <a:pt x="182" y="187"/>
                </a:lnTo>
                <a:lnTo>
                  <a:pt x="184" y="187"/>
                </a:lnTo>
                <a:lnTo>
                  <a:pt x="184" y="186"/>
                </a:lnTo>
                <a:lnTo>
                  <a:pt x="185" y="186"/>
                </a:lnTo>
                <a:lnTo>
                  <a:pt x="185" y="184"/>
                </a:lnTo>
                <a:lnTo>
                  <a:pt x="188" y="182"/>
                </a:lnTo>
                <a:lnTo>
                  <a:pt x="190" y="181"/>
                </a:lnTo>
                <a:lnTo>
                  <a:pt x="190" y="179"/>
                </a:lnTo>
                <a:lnTo>
                  <a:pt x="192" y="179"/>
                </a:lnTo>
                <a:lnTo>
                  <a:pt x="192" y="176"/>
                </a:lnTo>
                <a:lnTo>
                  <a:pt x="193" y="176"/>
                </a:lnTo>
                <a:lnTo>
                  <a:pt x="193" y="174"/>
                </a:lnTo>
                <a:lnTo>
                  <a:pt x="195" y="174"/>
                </a:lnTo>
                <a:lnTo>
                  <a:pt x="196" y="171"/>
                </a:lnTo>
                <a:lnTo>
                  <a:pt x="198" y="171"/>
                </a:lnTo>
                <a:lnTo>
                  <a:pt x="200" y="171"/>
                </a:lnTo>
                <a:lnTo>
                  <a:pt x="203" y="170"/>
                </a:lnTo>
                <a:lnTo>
                  <a:pt x="206" y="170"/>
                </a:lnTo>
                <a:lnTo>
                  <a:pt x="209" y="170"/>
                </a:lnTo>
                <a:lnTo>
                  <a:pt x="211" y="168"/>
                </a:lnTo>
                <a:lnTo>
                  <a:pt x="212" y="168"/>
                </a:lnTo>
                <a:lnTo>
                  <a:pt x="217" y="168"/>
                </a:lnTo>
                <a:lnTo>
                  <a:pt x="219" y="170"/>
                </a:lnTo>
                <a:lnTo>
                  <a:pt x="220" y="171"/>
                </a:lnTo>
                <a:lnTo>
                  <a:pt x="222" y="173"/>
                </a:lnTo>
                <a:lnTo>
                  <a:pt x="222" y="174"/>
                </a:lnTo>
                <a:lnTo>
                  <a:pt x="223" y="176"/>
                </a:lnTo>
                <a:lnTo>
                  <a:pt x="225" y="178"/>
                </a:lnTo>
                <a:lnTo>
                  <a:pt x="225" y="179"/>
                </a:lnTo>
                <a:lnTo>
                  <a:pt x="225" y="181"/>
                </a:lnTo>
                <a:lnTo>
                  <a:pt x="227" y="181"/>
                </a:lnTo>
                <a:lnTo>
                  <a:pt x="227" y="182"/>
                </a:lnTo>
                <a:lnTo>
                  <a:pt x="228" y="184"/>
                </a:lnTo>
                <a:lnTo>
                  <a:pt x="230" y="186"/>
                </a:lnTo>
                <a:lnTo>
                  <a:pt x="231" y="186"/>
                </a:lnTo>
                <a:lnTo>
                  <a:pt x="233" y="186"/>
                </a:lnTo>
                <a:lnTo>
                  <a:pt x="233" y="187"/>
                </a:lnTo>
                <a:lnTo>
                  <a:pt x="233" y="189"/>
                </a:lnTo>
                <a:lnTo>
                  <a:pt x="235" y="189"/>
                </a:lnTo>
                <a:lnTo>
                  <a:pt x="236" y="189"/>
                </a:lnTo>
                <a:lnTo>
                  <a:pt x="236" y="187"/>
                </a:lnTo>
                <a:lnTo>
                  <a:pt x="238" y="187"/>
                </a:lnTo>
                <a:lnTo>
                  <a:pt x="239" y="187"/>
                </a:lnTo>
                <a:lnTo>
                  <a:pt x="241" y="187"/>
                </a:lnTo>
                <a:lnTo>
                  <a:pt x="241" y="189"/>
                </a:lnTo>
                <a:lnTo>
                  <a:pt x="242" y="189"/>
                </a:lnTo>
                <a:lnTo>
                  <a:pt x="244" y="189"/>
                </a:lnTo>
                <a:lnTo>
                  <a:pt x="244" y="187"/>
                </a:lnTo>
                <a:lnTo>
                  <a:pt x="246" y="187"/>
                </a:lnTo>
                <a:lnTo>
                  <a:pt x="247" y="186"/>
                </a:lnTo>
                <a:lnTo>
                  <a:pt x="249" y="186"/>
                </a:lnTo>
                <a:lnTo>
                  <a:pt x="250" y="186"/>
                </a:lnTo>
                <a:lnTo>
                  <a:pt x="250" y="184"/>
                </a:lnTo>
                <a:lnTo>
                  <a:pt x="252" y="184"/>
                </a:lnTo>
                <a:lnTo>
                  <a:pt x="254" y="184"/>
                </a:lnTo>
                <a:lnTo>
                  <a:pt x="255" y="184"/>
                </a:lnTo>
                <a:lnTo>
                  <a:pt x="257" y="184"/>
                </a:lnTo>
                <a:lnTo>
                  <a:pt x="258" y="184"/>
                </a:lnTo>
                <a:lnTo>
                  <a:pt x="260" y="184"/>
                </a:lnTo>
                <a:lnTo>
                  <a:pt x="262" y="184"/>
                </a:lnTo>
                <a:lnTo>
                  <a:pt x="263" y="184"/>
                </a:lnTo>
                <a:lnTo>
                  <a:pt x="265" y="184"/>
                </a:lnTo>
                <a:lnTo>
                  <a:pt x="266" y="184"/>
                </a:lnTo>
                <a:lnTo>
                  <a:pt x="268" y="184"/>
                </a:lnTo>
                <a:lnTo>
                  <a:pt x="269" y="186"/>
                </a:lnTo>
                <a:lnTo>
                  <a:pt x="271" y="187"/>
                </a:lnTo>
                <a:lnTo>
                  <a:pt x="273" y="187"/>
                </a:lnTo>
                <a:lnTo>
                  <a:pt x="273" y="189"/>
                </a:lnTo>
                <a:lnTo>
                  <a:pt x="274" y="189"/>
                </a:lnTo>
                <a:lnTo>
                  <a:pt x="274" y="190"/>
                </a:lnTo>
                <a:lnTo>
                  <a:pt x="276" y="190"/>
                </a:lnTo>
                <a:lnTo>
                  <a:pt x="277" y="192"/>
                </a:lnTo>
                <a:lnTo>
                  <a:pt x="277" y="194"/>
                </a:lnTo>
                <a:lnTo>
                  <a:pt x="279" y="194"/>
                </a:lnTo>
                <a:lnTo>
                  <a:pt x="279" y="195"/>
                </a:lnTo>
                <a:lnTo>
                  <a:pt x="281" y="195"/>
                </a:lnTo>
                <a:lnTo>
                  <a:pt x="281" y="197"/>
                </a:lnTo>
                <a:lnTo>
                  <a:pt x="282" y="197"/>
                </a:lnTo>
                <a:lnTo>
                  <a:pt x="282" y="198"/>
                </a:lnTo>
                <a:lnTo>
                  <a:pt x="284" y="200"/>
                </a:lnTo>
                <a:lnTo>
                  <a:pt x="285" y="200"/>
                </a:lnTo>
                <a:lnTo>
                  <a:pt x="285" y="201"/>
                </a:lnTo>
                <a:lnTo>
                  <a:pt x="287" y="203"/>
                </a:lnTo>
                <a:lnTo>
                  <a:pt x="288" y="203"/>
                </a:lnTo>
                <a:lnTo>
                  <a:pt x="288" y="205"/>
                </a:lnTo>
                <a:lnTo>
                  <a:pt x="290" y="206"/>
                </a:lnTo>
                <a:lnTo>
                  <a:pt x="292" y="208"/>
                </a:lnTo>
                <a:lnTo>
                  <a:pt x="293" y="209"/>
                </a:lnTo>
                <a:lnTo>
                  <a:pt x="295" y="211"/>
                </a:lnTo>
                <a:lnTo>
                  <a:pt x="296" y="211"/>
                </a:lnTo>
                <a:lnTo>
                  <a:pt x="296" y="213"/>
                </a:lnTo>
                <a:lnTo>
                  <a:pt x="298" y="213"/>
                </a:lnTo>
                <a:lnTo>
                  <a:pt x="298" y="214"/>
                </a:lnTo>
                <a:lnTo>
                  <a:pt x="300" y="214"/>
                </a:lnTo>
                <a:lnTo>
                  <a:pt x="300" y="216"/>
                </a:lnTo>
                <a:lnTo>
                  <a:pt x="301" y="216"/>
                </a:lnTo>
                <a:lnTo>
                  <a:pt x="301" y="217"/>
                </a:lnTo>
                <a:lnTo>
                  <a:pt x="303" y="217"/>
                </a:lnTo>
                <a:lnTo>
                  <a:pt x="304" y="217"/>
                </a:lnTo>
                <a:lnTo>
                  <a:pt x="306" y="217"/>
                </a:lnTo>
                <a:lnTo>
                  <a:pt x="306" y="219"/>
                </a:lnTo>
                <a:lnTo>
                  <a:pt x="308" y="219"/>
                </a:lnTo>
                <a:lnTo>
                  <a:pt x="309" y="219"/>
                </a:lnTo>
                <a:lnTo>
                  <a:pt x="309" y="217"/>
                </a:lnTo>
                <a:lnTo>
                  <a:pt x="311" y="217"/>
                </a:lnTo>
                <a:lnTo>
                  <a:pt x="312" y="217"/>
                </a:lnTo>
                <a:lnTo>
                  <a:pt x="312" y="219"/>
                </a:lnTo>
                <a:lnTo>
                  <a:pt x="314" y="219"/>
                </a:lnTo>
                <a:lnTo>
                  <a:pt x="315" y="219"/>
                </a:lnTo>
                <a:lnTo>
                  <a:pt x="317" y="219"/>
                </a:lnTo>
                <a:lnTo>
                  <a:pt x="319" y="219"/>
                </a:lnTo>
                <a:lnTo>
                  <a:pt x="320" y="219"/>
                </a:lnTo>
                <a:lnTo>
                  <a:pt x="322" y="219"/>
                </a:lnTo>
                <a:lnTo>
                  <a:pt x="323" y="219"/>
                </a:lnTo>
                <a:lnTo>
                  <a:pt x="323" y="217"/>
                </a:lnTo>
                <a:lnTo>
                  <a:pt x="325" y="217"/>
                </a:lnTo>
                <a:lnTo>
                  <a:pt x="327" y="217"/>
                </a:lnTo>
                <a:lnTo>
                  <a:pt x="328" y="219"/>
                </a:lnTo>
                <a:lnTo>
                  <a:pt x="330" y="219"/>
                </a:lnTo>
                <a:lnTo>
                  <a:pt x="330" y="221"/>
                </a:lnTo>
                <a:lnTo>
                  <a:pt x="331" y="221"/>
                </a:lnTo>
                <a:lnTo>
                  <a:pt x="331" y="222"/>
                </a:lnTo>
                <a:lnTo>
                  <a:pt x="333" y="222"/>
                </a:lnTo>
                <a:lnTo>
                  <a:pt x="335" y="222"/>
                </a:lnTo>
                <a:lnTo>
                  <a:pt x="335" y="224"/>
                </a:lnTo>
                <a:lnTo>
                  <a:pt x="336" y="224"/>
                </a:lnTo>
                <a:lnTo>
                  <a:pt x="338" y="224"/>
                </a:lnTo>
                <a:lnTo>
                  <a:pt x="339" y="224"/>
                </a:lnTo>
                <a:lnTo>
                  <a:pt x="339" y="225"/>
                </a:lnTo>
                <a:lnTo>
                  <a:pt x="341" y="225"/>
                </a:lnTo>
                <a:lnTo>
                  <a:pt x="341" y="227"/>
                </a:lnTo>
                <a:lnTo>
                  <a:pt x="341" y="228"/>
                </a:lnTo>
                <a:lnTo>
                  <a:pt x="342" y="228"/>
                </a:lnTo>
                <a:lnTo>
                  <a:pt x="342" y="230"/>
                </a:lnTo>
                <a:lnTo>
                  <a:pt x="344" y="230"/>
                </a:lnTo>
                <a:lnTo>
                  <a:pt x="344" y="232"/>
                </a:lnTo>
                <a:lnTo>
                  <a:pt x="346" y="232"/>
                </a:lnTo>
                <a:lnTo>
                  <a:pt x="346" y="233"/>
                </a:lnTo>
                <a:lnTo>
                  <a:pt x="346" y="235"/>
                </a:lnTo>
                <a:lnTo>
                  <a:pt x="346" y="236"/>
                </a:lnTo>
                <a:lnTo>
                  <a:pt x="347" y="236"/>
                </a:lnTo>
                <a:lnTo>
                  <a:pt x="347" y="238"/>
                </a:lnTo>
                <a:lnTo>
                  <a:pt x="347" y="240"/>
                </a:lnTo>
                <a:lnTo>
                  <a:pt x="349" y="240"/>
                </a:lnTo>
                <a:lnTo>
                  <a:pt x="349" y="241"/>
                </a:lnTo>
                <a:lnTo>
                  <a:pt x="350" y="243"/>
                </a:lnTo>
                <a:lnTo>
                  <a:pt x="352" y="243"/>
                </a:lnTo>
                <a:lnTo>
                  <a:pt x="354" y="243"/>
                </a:lnTo>
                <a:lnTo>
                  <a:pt x="355" y="243"/>
                </a:lnTo>
                <a:lnTo>
                  <a:pt x="357" y="243"/>
                </a:lnTo>
                <a:lnTo>
                  <a:pt x="358" y="243"/>
                </a:lnTo>
                <a:lnTo>
                  <a:pt x="360" y="243"/>
                </a:lnTo>
                <a:lnTo>
                  <a:pt x="362" y="243"/>
                </a:lnTo>
                <a:lnTo>
                  <a:pt x="363" y="243"/>
                </a:lnTo>
                <a:lnTo>
                  <a:pt x="365" y="243"/>
                </a:lnTo>
                <a:lnTo>
                  <a:pt x="365" y="244"/>
                </a:lnTo>
                <a:lnTo>
                  <a:pt x="366" y="244"/>
                </a:lnTo>
                <a:lnTo>
                  <a:pt x="368" y="244"/>
                </a:lnTo>
                <a:lnTo>
                  <a:pt x="369" y="244"/>
                </a:lnTo>
                <a:lnTo>
                  <a:pt x="371" y="246"/>
                </a:lnTo>
                <a:lnTo>
                  <a:pt x="373" y="246"/>
                </a:lnTo>
                <a:lnTo>
                  <a:pt x="374" y="246"/>
                </a:lnTo>
                <a:lnTo>
                  <a:pt x="376" y="246"/>
                </a:lnTo>
                <a:lnTo>
                  <a:pt x="377" y="246"/>
                </a:lnTo>
                <a:lnTo>
                  <a:pt x="379" y="246"/>
                </a:lnTo>
                <a:lnTo>
                  <a:pt x="381" y="246"/>
                </a:lnTo>
                <a:lnTo>
                  <a:pt x="382" y="248"/>
                </a:lnTo>
                <a:lnTo>
                  <a:pt x="384" y="248"/>
                </a:lnTo>
                <a:lnTo>
                  <a:pt x="385" y="249"/>
                </a:lnTo>
                <a:lnTo>
                  <a:pt x="387" y="249"/>
                </a:lnTo>
                <a:lnTo>
                  <a:pt x="387" y="251"/>
                </a:lnTo>
                <a:lnTo>
                  <a:pt x="389" y="251"/>
                </a:lnTo>
                <a:lnTo>
                  <a:pt x="389" y="252"/>
                </a:lnTo>
                <a:lnTo>
                  <a:pt x="390" y="252"/>
                </a:lnTo>
                <a:lnTo>
                  <a:pt x="390" y="254"/>
                </a:lnTo>
                <a:lnTo>
                  <a:pt x="392" y="254"/>
                </a:lnTo>
                <a:lnTo>
                  <a:pt x="392" y="255"/>
                </a:lnTo>
                <a:lnTo>
                  <a:pt x="393" y="255"/>
                </a:lnTo>
                <a:lnTo>
                  <a:pt x="395" y="257"/>
                </a:lnTo>
                <a:lnTo>
                  <a:pt x="396" y="257"/>
                </a:lnTo>
                <a:lnTo>
                  <a:pt x="398" y="257"/>
                </a:lnTo>
                <a:lnTo>
                  <a:pt x="400" y="257"/>
                </a:lnTo>
                <a:lnTo>
                  <a:pt x="401" y="257"/>
                </a:lnTo>
                <a:lnTo>
                  <a:pt x="403" y="257"/>
                </a:lnTo>
                <a:lnTo>
                  <a:pt x="404" y="255"/>
                </a:lnTo>
                <a:lnTo>
                  <a:pt x="408" y="254"/>
                </a:lnTo>
                <a:lnTo>
                  <a:pt x="411" y="254"/>
                </a:lnTo>
                <a:lnTo>
                  <a:pt x="412" y="254"/>
                </a:lnTo>
                <a:lnTo>
                  <a:pt x="414" y="254"/>
                </a:lnTo>
                <a:lnTo>
                  <a:pt x="416" y="254"/>
                </a:lnTo>
                <a:lnTo>
                  <a:pt x="417" y="254"/>
                </a:lnTo>
                <a:lnTo>
                  <a:pt x="419" y="254"/>
                </a:lnTo>
                <a:lnTo>
                  <a:pt x="420" y="255"/>
                </a:lnTo>
                <a:lnTo>
                  <a:pt x="420" y="257"/>
                </a:lnTo>
                <a:lnTo>
                  <a:pt x="422" y="257"/>
                </a:lnTo>
                <a:lnTo>
                  <a:pt x="422" y="259"/>
                </a:lnTo>
                <a:lnTo>
                  <a:pt x="423" y="260"/>
                </a:lnTo>
                <a:lnTo>
                  <a:pt x="425" y="262"/>
                </a:lnTo>
                <a:lnTo>
                  <a:pt x="427" y="262"/>
                </a:lnTo>
                <a:lnTo>
                  <a:pt x="428" y="262"/>
                </a:lnTo>
                <a:lnTo>
                  <a:pt x="430" y="263"/>
                </a:lnTo>
                <a:lnTo>
                  <a:pt x="431" y="263"/>
                </a:lnTo>
                <a:lnTo>
                  <a:pt x="433" y="263"/>
                </a:lnTo>
                <a:lnTo>
                  <a:pt x="436" y="265"/>
                </a:lnTo>
                <a:lnTo>
                  <a:pt x="438" y="265"/>
                </a:lnTo>
                <a:lnTo>
                  <a:pt x="439" y="265"/>
                </a:lnTo>
                <a:lnTo>
                  <a:pt x="441" y="265"/>
                </a:lnTo>
                <a:lnTo>
                  <a:pt x="442" y="267"/>
                </a:lnTo>
                <a:lnTo>
                  <a:pt x="444" y="267"/>
                </a:lnTo>
                <a:lnTo>
                  <a:pt x="446" y="267"/>
                </a:lnTo>
                <a:lnTo>
                  <a:pt x="447" y="268"/>
                </a:lnTo>
                <a:lnTo>
                  <a:pt x="449" y="268"/>
                </a:lnTo>
                <a:lnTo>
                  <a:pt x="450" y="270"/>
                </a:lnTo>
                <a:lnTo>
                  <a:pt x="452" y="270"/>
                </a:lnTo>
                <a:lnTo>
                  <a:pt x="454" y="270"/>
                </a:lnTo>
                <a:lnTo>
                  <a:pt x="455" y="270"/>
                </a:lnTo>
                <a:lnTo>
                  <a:pt x="457" y="270"/>
                </a:lnTo>
                <a:lnTo>
                  <a:pt x="458" y="270"/>
                </a:lnTo>
                <a:lnTo>
                  <a:pt x="458" y="271"/>
                </a:lnTo>
                <a:lnTo>
                  <a:pt x="460" y="271"/>
                </a:lnTo>
                <a:lnTo>
                  <a:pt x="462" y="271"/>
                </a:lnTo>
                <a:lnTo>
                  <a:pt x="462" y="273"/>
                </a:lnTo>
                <a:lnTo>
                  <a:pt x="463" y="273"/>
                </a:lnTo>
                <a:lnTo>
                  <a:pt x="465" y="273"/>
                </a:lnTo>
                <a:lnTo>
                  <a:pt x="465" y="275"/>
                </a:lnTo>
                <a:lnTo>
                  <a:pt x="466" y="275"/>
                </a:lnTo>
                <a:lnTo>
                  <a:pt x="468" y="276"/>
                </a:lnTo>
                <a:lnTo>
                  <a:pt x="469" y="276"/>
                </a:lnTo>
                <a:lnTo>
                  <a:pt x="469" y="278"/>
                </a:lnTo>
                <a:lnTo>
                  <a:pt x="471" y="278"/>
                </a:lnTo>
                <a:lnTo>
                  <a:pt x="473" y="278"/>
                </a:lnTo>
                <a:lnTo>
                  <a:pt x="473" y="279"/>
                </a:lnTo>
                <a:lnTo>
                  <a:pt x="474" y="279"/>
                </a:lnTo>
                <a:lnTo>
                  <a:pt x="474" y="281"/>
                </a:lnTo>
                <a:lnTo>
                  <a:pt x="476" y="281"/>
                </a:lnTo>
                <a:lnTo>
                  <a:pt x="477" y="281"/>
                </a:lnTo>
                <a:lnTo>
                  <a:pt x="477" y="282"/>
                </a:lnTo>
                <a:lnTo>
                  <a:pt x="479" y="282"/>
                </a:lnTo>
                <a:lnTo>
                  <a:pt x="481" y="282"/>
                </a:lnTo>
                <a:lnTo>
                  <a:pt x="482" y="284"/>
                </a:lnTo>
                <a:lnTo>
                  <a:pt x="484" y="286"/>
                </a:lnTo>
                <a:lnTo>
                  <a:pt x="485" y="287"/>
                </a:lnTo>
                <a:lnTo>
                  <a:pt x="487" y="287"/>
                </a:lnTo>
                <a:lnTo>
                  <a:pt x="489" y="287"/>
                </a:lnTo>
                <a:lnTo>
                  <a:pt x="489" y="289"/>
                </a:lnTo>
                <a:lnTo>
                  <a:pt x="490" y="289"/>
                </a:lnTo>
                <a:lnTo>
                  <a:pt x="490" y="287"/>
                </a:lnTo>
                <a:lnTo>
                  <a:pt x="492" y="287"/>
                </a:lnTo>
                <a:lnTo>
                  <a:pt x="492" y="286"/>
                </a:lnTo>
                <a:lnTo>
                  <a:pt x="493" y="286"/>
                </a:lnTo>
                <a:lnTo>
                  <a:pt x="495" y="286"/>
                </a:lnTo>
                <a:lnTo>
                  <a:pt x="496" y="286"/>
                </a:lnTo>
                <a:lnTo>
                  <a:pt x="498" y="286"/>
                </a:lnTo>
                <a:lnTo>
                  <a:pt x="500" y="284"/>
                </a:lnTo>
                <a:lnTo>
                  <a:pt x="500" y="286"/>
                </a:lnTo>
                <a:lnTo>
                  <a:pt x="501" y="286"/>
                </a:lnTo>
                <a:lnTo>
                  <a:pt x="501" y="287"/>
                </a:lnTo>
                <a:lnTo>
                  <a:pt x="503" y="287"/>
                </a:lnTo>
                <a:lnTo>
                  <a:pt x="504" y="287"/>
                </a:lnTo>
                <a:lnTo>
                  <a:pt x="504" y="289"/>
                </a:lnTo>
                <a:lnTo>
                  <a:pt x="504" y="287"/>
                </a:lnTo>
                <a:lnTo>
                  <a:pt x="506" y="287"/>
                </a:lnTo>
                <a:lnTo>
                  <a:pt x="508" y="287"/>
                </a:lnTo>
                <a:lnTo>
                  <a:pt x="509" y="287"/>
                </a:lnTo>
                <a:lnTo>
                  <a:pt x="511" y="287"/>
                </a:lnTo>
                <a:lnTo>
                  <a:pt x="512" y="287"/>
                </a:lnTo>
                <a:lnTo>
                  <a:pt x="514" y="287"/>
                </a:lnTo>
                <a:lnTo>
                  <a:pt x="514" y="286"/>
                </a:lnTo>
                <a:lnTo>
                  <a:pt x="514" y="284"/>
                </a:lnTo>
                <a:lnTo>
                  <a:pt x="516" y="284"/>
                </a:lnTo>
                <a:lnTo>
                  <a:pt x="516" y="282"/>
                </a:lnTo>
                <a:lnTo>
                  <a:pt x="517" y="282"/>
                </a:lnTo>
                <a:lnTo>
                  <a:pt x="517" y="281"/>
                </a:lnTo>
                <a:lnTo>
                  <a:pt x="519" y="281"/>
                </a:lnTo>
                <a:lnTo>
                  <a:pt x="519" y="279"/>
                </a:lnTo>
                <a:lnTo>
                  <a:pt x="519" y="278"/>
                </a:lnTo>
                <a:lnTo>
                  <a:pt x="519" y="276"/>
                </a:lnTo>
                <a:lnTo>
                  <a:pt x="519" y="275"/>
                </a:lnTo>
                <a:lnTo>
                  <a:pt x="519" y="273"/>
                </a:lnTo>
                <a:lnTo>
                  <a:pt x="519" y="271"/>
                </a:lnTo>
                <a:lnTo>
                  <a:pt x="519" y="270"/>
                </a:lnTo>
                <a:lnTo>
                  <a:pt x="517" y="268"/>
                </a:lnTo>
                <a:lnTo>
                  <a:pt x="517" y="267"/>
                </a:lnTo>
                <a:lnTo>
                  <a:pt x="517" y="265"/>
                </a:lnTo>
                <a:lnTo>
                  <a:pt x="517" y="263"/>
                </a:lnTo>
                <a:lnTo>
                  <a:pt x="519" y="262"/>
                </a:lnTo>
                <a:lnTo>
                  <a:pt x="519" y="260"/>
                </a:lnTo>
                <a:lnTo>
                  <a:pt x="520" y="257"/>
                </a:lnTo>
                <a:lnTo>
                  <a:pt x="520" y="255"/>
                </a:lnTo>
                <a:lnTo>
                  <a:pt x="522" y="254"/>
                </a:lnTo>
                <a:lnTo>
                  <a:pt x="523" y="251"/>
                </a:lnTo>
                <a:lnTo>
                  <a:pt x="525" y="248"/>
                </a:lnTo>
                <a:lnTo>
                  <a:pt x="527" y="246"/>
                </a:lnTo>
                <a:lnTo>
                  <a:pt x="527" y="244"/>
                </a:lnTo>
                <a:lnTo>
                  <a:pt x="527" y="241"/>
                </a:lnTo>
                <a:lnTo>
                  <a:pt x="528" y="241"/>
                </a:lnTo>
                <a:lnTo>
                  <a:pt x="528" y="240"/>
                </a:lnTo>
                <a:lnTo>
                  <a:pt x="530" y="240"/>
                </a:lnTo>
                <a:lnTo>
                  <a:pt x="530" y="238"/>
                </a:lnTo>
                <a:lnTo>
                  <a:pt x="531" y="238"/>
                </a:lnTo>
                <a:lnTo>
                  <a:pt x="531" y="236"/>
                </a:lnTo>
                <a:lnTo>
                  <a:pt x="533" y="236"/>
                </a:lnTo>
                <a:lnTo>
                  <a:pt x="533" y="235"/>
                </a:lnTo>
                <a:lnTo>
                  <a:pt x="535" y="235"/>
                </a:lnTo>
                <a:lnTo>
                  <a:pt x="535" y="233"/>
                </a:lnTo>
                <a:lnTo>
                  <a:pt x="536" y="233"/>
                </a:lnTo>
                <a:lnTo>
                  <a:pt x="536" y="232"/>
                </a:lnTo>
                <a:lnTo>
                  <a:pt x="538" y="232"/>
                </a:lnTo>
                <a:lnTo>
                  <a:pt x="538" y="230"/>
                </a:lnTo>
                <a:lnTo>
                  <a:pt x="539" y="230"/>
                </a:lnTo>
                <a:lnTo>
                  <a:pt x="539" y="228"/>
                </a:lnTo>
                <a:lnTo>
                  <a:pt x="541" y="227"/>
                </a:lnTo>
                <a:lnTo>
                  <a:pt x="541" y="225"/>
                </a:lnTo>
                <a:lnTo>
                  <a:pt x="543" y="225"/>
                </a:lnTo>
                <a:lnTo>
                  <a:pt x="543" y="222"/>
                </a:lnTo>
                <a:lnTo>
                  <a:pt x="544" y="222"/>
                </a:lnTo>
                <a:lnTo>
                  <a:pt x="544" y="221"/>
                </a:lnTo>
                <a:lnTo>
                  <a:pt x="546" y="219"/>
                </a:lnTo>
                <a:lnTo>
                  <a:pt x="546" y="217"/>
                </a:lnTo>
                <a:lnTo>
                  <a:pt x="547" y="217"/>
                </a:lnTo>
                <a:lnTo>
                  <a:pt x="547" y="216"/>
                </a:lnTo>
                <a:lnTo>
                  <a:pt x="547" y="214"/>
                </a:lnTo>
                <a:lnTo>
                  <a:pt x="549" y="214"/>
                </a:lnTo>
                <a:lnTo>
                  <a:pt x="549" y="213"/>
                </a:lnTo>
                <a:lnTo>
                  <a:pt x="550" y="211"/>
                </a:lnTo>
                <a:lnTo>
                  <a:pt x="550" y="209"/>
                </a:lnTo>
                <a:lnTo>
                  <a:pt x="552" y="209"/>
                </a:lnTo>
                <a:lnTo>
                  <a:pt x="552" y="208"/>
                </a:lnTo>
                <a:lnTo>
                  <a:pt x="552" y="206"/>
                </a:lnTo>
                <a:lnTo>
                  <a:pt x="554" y="206"/>
                </a:lnTo>
                <a:lnTo>
                  <a:pt x="554" y="205"/>
                </a:lnTo>
                <a:lnTo>
                  <a:pt x="554" y="203"/>
                </a:lnTo>
                <a:lnTo>
                  <a:pt x="552" y="203"/>
                </a:lnTo>
                <a:lnTo>
                  <a:pt x="552" y="201"/>
                </a:lnTo>
                <a:lnTo>
                  <a:pt x="552" y="200"/>
                </a:lnTo>
                <a:lnTo>
                  <a:pt x="552" y="198"/>
                </a:lnTo>
                <a:lnTo>
                  <a:pt x="550" y="198"/>
                </a:lnTo>
                <a:lnTo>
                  <a:pt x="550" y="197"/>
                </a:lnTo>
                <a:lnTo>
                  <a:pt x="552" y="197"/>
                </a:lnTo>
                <a:lnTo>
                  <a:pt x="552" y="195"/>
                </a:lnTo>
                <a:lnTo>
                  <a:pt x="550" y="195"/>
                </a:lnTo>
                <a:lnTo>
                  <a:pt x="552" y="195"/>
                </a:lnTo>
                <a:lnTo>
                  <a:pt x="550" y="194"/>
                </a:lnTo>
                <a:lnTo>
                  <a:pt x="552" y="194"/>
                </a:lnTo>
                <a:lnTo>
                  <a:pt x="550" y="194"/>
                </a:lnTo>
                <a:lnTo>
                  <a:pt x="550" y="192"/>
                </a:lnTo>
                <a:lnTo>
                  <a:pt x="552" y="192"/>
                </a:lnTo>
                <a:lnTo>
                  <a:pt x="552" y="190"/>
                </a:lnTo>
                <a:lnTo>
                  <a:pt x="550" y="190"/>
                </a:lnTo>
                <a:lnTo>
                  <a:pt x="552" y="190"/>
                </a:lnTo>
                <a:lnTo>
                  <a:pt x="552" y="189"/>
                </a:lnTo>
                <a:lnTo>
                  <a:pt x="552" y="187"/>
                </a:lnTo>
                <a:lnTo>
                  <a:pt x="552" y="186"/>
                </a:lnTo>
                <a:lnTo>
                  <a:pt x="554" y="186"/>
                </a:lnTo>
                <a:lnTo>
                  <a:pt x="555" y="186"/>
                </a:lnTo>
                <a:lnTo>
                  <a:pt x="555" y="184"/>
                </a:lnTo>
                <a:lnTo>
                  <a:pt x="554" y="184"/>
                </a:lnTo>
                <a:lnTo>
                  <a:pt x="555" y="184"/>
                </a:lnTo>
                <a:lnTo>
                  <a:pt x="555" y="182"/>
                </a:lnTo>
                <a:lnTo>
                  <a:pt x="554" y="182"/>
                </a:lnTo>
                <a:lnTo>
                  <a:pt x="554" y="181"/>
                </a:lnTo>
                <a:lnTo>
                  <a:pt x="554" y="179"/>
                </a:lnTo>
                <a:lnTo>
                  <a:pt x="555" y="179"/>
                </a:lnTo>
                <a:lnTo>
                  <a:pt x="554" y="179"/>
                </a:lnTo>
                <a:lnTo>
                  <a:pt x="554" y="178"/>
                </a:lnTo>
                <a:lnTo>
                  <a:pt x="554" y="176"/>
                </a:lnTo>
                <a:lnTo>
                  <a:pt x="554" y="174"/>
                </a:lnTo>
                <a:lnTo>
                  <a:pt x="555" y="173"/>
                </a:lnTo>
                <a:lnTo>
                  <a:pt x="555" y="171"/>
                </a:lnTo>
                <a:lnTo>
                  <a:pt x="554" y="171"/>
                </a:lnTo>
                <a:lnTo>
                  <a:pt x="554" y="170"/>
                </a:lnTo>
                <a:lnTo>
                  <a:pt x="555" y="170"/>
                </a:lnTo>
                <a:lnTo>
                  <a:pt x="554" y="170"/>
                </a:lnTo>
                <a:lnTo>
                  <a:pt x="554" y="168"/>
                </a:lnTo>
                <a:lnTo>
                  <a:pt x="555" y="168"/>
                </a:lnTo>
                <a:lnTo>
                  <a:pt x="554" y="168"/>
                </a:lnTo>
                <a:lnTo>
                  <a:pt x="554" y="167"/>
                </a:lnTo>
                <a:lnTo>
                  <a:pt x="554" y="168"/>
                </a:lnTo>
                <a:lnTo>
                  <a:pt x="555" y="168"/>
                </a:lnTo>
                <a:lnTo>
                  <a:pt x="555" y="167"/>
                </a:lnTo>
                <a:lnTo>
                  <a:pt x="555" y="165"/>
                </a:lnTo>
                <a:lnTo>
                  <a:pt x="557" y="165"/>
                </a:lnTo>
                <a:lnTo>
                  <a:pt x="557" y="167"/>
                </a:lnTo>
                <a:lnTo>
                  <a:pt x="557" y="165"/>
                </a:lnTo>
                <a:lnTo>
                  <a:pt x="558" y="165"/>
                </a:lnTo>
                <a:lnTo>
                  <a:pt x="557" y="165"/>
                </a:lnTo>
                <a:lnTo>
                  <a:pt x="558" y="163"/>
                </a:lnTo>
                <a:lnTo>
                  <a:pt x="558" y="162"/>
                </a:lnTo>
                <a:lnTo>
                  <a:pt x="558" y="160"/>
                </a:lnTo>
                <a:lnTo>
                  <a:pt x="560" y="160"/>
                </a:lnTo>
                <a:lnTo>
                  <a:pt x="562" y="159"/>
                </a:lnTo>
                <a:lnTo>
                  <a:pt x="562" y="157"/>
                </a:lnTo>
                <a:lnTo>
                  <a:pt x="562" y="155"/>
                </a:lnTo>
                <a:lnTo>
                  <a:pt x="563" y="155"/>
                </a:lnTo>
                <a:lnTo>
                  <a:pt x="563" y="154"/>
                </a:lnTo>
                <a:lnTo>
                  <a:pt x="565" y="154"/>
                </a:lnTo>
                <a:lnTo>
                  <a:pt x="565" y="152"/>
                </a:lnTo>
                <a:lnTo>
                  <a:pt x="563" y="152"/>
                </a:lnTo>
                <a:lnTo>
                  <a:pt x="563" y="151"/>
                </a:lnTo>
                <a:lnTo>
                  <a:pt x="565" y="151"/>
                </a:lnTo>
                <a:lnTo>
                  <a:pt x="566" y="151"/>
                </a:lnTo>
                <a:lnTo>
                  <a:pt x="565" y="151"/>
                </a:lnTo>
                <a:lnTo>
                  <a:pt x="565" y="149"/>
                </a:lnTo>
                <a:lnTo>
                  <a:pt x="566" y="149"/>
                </a:lnTo>
                <a:lnTo>
                  <a:pt x="566" y="147"/>
                </a:lnTo>
                <a:lnTo>
                  <a:pt x="568" y="147"/>
                </a:lnTo>
                <a:lnTo>
                  <a:pt x="570" y="146"/>
                </a:lnTo>
                <a:lnTo>
                  <a:pt x="568" y="146"/>
                </a:lnTo>
                <a:lnTo>
                  <a:pt x="568" y="144"/>
                </a:lnTo>
                <a:lnTo>
                  <a:pt x="566" y="144"/>
                </a:lnTo>
                <a:lnTo>
                  <a:pt x="566" y="143"/>
                </a:lnTo>
                <a:lnTo>
                  <a:pt x="568" y="143"/>
                </a:lnTo>
                <a:lnTo>
                  <a:pt x="570" y="143"/>
                </a:lnTo>
                <a:lnTo>
                  <a:pt x="570" y="141"/>
                </a:lnTo>
                <a:lnTo>
                  <a:pt x="570" y="140"/>
                </a:lnTo>
                <a:lnTo>
                  <a:pt x="570" y="138"/>
                </a:lnTo>
                <a:lnTo>
                  <a:pt x="571" y="138"/>
                </a:lnTo>
                <a:lnTo>
                  <a:pt x="573" y="136"/>
                </a:lnTo>
                <a:lnTo>
                  <a:pt x="573" y="138"/>
                </a:lnTo>
                <a:lnTo>
                  <a:pt x="573" y="136"/>
                </a:lnTo>
                <a:lnTo>
                  <a:pt x="573" y="135"/>
                </a:lnTo>
                <a:lnTo>
                  <a:pt x="573" y="133"/>
                </a:lnTo>
                <a:lnTo>
                  <a:pt x="573" y="132"/>
                </a:lnTo>
                <a:lnTo>
                  <a:pt x="574" y="132"/>
                </a:lnTo>
                <a:lnTo>
                  <a:pt x="574" y="130"/>
                </a:lnTo>
                <a:lnTo>
                  <a:pt x="573" y="130"/>
                </a:lnTo>
                <a:lnTo>
                  <a:pt x="574" y="130"/>
                </a:lnTo>
                <a:lnTo>
                  <a:pt x="573" y="128"/>
                </a:lnTo>
                <a:lnTo>
                  <a:pt x="573" y="130"/>
                </a:lnTo>
                <a:lnTo>
                  <a:pt x="573" y="128"/>
                </a:lnTo>
                <a:lnTo>
                  <a:pt x="573" y="127"/>
                </a:lnTo>
                <a:lnTo>
                  <a:pt x="571" y="127"/>
                </a:lnTo>
                <a:lnTo>
                  <a:pt x="573" y="127"/>
                </a:lnTo>
                <a:lnTo>
                  <a:pt x="571" y="127"/>
                </a:lnTo>
                <a:lnTo>
                  <a:pt x="571" y="125"/>
                </a:lnTo>
                <a:lnTo>
                  <a:pt x="573" y="124"/>
                </a:lnTo>
                <a:lnTo>
                  <a:pt x="571" y="124"/>
                </a:lnTo>
                <a:lnTo>
                  <a:pt x="571" y="122"/>
                </a:lnTo>
                <a:lnTo>
                  <a:pt x="570" y="122"/>
                </a:lnTo>
                <a:lnTo>
                  <a:pt x="568" y="122"/>
                </a:lnTo>
                <a:lnTo>
                  <a:pt x="568" y="120"/>
                </a:lnTo>
                <a:lnTo>
                  <a:pt x="568" y="119"/>
                </a:lnTo>
                <a:lnTo>
                  <a:pt x="566" y="119"/>
                </a:lnTo>
                <a:lnTo>
                  <a:pt x="565" y="119"/>
                </a:lnTo>
                <a:lnTo>
                  <a:pt x="565" y="117"/>
                </a:lnTo>
                <a:lnTo>
                  <a:pt x="566" y="117"/>
                </a:lnTo>
                <a:lnTo>
                  <a:pt x="566" y="116"/>
                </a:lnTo>
                <a:lnTo>
                  <a:pt x="566" y="114"/>
                </a:lnTo>
                <a:lnTo>
                  <a:pt x="565" y="114"/>
                </a:lnTo>
                <a:lnTo>
                  <a:pt x="565" y="113"/>
                </a:lnTo>
                <a:lnTo>
                  <a:pt x="566" y="113"/>
                </a:lnTo>
                <a:lnTo>
                  <a:pt x="566" y="111"/>
                </a:lnTo>
                <a:lnTo>
                  <a:pt x="565" y="111"/>
                </a:lnTo>
                <a:lnTo>
                  <a:pt x="566" y="111"/>
                </a:lnTo>
                <a:lnTo>
                  <a:pt x="566" y="109"/>
                </a:lnTo>
                <a:lnTo>
                  <a:pt x="565" y="109"/>
                </a:lnTo>
                <a:lnTo>
                  <a:pt x="565" y="108"/>
                </a:lnTo>
                <a:lnTo>
                  <a:pt x="563" y="108"/>
                </a:lnTo>
                <a:lnTo>
                  <a:pt x="563" y="106"/>
                </a:lnTo>
                <a:lnTo>
                  <a:pt x="562" y="106"/>
                </a:lnTo>
                <a:lnTo>
                  <a:pt x="560" y="106"/>
                </a:lnTo>
                <a:lnTo>
                  <a:pt x="560" y="105"/>
                </a:lnTo>
                <a:lnTo>
                  <a:pt x="558" y="105"/>
                </a:lnTo>
                <a:lnTo>
                  <a:pt x="557" y="105"/>
                </a:lnTo>
                <a:lnTo>
                  <a:pt x="557" y="103"/>
                </a:lnTo>
                <a:lnTo>
                  <a:pt x="557" y="101"/>
                </a:lnTo>
                <a:lnTo>
                  <a:pt x="555" y="101"/>
                </a:lnTo>
                <a:lnTo>
                  <a:pt x="554" y="101"/>
                </a:lnTo>
                <a:lnTo>
                  <a:pt x="554" y="100"/>
                </a:lnTo>
                <a:lnTo>
                  <a:pt x="552" y="100"/>
                </a:lnTo>
                <a:lnTo>
                  <a:pt x="552" y="101"/>
                </a:lnTo>
                <a:lnTo>
                  <a:pt x="552" y="100"/>
                </a:lnTo>
                <a:lnTo>
                  <a:pt x="550" y="100"/>
                </a:lnTo>
                <a:lnTo>
                  <a:pt x="550" y="98"/>
                </a:lnTo>
                <a:lnTo>
                  <a:pt x="549" y="98"/>
                </a:lnTo>
                <a:lnTo>
                  <a:pt x="550" y="98"/>
                </a:lnTo>
                <a:lnTo>
                  <a:pt x="550" y="97"/>
                </a:lnTo>
                <a:lnTo>
                  <a:pt x="549" y="97"/>
                </a:lnTo>
                <a:lnTo>
                  <a:pt x="550" y="97"/>
                </a:lnTo>
                <a:lnTo>
                  <a:pt x="550" y="95"/>
                </a:lnTo>
                <a:lnTo>
                  <a:pt x="549" y="95"/>
                </a:lnTo>
                <a:lnTo>
                  <a:pt x="549" y="93"/>
                </a:lnTo>
                <a:lnTo>
                  <a:pt x="550" y="93"/>
                </a:lnTo>
                <a:lnTo>
                  <a:pt x="549" y="93"/>
                </a:lnTo>
                <a:lnTo>
                  <a:pt x="550" y="93"/>
                </a:lnTo>
                <a:lnTo>
                  <a:pt x="549" y="92"/>
                </a:lnTo>
                <a:lnTo>
                  <a:pt x="547" y="90"/>
                </a:lnTo>
                <a:lnTo>
                  <a:pt x="546" y="90"/>
                </a:lnTo>
                <a:lnTo>
                  <a:pt x="546" y="89"/>
                </a:lnTo>
                <a:lnTo>
                  <a:pt x="546" y="90"/>
                </a:lnTo>
                <a:lnTo>
                  <a:pt x="544" y="90"/>
                </a:lnTo>
                <a:lnTo>
                  <a:pt x="544" y="89"/>
                </a:lnTo>
                <a:lnTo>
                  <a:pt x="544" y="87"/>
                </a:lnTo>
                <a:lnTo>
                  <a:pt x="543" y="87"/>
                </a:lnTo>
                <a:lnTo>
                  <a:pt x="543" y="86"/>
                </a:lnTo>
                <a:lnTo>
                  <a:pt x="543" y="84"/>
                </a:lnTo>
                <a:lnTo>
                  <a:pt x="543" y="82"/>
                </a:lnTo>
                <a:lnTo>
                  <a:pt x="543" y="81"/>
                </a:lnTo>
                <a:lnTo>
                  <a:pt x="543" y="79"/>
                </a:lnTo>
                <a:lnTo>
                  <a:pt x="543" y="78"/>
                </a:lnTo>
                <a:lnTo>
                  <a:pt x="543" y="76"/>
                </a:lnTo>
                <a:lnTo>
                  <a:pt x="543" y="74"/>
                </a:lnTo>
                <a:lnTo>
                  <a:pt x="544" y="74"/>
                </a:lnTo>
                <a:lnTo>
                  <a:pt x="544" y="73"/>
                </a:lnTo>
                <a:lnTo>
                  <a:pt x="544" y="71"/>
                </a:lnTo>
                <a:lnTo>
                  <a:pt x="544" y="70"/>
                </a:lnTo>
                <a:lnTo>
                  <a:pt x="544" y="68"/>
                </a:lnTo>
                <a:lnTo>
                  <a:pt x="544" y="27"/>
                </a:lnTo>
                <a:lnTo>
                  <a:pt x="557" y="27"/>
                </a:lnTo>
                <a:lnTo>
                  <a:pt x="558" y="27"/>
                </a:lnTo>
                <a:lnTo>
                  <a:pt x="560" y="27"/>
                </a:lnTo>
                <a:lnTo>
                  <a:pt x="562" y="27"/>
                </a:lnTo>
                <a:lnTo>
                  <a:pt x="563" y="27"/>
                </a:lnTo>
                <a:lnTo>
                  <a:pt x="565" y="27"/>
                </a:lnTo>
                <a:lnTo>
                  <a:pt x="565" y="28"/>
                </a:lnTo>
                <a:lnTo>
                  <a:pt x="566" y="28"/>
                </a:lnTo>
                <a:lnTo>
                  <a:pt x="568" y="28"/>
                </a:lnTo>
                <a:lnTo>
                  <a:pt x="568" y="30"/>
                </a:lnTo>
                <a:lnTo>
                  <a:pt x="570" y="30"/>
                </a:lnTo>
                <a:lnTo>
                  <a:pt x="570" y="32"/>
                </a:lnTo>
                <a:lnTo>
                  <a:pt x="570" y="33"/>
                </a:lnTo>
                <a:lnTo>
                  <a:pt x="571" y="33"/>
                </a:lnTo>
                <a:lnTo>
                  <a:pt x="571" y="35"/>
                </a:lnTo>
                <a:lnTo>
                  <a:pt x="571" y="36"/>
                </a:lnTo>
                <a:lnTo>
                  <a:pt x="573" y="36"/>
                </a:lnTo>
                <a:lnTo>
                  <a:pt x="574" y="36"/>
                </a:lnTo>
                <a:lnTo>
                  <a:pt x="576" y="36"/>
                </a:lnTo>
                <a:lnTo>
                  <a:pt x="577" y="36"/>
                </a:lnTo>
                <a:lnTo>
                  <a:pt x="579" y="36"/>
                </a:lnTo>
                <a:lnTo>
                  <a:pt x="579" y="35"/>
                </a:lnTo>
                <a:lnTo>
                  <a:pt x="581" y="35"/>
                </a:lnTo>
                <a:lnTo>
                  <a:pt x="582" y="35"/>
                </a:lnTo>
                <a:lnTo>
                  <a:pt x="584" y="35"/>
                </a:lnTo>
                <a:lnTo>
                  <a:pt x="584" y="33"/>
                </a:lnTo>
                <a:lnTo>
                  <a:pt x="585" y="33"/>
                </a:lnTo>
                <a:lnTo>
                  <a:pt x="587" y="33"/>
                </a:lnTo>
                <a:lnTo>
                  <a:pt x="587" y="32"/>
                </a:lnTo>
                <a:lnTo>
                  <a:pt x="587" y="33"/>
                </a:lnTo>
                <a:lnTo>
                  <a:pt x="587" y="32"/>
                </a:lnTo>
                <a:lnTo>
                  <a:pt x="589" y="32"/>
                </a:lnTo>
                <a:lnTo>
                  <a:pt x="590" y="32"/>
                </a:lnTo>
                <a:lnTo>
                  <a:pt x="592" y="32"/>
                </a:lnTo>
                <a:lnTo>
                  <a:pt x="593" y="32"/>
                </a:lnTo>
                <a:lnTo>
                  <a:pt x="595" y="32"/>
                </a:lnTo>
                <a:lnTo>
                  <a:pt x="597" y="32"/>
                </a:lnTo>
                <a:lnTo>
                  <a:pt x="598" y="32"/>
                </a:lnTo>
                <a:lnTo>
                  <a:pt x="600" y="32"/>
                </a:lnTo>
                <a:lnTo>
                  <a:pt x="601" y="32"/>
                </a:lnTo>
                <a:lnTo>
                  <a:pt x="603" y="32"/>
                </a:lnTo>
                <a:lnTo>
                  <a:pt x="603" y="33"/>
                </a:lnTo>
                <a:lnTo>
                  <a:pt x="604" y="33"/>
                </a:lnTo>
                <a:lnTo>
                  <a:pt x="606" y="33"/>
                </a:lnTo>
                <a:lnTo>
                  <a:pt x="608" y="33"/>
                </a:lnTo>
                <a:lnTo>
                  <a:pt x="609" y="32"/>
                </a:lnTo>
                <a:lnTo>
                  <a:pt x="611" y="32"/>
                </a:lnTo>
                <a:lnTo>
                  <a:pt x="611" y="30"/>
                </a:lnTo>
                <a:lnTo>
                  <a:pt x="612" y="30"/>
                </a:lnTo>
                <a:lnTo>
                  <a:pt x="612" y="28"/>
                </a:lnTo>
                <a:lnTo>
                  <a:pt x="614" y="28"/>
                </a:lnTo>
                <a:lnTo>
                  <a:pt x="616" y="28"/>
                </a:lnTo>
                <a:lnTo>
                  <a:pt x="616" y="27"/>
                </a:lnTo>
                <a:lnTo>
                  <a:pt x="617" y="27"/>
                </a:lnTo>
                <a:lnTo>
                  <a:pt x="617" y="25"/>
                </a:lnTo>
                <a:lnTo>
                  <a:pt x="617" y="24"/>
                </a:lnTo>
                <a:lnTo>
                  <a:pt x="619" y="24"/>
                </a:lnTo>
                <a:lnTo>
                  <a:pt x="620" y="22"/>
                </a:lnTo>
                <a:lnTo>
                  <a:pt x="622" y="24"/>
                </a:lnTo>
                <a:lnTo>
                  <a:pt x="623" y="24"/>
                </a:lnTo>
                <a:lnTo>
                  <a:pt x="625" y="24"/>
                </a:lnTo>
                <a:lnTo>
                  <a:pt x="625" y="25"/>
                </a:lnTo>
                <a:lnTo>
                  <a:pt x="627" y="25"/>
                </a:lnTo>
                <a:lnTo>
                  <a:pt x="627" y="27"/>
                </a:lnTo>
                <a:lnTo>
                  <a:pt x="628" y="27"/>
                </a:lnTo>
                <a:lnTo>
                  <a:pt x="630" y="28"/>
                </a:lnTo>
                <a:lnTo>
                  <a:pt x="631" y="28"/>
                </a:lnTo>
                <a:lnTo>
                  <a:pt x="631" y="27"/>
                </a:lnTo>
                <a:lnTo>
                  <a:pt x="633" y="27"/>
                </a:lnTo>
                <a:lnTo>
                  <a:pt x="633" y="25"/>
                </a:lnTo>
                <a:lnTo>
                  <a:pt x="635" y="25"/>
                </a:lnTo>
                <a:lnTo>
                  <a:pt x="636" y="25"/>
                </a:lnTo>
                <a:lnTo>
                  <a:pt x="635" y="25"/>
                </a:lnTo>
                <a:lnTo>
                  <a:pt x="636" y="25"/>
                </a:lnTo>
                <a:lnTo>
                  <a:pt x="638" y="25"/>
                </a:lnTo>
                <a:lnTo>
                  <a:pt x="638" y="27"/>
                </a:lnTo>
                <a:lnTo>
                  <a:pt x="638" y="25"/>
                </a:lnTo>
                <a:lnTo>
                  <a:pt x="639" y="25"/>
                </a:lnTo>
                <a:lnTo>
                  <a:pt x="641" y="25"/>
                </a:lnTo>
                <a:lnTo>
                  <a:pt x="643" y="25"/>
                </a:lnTo>
                <a:lnTo>
                  <a:pt x="644" y="25"/>
                </a:lnTo>
                <a:lnTo>
                  <a:pt x="644" y="24"/>
                </a:lnTo>
                <a:lnTo>
                  <a:pt x="646" y="24"/>
                </a:lnTo>
                <a:lnTo>
                  <a:pt x="647" y="24"/>
                </a:lnTo>
                <a:lnTo>
                  <a:pt x="647" y="25"/>
                </a:lnTo>
                <a:lnTo>
                  <a:pt x="649" y="25"/>
                </a:lnTo>
                <a:lnTo>
                  <a:pt x="649" y="24"/>
                </a:lnTo>
                <a:lnTo>
                  <a:pt x="649" y="25"/>
                </a:lnTo>
                <a:lnTo>
                  <a:pt x="650" y="25"/>
                </a:lnTo>
                <a:lnTo>
                  <a:pt x="652" y="25"/>
                </a:lnTo>
                <a:lnTo>
                  <a:pt x="650" y="25"/>
                </a:lnTo>
                <a:lnTo>
                  <a:pt x="652" y="25"/>
                </a:lnTo>
                <a:lnTo>
                  <a:pt x="652" y="27"/>
                </a:lnTo>
                <a:lnTo>
                  <a:pt x="654" y="27"/>
                </a:lnTo>
                <a:lnTo>
                  <a:pt x="654" y="28"/>
                </a:lnTo>
                <a:lnTo>
                  <a:pt x="655" y="28"/>
                </a:lnTo>
                <a:lnTo>
                  <a:pt x="655" y="30"/>
                </a:lnTo>
                <a:lnTo>
                  <a:pt x="657" y="28"/>
                </a:lnTo>
                <a:lnTo>
                  <a:pt x="657" y="30"/>
                </a:lnTo>
                <a:lnTo>
                  <a:pt x="658" y="30"/>
                </a:lnTo>
                <a:lnTo>
                  <a:pt x="658" y="32"/>
                </a:lnTo>
                <a:lnTo>
                  <a:pt x="660" y="32"/>
                </a:lnTo>
                <a:lnTo>
                  <a:pt x="662" y="30"/>
                </a:lnTo>
                <a:lnTo>
                  <a:pt x="662" y="32"/>
                </a:lnTo>
                <a:lnTo>
                  <a:pt x="663" y="32"/>
                </a:lnTo>
                <a:lnTo>
                  <a:pt x="665" y="32"/>
                </a:lnTo>
                <a:lnTo>
                  <a:pt x="666" y="32"/>
                </a:lnTo>
                <a:lnTo>
                  <a:pt x="668" y="32"/>
                </a:lnTo>
                <a:lnTo>
                  <a:pt x="670" y="32"/>
                </a:lnTo>
                <a:lnTo>
                  <a:pt x="671" y="30"/>
                </a:lnTo>
                <a:lnTo>
                  <a:pt x="671" y="32"/>
                </a:lnTo>
                <a:lnTo>
                  <a:pt x="671" y="30"/>
                </a:lnTo>
                <a:lnTo>
                  <a:pt x="673" y="28"/>
                </a:lnTo>
                <a:lnTo>
                  <a:pt x="674" y="27"/>
                </a:lnTo>
                <a:lnTo>
                  <a:pt x="676" y="27"/>
                </a:lnTo>
                <a:lnTo>
                  <a:pt x="674" y="25"/>
                </a:lnTo>
                <a:lnTo>
                  <a:pt x="676" y="25"/>
                </a:lnTo>
                <a:lnTo>
                  <a:pt x="674" y="25"/>
                </a:lnTo>
                <a:lnTo>
                  <a:pt x="676" y="25"/>
                </a:lnTo>
                <a:lnTo>
                  <a:pt x="677" y="24"/>
                </a:lnTo>
                <a:lnTo>
                  <a:pt x="676" y="24"/>
                </a:lnTo>
                <a:lnTo>
                  <a:pt x="677" y="22"/>
                </a:lnTo>
                <a:lnTo>
                  <a:pt x="677" y="24"/>
                </a:lnTo>
                <a:lnTo>
                  <a:pt x="677" y="22"/>
                </a:lnTo>
                <a:lnTo>
                  <a:pt x="679" y="22"/>
                </a:lnTo>
                <a:lnTo>
                  <a:pt x="677" y="20"/>
                </a:lnTo>
                <a:lnTo>
                  <a:pt x="679" y="20"/>
                </a:lnTo>
                <a:lnTo>
                  <a:pt x="681" y="20"/>
                </a:lnTo>
                <a:lnTo>
                  <a:pt x="682" y="20"/>
                </a:lnTo>
                <a:lnTo>
                  <a:pt x="684" y="19"/>
                </a:lnTo>
                <a:lnTo>
                  <a:pt x="684" y="20"/>
                </a:lnTo>
                <a:lnTo>
                  <a:pt x="684" y="19"/>
                </a:lnTo>
                <a:lnTo>
                  <a:pt x="685" y="19"/>
                </a:lnTo>
                <a:lnTo>
                  <a:pt x="687" y="19"/>
                </a:lnTo>
                <a:lnTo>
                  <a:pt x="687" y="20"/>
                </a:lnTo>
                <a:lnTo>
                  <a:pt x="689" y="20"/>
                </a:lnTo>
                <a:lnTo>
                  <a:pt x="689" y="19"/>
                </a:lnTo>
                <a:lnTo>
                  <a:pt x="690" y="20"/>
                </a:lnTo>
                <a:lnTo>
                  <a:pt x="690" y="19"/>
                </a:lnTo>
                <a:lnTo>
                  <a:pt x="692" y="19"/>
                </a:lnTo>
                <a:lnTo>
                  <a:pt x="693" y="17"/>
                </a:lnTo>
                <a:lnTo>
                  <a:pt x="695" y="17"/>
                </a:lnTo>
                <a:lnTo>
                  <a:pt x="695" y="16"/>
                </a:lnTo>
                <a:lnTo>
                  <a:pt x="693" y="16"/>
                </a:lnTo>
                <a:lnTo>
                  <a:pt x="695" y="16"/>
                </a:lnTo>
                <a:lnTo>
                  <a:pt x="695" y="14"/>
                </a:lnTo>
                <a:lnTo>
                  <a:pt x="697" y="16"/>
                </a:lnTo>
                <a:lnTo>
                  <a:pt x="697" y="14"/>
                </a:lnTo>
                <a:lnTo>
                  <a:pt x="697" y="12"/>
                </a:lnTo>
                <a:lnTo>
                  <a:pt x="697" y="11"/>
                </a:lnTo>
                <a:lnTo>
                  <a:pt x="698" y="11"/>
                </a:lnTo>
                <a:lnTo>
                  <a:pt x="698" y="12"/>
                </a:lnTo>
                <a:lnTo>
                  <a:pt x="698" y="11"/>
                </a:lnTo>
                <a:lnTo>
                  <a:pt x="700" y="11"/>
                </a:lnTo>
                <a:lnTo>
                  <a:pt x="700" y="12"/>
                </a:lnTo>
                <a:lnTo>
                  <a:pt x="700" y="11"/>
                </a:lnTo>
                <a:lnTo>
                  <a:pt x="701" y="11"/>
                </a:lnTo>
                <a:lnTo>
                  <a:pt x="701" y="9"/>
                </a:lnTo>
                <a:lnTo>
                  <a:pt x="703" y="9"/>
                </a:lnTo>
                <a:lnTo>
                  <a:pt x="703" y="11"/>
                </a:lnTo>
                <a:lnTo>
                  <a:pt x="704" y="11"/>
                </a:lnTo>
                <a:lnTo>
                  <a:pt x="704" y="9"/>
                </a:lnTo>
                <a:lnTo>
                  <a:pt x="704" y="11"/>
                </a:lnTo>
                <a:lnTo>
                  <a:pt x="704" y="9"/>
                </a:lnTo>
                <a:lnTo>
                  <a:pt x="706" y="9"/>
                </a:lnTo>
                <a:lnTo>
                  <a:pt x="706" y="11"/>
                </a:lnTo>
                <a:lnTo>
                  <a:pt x="708" y="11"/>
                </a:lnTo>
                <a:lnTo>
                  <a:pt x="709" y="11"/>
                </a:lnTo>
                <a:lnTo>
                  <a:pt x="709" y="9"/>
                </a:lnTo>
                <a:lnTo>
                  <a:pt x="709" y="11"/>
                </a:lnTo>
                <a:lnTo>
                  <a:pt x="711" y="9"/>
                </a:lnTo>
                <a:lnTo>
                  <a:pt x="711" y="11"/>
                </a:lnTo>
                <a:lnTo>
                  <a:pt x="711" y="9"/>
                </a:lnTo>
                <a:lnTo>
                  <a:pt x="711" y="8"/>
                </a:lnTo>
                <a:lnTo>
                  <a:pt x="711" y="6"/>
                </a:lnTo>
                <a:lnTo>
                  <a:pt x="712" y="6"/>
                </a:lnTo>
                <a:lnTo>
                  <a:pt x="711" y="5"/>
                </a:lnTo>
                <a:lnTo>
                  <a:pt x="712" y="5"/>
                </a:lnTo>
                <a:lnTo>
                  <a:pt x="712" y="3"/>
                </a:lnTo>
                <a:lnTo>
                  <a:pt x="712" y="1"/>
                </a:lnTo>
                <a:lnTo>
                  <a:pt x="712" y="3"/>
                </a:lnTo>
                <a:lnTo>
                  <a:pt x="712" y="1"/>
                </a:lnTo>
                <a:lnTo>
                  <a:pt x="714" y="1"/>
                </a:lnTo>
                <a:lnTo>
                  <a:pt x="716" y="1"/>
                </a:lnTo>
                <a:lnTo>
                  <a:pt x="716" y="0"/>
                </a:lnTo>
                <a:lnTo>
                  <a:pt x="717" y="0"/>
                </a:lnTo>
                <a:lnTo>
                  <a:pt x="717" y="1"/>
                </a:lnTo>
                <a:lnTo>
                  <a:pt x="717" y="0"/>
                </a:lnTo>
                <a:lnTo>
                  <a:pt x="719" y="0"/>
                </a:lnTo>
                <a:lnTo>
                  <a:pt x="719" y="1"/>
                </a:lnTo>
                <a:lnTo>
                  <a:pt x="719" y="3"/>
                </a:lnTo>
                <a:lnTo>
                  <a:pt x="719" y="5"/>
                </a:lnTo>
                <a:lnTo>
                  <a:pt x="720" y="5"/>
                </a:lnTo>
                <a:lnTo>
                  <a:pt x="722" y="5"/>
                </a:lnTo>
                <a:lnTo>
                  <a:pt x="724" y="5"/>
                </a:lnTo>
                <a:lnTo>
                  <a:pt x="725" y="5"/>
                </a:lnTo>
                <a:lnTo>
                  <a:pt x="727" y="5"/>
                </a:lnTo>
                <a:lnTo>
                  <a:pt x="727" y="3"/>
                </a:lnTo>
                <a:lnTo>
                  <a:pt x="727" y="5"/>
                </a:lnTo>
                <a:lnTo>
                  <a:pt x="728" y="5"/>
                </a:lnTo>
                <a:lnTo>
                  <a:pt x="730" y="3"/>
                </a:lnTo>
                <a:lnTo>
                  <a:pt x="730" y="5"/>
                </a:lnTo>
                <a:lnTo>
                  <a:pt x="730" y="3"/>
                </a:lnTo>
                <a:lnTo>
                  <a:pt x="730" y="5"/>
                </a:lnTo>
                <a:lnTo>
                  <a:pt x="731" y="3"/>
                </a:lnTo>
                <a:lnTo>
                  <a:pt x="730" y="3"/>
                </a:lnTo>
                <a:lnTo>
                  <a:pt x="731" y="3"/>
                </a:lnTo>
                <a:lnTo>
                  <a:pt x="731" y="1"/>
                </a:lnTo>
                <a:lnTo>
                  <a:pt x="731" y="3"/>
                </a:lnTo>
                <a:lnTo>
                  <a:pt x="733" y="3"/>
                </a:lnTo>
                <a:lnTo>
                  <a:pt x="733" y="1"/>
                </a:lnTo>
                <a:lnTo>
                  <a:pt x="733" y="3"/>
                </a:lnTo>
                <a:lnTo>
                  <a:pt x="733" y="1"/>
                </a:lnTo>
                <a:lnTo>
                  <a:pt x="735" y="1"/>
                </a:lnTo>
                <a:lnTo>
                  <a:pt x="736" y="1"/>
                </a:lnTo>
                <a:lnTo>
                  <a:pt x="736" y="3"/>
                </a:lnTo>
                <a:lnTo>
                  <a:pt x="738" y="1"/>
                </a:lnTo>
                <a:lnTo>
                  <a:pt x="739" y="3"/>
                </a:lnTo>
                <a:lnTo>
                  <a:pt x="741" y="3"/>
                </a:lnTo>
                <a:lnTo>
                  <a:pt x="743" y="3"/>
                </a:lnTo>
                <a:lnTo>
                  <a:pt x="744" y="3"/>
                </a:lnTo>
                <a:lnTo>
                  <a:pt x="746" y="3"/>
                </a:lnTo>
                <a:lnTo>
                  <a:pt x="747" y="3"/>
                </a:lnTo>
                <a:lnTo>
                  <a:pt x="749" y="3"/>
                </a:lnTo>
                <a:lnTo>
                  <a:pt x="751" y="3"/>
                </a:lnTo>
                <a:lnTo>
                  <a:pt x="751" y="5"/>
                </a:lnTo>
                <a:lnTo>
                  <a:pt x="751" y="6"/>
                </a:lnTo>
                <a:lnTo>
                  <a:pt x="751" y="5"/>
                </a:lnTo>
                <a:lnTo>
                  <a:pt x="752" y="6"/>
                </a:lnTo>
                <a:lnTo>
                  <a:pt x="754" y="6"/>
                </a:lnTo>
                <a:lnTo>
                  <a:pt x="754" y="8"/>
                </a:lnTo>
                <a:lnTo>
                  <a:pt x="755" y="8"/>
                </a:lnTo>
                <a:lnTo>
                  <a:pt x="757" y="8"/>
                </a:lnTo>
                <a:lnTo>
                  <a:pt x="758" y="9"/>
                </a:lnTo>
                <a:lnTo>
                  <a:pt x="758" y="8"/>
                </a:lnTo>
                <a:lnTo>
                  <a:pt x="758" y="9"/>
                </a:lnTo>
                <a:lnTo>
                  <a:pt x="760" y="9"/>
                </a:lnTo>
                <a:lnTo>
                  <a:pt x="762" y="9"/>
                </a:lnTo>
                <a:lnTo>
                  <a:pt x="762" y="11"/>
                </a:lnTo>
                <a:lnTo>
                  <a:pt x="763" y="11"/>
                </a:lnTo>
                <a:lnTo>
                  <a:pt x="763" y="12"/>
                </a:lnTo>
                <a:lnTo>
                  <a:pt x="765" y="12"/>
                </a:lnTo>
                <a:lnTo>
                  <a:pt x="765" y="14"/>
                </a:lnTo>
                <a:lnTo>
                  <a:pt x="766" y="14"/>
                </a:lnTo>
                <a:lnTo>
                  <a:pt x="768" y="14"/>
                </a:lnTo>
                <a:lnTo>
                  <a:pt x="768" y="16"/>
                </a:lnTo>
                <a:lnTo>
                  <a:pt x="768" y="14"/>
                </a:lnTo>
                <a:lnTo>
                  <a:pt x="768" y="16"/>
                </a:lnTo>
                <a:lnTo>
                  <a:pt x="770" y="16"/>
                </a:lnTo>
                <a:lnTo>
                  <a:pt x="770" y="14"/>
                </a:lnTo>
                <a:lnTo>
                  <a:pt x="771" y="14"/>
                </a:lnTo>
                <a:lnTo>
                  <a:pt x="773" y="14"/>
                </a:lnTo>
                <a:lnTo>
                  <a:pt x="773" y="12"/>
                </a:lnTo>
                <a:lnTo>
                  <a:pt x="774" y="12"/>
                </a:lnTo>
                <a:lnTo>
                  <a:pt x="774" y="11"/>
                </a:lnTo>
                <a:lnTo>
                  <a:pt x="776" y="11"/>
                </a:lnTo>
                <a:lnTo>
                  <a:pt x="778" y="11"/>
                </a:lnTo>
                <a:lnTo>
                  <a:pt x="779" y="11"/>
                </a:lnTo>
                <a:lnTo>
                  <a:pt x="779" y="12"/>
                </a:lnTo>
                <a:lnTo>
                  <a:pt x="781" y="12"/>
                </a:lnTo>
                <a:lnTo>
                  <a:pt x="781" y="11"/>
                </a:lnTo>
                <a:lnTo>
                  <a:pt x="781" y="12"/>
                </a:lnTo>
                <a:lnTo>
                  <a:pt x="781" y="14"/>
                </a:lnTo>
                <a:lnTo>
                  <a:pt x="781" y="16"/>
                </a:lnTo>
                <a:lnTo>
                  <a:pt x="781" y="14"/>
                </a:lnTo>
                <a:lnTo>
                  <a:pt x="782" y="14"/>
                </a:lnTo>
                <a:lnTo>
                  <a:pt x="782" y="16"/>
                </a:lnTo>
                <a:lnTo>
                  <a:pt x="784" y="16"/>
                </a:lnTo>
                <a:lnTo>
                  <a:pt x="785" y="17"/>
                </a:lnTo>
                <a:lnTo>
                  <a:pt x="787" y="17"/>
                </a:lnTo>
                <a:lnTo>
                  <a:pt x="789" y="17"/>
                </a:lnTo>
                <a:lnTo>
                  <a:pt x="790" y="17"/>
                </a:lnTo>
                <a:lnTo>
                  <a:pt x="790" y="19"/>
                </a:lnTo>
                <a:lnTo>
                  <a:pt x="790" y="17"/>
                </a:lnTo>
                <a:lnTo>
                  <a:pt x="790" y="19"/>
                </a:lnTo>
                <a:lnTo>
                  <a:pt x="792" y="19"/>
                </a:lnTo>
                <a:lnTo>
                  <a:pt x="793" y="19"/>
                </a:lnTo>
                <a:lnTo>
                  <a:pt x="795" y="19"/>
                </a:lnTo>
                <a:lnTo>
                  <a:pt x="795" y="17"/>
                </a:lnTo>
                <a:lnTo>
                  <a:pt x="797" y="17"/>
                </a:lnTo>
                <a:lnTo>
                  <a:pt x="797" y="19"/>
                </a:lnTo>
                <a:lnTo>
                  <a:pt x="798" y="19"/>
                </a:lnTo>
                <a:lnTo>
                  <a:pt x="800" y="19"/>
                </a:lnTo>
                <a:lnTo>
                  <a:pt x="800" y="20"/>
                </a:lnTo>
                <a:lnTo>
                  <a:pt x="800" y="22"/>
                </a:lnTo>
                <a:lnTo>
                  <a:pt x="800" y="24"/>
                </a:lnTo>
                <a:lnTo>
                  <a:pt x="801" y="24"/>
                </a:lnTo>
                <a:lnTo>
                  <a:pt x="801" y="25"/>
                </a:lnTo>
                <a:lnTo>
                  <a:pt x="801" y="27"/>
                </a:lnTo>
                <a:lnTo>
                  <a:pt x="803" y="28"/>
                </a:lnTo>
                <a:lnTo>
                  <a:pt x="801" y="28"/>
                </a:lnTo>
                <a:lnTo>
                  <a:pt x="803" y="28"/>
                </a:lnTo>
                <a:lnTo>
                  <a:pt x="801" y="30"/>
                </a:lnTo>
                <a:lnTo>
                  <a:pt x="801" y="32"/>
                </a:lnTo>
                <a:lnTo>
                  <a:pt x="803" y="32"/>
                </a:lnTo>
                <a:lnTo>
                  <a:pt x="803" y="33"/>
                </a:lnTo>
                <a:lnTo>
                  <a:pt x="803" y="35"/>
                </a:lnTo>
                <a:lnTo>
                  <a:pt x="804" y="35"/>
                </a:lnTo>
                <a:lnTo>
                  <a:pt x="804" y="36"/>
                </a:lnTo>
                <a:lnTo>
                  <a:pt x="806" y="38"/>
                </a:lnTo>
                <a:lnTo>
                  <a:pt x="808" y="38"/>
                </a:lnTo>
                <a:lnTo>
                  <a:pt x="808" y="39"/>
                </a:lnTo>
                <a:lnTo>
                  <a:pt x="809" y="39"/>
                </a:lnTo>
                <a:lnTo>
                  <a:pt x="809" y="41"/>
                </a:lnTo>
                <a:lnTo>
                  <a:pt x="811" y="41"/>
                </a:lnTo>
                <a:lnTo>
                  <a:pt x="812" y="41"/>
                </a:lnTo>
                <a:lnTo>
                  <a:pt x="814" y="41"/>
                </a:lnTo>
                <a:lnTo>
                  <a:pt x="816" y="41"/>
                </a:lnTo>
                <a:lnTo>
                  <a:pt x="816" y="43"/>
                </a:lnTo>
                <a:lnTo>
                  <a:pt x="817" y="43"/>
                </a:lnTo>
                <a:lnTo>
                  <a:pt x="819" y="43"/>
                </a:lnTo>
                <a:lnTo>
                  <a:pt x="819" y="44"/>
                </a:lnTo>
                <a:lnTo>
                  <a:pt x="820" y="44"/>
                </a:lnTo>
                <a:lnTo>
                  <a:pt x="822" y="44"/>
                </a:lnTo>
                <a:lnTo>
                  <a:pt x="822" y="46"/>
                </a:lnTo>
                <a:lnTo>
                  <a:pt x="820" y="46"/>
                </a:lnTo>
                <a:lnTo>
                  <a:pt x="822" y="46"/>
                </a:lnTo>
                <a:lnTo>
                  <a:pt x="822" y="47"/>
                </a:lnTo>
                <a:lnTo>
                  <a:pt x="824" y="47"/>
                </a:lnTo>
                <a:lnTo>
                  <a:pt x="824" y="49"/>
                </a:lnTo>
                <a:lnTo>
                  <a:pt x="824" y="51"/>
                </a:lnTo>
                <a:lnTo>
                  <a:pt x="825" y="51"/>
                </a:lnTo>
                <a:lnTo>
                  <a:pt x="825" y="52"/>
                </a:lnTo>
                <a:lnTo>
                  <a:pt x="827" y="52"/>
                </a:lnTo>
                <a:lnTo>
                  <a:pt x="828" y="52"/>
                </a:lnTo>
                <a:lnTo>
                  <a:pt x="830" y="52"/>
                </a:lnTo>
                <a:lnTo>
                  <a:pt x="831" y="52"/>
                </a:lnTo>
                <a:lnTo>
                  <a:pt x="831" y="51"/>
                </a:lnTo>
                <a:lnTo>
                  <a:pt x="833" y="51"/>
                </a:lnTo>
                <a:lnTo>
                  <a:pt x="835" y="51"/>
                </a:lnTo>
                <a:lnTo>
                  <a:pt x="835" y="49"/>
                </a:lnTo>
                <a:lnTo>
                  <a:pt x="836" y="49"/>
                </a:lnTo>
                <a:lnTo>
                  <a:pt x="838" y="49"/>
                </a:lnTo>
                <a:lnTo>
                  <a:pt x="839" y="49"/>
                </a:lnTo>
                <a:lnTo>
                  <a:pt x="841" y="49"/>
                </a:lnTo>
                <a:lnTo>
                  <a:pt x="843" y="49"/>
                </a:lnTo>
                <a:lnTo>
                  <a:pt x="844" y="49"/>
                </a:lnTo>
                <a:lnTo>
                  <a:pt x="846" y="51"/>
                </a:lnTo>
                <a:lnTo>
                  <a:pt x="847" y="51"/>
                </a:lnTo>
                <a:lnTo>
                  <a:pt x="849" y="51"/>
                </a:lnTo>
                <a:lnTo>
                  <a:pt x="851" y="51"/>
                </a:lnTo>
                <a:lnTo>
                  <a:pt x="851" y="52"/>
                </a:lnTo>
                <a:lnTo>
                  <a:pt x="851" y="54"/>
                </a:lnTo>
                <a:lnTo>
                  <a:pt x="851" y="55"/>
                </a:lnTo>
                <a:lnTo>
                  <a:pt x="851" y="57"/>
                </a:lnTo>
                <a:lnTo>
                  <a:pt x="851" y="59"/>
                </a:lnTo>
                <a:lnTo>
                  <a:pt x="851" y="60"/>
                </a:lnTo>
                <a:lnTo>
                  <a:pt x="852" y="60"/>
                </a:lnTo>
                <a:lnTo>
                  <a:pt x="852" y="62"/>
                </a:lnTo>
                <a:lnTo>
                  <a:pt x="851" y="62"/>
                </a:lnTo>
                <a:lnTo>
                  <a:pt x="851" y="63"/>
                </a:lnTo>
                <a:lnTo>
                  <a:pt x="852" y="65"/>
                </a:lnTo>
                <a:lnTo>
                  <a:pt x="851" y="65"/>
                </a:lnTo>
                <a:lnTo>
                  <a:pt x="852" y="65"/>
                </a:lnTo>
                <a:lnTo>
                  <a:pt x="852" y="66"/>
                </a:lnTo>
                <a:lnTo>
                  <a:pt x="854" y="66"/>
                </a:lnTo>
                <a:lnTo>
                  <a:pt x="854" y="68"/>
                </a:lnTo>
                <a:lnTo>
                  <a:pt x="854" y="66"/>
                </a:lnTo>
                <a:lnTo>
                  <a:pt x="855" y="66"/>
                </a:lnTo>
                <a:lnTo>
                  <a:pt x="857" y="66"/>
                </a:lnTo>
                <a:lnTo>
                  <a:pt x="858" y="68"/>
                </a:lnTo>
                <a:lnTo>
                  <a:pt x="857" y="68"/>
                </a:lnTo>
                <a:lnTo>
                  <a:pt x="857" y="70"/>
                </a:lnTo>
                <a:lnTo>
                  <a:pt x="858" y="70"/>
                </a:lnTo>
                <a:lnTo>
                  <a:pt x="857" y="70"/>
                </a:lnTo>
                <a:lnTo>
                  <a:pt x="857" y="71"/>
                </a:lnTo>
                <a:lnTo>
                  <a:pt x="858" y="71"/>
                </a:lnTo>
                <a:lnTo>
                  <a:pt x="858" y="73"/>
                </a:lnTo>
                <a:lnTo>
                  <a:pt x="858" y="74"/>
                </a:lnTo>
                <a:lnTo>
                  <a:pt x="857" y="74"/>
                </a:lnTo>
                <a:lnTo>
                  <a:pt x="857" y="76"/>
                </a:lnTo>
                <a:lnTo>
                  <a:pt x="858" y="76"/>
                </a:lnTo>
                <a:lnTo>
                  <a:pt x="857" y="76"/>
                </a:lnTo>
                <a:lnTo>
                  <a:pt x="858" y="78"/>
                </a:lnTo>
                <a:lnTo>
                  <a:pt x="858" y="79"/>
                </a:lnTo>
                <a:lnTo>
                  <a:pt x="857" y="79"/>
                </a:lnTo>
                <a:lnTo>
                  <a:pt x="857" y="81"/>
                </a:lnTo>
                <a:lnTo>
                  <a:pt x="858" y="81"/>
                </a:lnTo>
                <a:lnTo>
                  <a:pt x="858" y="82"/>
                </a:lnTo>
                <a:lnTo>
                  <a:pt x="860" y="82"/>
                </a:lnTo>
                <a:lnTo>
                  <a:pt x="860" y="81"/>
                </a:lnTo>
                <a:lnTo>
                  <a:pt x="862" y="81"/>
                </a:lnTo>
                <a:lnTo>
                  <a:pt x="862" y="82"/>
                </a:lnTo>
                <a:lnTo>
                  <a:pt x="863" y="82"/>
                </a:lnTo>
                <a:lnTo>
                  <a:pt x="865" y="84"/>
                </a:lnTo>
                <a:lnTo>
                  <a:pt x="865" y="82"/>
                </a:lnTo>
                <a:lnTo>
                  <a:pt x="865" y="84"/>
                </a:lnTo>
                <a:lnTo>
                  <a:pt x="866" y="84"/>
                </a:lnTo>
                <a:lnTo>
                  <a:pt x="866" y="86"/>
                </a:lnTo>
                <a:lnTo>
                  <a:pt x="866" y="87"/>
                </a:lnTo>
                <a:lnTo>
                  <a:pt x="866" y="89"/>
                </a:lnTo>
                <a:lnTo>
                  <a:pt x="865" y="87"/>
                </a:lnTo>
                <a:lnTo>
                  <a:pt x="863" y="87"/>
                </a:lnTo>
                <a:lnTo>
                  <a:pt x="863" y="89"/>
                </a:lnTo>
                <a:lnTo>
                  <a:pt x="863" y="90"/>
                </a:lnTo>
                <a:lnTo>
                  <a:pt x="865" y="90"/>
                </a:lnTo>
                <a:lnTo>
                  <a:pt x="865" y="92"/>
                </a:lnTo>
                <a:lnTo>
                  <a:pt x="863" y="92"/>
                </a:lnTo>
                <a:lnTo>
                  <a:pt x="865" y="93"/>
                </a:lnTo>
                <a:lnTo>
                  <a:pt x="865" y="95"/>
                </a:lnTo>
                <a:lnTo>
                  <a:pt x="865" y="97"/>
                </a:lnTo>
                <a:lnTo>
                  <a:pt x="863" y="97"/>
                </a:lnTo>
                <a:lnTo>
                  <a:pt x="865" y="97"/>
                </a:lnTo>
                <a:lnTo>
                  <a:pt x="863" y="97"/>
                </a:lnTo>
                <a:lnTo>
                  <a:pt x="863" y="98"/>
                </a:lnTo>
                <a:lnTo>
                  <a:pt x="863" y="100"/>
                </a:lnTo>
                <a:lnTo>
                  <a:pt x="862" y="100"/>
                </a:lnTo>
                <a:lnTo>
                  <a:pt x="862" y="101"/>
                </a:lnTo>
                <a:lnTo>
                  <a:pt x="862" y="103"/>
                </a:lnTo>
                <a:lnTo>
                  <a:pt x="863" y="103"/>
                </a:lnTo>
                <a:lnTo>
                  <a:pt x="863" y="105"/>
                </a:lnTo>
                <a:lnTo>
                  <a:pt x="863" y="106"/>
                </a:lnTo>
                <a:lnTo>
                  <a:pt x="865" y="105"/>
                </a:lnTo>
                <a:lnTo>
                  <a:pt x="865" y="106"/>
                </a:lnTo>
                <a:lnTo>
                  <a:pt x="865" y="108"/>
                </a:lnTo>
                <a:lnTo>
                  <a:pt x="866" y="106"/>
                </a:lnTo>
                <a:lnTo>
                  <a:pt x="868" y="106"/>
                </a:lnTo>
                <a:lnTo>
                  <a:pt x="868" y="108"/>
                </a:lnTo>
                <a:lnTo>
                  <a:pt x="870" y="108"/>
                </a:lnTo>
                <a:lnTo>
                  <a:pt x="871" y="108"/>
                </a:lnTo>
                <a:lnTo>
                  <a:pt x="871" y="109"/>
                </a:lnTo>
                <a:lnTo>
                  <a:pt x="873" y="109"/>
                </a:lnTo>
                <a:lnTo>
                  <a:pt x="873" y="111"/>
                </a:lnTo>
                <a:lnTo>
                  <a:pt x="874" y="113"/>
                </a:lnTo>
                <a:lnTo>
                  <a:pt x="874" y="114"/>
                </a:lnTo>
                <a:lnTo>
                  <a:pt x="876" y="114"/>
                </a:lnTo>
                <a:lnTo>
                  <a:pt x="876" y="116"/>
                </a:lnTo>
                <a:lnTo>
                  <a:pt x="878" y="116"/>
                </a:lnTo>
                <a:lnTo>
                  <a:pt x="878" y="117"/>
                </a:lnTo>
                <a:lnTo>
                  <a:pt x="879" y="117"/>
                </a:lnTo>
                <a:lnTo>
                  <a:pt x="878" y="117"/>
                </a:lnTo>
                <a:lnTo>
                  <a:pt x="878" y="119"/>
                </a:lnTo>
                <a:lnTo>
                  <a:pt x="879" y="119"/>
                </a:lnTo>
                <a:lnTo>
                  <a:pt x="881" y="119"/>
                </a:lnTo>
                <a:lnTo>
                  <a:pt x="881" y="120"/>
                </a:lnTo>
                <a:lnTo>
                  <a:pt x="882" y="120"/>
                </a:lnTo>
                <a:lnTo>
                  <a:pt x="884" y="120"/>
                </a:lnTo>
                <a:lnTo>
                  <a:pt x="884" y="122"/>
                </a:lnTo>
                <a:lnTo>
                  <a:pt x="884" y="124"/>
                </a:lnTo>
                <a:lnTo>
                  <a:pt x="885" y="124"/>
                </a:lnTo>
                <a:lnTo>
                  <a:pt x="885" y="125"/>
                </a:lnTo>
                <a:lnTo>
                  <a:pt x="887" y="125"/>
                </a:lnTo>
                <a:lnTo>
                  <a:pt x="887" y="127"/>
                </a:lnTo>
                <a:lnTo>
                  <a:pt x="887" y="125"/>
                </a:lnTo>
                <a:lnTo>
                  <a:pt x="889" y="125"/>
                </a:lnTo>
                <a:lnTo>
                  <a:pt x="889" y="127"/>
                </a:lnTo>
                <a:lnTo>
                  <a:pt x="890" y="127"/>
                </a:lnTo>
                <a:lnTo>
                  <a:pt x="890" y="128"/>
                </a:lnTo>
                <a:lnTo>
                  <a:pt x="892" y="128"/>
                </a:lnTo>
                <a:lnTo>
                  <a:pt x="892" y="130"/>
                </a:lnTo>
                <a:lnTo>
                  <a:pt x="893" y="132"/>
                </a:lnTo>
                <a:lnTo>
                  <a:pt x="895" y="132"/>
                </a:lnTo>
                <a:lnTo>
                  <a:pt x="895" y="133"/>
                </a:lnTo>
                <a:lnTo>
                  <a:pt x="897" y="133"/>
                </a:lnTo>
                <a:lnTo>
                  <a:pt x="897" y="135"/>
                </a:lnTo>
                <a:lnTo>
                  <a:pt x="898" y="135"/>
                </a:lnTo>
                <a:lnTo>
                  <a:pt x="900" y="135"/>
                </a:lnTo>
                <a:lnTo>
                  <a:pt x="900" y="136"/>
                </a:lnTo>
                <a:lnTo>
                  <a:pt x="901" y="136"/>
                </a:lnTo>
                <a:lnTo>
                  <a:pt x="901" y="138"/>
                </a:lnTo>
                <a:lnTo>
                  <a:pt x="901" y="140"/>
                </a:lnTo>
                <a:lnTo>
                  <a:pt x="901" y="141"/>
                </a:lnTo>
                <a:lnTo>
                  <a:pt x="900" y="141"/>
                </a:lnTo>
                <a:lnTo>
                  <a:pt x="900" y="143"/>
                </a:lnTo>
                <a:lnTo>
                  <a:pt x="901" y="144"/>
                </a:lnTo>
                <a:lnTo>
                  <a:pt x="901" y="146"/>
                </a:lnTo>
                <a:lnTo>
                  <a:pt x="903" y="146"/>
                </a:lnTo>
                <a:lnTo>
                  <a:pt x="903" y="147"/>
                </a:lnTo>
                <a:lnTo>
                  <a:pt x="903" y="149"/>
                </a:lnTo>
                <a:lnTo>
                  <a:pt x="905" y="149"/>
                </a:lnTo>
                <a:lnTo>
                  <a:pt x="905" y="151"/>
                </a:lnTo>
                <a:lnTo>
                  <a:pt x="905" y="152"/>
                </a:lnTo>
                <a:lnTo>
                  <a:pt x="905" y="154"/>
                </a:lnTo>
                <a:lnTo>
                  <a:pt x="906" y="154"/>
                </a:lnTo>
                <a:lnTo>
                  <a:pt x="906" y="155"/>
                </a:lnTo>
                <a:lnTo>
                  <a:pt x="908" y="157"/>
                </a:lnTo>
                <a:lnTo>
                  <a:pt x="909" y="157"/>
                </a:lnTo>
                <a:lnTo>
                  <a:pt x="909" y="159"/>
                </a:lnTo>
                <a:lnTo>
                  <a:pt x="911" y="160"/>
                </a:lnTo>
                <a:lnTo>
                  <a:pt x="912" y="162"/>
                </a:lnTo>
                <a:lnTo>
                  <a:pt x="912" y="163"/>
                </a:lnTo>
                <a:lnTo>
                  <a:pt x="914" y="165"/>
                </a:lnTo>
                <a:lnTo>
                  <a:pt x="916" y="165"/>
                </a:lnTo>
                <a:lnTo>
                  <a:pt x="916" y="167"/>
                </a:lnTo>
                <a:lnTo>
                  <a:pt x="916" y="168"/>
                </a:lnTo>
                <a:lnTo>
                  <a:pt x="917" y="170"/>
                </a:lnTo>
                <a:close/>
              </a:path>
            </a:pathLst>
          </a:custGeom>
          <a:solidFill>
            <a:schemeClr val="tx2"/>
          </a:solidFill>
          <a:ln w="9525">
            <a:solidFill>
              <a:schemeClr val="accent1">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1" name="Freeform 8"/>
          <p:cNvSpPr>
            <a:spLocks/>
          </p:cNvSpPr>
          <p:nvPr/>
        </p:nvSpPr>
        <p:spPr bwMode="auto">
          <a:xfrm>
            <a:off x="4911724" y="3554414"/>
            <a:ext cx="1527175" cy="2574925"/>
          </a:xfrm>
          <a:custGeom>
            <a:avLst/>
            <a:gdLst>
              <a:gd name="T0" fmla="*/ 295 w 962"/>
              <a:gd name="T1" fmla="*/ 2 h 1622"/>
              <a:gd name="T2" fmla="*/ 325 w 962"/>
              <a:gd name="T3" fmla="*/ 11 h 1622"/>
              <a:gd name="T4" fmla="*/ 514 w 962"/>
              <a:gd name="T5" fmla="*/ 76 h 1622"/>
              <a:gd name="T6" fmla="*/ 540 w 962"/>
              <a:gd name="T7" fmla="*/ 70 h 1622"/>
              <a:gd name="T8" fmla="*/ 575 w 962"/>
              <a:gd name="T9" fmla="*/ 78 h 1622"/>
              <a:gd name="T10" fmla="*/ 587 w 962"/>
              <a:gd name="T11" fmla="*/ 118 h 1622"/>
              <a:gd name="T12" fmla="*/ 617 w 962"/>
              <a:gd name="T13" fmla="*/ 126 h 1622"/>
              <a:gd name="T14" fmla="*/ 641 w 962"/>
              <a:gd name="T15" fmla="*/ 146 h 1622"/>
              <a:gd name="T16" fmla="*/ 675 w 962"/>
              <a:gd name="T17" fmla="*/ 184 h 1622"/>
              <a:gd name="T18" fmla="*/ 692 w 962"/>
              <a:gd name="T19" fmla="*/ 200 h 1622"/>
              <a:gd name="T20" fmla="*/ 714 w 962"/>
              <a:gd name="T21" fmla="*/ 213 h 1622"/>
              <a:gd name="T22" fmla="*/ 725 w 962"/>
              <a:gd name="T23" fmla="*/ 235 h 1622"/>
              <a:gd name="T24" fmla="*/ 749 w 962"/>
              <a:gd name="T25" fmla="*/ 265 h 1622"/>
              <a:gd name="T26" fmla="*/ 779 w 962"/>
              <a:gd name="T27" fmla="*/ 305 h 1622"/>
              <a:gd name="T28" fmla="*/ 797 w 962"/>
              <a:gd name="T29" fmla="*/ 332 h 1622"/>
              <a:gd name="T30" fmla="*/ 819 w 962"/>
              <a:gd name="T31" fmla="*/ 348 h 1622"/>
              <a:gd name="T32" fmla="*/ 838 w 962"/>
              <a:gd name="T33" fmla="*/ 427 h 1622"/>
              <a:gd name="T34" fmla="*/ 854 w 962"/>
              <a:gd name="T35" fmla="*/ 473 h 1622"/>
              <a:gd name="T36" fmla="*/ 865 w 962"/>
              <a:gd name="T37" fmla="*/ 486 h 1622"/>
              <a:gd name="T38" fmla="*/ 875 w 962"/>
              <a:gd name="T39" fmla="*/ 508 h 1622"/>
              <a:gd name="T40" fmla="*/ 894 w 962"/>
              <a:gd name="T41" fmla="*/ 518 h 1622"/>
              <a:gd name="T42" fmla="*/ 910 w 962"/>
              <a:gd name="T43" fmla="*/ 537 h 1622"/>
              <a:gd name="T44" fmla="*/ 918 w 962"/>
              <a:gd name="T45" fmla="*/ 566 h 1622"/>
              <a:gd name="T46" fmla="*/ 929 w 962"/>
              <a:gd name="T47" fmla="*/ 583 h 1622"/>
              <a:gd name="T48" fmla="*/ 956 w 962"/>
              <a:gd name="T49" fmla="*/ 588 h 1622"/>
              <a:gd name="T50" fmla="*/ 957 w 962"/>
              <a:gd name="T51" fmla="*/ 607 h 1622"/>
              <a:gd name="T52" fmla="*/ 938 w 962"/>
              <a:gd name="T53" fmla="*/ 613 h 1622"/>
              <a:gd name="T54" fmla="*/ 927 w 962"/>
              <a:gd name="T55" fmla="*/ 634 h 1622"/>
              <a:gd name="T56" fmla="*/ 913 w 962"/>
              <a:gd name="T57" fmla="*/ 651 h 1622"/>
              <a:gd name="T58" fmla="*/ 919 w 962"/>
              <a:gd name="T59" fmla="*/ 669 h 1622"/>
              <a:gd name="T60" fmla="*/ 930 w 962"/>
              <a:gd name="T61" fmla="*/ 685 h 1622"/>
              <a:gd name="T62" fmla="*/ 929 w 962"/>
              <a:gd name="T63" fmla="*/ 710 h 1622"/>
              <a:gd name="T64" fmla="*/ 919 w 962"/>
              <a:gd name="T65" fmla="*/ 726 h 1622"/>
              <a:gd name="T66" fmla="*/ 900 w 962"/>
              <a:gd name="T67" fmla="*/ 742 h 1622"/>
              <a:gd name="T68" fmla="*/ 902 w 962"/>
              <a:gd name="T69" fmla="*/ 763 h 1622"/>
              <a:gd name="T70" fmla="*/ 914 w 962"/>
              <a:gd name="T71" fmla="*/ 783 h 1622"/>
              <a:gd name="T72" fmla="*/ 924 w 962"/>
              <a:gd name="T73" fmla="*/ 802 h 1622"/>
              <a:gd name="T74" fmla="*/ 689 w 962"/>
              <a:gd name="T75" fmla="*/ 1620 h 1622"/>
              <a:gd name="T76" fmla="*/ 63 w 962"/>
              <a:gd name="T77" fmla="*/ 985 h 1622"/>
              <a:gd name="T78" fmla="*/ 90 w 962"/>
              <a:gd name="T79" fmla="*/ 810 h 1622"/>
              <a:gd name="T80" fmla="*/ 109 w 962"/>
              <a:gd name="T81" fmla="*/ 786 h 1622"/>
              <a:gd name="T82" fmla="*/ 119 w 962"/>
              <a:gd name="T83" fmla="*/ 750 h 1622"/>
              <a:gd name="T84" fmla="*/ 111 w 962"/>
              <a:gd name="T85" fmla="*/ 707 h 1622"/>
              <a:gd name="T86" fmla="*/ 106 w 962"/>
              <a:gd name="T87" fmla="*/ 677 h 1622"/>
              <a:gd name="T88" fmla="*/ 114 w 962"/>
              <a:gd name="T89" fmla="*/ 651 h 1622"/>
              <a:gd name="T90" fmla="*/ 105 w 962"/>
              <a:gd name="T91" fmla="*/ 631 h 1622"/>
              <a:gd name="T92" fmla="*/ 116 w 962"/>
              <a:gd name="T93" fmla="*/ 605 h 1622"/>
              <a:gd name="T94" fmla="*/ 136 w 962"/>
              <a:gd name="T95" fmla="*/ 589 h 1622"/>
              <a:gd name="T96" fmla="*/ 152 w 962"/>
              <a:gd name="T97" fmla="*/ 569 h 1622"/>
              <a:gd name="T98" fmla="*/ 163 w 962"/>
              <a:gd name="T99" fmla="*/ 543 h 1622"/>
              <a:gd name="T100" fmla="*/ 167 w 962"/>
              <a:gd name="T101" fmla="*/ 513 h 1622"/>
              <a:gd name="T102" fmla="*/ 170 w 962"/>
              <a:gd name="T103" fmla="*/ 488 h 1622"/>
              <a:gd name="T104" fmla="*/ 168 w 962"/>
              <a:gd name="T105" fmla="*/ 458 h 1622"/>
              <a:gd name="T106" fmla="*/ 174 w 962"/>
              <a:gd name="T107" fmla="*/ 423 h 1622"/>
              <a:gd name="T108" fmla="*/ 190 w 962"/>
              <a:gd name="T109" fmla="*/ 396 h 1622"/>
              <a:gd name="T110" fmla="*/ 184 w 962"/>
              <a:gd name="T111" fmla="*/ 358 h 1622"/>
              <a:gd name="T112" fmla="*/ 179 w 962"/>
              <a:gd name="T113" fmla="*/ 321 h 1622"/>
              <a:gd name="T114" fmla="*/ 190 w 962"/>
              <a:gd name="T115" fmla="*/ 183 h 1622"/>
              <a:gd name="T116" fmla="*/ 181 w 962"/>
              <a:gd name="T117" fmla="*/ 129 h 1622"/>
              <a:gd name="T118" fmla="*/ 149 w 962"/>
              <a:gd name="T119" fmla="*/ 72 h 1622"/>
              <a:gd name="T120" fmla="*/ 155 w 962"/>
              <a:gd name="T121" fmla="*/ 16 h 1622"/>
              <a:gd name="T122" fmla="*/ 224 w 962"/>
              <a:gd name="T123" fmla="*/ 2 h 1622"/>
              <a:gd name="T124" fmla="*/ 254 w 962"/>
              <a:gd name="T125" fmla="*/ 0 h 16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2" h="1622">
                <a:moveTo>
                  <a:pt x="263" y="0"/>
                </a:moveTo>
                <a:lnTo>
                  <a:pt x="265" y="0"/>
                </a:lnTo>
                <a:lnTo>
                  <a:pt x="267" y="0"/>
                </a:lnTo>
                <a:lnTo>
                  <a:pt x="268" y="0"/>
                </a:lnTo>
                <a:lnTo>
                  <a:pt x="270" y="0"/>
                </a:lnTo>
                <a:lnTo>
                  <a:pt x="271" y="0"/>
                </a:lnTo>
                <a:lnTo>
                  <a:pt x="273" y="0"/>
                </a:lnTo>
                <a:lnTo>
                  <a:pt x="275" y="0"/>
                </a:lnTo>
                <a:lnTo>
                  <a:pt x="276" y="0"/>
                </a:lnTo>
                <a:lnTo>
                  <a:pt x="278" y="0"/>
                </a:lnTo>
                <a:lnTo>
                  <a:pt x="279" y="0"/>
                </a:lnTo>
                <a:lnTo>
                  <a:pt x="281" y="0"/>
                </a:lnTo>
                <a:lnTo>
                  <a:pt x="284" y="0"/>
                </a:lnTo>
                <a:lnTo>
                  <a:pt x="286" y="0"/>
                </a:lnTo>
                <a:lnTo>
                  <a:pt x="289" y="0"/>
                </a:lnTo>
                <a:lnTo>
                  <a:pt x="290" y="2"/>
                </a:lnTo>
                <a:lnTo>
                  <a:pt x="292" y="2"/>
                </a:lnTo>
                <a:lnTo>
                  <a:pt x="294" y="2"/>
                </a:lnTo>
                <a:lnTo>
                  <a:pt x="295" y="2"/>
                </a:lnTo>
                <a:lnTo>
                  <a:pt x="297" y="2"/>
                </a:lnTo>
                <a:lnTo>
                  <a:pt x="298" y="2"/>
                </a:lnTo>
                <a:lnTo>
                  <a:pt x="300" y="2"/>
                </a:lnTo>
                <a:lnTo>
                  <a:pt x="302" y="2"/>
                </a:lnTo>
                <a:lnTo>
                  <a:pt x="303" y="2"/>
                </a:lnTo>
                <a:lnTo>
                  <a:pt x="305" y="2"/>
                </a:lnTo>
                <a:lnTo>
                  <a:pt x="306" y="2"/>
                </a:lnTo>
                <a:lnTo>
                  <a:pt x="308" y="2"/>
                </a:lnTo>
                <a:lnTo>
                  <a:pt x="308" y="5"/>
                </a:lnTo>
                <a:lnTo>
                  <a:pt x="308" y="7"/>
                </a:lnTo>
                <a:lnTo>
                  <a:pt x="308" y="8"/>
                </a:lnTo>
                <a:lnTo>
                  <a:pt x="309" y="8"/>
                </a:lnTo>
                <a:lnTo>
                  <a:pt x="309" y="10"/>
                </a:lnTo>
                <a:lnTo>
                  <a:pt x="317" y="10"/>
                </a:lnTo>
                <a:lnTo>
                  <a:pt x="319" y="10"/>
                </a:lnTo>
                <a:lnTo>
                  <a:pt x="321" y="10"/>
                </a:lnTo>
                <a:lnTo>
                  <a:pt x="322" y="11"/>
                </a:lnTo>
                <a:lnTo>
                  <a:pt x="324" y="11"/>
                </a:lnTo>
                <a:lnTo>
                  <a:pt x="325" y="11"/>
                </a:lnTo>
                <a:lnTo>
                  <a:pt x="335" y="13"/>
                </a:lnTo>
                <a:lnTo>
                  <a:pt x="367" y="29"/>
                </a:lnTo>
                <a:lnTo>
                  <a:pt x="382" y="43"/>
                </a:lnTo>
                <a:lnTo>
                  <a:pt x="395" y="56"/>
                </a:lnTo>
                <a:lnTo>
                  <a:pt x="424" y="81"/>
                </a:lnTo>
                <a:lnTo>
                  <a:pt x="486" y="95"/>
                </a:lnTo>
                <a:lnTo>
                  <a:pt x="489" y="94"/>
                </a:lnTo>
                <a:lnTo>
                  <a:pt x="490" y="92"/>
                </a:lnTo>
                <a:lnTo>
                  <a:pt x="494" y="91"/>
                </a:lnTo>
                <a:lnTo>
                  <a:pt x="497" y="89"/>
                </a:lnTo>
                <a:lnTo>
                  <a:pt x="500" y="86"/>
                </a:lnTo>
                <a:lnTo>
                  <a:pt x="502" y="84"/>
                </a:lnTo>
                <a:lnTo>
                  <a:pt x="503" y="83"/>
                </a:lnTo>
                <a:lnTo>
                  <a:pt x="506" y="81"/>
                </a:lnTo>
                <a:lnTo>
                  <a:pt x="508" y="80"/>
                </a:lnTo>
                <a:lnTo>
                  <a:pt x="509" y="78"/>
                </a:lnTo>
                <a:lnTo>
                  <a:pt x="511" y="76"/>
                </a:lnTo>
                <a:lnTo>
                  <a:pt x="513" y="76"/>
                </a:lnTo>
                <a:lnTo>
                  <a:pt x="514" y="76"/>
                </a:lnTo>
                <a:lnTo>
                  <a:pt x="514" y="75"/>
                </a:lnTo>
                <a:lnTo>
                  <a:pt x="516" y="75"/>
                </a:lnTo>
                <a:lnTo>
                  <a:pt x="517" y="73"/>
                </a:lnTo>
                <a:lnTo>
                  <a:pt x="519" y="73"/>
                </a:lnTo>
                <a:lnTo>
                  <a:pt x="519" y="72"/>
                </a:lnTo>
                <a:lnTo>
                  <a:pt x="521" y="72"/>
                </a:lnTo>
                <a:lnTo>
                  <a:pt x="522" y="72"/>
                </a:lnTo>
                <a:lnTo>
                  <a:pt x="522" y="70"/>
                </a:lnTo>
                <a:lnTo>
                  <a:pt x="524" y="70"/>
                </a:lnTo>
                <a:lnTo>
                  <a:pt x="525" y="70"/>
                </a:lnTo>
                <a:lnTo>
                  <a:pt x="527" y="68"/>
                </a:lnTo>
                <a:lnTo>
                  <a:pt x="529" y="68"/>
                </a:lnTo>
                <a:lnTo>
                  <a:pt x="530" y="68"/>
                </a:lnTo>
                <a:lnTo>
                  <a:pt x="532" y="68"/>
                </a:lnTo>
                <a:lnTo>
                  <a:pt x="533" y="68"/>
                </a:lnTo>
                <a:lnTo>
                  <a:pt x="535" y="70"/>
                </a:lnTo>
                <a:lnTo>
                  <a:pt x="536" y="70"/>
                </a:lnTo>
                <a:lnTo>
                  <a:pt x="538" y="70"/>
                </a:lnTo>
                <a:lnTo>
                  <a:pt x="540" y="70"/>
                </a:lnTo>
                <a:lnTo>
                  <a:pt x="541" y="70"/>
                </a:lnTo>
                <a:lnTo>
                  <a:pt x="543" y="70"/>
                </a:lnTo>
                <a:lnTo>
                  <a:pt x="544" y="70"/>
                </a:lnTo>
                <a:lnTo>
                  <a:pt x="546" y="70"/>
                </a:lnTo>
                <a:lnTo>
                  <a:pt x="552" y="72"/>
                </a:lnTo>
                <a:lnTo>
                  <a:pt x="554" y="73"/>
                </a:lnTo>
                <a:lnTo>
                  <a:pt x="556" y="73"/>
                </a:lnTo>
                <a:lnTo>
                  <a:pt x="557" y="73"/>
                </a:lnTo>
                <a:lnTo>
                  <a:pt x="559" y="73"/>
                </a:lnTo>
                <a:lnTo>
                  <a:pt x="560" y="73"/>
                </a:lnTo>
                <a:lnTo>
                  <a:pt x="562" y="73"/>
                </a:lnTo>
                <a:lnTo>
                  <a:pt x="563" y="73"/>
                </a:lnTo>
                <a:lnTo>
                  <a:pt x="567" y="73"/>
                </a:lnTo>
                <a:lnTo>
                  <a:pt x="568" y="75"/>
                </a:lnTo>
                <a:lnTo>
                  <a:pt x="570" y="75"/>
                </a:lnTo>
                <a:lnTo>
                  <a:pt x="571" y="76"/>
                </a:lnTo>
                <a:lnTo>
                  <a:pt x="573" y="76"/>
                </a:lnTo>
                <a:lnTo>
                  <a:pt x="573" y="78"/>
                </a:lnTo>
                <a:lnTo>
                  <a:pt x="575" y="78"/>
                </a:lnTo>
                <a:lnTo>
                  <a:pt x="576" y="81"/>
                </a:lnTo>
                <a:lnTo>
                  <a:pt x="578" y="84"/>
                </a:lnTo>
                <a:lnTo>
                  <a:pt x="578" y="86"/>
                </a:lnTo>
                <a:lnTo>
                  <a:pt x="579" y="89"/>
                </a:lnTo>
                <a:lnTo>
                  <a:pt x="581" y="92"/>
                </a:lnTo>
                <a:lnTo>
                  <a:pt x="583" y="95"/>
                </a:lnTo>
                <a:lnTo>
                  <a:pt x="583" y="97"/>
                </a:lnTo>
                <a:lnTo>
                  <a:pt x="584" y="100"/>
                </a:lnTo>
                <a:lnTo>
                  <a:pt x="584" y="103"/>
                </a:lnTo>
                <a:lnTo>
                  <a:pt x="586" y="103"/>
                </a:lnTo>
                <a:lnTo>
                  <a:pt x="586" y="105"/>
                </a:lnTo>
                <a:lnTo>
                  <a:pt x="586" y="107"/>
                </a:lnTo>
                <a:lnTo>
                  <a:pt x="586" y="108"/>
                </a:lnTo>
                <a:lnTo>
                  <a:pt x="587" y="110"/>
                </a:lnTo>
                <a:lnTo>
                  <a:pt x="587" y="111"/>
                </a:lnTo>
                <a:lnTo>
                  <a:pt x="587" y="113"/>
                </a:lnTo>
                <a:lnTo>
                  <a:pt x="587" y="115"/>
                </a:lnTo>
                <a:lnTo>
                  <a:pt x="587" y="116"/>
                </a:lnTo>
                <a:lnTo>
                  <a:pt x="587" y="118"/>
                </a:lnTo>
                <a:lnTo>
                  <a:pt x="589" y="119"/>
                </a:lnTo>
                <a:lnTo>
                  <a:pt x="589" y="121"/>
                </a:lnTo>
                <a:lnTo>
                  <a:pt x="590" y="121"/>
                </a:lnTo>
                <a:lnTo>
                  <a:pt x="592" y="122"/>
                </a:lnTo>
                <a:lnTo>
                  <a:pt x="594" y="122"/>
                </a:lnTo>
                <a:lnTo>
                  <a:pt x="595" y="122"/>
                </a:lnTo>
                <a:lnTo>
                  <a:pt x="597" y="122"/>
                </a:lnTo>
                <a:lnTo>
                  <a:pt x="598" y="122"/>
                </a:lnTo>
                <a:lnTo>
                  <a:pt x="602" y="122"/>
                </a:lnTo>
                <a:lnTo>
                  <a:pt x="603" y="122"/>
                </a:lnTo>
                <a:lnTo>
                  <a:pt x="605" y="122"/>
                </a:lnTo>
                <a:lnTo>
                  <a:pt x="606" y="122"/>
                </a:lnTo>
                <a:lnTo>
                  <a:pt x="608" y="122"/>
                </a:lnTo>
                <a:lnTo>
                  <a:pt x="610" y="122"/>
                </a:lnTo>
                <a:lnTo>
                  <a:pt x="611" y="124"/>
                </a:lnTo>
                <a:lnTo>
                  <a:pt x="614" y="124"/>
                </a:lnTo>
                <a:lnTo>
                  <a:pt x="616" y="124"/>
                </a:lnTo>
                <a:lnTo>
                  <a:pt x="616" y="126"/>
                </a:lnTo>
                <a:lnTo>
                  <a:pt x="617" y="126"/>
                </a:lnTo>
                <a:lnTo>
                  <a:pt x="619" y="126"/>
                </a:lnTo>
                <a:lnTo>
                  <a:pt x="621" y="127"/>
                </a:lnTo>
                <a:lnTo>
                  <a:pt x="622" y="127"/>
                </a:lnTo>
                <a:lnTo>
                  <a:pt x="622" y="129"/>
                </a:lnTo>
                <a:lnTo>
                  <a:pt x="625" y="130"/>
                </a:lnTo>
                <a:lnTo>
                  <a:pt x="625" y="132"/>
                </a:lnTo>
                <a:lnTo>
                  <a:pt x="627" y="132"/>
                </a:lnTo>
                <a:lnTo>
                  <a:pt x="629" y="134"/>
                </a:lnTo>
                <a:lnTo>
                  <a:pt x="630" y="135"/>
                </a:lnTo>
                <a:lnTo>
                  <a:pt x="630" y="137"/>
                </a:lnTo>
                <a:lnTo>
                  <a:pt x="632" y="137"/>
                </a:lnTo>
                <a:lnTo>
                  <a:pt x="632" y="138"/>
                </a:lnTo>
                <a:lnTo>
                  <a:pt x="633" y="138"/>
                </a:lnTo>
                <a:lnTo>
                  <a:pt x="633" y="140"/>
                </a:lnTo>
                <a:lnTo>
                  <a:pt x="635" y="140"/>
                </a:lnTo>
                <a:lnTo>
                  <a:pt x="637" y="143"/>
                </a:lnTo>
                <a:lnTo>
                  <a:pt x="638" y="145"/>
                </a:lnTo>
                <a:lnTo>
                  <a:pt x="640" y="145"/>
                </a:lnTo>
                <a:lnTo>
                  <a:pt x="641" y="146"/>
                </a:lnTo>
                <a:lnTo>
                  <a:pt x="641" y="148"/>
                </a:lnTo>
                <a:lnTo>
                  <a:pt x="643" y="149"/>
                </a:lnTo>
                <a:lnTo>
                  <a:pt x="644" y="151"/>
                </a:lnTo>
                <a:lnTo>
                  <a:pt x="646" y="153"/>
                </a:lnTo>
                <a:lnTo>
                  <a:pt x="651" y="161"/>
                </a:lnTo>
                <a:lnTo>
                  <a:pt x="652" y="161"/>
                </a:lnTo>
                <a:lnTo>
                  <a:pt x="652" y="162"/>
                </a:lnTo>
                <a:lnTo>
                  <a:pt x="660" y="176"/>
                </a:lnTo>
                <a:lnTo>
                  <a:pt x="662" y="176"/>
                </a:lnTo>
                <a:lnTo>
                  <a:pt x="662" y="178"/>
                </a:lnTo>
                <a:lnTo>
                  <a:pt x="664" y="180"/>
                </a:lnTo>
                <a:lnTo>
                  <a:pt x="665" y="181"/>
                </a:lnTo>
                <a:lnTo>
                  <a:pt x="667" y="183"/>
                </a:lnTo>
                <a:lnTo>
                  <a:pt x="668" y="183"/>
                </a:lnTo>
                <a:lnTo>
                  <a:pt x="670" y="183"/>
                </a:lnTo>
                <a:lnTo>
                  <a:pt x="671" y="183"/>
                </a:lnTo>
                <a:lnTo>
                  <a:pt x="673" y="183"/>
                </a:lnTo>
                <a:lnTo>
                  <a:pt x="675" y="183"/>
                </a:lnTo>
                <a:lnTo>
                  <a:pt x="675" y="184"/>
                </a:lnTo>
                <a:lnTo>
                  <a:pt x="676" y="184"/>
                </a:lnTo>
                <a:lnTo>
                  <a:pt x="678" y="184"/>
                </a:lnTo>
                <a:lnTo>
                  <a:pt x="678" y="186"/>
                </a:lnTo>
                <a:lnTo>
                  <a:pt x="678" y="188"/>
                </a:lnTo>
                <a:lnTo>
                  <a:pt x="678" y="189"/>
                </a:lnTo>
                <a:lnTo>
                  <a:pt x="679" y="189"/>
                </a:lnTo>
                <a:lnTo>
                  <a:pt x="681" y="189"/>
                </a:lnTo>
                <a:lnTo>
                  <a:pt x="681" y="191"/>
                </a:lnTo>
                <a:lnTo>
                  <a:pt x="683" y="191"/>
                </a:lnTo>
                <a:lnTo>
                  <a:pt x="684" y="191"/>
                </a:lnTo>
                <a:lnTo>
                  <a:pt x="686" y="192"/>
                </a:lnTo>
                <a:lnTo>
                  <a:pt x="686" y="194"/>
                </a:lnTo>
                <a:lnTo>
                  <a:pt x="687" y="194"/>
                </a:lnTo>
                <a:lnTo>
                  <a:pt x="687" y="196"/>
                </a:lnTo>
                <a:lnTo>
                  <a:pt x="689" y="196"/>
                </a:lnTo>
                <a:lnTo>
                  <a:pt x="689" y="197"/>
                </a:lnTo>
                <a:lnTo>
                  <a:pt x="690" y="199"/>
                </a:lnTo>
                <a:lnTo>
                  <a:pt x="692" y="199"/>
                </a:lnTo>
                <a:lnTo>
                  <a:pt x="692" y="200"/>
                </a:lnTo>
                <a:lnTo>
                  <a:pt x="694" y="200"/>
                </a:lnTo>
                <a:lnTo>
                  <a:pt x="695" y="200"/>
                </a:lnTo>
                <a:lnTo>
                  <a:pt x="697" y="200"/>
                </a:lnTo>
                <a:lnTo>
                  <a:pt x="697" y="202"/>
                </a:lnTo>
                <a:lnTo>
                  <a:pt x="698" y="202"/>
                </a:lnTo>
                <a:lnTo>
                  <a:pt x="700" y="202"/>
                </a:lnTo>
                <a:lnTo>
                  <a:pt x="702" y="202"/>
                </a:lnTo>
                <a:lnTo>
                  <a:pt x="703" y="202"/>
                </a:lnTo>
                <a:lnTo>
                  <a:pt x="703" y="203"/>
                </a:lnTo>
                <a:lnTo>
                  <a:pt x="705" y="203"/>
                </a:lnTo>
                <a:lnTo>
                  <a:pt x="706" y="203"/>
                </a:lnTo>
                <a:lnTo>
                  <a:pt x="706" y="205"/>
                </a:lnTo>
                <a:lnTo>
                  <a:pt x="708" y="205"/>
                </a:lnTo>
                <a:lnTo>
                  <a:pt x="710" y="207"/>
                </a:lnTo>
                <a:lnTo>
                  <a:pt x="711" y="208"/>
                </a:lnTo>
                <a:lnTo>
                  <a:pt x="713" y="210"/>
                </a:lnTo>
                <a:lnTo>
                  <a:pt x="713" y="211"/>
                </a:lnTo>
                <a:lnTo>
                  <a:pt x="713" y="213"/>
                </a:lnTo>
                <a:lnTo>
                  <a:pt x="714" y="213"/>
                </a:lnTo>
                <a:lnTo>
                  <a:pt x="714" y="215"/>
                </a:lnTo>
                <a:lnTo>
                  <a:pt x="716" y="216"/>
                </a:lnTo>
                <a:lnTo>
                  <a:pt x="716" y="218"/>
                </a:lnTo>
                <a:lnTo>
                  <a:pt x="716" y="219"/>
                </a:lnTo>
                <a:lnTo>
                  <a:pt x="716" y="221"/>
                </a:lnTo>
                <a:lnTo>
                  <a:pt x="716" y="223"/>
                </a:lnTo>
                <a:lnTo>
                  <a:pt x="716" y="224"/>
                </a:lnTo>
                <a:lnTo>
                  <a:pt x="717" y="224"/>
                </a:lnTo>
                <a:lnTo>
                  <a:pt x="717" y="226"/>
                </a:lnTo>
                <a:lnTo>
                  <a:pt x="717" y="227"/>
                </a:lnTo>
                <a:lnTo>
                  <a:pt x="717" y="229"/>
                </a:lnTo>
                <a:lnTo>
                  <a:pt x="719" y="230"/>
                </a:lnTo>
                <a:lnTo>
                  <a:pt x="719" y="232"/>
                </a:lnTo>
                <a:lnTo>
                  <a:pt x="721" y="232"/>
                </a:lnTo>
                <a:lnTo>
                  <a:pt x="721" y="234"/>
                </a:lnTo>
                <a:lnTo>
                  <a:pt x="722" y="234"/>
                </a:lnTo>
                <a:lnTo>
                  <a:pt x="722" y="235"/>
                </a:lnTo>
                <a:lnTo>
                  <a:pt x="724" y="235"/>
                </a:lnTo>
                <a:lnTo>
                  <a:pt x="725" y="235"/>
                </a:lnTo>
                <a:lnTo>
                  <a:pt x="727" y="237"/>
                </a:lnTo>
                <a:lnTo>
                  <a:pt x="727" y="238"/>
                </a:lnTo>
                <a:lnTo>
                  <a:pt x="729" y="238"/>
                </a:lnTo>
                <a:lnTo>
                  <a:pt x="730" y="240"/>
                </a:lnTo>
                <a:lnTo>
                  <a:pt x="732" y="242"/>
                </a:lnTo>
                <a:lnTo>
                  <a:pt x="732" y="243"/>
                </a:lnTo>
                <a:lnTo>
                  <a:pt x="733" y="245"/>
                </a:lnTo>
                <a:lnTo>
                  <a:pt x="733" y="246"/>
                </a:lnTo>
                <a:lnTo>
                  <a:pt x="735" y="248"/>
                </a:lnTo>
                <a:lnTo>
                  <a:pt x="735" y="250"/>
                </a:lnTo>
                <a:lnTo>
                  <a:pt x="737" y="251"/>
                </a:lnTo>
                <a:lnTo>
                  <a:pt x="738" y="253"/>
                </a:lnTo>
                <a:lnTo>
                  <a:pt x="738" y="254"/>
                </a:lnTo>
                <a:lnTo>
                  <a:pt x="740" y="254"/>
                </a:lnTo>
                <a:lnTo>
                  <a:pt x="740" y="256"/>
                </a:lnTo>
                <a:lnTo>
                  <a:pt x="743" y="259"/>
                </a:lnTo>
                <a:lnTo>
                  <a:pt x="743" y="261"/>
                </a:lnTo>
                <a:lnTo>
                  <a:pt x="744" y="261"/>
                </a:lnTo>
                <a:lnTo>
                  <a:pt x="749" y="265"/>
                </a:lnTo>
                <a:lnTo>
                  <a:pt x="751" y="267"/>
                </a:lnTo>
                <a:lnTo>
                  <a:pt x="752" y="269"/>
                </a:lnTo>
                <a:lnTo>
                  <a:pt x="754" y="270"/>
                </a:lnTo>
                <a:lnTo>
                  <a:pt x="759" y="273"/>
                </a:lnTo>
                <a:lnTo>
                  <a:pt x="767" y="278"/>
                </a:lnTo>
                <a:lnTo>
                  <a:pt x="770" y="280"/>
                </a:lnTo>
                <a:lnTo>
                  <a:pt x="773" y="281"/>
                </a:lnTo>
                <a:lnTo>
                  <a:pt x="775" y="283"/>
                </a:lnTo>
                <a:lnTo>
                  <a:pt x="775" y="284"/>
                </a:lnTo>
                <a:lnTo>
                  <a:pt x="776" y="284"/>
                </a:lnTo>
                <a:lnTo>
                  <a:pt x="776" y="286"/>
                </a:lnTo>
                <a:lnTo>
                  <a:pt x="778" y="288"/>
                </a:lnTo>
                <a:lnTo>
                  <a:pt x="778" y="289"/>
                </a:lnTo>
                <a:lnTo>
                  <a:pt x="778" y="292"/>
                </a:lnTo>
                <a:lnTo>
                  <a:pt x="778" y="294"/>
                </a:lnTo>
                <a:lnTo>
                  <a:pt x="779" y="297"/>
                </a:lnTo>
                <a:lnTo>
                  <a:pt x="779" y="302"/>
                </a:lnTo>
                <a:lnTo>
                  <a:pt x="779" y="304"/>
                </a:lnTo>
                <a:lnTo>
                  <a:pt x="779" y="305"/>
                </a:lnTo>
                <a:lnTo>
                  <a:pt x="779" y="307"/>
                </a:lnTo>
                <a:lnTo>
                  <a:pt x="781" y="308"/>
                </a:lnTo>
                <a:lnTo>
                  <a:pt x="784" y="310"/>
                </a:lnTo>
                <a:lnTo>
                  <a:pt x="784" y="311"/>
                </a:lnTo>
                <a:lnTo>
                  <a:pt x="786" y="313"/>
                </a:lnTo>
                <a:lnTo>
                  <a:pt x="786" y="315"/>
                </a:lnTo>
                <a:lnTo>
                  <a:pt x="786" y="316"/>
                </a:lnTo>
                <a:lnTo>
                  <a:pt x="787" y="318"/>
                </a:lnTo>
                <a:lnTo>
                  <a:pt x="787" y="319"/>
                </a:lnTo>
                <a:lnTo>
                  <a:pt x="789" y="321"/>
                </a:lnTo>
                <a:lnTo>
                  <a:pt x="789" y="323"/>
                </a:lnTo>
                <a:lnTo>
                  <a:pt x="791" y="324"/>
                </a:lnTo>
                <a:lnTo>
                  <a:pt x="792" y="326"/>
                </a:lnTo>
                <a:lnTo>
                  <a:pt x="794" y="327"/>
                </a:lnTo>
                <a:lnTo>
                  <a:pt x="794" y="329"/>
                </a:lnTo>
                <a:lnTo>
                  <a:pt x="795" y="329"/>
                </a:lnTo>
                <a:lnTo>
                  <a:pt x="795" y="331"/>
                </a:lnTo>
                <a:lnTo>
                  <a:pt x="797" y="331"/>
                </a:lnTo>
                <a:lnTo>
                  <a:pt x="797" y="332"/>
                </a:lnTo>
                <a:lnTo>
                  <a:pt x="798" y="332"/>
                </a:lnTo>
                <a:lnTo>
                  <a:pt x="798" y="334"/>
                </a:lnTo>
                <a:lnTo>
                  <a:pt x="800" y="334"/>
                </a:lnTo>
                <a:lnTo>
                  <a:pt x="800" y="335"/>
                </a:lnTo>
                <a:lnTo>
                  <a:pt x="802" y="335"/>
                </a:lnTo>
                <a:lnTo>
                  <a:pt x="803" y="337"/>
                </a:lnTo>
                <a:lnTo>
                  <a:pt x="805" y="338"/>
                </a:lnTo>
                <a:lnTo>
                  <a:pt x="806" y="338"/>
                </a:lnTo>
                <a:lnTo>
                  <a:pt x="808" y="338"/>
                </a:lnTo>
                <a:lnTo>
                  <a:pt x="808" y="340"/>
                </a:lnTo>
                <a:lnTo>
                  <a:pt x="810" y="340"/>
                </a:lnTo>
                <a:lnTo>
                  <a:pt x="811" y="340"/>
                </a:lnTo>
                <a:lnTo>
                  <a:pt x="811" y="342"/>
                </a:lnTo>
                <a:lnTo>
                  <a:pt x="813" y="342"/>
                </a:lnTo>
                <a:lnTo>
                  <a:pt x="814" y="342"/>
                </a:lnTo>
                <a:lnTo>
                  <a:pt x="814" y="343"/>
                </a:lnTo>
                <a:lnTo>
                  <a:pt x="816" y="345"/>
                </a:lnTo>
                <a:lnTo>
                  <a:pt x="818" y="346"/>
                </a:lnTo>
                <a:lnTo>
                  <a:pt x="819" y="348"/>
                </a:lnTo>
                <a:lnTo>
                  <a:pt x="821" y="350"/>
                </a:lnTo>
                <a:lnTo>
                  <a:pt x="821" y="351"/>
                </a:lnTo>
                <a:lnTo>
                  <a:pt x="822" y="353"/>
                </a:lnTo>
                <a:lnTo>
                  <a:pt x="824" y="354"/>
                </a:lnTo>
                <a:lnTo>
                  <a:pt x="825" y="356"/>
                </a:lnTo>
                <a:lnTo>
                  <a:pt x="827" y="356"/>
                </a:lnTo>
                <a:lnTo>
                  <a:pt x="829" y="358"/>
                </a:lnTo>
                <a:lnTo>
                  <a:pt x="830" y="359"/>
                </a:lnTo>
                <a:lnTo>
                  <a:pt x="833" y="361"/>
                </a:lnTo>
                <a:lnTo>
                  <a:pt x="835" y="361"/>
                </a:lnTo>
                <a:lnTo>
                  <a:pt x="837" y="362"/>
                </a:lnTo>
                <a:lnTo>
                  <a:pt x="838" y="364"/>
                </a:lnTo>
                <a:lnTo>
                  <a:pt x="840" y="365"/>
                </a:lnTo>
                <a:lnTo>
                  <a:pt x="841" y="367"/>
                </a:lnTo>
                <a:lnTo>
                  <a:pt x="841" y="369"/>
                </a:lnTo>
                <a:lnTo>
                  <a:pt x="840" y="399"/>
                </a:lnTo>
                <a:lnTo>
                  <a:pt x="840" y="412"/>
                </a:lnTo>
                <a:lnTo>
                  <a:pt x="838" y="426"/>
                </a:lnTo>
                <a:lnTo>
                  <a:pt x="838" y="427"/>
                </a:lnTo>
                <a:lnTo>
                  <a:pt x="838" y="429"/>
                </a:lnTo>
                <a:lnTo>
                  <a:pt x="841" y="439"/>
                </a:lnTo>
                <a:lnTo>
                  <a:pt x="846" y="456"/>
                </a:lnTo>
                <a:lnTo>
                  <a:pt x="846" y="458"/>
                </a:lnTo>
                <a:lnTo>
                  <a:pt x="846" y="459"/>
                </a:lnTo>
                <a:lnTo>
                  <a:pt x="846" y="461"/>
                </a:lnTo>
                <a:lnTo>
                  <a:pt x="846" y="462"/>
                </a:lnTo>
                <a:lnTo>
                  <a:pt x="846" y="464"/>
                </a:lnTo>
                <a:lnTo>
                  <a:pt x="846" y="466"/>
                </a:lnTo>
                <a:lnTo>
                  <a:pt x="848" y="466"/>
                </a:lnTo>
                <a:lnTo>
                  <a:pt x="848" y="467"/>
                </a:lnTo>
                <a:lnTo>
                  <a:pt x="848" y="469"/>
                </a:lnTo>
                <a:lnTo>
                  <a:pt x="849" y="469"/>
                </a:lnTo>
                <a:lnTo>
                  <a:pt x="849" y="470"/>
                </a:lnTo>
                <a:lnTo>
                  <a:pt x="851" y="470"/>
                </a:lnTo>
                <a:lnTo>
                  <a:pt x="851" y="472"/>
                </a:lnTo>
                <a:lnTo>
                  <a:pt x="852" y="472"/>
                </a:lnTo>
                <a:lnTo>
                  <a:pt x="852" y="473"/>
                </a:lnTo>
                <a:lnTo>
                  <a:pt x="854" y="473"/>
                </a:lnTo>
                <a:lnTo>
                  <a:pt x="854" y="475"/>
                </a:lnTo>
                <a:lnTo>
                  <a:pt x="856" y="475"/>
                </a:lnTo>
                <a:lnTo>
                  <a:pt x="854" y="475"/>
                </a:lnTo>
                <a:lnTo>
                  <a:pt x="856" y="477"/>
                </a:lnTo>
                <a:lnTo>
                  <a:pt x="856" y="478"/>
                </a:lnTo>
                <a:lnTo>
                  <a:pt x="854" y="478"/>
                </a:lnTo>
                <a:lnTo>
                  <a:pt x="856" y="478"/>
                </a:lnTo>
                <a:lnTo>
                  <a:pt x="854" y="480"/>
                </a:lnTo>
                <a:lnTo>
                  <a:pt x="854" y="481"/>
                </a:lnTo>
                <a:lnTo>
                  <a:pt x="852" y="485"/>
                </a:lnTo>
                <a:lnTo>
                  <a:pt x="854" y="485"/>
                </a:lnTo>
                <a:lnTo>
                  <a:pt x="856" y="486"/>
                </a:lnTo>
                <a:lnTo>
                  <a:pt x="857" y="486"/>
                </a:lnTo>
                <a:lnTo>
                  <a:pt x="859" y="486"/>
                </a:lnTo>
                <a:lnTo>
                  <a:pt x="860" y="486"/>
                </a:lnTo>
                <a:lnTo>
                  <a:pt x="860" y="488"/>
                </a:lnTo>
                <a:lnTo>
                  <a:pt x="862" y="488"/>
                </a:lnTo>
                <a:lnTo>
                  <a:pt x="864" y="486"/>
                </a:lnTo>
                <a:lnTo>
                  <a:pt x="865" y="486"/>
                </a:lnTo>
                <a:lnTo>
                  <a:pt x="867" y="486"/>
                </a:lnTo>
                <a:lnTo>
                  <a:pt x="867" y="488"/>
                </a:lnTo>
                <a:lnTo>
                  <a:pt x="868" y="488"/>
                </a:lnTo>
                <a:lnTo>
                  <a:pt x="868" y="489"/>
                </a:lnTo>
                <a:lnTo>
                  <a:pt x="870" y="489"/>
                </a:lnTo>
                <a:lnTo>
                  <a:pt x="871" y="491"/>
                </a:lnTo>
                <a:lnTo>
                  <a:pt x="871" y="493"/>
                </a:lnTo>
                <a:lnTo>
                  <a:pt x="870" y="494"/>
                </a:lnTo>
                <a:lnTo>
                  <a:pt x="871" y="494"/>
                </a:lnTo>
                <a:lnTo>
                  <a:pt x="873" y="496"/>
                </a:lnTo>
                <a:lnTo>
                  <a:pt x="873" y="497"/>
                </a:lnTo>
                <a:lnTo>
                  <a:pt x="871" y="497"/>
                </a:lnTo>
                <a:lnTo>
                  <a:pt x="873" y="499"/>
                </a:lnTo>
                <a:lnTo>
                  <a:pt x="875" y="500"/>
                </a:lnTo>
                <a:lnTo>
                  <a:pt x="875" y="502"/>
                </a:lnTo>
                <a:lnTo>
                  <a:pt x="875" y="504"/>
                </a:lnTo>
                <a:lnTo>
                  <a:pt x="875" y="505"/>
                </a:lnTo>
                <a:lnTo>
                  <a:pt x="875" y="507"/>
                </a:lnTo>
                <a:lnTo>
                  <a:pt x="875" y="508"/>
                </a:lnTo>
                <a:lnTo>
                  <a:pt x="876" y="508"/>
                </a:lnTo>
                <a:lnTo>
                  <a:pt x="878" y="510"/>
                </a:lnTo>
                <a:lnTo>
                  <a:pt x="879" y="510"/>
                </a:lnTo>
                <a:lnTo>
                  <a:pt x="879" y="508"/>
                </a:lnTo>
                <a:lnTo>
                  <a:pt x="881" y="508"/>
                </a:lnTo>
                <a:lnTo>
                  <a:pt x="881" y="510"/>
                </a:lnTo>
                <a:lnTo>
                  <a:pt x="881" y="512"/>
                </a:lnTo>
                <a:lnTo>
                  <a:pt x="881" y="513"/>
                </a:lnTo>
                <a:lnTo>
                  <a:pt x="881" y="515"/>
                </a:lnTo>
                <a:lnTo>
                  <a:pt x="881" y="516"/>
                </a:lnTo>
                <a:lnTo>
                  <a:pt x="883" y="516"/>
                </a:lnTo>
                <a:lnTo>
                  <a:pt x="884" y="516"/>
                </a:lnTo>
                <a:lnTo>
                  <a:pt x="886" y="516"/>
                </a:lnTo>
                <a:lnTo>
                  <a:pt x="887" y="515"/>
                </a:lnTo>
                <a:lnTo>
                  <a:pt x="889" y="515"/>
                </a:lnTo>
                <a:lnTo>
                  <a:pt x="891" y="515"/>
                </a:lnTo>
                <a:lnTo>
                  <a:pt x="892" y="516"/>
                </a:lnTo>
                <a:lnTo>
                  <a:pt x="892" y="518"/>
                </a:lnTo>
                <a:lnTo>
                  <a:pt x="894" y="518"/>
                </a:lnTo>
                <a:lnTo>
                  <a:pt x="895" y="518"/>
                </a:lnTo>
                <a:lnTo>
                  <a:pt x="897" y="520"/>
                </a:lnTo>
                <a:lnTo>
                  <a:pt x="898" y="523"/>
                </a:lnTo>
                <a:lnTo>
                  <a:pt x="900" y="523"/>
                </a:lnTo>
                <a:lnTo>
                  <a:pt x="900" y="521"/>
                </a:lnTo>
                <a:lnTo>
                  <a:pt x="902" y="521"/>
                </a:lnTo>
                <a:lnTo>
                  <a:pt x="903" y="523"/>
                </a:lnTo>
                <a:lnTo>
                  <a:pt x="905" y="524"/>
                </a:lnTo>
                <a:lnTo>
                  <a:pt x="905" y="526"/>
                </a:lnTo>
                <a:lnTo>
                  <a:pt x="906" y="526"/>
                </a:lnTo>
                <a:lnTo>
                  <a:pt x="908" y="527"/>
                </a:lnTo>
                <a:lnTo>
                  <a:pt x="908" y="529"/>
                </a:lnTo>
                <a:lnTo>
                  <a:pt x="908" y="531"/>
                </a:lnTo>
                <a:lnTo>
                  <a:pt x="908" y="532"/>
                </a:lnTo>
                <a:lnTo>
                  <a:pt x="908" y="534"/>
                </a:lnTo>
                <a:lnTo>
                  <a:pt x="910" y="534"/>
                </a:lnTo>
                <a:lnTo>
                  <a:pt x="911" y="534"/>
                </a:lnTo>
                <a:lnTo>
                  <a:pt x="911" y="535"/>
                </a:lnTo>
                <a:lnTo>
                  <a:pt x="910" y="537"/>
                </a:lnTo>
                <a:lnTo>
                  <a:pt x="908" y="539"/>
                </a:lnTo>
                <a:lnTo>
                  <a:pt x="908" y="540"/>
                </a:lnTo>
                <a:lnTo>
                  <a:pt x="908" y="542"/>
                </a:lnTo>
                <a:lnTo>
                  <a:pt x="910" y="543"/>
                </a:lnTo>
                <a:lnTo>
                  <a:pt x="910" y="545"/>
                </a:lnTo>
                <a:lnTo>
                  <a:pt x="910" y="547"/>
                </a:lnTo>
                <a:lnTo>
                  <a:pt x="911" y="548"/>
                </a:lnTo>
                <a:lnTo>
                  <a:pt x="911" y="550"/>
                </a:lnTo>
                <a:lnTo>
                  <a:pt x="911" y="551"/>
                </a:lnTo>
                <a:lnTo>
                  <a:pt x="911" y="553"/>
                </a:lnTo>
                <a:lnTo>
                  <a:pt x="913" y="554"/>
                </a:lnTo>
                <a:lnTo>
                  <a:pt x="913" y="556"/>
                </a:lnTo>
                <a:lnTo>
                  <a:pt x="914" y="558"/>
                </a:lnTo>
                <a:lnTo>
                  <a:pt x="914" y="559"/>
                </a:lnTo>
                <a:lnTo>
                  <a:pt x="914" y="561"/>
                </a:lnTo>
                <a:lnTo>
                  <a:pt x="916" y="562"/>
                </a:lnTo>
                <a:lnTo>
                  <a:pt x="916" y="564"/>
                </a:lnTo>
                <a:lnTo>
                  <a:pt x="918" y="564"/>
                </a:lnTo>
                <a:lnTo>
                  <a:pt x="918" y="566"/>
                </a:lnTo>
                <a:lnTo>
                  <a:pt x="918" y="567"/>
                </a:lnTo>
                <a:lnTo>
                  <a:pt x="918" y="569"/>
                </a:lnTo>
                <a:lnTo>
                  <a:pt x="919" y="569"/>
                </a:lnTo>
                <a:lnTo>
                  <a:pt x="921" y="569"/>
                </a:lnTo>
                <a:lnTo>
                  <a:pt x="922" y="569"/>
                </a:lnTo>
                <a:lnTo>
                  <a:pt x="921" y="570"/>
                </a:lnTo>
                <a:lnTo>
                  <a:pt x="921" y="572"/>
                </a:lnTo>
                <a:lnTo>
                  <a:pt x="922" y="574"/>
                </a:lnTo>
                <a:lnTo>
                  <a:pt x="924" y="574"/>
                </a:lnTo>
                <a:lnTo>
                  <a:pt x="924" y="575"/>
                </a:lnTo>
                <a:lnTo>
                  <a:pt x="922" y="575"/>
                </a:lnTo>
                <a:lnTo>
                  <a:pt x="922" y="577"/>
                </a:lnTo>
                <a:lnTo>
                  <a:pt x="924" y="577"/>
                </a:lnTo>
                <a:lnTo>
                  <a:pt x="924" y="578"/>
                </a:lnTo>
                <a:lnTo>
                  <a:pt x="925" y="578"/>
                </a:lnTo>
                <a:lnTo>
                  <a:pt x="925" y="580"/>
                </a:lnTo>
                <a:lnTo>
                  <a:pt x="927" y="581"/>
                </a:lnTo>
                <a:lnTo>
                  <a:pt x="927" y="583"/>
                </a:lnTo>
                <a:lnTo>
                  <a:pt x="929" y="583"/>
                </a:lnTo>
                <a:lnTo>
                  <a:pt x="930" y="583"/>
                </a:lnTo>
                <a:lnTo>
                  <a:pt x="932" y="583"/>
                </a:lnTo>
                <a:lnTo>
                  <a:pt x="933" y="583"/>
                </a:lnTo>
                <a:lnTo>
                  <a:pt x="935" y="583"/>
                </a:lnTo>
                <a:lnTo>
                  <a:pt x="935" y="585"/>
                </a:lnTo>
                <a:lnTo>
                  <a:pt x="937" y="585"/>
                </a:lnTo>
                <a:lnTo>
                  <a:pt x="938" y="585"/>
                </a:lnTo>
                <a:lnTo>
                  <a:pt x="940" y="585"/>
                </a:lnTo>
                <a:lnTo>
                  <a:pt x="941" y="585"/>
                </a:lnTo>
                <a:lnTo>
                  <a:pt x="943" y="585"/>
                </a:lnTo>
                <a:lnTo>
                  <a:pt x="945" y="585"/>
                </a:lnTo>
                <a:lnTo>
                  <a:pt x="945" y="586"/>
                </a:lnTo>
                <a:lnTo>
                  <a:pt x="946" y="586"/>
                </a:lnTo>
                <a:lnTo>
                  <a:pt x="948" y="586"/>
                </a:lnTo>
                <a:lnTo>
                  <a:pt x="949" y="586"/>
                </a:lnTo>
                <a:lnTo>
                  <a:pt x="951" y="586"/>
                </a:lnTo>
                <a:lnTo>
                  <a:pt x="952" y="588"/>
                </a:lnTo>
                <a:lnTo>
                  <a:pt x="954" y="588"/>
                </a:lnTo>
                <a:lnTo>
                  <a:pt x="956" y="588"/>
                </a:lnTo>
                <a:lnTo>
                  <a:pt x="956" y="586"/>
                </a:lnTo>
                <a:lnTo>
                  <a:pt x="957" y="586"/>
                </a:lnTo>
                <a:lnTo>
                  <a:pt x="959" y="586"/>
                </a:lnTo>
                <a:lnTo>
                  <a:pt x="960" y="586"/>
                </a:lnTo>
                <a:lnTo>
                  <a:pt x="960" y="588"/>
                </a:lnTo>
                <a:lnTo>
                  <a:pt x="962" y="588"/>
                </a:lnTo>
                <a:lnTo>
                  <a:pt x="962" y="589"/>
                </a:lnTo>
                <a:lnTo>
                  <a:pt x="962" y="591"/>
                </a:lnTo>
                <a:lnTo>
                  <a:pt x="962" y="593"/>
                </a:lnTo>
                <a:lnTo>
                  <a:pt x="962" y="594"/>
                </a:lnTo>
                <a:lnTo>
                  <a:pt x="960" y="596"/>
                </a:lnTo>
                <a:lnTo>
                  <a:pt x="960" y="597"/>
                </a:lnTo>
                <a:lnTo>
                  <a:pt x="959" y="599"/>
                </a:lnTo>
                <a:lnTo>
                  <a:pt x="959" y="601"/>
                </a:lnTo>
                <a:lnTo>
                  <a:pt x="959" y="602"/>
                </a:lnTo>
                <a:lnTo>
                  <a:pt x="959" y="604"/>
                </a:lnTo>
                <a:lnTo>
                  <a:pt x="959" y="605"/>
                </a:lnTo>
                <a:lnTo>
                  <a:pt x="959" y="607"/>
                </a:lnTo>
                <a:lnTo>
                  <a:pt x="957" y="607"/>
                </a:lnTo>
                <a:lnTo>
                  <a:pt x="956" y="608"/>
                </a:lnTo>
                <a:lnTo>
                  <a:pt x="954" y="610"/>
                </a:lnTo>
                <a:lnTo>
                  <a:pt x="952" y="610"/>
                </a:lnTo>
                <a:lnTo>
                  <a:pt x="952" y="612"/>
                </a:lnTo>
                <a:lnTo>
                  <a:pt x="951" y="612"/>
                </a:lnTo>
                <a:lnTo>
                  <a:pt x="951" y="613"/>
                </a:lnTo>
                <a:lnTo>
                  <a:pt x="949" y="613"/>
                </a:lnTo>
                <a:lnTo>
                  <a:pt x="948" y="615"/>
                </a:lnTo>
                <a:lnTo>
                  <a:pt x="946" y="613"/>
                </a:lnTo>
                <a:lnTo>
                  <a:pt x="946" y="612"/>
                </a:lnTo>
                <a:lnTo>
                  <a:pt x="945" y="612"/>
                </a:lnTo>
                <a:lnTo>
                  <a:pt x="945" y="610"/>
                </a:lnTo>
                <a:lnTo>
                  <a:pt x="945" y="608"/>
                </a:lnTo>
                <a:lnTo>
                  <a:pt x="943" y="608"/>
                </a:lnTo>
                <a:lnTo>
                  <a:pt x="941" y="608"/>
                </a:lnTo>
                <a:lnTo>
                  <a:pt x="940" y="610"/>
                </a:lnTo>
                <a:lnTo>
                  <a:pt x="938" y="610"/>
                </a:lnTo>
                <a:lnTo>
                  <a:pt x="938" y="612"/>
                </a:lnTo>
                <a:lnTo>
                  <a:pt x="938" y="613"/>
                </a:lnTo>
                <a:lnTo>
                  <a:pt x="938" y="615"/>
                </a:lnTo>
                <a:lnTo>
                  <a:pt x="937" y="615"/>
                </a:lnTo>
                <a:lnTo>
                  <a:pt x="937" y="616"/>
                </a:lnTo>
                <a:lnTo>
                  <a:pt x="937" y="615"/>
                </a:lnTo>
                <a:lnTo>
                  <a:pt x="935" y="615"/>
                </a:lnTo>
                <a:lnTo>
                  <a:pt x="935" y="616"/>
                </a:lnTo>
                <a:lnTo>
                  <a:pt x="935" y="618"/>
                </a:lnTo>
                <a:lnTo>
                  <a:pt x="935" y="620"/>
                </a:lnTo>
                <a:lnTo>
                  <a:pt x="935" y="621"/>
                </a:lnTo>
                <a:lnTo>
                  <a:pt x="933" y="623"/>
                </a:lnTo>
                <a:lnTo>
                  <a:pt x="933" y="624"/>
                </a:lnTo>
                <a:lnTo>
                  <a:pt x="932" y="624"/>
                </a:lnTo>
                <a:lnTo>
                  <a:pt x="932" y="626"/>
                </a:lnTo>
                <a:lnTo>
                  <a:pt x="930" y="628"/>
                </a:lnTo>
                <a:lnTo>
                  <a:pt x="929" y="628"/>
                </a:lnTo>
                <a:lnTo>
                  <a:pt x="929" y="629"/>
                </a:lnTo>
                <a:lnTo>
                  <a:pt x="929" y="631"/>
                </a:lnTo>
                <a:lnTo>
                  <a:pt x="927" y="632"/>
                </a:lnTo>
                <a:lnTo>
                  <a:pt x="927" y="634"/>
                </a:lnTo>
                <a:lnTo>
                  <a:pt x="925" y="634"/>
                </a:lnTo>
                <a:lnTo>
                  <a:pt x="925" y="635"/>
                </a:lnTo>
                <a:lnTo>
                  <a:pt x="924" y="635"/>
                </a:lnTo>
                <a:lnTo>
                  <a:pt x="924" y="637"/>
                </a:lnTo>
                <a:lnTo>
                  <a:pt x="922" y="637"/>
                </a:lnTo>
                <a:lnTo>
                  <a:pt x="921" y="639"/>
                </a:lnTo>
                <a:lnTo>
                  <a:pt x="919" y="639"/>
                </a:lnTo>
                <a:lnTo>
                  <a:pt x="918" y="640"/>
                </a:lnTo>
                <a:lnTo>
                  <a:pt x="916" y="640"/>
                </a:lnTo>
                <a:lnTo>
                  <a:pt x="916" y="642"/>
                </a:lnTo>
                <a:lnTo>
                  <a:pt x="914" y="642"/>
                </a:lnTo>
                <a:lnTo>
                  <a:pt x="914" y="643"/>
                </a:lnTo>
                <a:lnTo>
                  <a:pt x="913" y="643"/>
                </a:lnTo>
                <a:lnTo>
                  <a:pt x="913" y="645"/>
                </a:lnTo>
                <a:lnTo>
                  <a:pt x="911" y="647"/>
                </a:lnTo>
                <a:lnTo>
                  <a:pt x="911" y="648"/>
                </a:lnTo>
                <a:lnTo>
                  <a:pt x="913" y="648"/>
                </a:lnTo>
                <a:lnTo>
                  <a:pt x="913" y="650"/>
                </a:lnTo>
                <a:lnTo>
                  <a:pt x="913" y="651"/>
                </a:lnTo>
                <a:lnTo>
                  <a:pt x="911" y="651"/>
                </a:lnTo>
                <a:lnTo>
                  <a:pt x="913" y="651"/>
                </a:lnTo>
                <a:lnTo>
                  <a:pt x="913" y="653"/>
                </a:lnTo>
                <a:lnTo>
                  <a:pt x="914" y="653"/>
                </a:lnTo>
                <a:lnTo>
                  <a:pt x="914" y="655"/>
                </a:lnTo>
                <a:lnTo>
                  <a:pt x="916" y="655"/>
                </a:lnTo>
                <a:lnTo>
                  <a:pt x="916" y="656"/>
                </a:lnTo>
                <a:lnTo>
                  <a:pt x="918" y="656"/>
                </a:lnTo>
                <a:lnTo>
                  <a:pt x="918" y="658"/>
                </a:lnTo>
                <a:lnTo>
                  <a:pt x="918" y="659"/>
                </a:lnTo>
                <a:lnTo>
                  <a:pt x="919" y="659"/>
                </a:lnTo>
                <a:lnTo>
                  <a:pt x="918" y="661"/>
                </a:lnTo>
                <a:lnTo>
                  <a:pt x="919" y="661"/>
                </a:lnTo>
                <a:lnTo>
                  <a:pt x="918" y="661"/>
                </a:lnTo>
                <a:lnTo>
                  <a:pt x="918" y="662"/>
                </a:lnTo>
                <a:lnTo>
                  <a:pt x="918" y="664"/>
                </a:lnTo>
                <a:lnTo>
                  <a:pt x="919" y="666"/>
                </a:lnTo>
                <a:lnTo>
                  <a:pt x="919" y="667"/>
                </a:lnTo>
                <a:lnTo>
                  <a:pt x="919" y="669"/>
                </a:lnTo>
                <a:lnTo>
                  <a:pt x="919" y="670"/>
                </a:lnTo>
                <a:lnTo>
                  <a:pt x="919" y="672"/>
                </a:lnTo>
                <a:lnTo>
                  <a:pt x="919" y="674"/>
                </a:lnTo>
                <a:lnTo>
                  <a:pt x="919" y="675"/>
                </a:lnTo>
                <a:lnTo>
                  <a:pt x="919" y="677"/>
                </a:lnTo>
                <a:lnTo>
                  <a:pt x="921" y="677"/>
                </a:lnTo>
                <a:lnTo>
                  <a:pt x="921" y="678"/>
                </a:lnTo>
                <a:lnTo>
                  <a:pt x="922" y="678"/>
                </a:lnTo>
                <a:lnTo>
                  <a:pt x="922" y="677"/>
                </a:lnTo>
                <a:lnTo>
                  <a:pt x="924" y="677"/>
                </a:lnTo>
                <a:lnTo>
                  <a:pt x="924" y="678"/>
                </a:lnTo>
                <a:lnTo>
                  <a:pt x="925" y="678"/>
                </a:lnTo>
                <a:lnTo>
                  <a:pt x="925" y="680"/>
                </a:lnTo>
                <a:lnTo>
                  <a:pt x="927" y="680"/>
                </a:lnTo>
                <a:lnTo>
                  <a:pt x="927" y="682"/>
                </a:lnTo>
                <a:lnTo>
                  <a:pt x="929" y="682"/>
                </a:lnTo>
                <a:lnTo>
                  <a:pt x="929" y="683"/>
                </a:lnTo>
                <a:lnTo>
                  <a:pt x="929" y="685"/>
                </a:lnTo>
                <a:lnTo>
                  <a:pt x="930" y="685"/>
                </a:lnTo>
                <a:lnTo>
                  <a:pt x="930" y="686"/>
                </a:lnTo>
                <a:lnTo>
                  <a:pt x="930" y="688"/>
                </a:lnTo>
                <a:lnTo>
                  <a:pt x="932" y="688"/>
                </a:lnTo>
                <a:lnTo>
                  <a:pt x="932" y="689"/>
                </a:lnTo>
                <a:lnTo>
                  <a:pt x="932" y="691"/>
                </a:lnTo>
                <a:lnTo>
                  <a:pt x="932" y="693"/>
                </a:lnTo>
                <a:lnTo>
                  <a:pt x="930" y="694"/>
                </a:lnTo>
                <a:lnTo>
                  <a:pt x="932" y="694"/>
                </a:lnTo>
                <a:lnTo>
                  <a:pt x="930" y="696"/>
                </a:lnTo>
                <a:lnTo>
                  <a:pt x="930" y="697"/>
                </a:lnTo>
                <a:lnTo>
                  <a:pt x="930" y="699"/>
                </a:lnTo>
                <a:lnTo>
                  <a:pt x="930" y="701"/>
                </a:lnTo>
                <a:lnTo>
                  <a:pt x="930" y="702"/>
                </a:lnTo>
                <a:lnTo>
                  <a:pt x="929" y="702"/>
                </a:lnTo>
                <a:lnTo>
                  <a:pt x="929" y="704"/>
                </a:lnTo>
                <a:lnTo>
                  <a:pt x="929" y="705"/>
                </a:lnTo>
                <a:lnTo>
                  <a:pt x="929" y="707"/>
                </a:lnTo>
                <a:lnTo>
                  <a:pt x="929" y="709"/>
                </a:lnTo>
                <a:lnTo>
                  <a:pt x="929" y="710"/>
                </a:lnTo>
                <a:lnTo>
                  <a:pt x="930" y="712"/>
                </a:lnTo>
                <a:lnTo>
                  <a:pt x="932" y="713"/>
                </a:lnTo>
                <a:lnTo>
                  <a:pt x="932" y="715"/>
                </a:lnTo>
                <a:lnTo>
                  <a:pt x="933" y="715"/>
                </a:lnTo>
                <a:lnTo>
                  <a:pt x="933" y="716"/>
                </a:lnTo>
                <a:lnTo>
                  <a:pt x="933" y="718"/>
                </a:lnTo>
                <a:lnTo>
                  <a:pt x="933" y="720"/>
                </a:lnTo>
                <a:lnTo>
                  <a:pt x="933" y="721"/>
                </a:lnTo>
                <a:lnTo>
                  <a:pt x="932" y="721"/>
                </a:lnTo>
                <a:lnTo>
                  <a:pt x="930" y="721"/>
                </a:lnTo>
                <a:lnTo>
                  <a:pt x="930" y="723"/>
                </a:lnTo>
                <a:lnTo>
                  <a:pt x="929" y="723"/>
                </a:lnTo>
                <a:lnTo>
                  <a:pt x="927" y="724"/>
                </a:lnTo>
                <a:lnTo>
                  <a:pt x="925" y="724"/>
                </a:lnTo>
                <a:lnTo>
                  <a:pt x="924" y="723"/>
                </a:lnTo>
                <a:lnTo>
                  <a:pt x="922" y="723"/>
                </a:lnTo>
                <a:lnTo>
                  <a:pt x="921" y="724"/>
                </a:lnTo>
                <a:lnTo>
                  <a:pt x="919" y="724"/>
                </a:lnTo>
                <a:lnTo>
                  <a:pt x="919" y="726"/>
                </a:lnTo>
                <a:lnTo>
                  <a:pt x="918" y="728"/>
                </a:lnTo>
                <a:lnTo>
                  <a:pt x="916" y="728"/>
                </a:lnTo>
                <a:lnTo>
                  <a:pt x="916" y="729"/>
                </a:lnTo>
                <a:lnTo>
                  <a:pt x="914" y="729"/>
                </a:lnTo>
                <a:lnTo>
                  <a:pt x="914" y="731"/>
                </a:lnTo>
                <a:lnTo>
                  <a:pt x="913" y="732"/>
                </a:lnTo>
                <a:lnTo>
                  <a:pt x="911" y="732"/>
                </a:lnTo>
                <a:lnTo>
                  <a:pt x="911" y="734"/>
                </a:lnTo>
                <a:lnTo>
                  <a:pt x="910" y="734"/>
                </a:lnTo>
                <a:lnTo>
                  <a:pt x="910" y="736"/>
                </a:lnTo>
                <a:lnTo>
                  <a:pt x="908" y="736"/>
                </a:lnTo>
                <a:lnTo>
                  <a:pt x="908" y="737"/>
                </a:lnTo>
                <a:lnTo>
                  <a:pt x="906" y="737"/>
                </a:lnTo>
                <a:lnTo>
                  <a:pt x="905" y="737"/>
                </a:lnTo>
                <a:lnTo>
                  <a:pt x="905" y="739"/>
                </a:lnTo>
                <a:lnTo>
                  <a:pt x="903" y="739"/>
                </a:lnTo>
                <a:lnTo>
                  <a:pt x="902" y="740"/>
                </a:lnTo>
                <a:lnTo>
                  <a:pt x="900" y="740"/>
                </a:lnTo>
                <a:lnTo>
                  <a:pt x="900" y="742"/>
                </a:lnTo>
                <a:lnTo>
                  <a:pt x="898" y="742"/>
                </a:lnTo>
                <a:lnTo>
                  <a:pt x="898" y="743"/>
                </a:lnTo>
                <a:lnTo>
                  <a:pt x="897" y="743"/>
                </a:lnTo>
                <a:lnTo>
                  <a:pt x="897" y="745"/>
                </a:lnTo>
                <a:lnTo>
                  <a:pt x="898" y="747"/>
                </a:lnTo>
                <a:lnTo>
                  <a:pt x="900" y="747"/>
                </a:lnTo>
                <a:lnTo>
                  <a:pt x="900" y="748"/>
                </a:lnTo>
                <a:lnTo>
                  <a:pt x="900" y="750"/>
                </a:lnTo>
                <a:lnTo>
                  <a:pt x="902" y="750"/>
                </a:lnTo>
                <a:lnTo>
                  <a:pt x="902" y="751"/>
                </a:lnTo>
                <a:lnTo>
                  <a:pt x="902" y="753"/>
                </a:lnTo>
                <a:lnTo>
                  <a:pt x="902" y="755"/>
                </a:lnTo>
                <a:lnTo>
                  <a:pt x="903" y="755"/>
                </a:lnTo>
                <a:lnTo>
                  <a:pt x="902" y="756"/>
                </a:lnTo>
                <a:lnTo>
                  <a:pt x="903" y="756"/>
                </a:lnTo>
                <a:lnTo>
                  <a:pt x="902" y="758"/>
                </a:lnTo>
                <a:lnTo>
                  <a:pt x="902" y="759"/>
                </a:lnTo>
                <a:lnTo>
                  <a:pt x="902" y="761"/>
                </a:lnTo>
                <a:lnTo>
                  <a:pt x="902" y="763"/>
                </a:lnTo>
                <a:lnTo>
                  <a:pt x="903" y="763"/>
                </a:lnTo>
                <a:lnTo>
                  <a:pt x="905" y="764"/>
                </a:lnTo>
                <a:lnTo>
                  <a:pt x="906" y="766"/>
                </a:lnTo>
                <a:lnTo>
                  <a:pt x="906" y="767"/>
                </a:lnTo>
                <a:lnTo>
                  <a:pt x="908" y="767"/>
                </a:lnTo>
                <a:lnTo>
                  <a:pt x="908" y="769"/>
                </a:lnTo>
                <a:lnTo>
                  <a:pt x="908" y="770"/>
                </a:lnTo>
                <a:lnTo>
                  <a:pt x="908" y="772"/>
                </a:lnTo>
                <a:lnTo>
                  <a:pt x="910" y="772"/>
                </a:lnTo>
                <a:lnTo>
                  <a:pt x="910" y="774"/>
                </a:lnTo>
                <a:lnTo>
                  <a:pt x="910" y="775"/>
                </a:lnTo>
                <a:lnTo>
                  <a:pt x="911" y="775"/>
                </a:lnTo>
                <a:lnTo>
                  <a:pt x="911" y="777"/>
                </a:lnTo>
                <a:lnTo>
                  <a:pt x="911" y="778"/>
                </a:lnTo>
                <a:lnTo>
                  <a:pt x="913" y="778"/>
                </a:lnTo>
                <a:lnTo>
                  <a:pt x="913" y="780"/>
                </a:lnTo>
                <a:lnTo>
                  <a:pt x="914" y="780"/>
                </a:lnTo>
                <a:lnTo>
                  <a:pt x="914" y="782"/>
                </a:lnTo>
                <a:lnTo>
                  <a:pt x="914" y="783"/>
                </a:lnTo>
                <a:lnTo>
                  <a:pt x="914" y="785"/>
                </a:lnTo>
                <a:lnTo>
                  <a:pt x="914" y="786"/>
                </a:lnTo>
                <a:lnTo>
                  <a:pt x="916" y="786"/>
                </a:lnTo>
                <a:lnTo>
                  <a:pt x="916" y="788"/>
                </a:lnTo>
                <a:lnTo>
                  <a:pt x="918" y="788"/>
                </a:lnTo>
                <a:lnTo>
                  <a:pt x="918" y="790"/>
                </a:lnTo>
                <a:lnTo>
                  <a:pt x="918" y="791"/>
                </a:lnTo>
                <a:lnTo>
                  <a:pt x="919" y="791"/>
                </a:lnTo>
                <a:lnTo>
                  <a:pt x="919" y="793"/>
                </a:lnTo>
                <a:lnTo>
                  <a:pt x="918" y="793"/>
                </a:lnTo>
                <a:lnTo>
                  <a:pt x="919" y="794"/>
                </a:lnTo>
                <a:lnTo>
                  <a:pt x="919" y="796"/>
                </a:lnTo>
                <a:lnTo>
                  <a:pt x="919" y="797"/>
                </a:lnTo>
                <a:lnTo>
                  <a:pt x="921" y="797"/>
                </a:lnTo>
                <a:lnTo>
                  <a:pt x="921" y="799"/>
                </a:lnTo>
                <a:lnTo>
                  <a:pt x="919" y="799"/>
                </a:lnTo>
                <a:lnTo>
                  <a:pt x="921" y="801"/>
                </a:lnTo>
                <a:lnTo>
                  <a:pt x="922" y="802"/>
                </a:lnTo>
                <a:lnTo>
                  <a:pt x="924" y="802"/>
                </a:lnTo>
                <a:lnTo>
                  <a:pt x="924" y="804"/>
                </a:lnTo>
                <a:lnTo>
                  <a:pt x="925" y="805"/>
                </a:lnTo>
                <a:lnTo>
                  <a:pt x="927" y="815"/>
                </a:lnTo>
                <a:lnTo>
                  <a:pt x="946" y="832"/>
                </a:lnTo>
                <a:lnTo>
                  <a:pt x="959" y="842"/>
                </a:lnTo>
                <a:lnTo>
                  <a:pt x="916" y="901"/>
                </a:lnTo>
                <a:lnTo>
                  <a:pt x="921" y="913"/>
                </a:lnTo>
                <a:lnTo>
                  <a:pt x="927" y="936"/>
                </a:lnTo>
                <a:lnTo>
                  <a:pt x="937" y="967"/>
                </a:lnTo>
                <a:lnTo>
                  <a:pt x="945" y="999"/>
                </a:lnTo>
                <a:lnTo>
                  <a:pt x="956" y="1034"/>
                </a:lnTo>
                <a:lnTo>
                  <a:pt x="962" y="1055"/>
                </a:lnTo>
                <a:lnTo>
                  <a:pt x="946" y="1145"/>
                </a:lnTo>
                <a:lnTo>
                  <a:pt x="924" y="1263"/>
                </a:lnTo>
                <a:lnTo>
                  <a:pt x="927" y="1590"/>
                </a:lnTo>
                <a:lnTo>
                  <a:pt x="925" y="1622"/>
                </a:lnTo>
                <a:lnTo>
                  <a:pt x="925" y="1620"/>
                </a:lnTo>
                <a:lnTo>
                  <a:pt x="695" y="1620"/>
                </a:lnTo>
                <a:lnTo>
                  <a:pt x="689" y="1620"/>
                </a:lnTo>
                <a:lnTo>
                  <a:pt x="651" y="1620"/>
                </a:lnTo>
                <a:lnTo>
                  <a:pt x="625" y="1620"/>
                </a:lnTo>
                <a:lnTo>
                  <a:pt x="621" y="1620"/>
                </a:lnTo>
                <a:lnTo>
                  <a:pt x="611" y="1620"/>
                </a:lnTo>
                <a:lnTo>
                  <a:pt x="598" y="1620"/>
                </a:lnTo>
                <a:lnTo>
                  <a:pt x="590" y="1620"/>
                </a:lnTo>
                <a:lnTo>
                  <a:pt x="397" y="1620"/>
                </a:lnTo>
                <a:lnTo>
                  <a:pt x="325" y="1620"/>
                </a:lnTo>
                <a:lnTo>
                  <a:pt x="254" y="1620"/>
                </a:lnTo>
                <a:lnTo>
                  <a:pt x="243" y="1620"/>
                </a:lnTo>
                <a:lnTo>
                  <a:pt x="244" y="1314"/>
                </a:lnTo>
                <a:lnTo>
                  <a:pt x="244" y="1198"/>
                </a:lnTo>
                <a:lnTo>
                  <a:pt x="244" y="1131"/>
                </a:lnTo>
                <a:lnTo>
                  <a:pt x="243" y="1066"/>
                </a:lnTo>
                <a:lnTo>
                  <a:pt x="162" y="1066"/>
                </a:lnTo>
                <a:lnTo>
                  <a:pt x="135" y="1066"/>
                </a:lnTo>
                <a:lnTo>
                  <a:pt x="0" y="1066"/>
                </a:lnTo>
                <a:lnTo>
                  <a:pt x="27" y="1033"/>
                </a:lnTo>
                <a:lnTo>
                  <a:pt x="63" y="985"/>
                </a:lnTo>
                <a:lnTo>
                  <a:pt x="76" y="969"/>
                </a:lnTo>
                <a:lnTo>
                  <a:pt x="76" y="967"/>
                </a:lnTo>
                <a:lnTo>
                  <a:pt x="76" y="937"/>
                </a:lnTo>
                <a:lnTo>
                  <a:pt x="76" y="886"/>
                </a:lnTo>
                <a:lnTo>
                  <a:pt x="76" y="859"/>
                </a:lnTo>
                <a:lnTo>
                  <a:pt x="76" y="858"/>
                </a:lnTo>
                <a:lnTo>
                  <a:pt x="86" y="829"/>
                </a:lnTo>
                <a:lnTo>
                  <a:pt x="86" y="828"/>
                </a:lnTo>
                <a:lnTo>
                  <a:pt x="86" y="826"/>
                </a:lnTo>
                <a:lnTo>
                  <a:pt x="87" y="824"/>
                </a:lnTo>
                <a:lnTo>
                  <a:pt x="87" y="823"/>
                </a:lnTo>
                <a:lnTo>
                  <a:pt x="87" y="821"/>
                </a:lnTo>
                <a:lnTo>
                  <a:pt x="87" y="820"/>
                </a:lnTo>
                <a:lnTo>
                  <a:pt x="89" y="818"/>
                </a:lnTo>
                <a:lnTo>
                  <a:pt x="89" y="817"/>
                </a:lnTo>
                <a:lnTo>
                  <a:pt x="89" y="815"/>
                </a:lnTo>
                <a:lnTo>
                  <a:pt x="89" y="813"/>
                </a:lnTo>
                <a:lnTo>
                  <a:pt x="90" y="812"/>
                </a:lnTo>
                <a:lnTo>
                  <a:pt x="90" y="810"/>
                </a:lnTo>
                <a:lnTo>
                  <a:pt x="92" y="810"/>
                </a:lnTo>
                <a:lnTo>
                  <a:pt x="92" y="809"/>
                </a:lnTo>
                <a:lnTo>
                  <a:pt x="92" y="807"/>
                </a:lnTo>
                <a:lnTo>
                  <a:pt x="95" y="805"/>
                </a:lnTo>
                <a:lnTo>
                  <a:pt x="95" y="804"/>
                </a:lnTo>
                <a:lnTo>
                  <a:pt x="97" y="802"/>
                </a:lnTo>
                <a:lnTo>
                  <a:pt x="98" y="801"/>
                </a:lnTo>
                <a:lnTo>
                  <a:pt x="98" y="799"/>
                </a:lnTo>
                <a:lnTo>
                  <a:pt x="100" y="799"/>
                </a:lnTo>
                <a:lnTo>
                  <a:pt x="100" y="797"/>
                </a:lnTo>
                <a:lnTo>
                  <a:pt x="101" y="797"/>
                </a:lnTo>
                <a:lnTo>
                  <a:pt x="101" y="796"/>
                </a:lnTo>
                <a:lnTo>
                  <a:pt x="103" y="794"/>
                </a:lnTo>
                <a:lnTo>
                  <a:pt x="105" y="793"/>
                </a:lnTo>
                <a:lnTo>
                  <a:pt x="105" y="791"/>
                </a:lnTo>
                <a:lnTo>
                  <a:pt x="106" y="791"/>
                </a:lnTo>
                <a:lnTo>
                  <a:pt x="108" y="790"/>
                </a:lnTo>
                <a:lnTo>
                  <a:pt x="108" y="788"/>
                </a:lnTo>
                <a:lnTo>
                  <a:pt x="109" y="786"/>
                </a:lnTo>
                <a:lnTo>
                  <a:pt x="109" y="785"/>
                </a:lnTo>
                <a:lnTo>
                  <a:pt x="111" y="785"/>
                </a:lnTo>
                <a:lnTo>
                  <a:pt x="111" y="783"/>
                </a:lnTo>
                <a:lnTo>
                  <a:pt x="113" y="783"/>
                </a:lnTo>
                <a:lnTo>
                  <a:pt x="113" y="782"/>
                </a:lnTo>
                <a:lnTo>
                  <a:pt x="114" y="782"/>
                </a:lnTo>
                <a:lnTo>
                  <a:pt x="114" y="780"/>
                </a:lnTo>
                <a:lnTo>
                  <a:pt x="116" y="780"/>
                </a:lnTo>
                <a:lnTo>
                  <a:pt x="117" y="778"/>
                </a:lnTo>
                <a:lnTo>
                  <a:pt x="119" y="778"/>
                </a:lnTo>
                <a:lnTo>
                  <a:pt x="121" y="777"/>
                </a:lnTo>
                <a:lnTo>
                  <a:pt x="121" y="775"/>
                </a:lnTo>
                <a:lnTo>
                  <a:pt x="121" y="774"/>
                </a:lnTo>
                <a:lnTo>
                  <a:pt x="119" y="763"/>
                </a:lnTo>
                <a:lnTo>
                  <a:pt x="119" y="756"/>
                </a:lnTo>
                <a:lnTo>
                  <a:pt x="119" y="755"/>
                </a:lnTo>
                <a:lnTo>
                  <a:pt x="119" y="753"/>
                </a:lnTo>
                <a:lnTo>
                  <a:pt x="119" y="751"/>
                </a:lnTo>
                <a:lnTo>
                  <a:pt x="119" y="750"/>
                </a:lnTo>
                <a:lnTo>
                  <a:pt x="119" y="747"/>
                </a:lnTo>
                <a:lnTo>
                  <a:pt x="119" y="745"/>
                </a:lnTo>
                <a:lnTo>
                  <a:pt x="117" y="743"/>
                </a:lnTo>
                <a:lnTo>
                  <a:pt x="119" y="742"/>
                </a:lnTo>
                <a:lnTo>
                  <a:pt x="119" y="740"/>
                </a:lnTo>
                <a:lnTo>
                  <a:pt x="119" y="739"/>
                </a:lnTo>
                <a:lnTo>
                  <a:pt x="119" y="737"/>
                </a:lnTo>
                <a:lnTo>
                  <a:pt x="119" y="736"/>
                </a:lnTo>
                <a:lnTo>
                  <a:pt x="119" y="734"/>
                </a:lnTo>
                <a:lnTo>
                  <a:pt x="119" y="732"/>
                </a:lnTo>
                <a:lnTo>
                  <a:pt x="119" y="731"/>
                </a:lnTo>
                <a:lnTo>
                  <a:pt x="119" y="729"/>
                </a:lnTo>
                <a:lnTo>
                  <a:pt x="119" y="728"/>
                </a:lnTo>
                <a:lnTo>
                  <a:pt x="117" y="728"/>
                </a:lnTo>
                <a:lnTo>
                  <a:pt x="117" y="723"/>
                </a:lnTo>
                <a:lnTo>
                  <a:pt x="113" y="712"/>
                </a:lnTo>
                <a:lnTo>
                  <a:pt x="113" y="710"/>
                </a:lnTo>
                <a:lnTo>
                  <a:pt x="113" y="709"/>
                </a:lnTo>
                <a:lnTo>
                  <a:pt x="111" y="707"/>
                </a:lnTo>
                <a:lnTo>
                  <a:pt x="109" y="705"/>
                </a:lnTo>
                <a:lnTo>
                  <a:pt x="108" y="704"/>
                </a:lnTo>
                <a:lnTo>
                  <a:pt x="108" y="702"/>
                </a:lnTo>
                <a:lnTo>
                  <a:pt x="106" y="701"/>
                </a:lnTo>
                <a:lnTo>
                  <a:pt x="106" y="699"/>
                </a:lnTo>
                <a:lnTo>
                  <a:pt x="106" y="697"/>
                </a:lnTo>
                <a:lnTo>
                  <a:pt x="106" y="696"/>
                </a:lnTo>
                <a:lnTo>
                  <a:pt x="106" y="694"/>
                </a:lnTo>
                <a:lnTo>
                  <a:pt x="106" y="693"/>
                </a:lnTo>
                <a:lnTo>
                  <a:pt x="105" y="691"/>
                </a:lnTo>
                <a:lnTo>
                  <a:pt x="105" y="689"/>
                </a:lnTo>
                <a:lnTo>
                  <a:pt x="105" y="688"/>
                </a:lnTo>
                <a:lnTo>
                  <a:pt x="105" y="686"/>
                </a:lnTo>
                <a:lnTo>
                  <a:pt x="105" y="685"/>
                </a:lnTo>
                <a:lnTo>
                  <a:pt x="105" y="683"/>
                </a:lnTo>
                <a:lnTo>
                  <a:pt x="106" y="682"/>
                </a:lnTo>
                <a:lnTo>
                  <a:pt x="106" y="680"/>
                </a:lnTo>
                <a:lnTo>
                  <a:pt x="106" y="678"/>
                </a:lnTo>
                <a:lnTo>
                  <a:pt x="106" y="677"/>
                </a:lnTo>
                <a:lnTo>
                  <a:pt x="106" y="675"/>
                </a:lnTo>
                <a:lnTo>
                  <a:pt x="106" y="674"/>
                </a:lnTo>
                <a:lnTo>
                  <a:pt x="105" y="672"/>
                </a:lnTo>
                <a:lnTo>
                  <a:pt x="105" y="670"/>
                </a:lnTo>
                <a:lnTo>
                  <a:pt x="105" y="669"/>
                </a:lnTo>
                <a:lnTo>
                  <a:pt x="105" y="667"/>
                </a:lnTo>
                <a:lnTo>
                  <a:pt x="105" y="666"/>
                </a:lnTo>
                <a:lnTo>
                  <a:pt x="106" y="664"/>
                </a:lnTo>
                <a:lnTo>
                  <a:pt x="108" y="662"/>
                </a:lnTo>
                <a:lnTo>
                  <a:pt x="109" y="662"/>
                </a:lnTo>
                <a:lnTo>
                  <a:pt x="109" y="661"/>
                </a:lnTo>
                <a:lnTo>
                  <a:pt x="111" y="659"/>
                </a:lnTo>
                <a:lnTo>
                  <a:pt x="113" y="659"/>
                </a:lnTo>
                <a:lnTo>
                  <a:pt x="114" y="659"/>
                </a:lnTo>
                <a:lnTo>
                  <a:pt x="114" y="658"/>
                </a:lnTo>
                <a:lnTo>
                  <a:pt x="114" y="656"/>
                </a:lnTo>
                <a:lnTo>
                  <a:pt x="114" y="655"/>
                </a:lnTo>
                <a:lnTo>
                  <a:pt x="114" y="653"/>
                </a:lnTo>
                <a:lnTo>
                  <a:pt x="114" y="651"/>
                </a:lnTo>
                <a:lnTo>
                  <a:pt x="113" y="651"/>
                </a:lnTo>
                <a:lnTo>
                  <a:pt x="113" y="650"/>
                </a:lnTo>
                <a:lnTo>
                  <a:pt x="113" y="648"/>
                </a:lnTo>
                <a:lnTo>
                  <a:pt x="113" y="647"/>
                </a:lnTo>
                <a:lnTo>
                  <a:pt x="113" y="645"/>
                </a:lnTo>
                <a:lnTo>
                  <a:pt x="111" y="645"/>
                </a:lnTo>
                <a:lnTo>
                  <a:pt x="109" y="645"/>
                </a:lnTo>
                <a:lnTo>
                  <a:pt x="109" y="643"/>
                </a:lnTo>
                <a:lnTo>
                  <a:pt x="108" y="643"/>
                </a:lnTo>
                <a:lnTo>
                  <a:pt x="108" y="642"/>
                </a:lnTo>
                <a:lnTo>
                  <a:pt x="106" y="642"/>
                </a:lnTo>
                <a:lnTo>
                  <a:pt x="106" y="640"/>
                </a:lnTo>
                <a:lnTo>
                  <a:pt x="105" y="640"/>
                </a:lnTo>
                <a:lnTo>
                  <a:pt x="105" y="639"/>
                </a:lnTo>
                <a:lnTo>
                  <a:pt x="105" y="637"/>
                </a:lnTo>
                <a:lnTo>
                  <a:pt x="105" y="635"/>
                </a:lnTo>
                <a:lnTo>
                  <a:pt x="105" y="634"/>
                </a:lnTo>
                <a:lnTo>
                  <a:pt x="105" y="632"/>
                </a:lnTo>
                <a:lnTo>
                  <a:pt x="105" y="631"/>
                </a:lnTo>
                <a:lnTo>
                  <a:pt x="105" y="629"/>
                </a:lnTo>
                <a:lnTo>
                  <a:pt x="106" y="629"/>
                </a:lnTo>
                <a:lnTo>
                  <a:pt x="106" y="628"/>
                </a:lnTo>
                <a:lnTo>
                  <a:pt x="108" y="626"/>
                </a:lnTo>
                <a:lnTo>
                  <a:pt x="108" y="624"/>
                </a:lnTo>
                <a:lnTo>
                  <a:pt x="109" y="624"/>
                </a:lnTo>
                <a:lnTo>
                  <a:pt x="109" y="623"/>
                </a:lnTo>
                <a:lnTo>
                  <a:pt x="109" y="621"/>
                </a:lnTo>
                <a:lnTo>
                  <a:pt x="109" y="620"/>
                </a:lnTo>
                <a:lnTo>
                  <a:pt x="111" y="620"/>
                </a:lnTo>
                <a:lnTo>
                  <a:pt x="111" y="618"/>
                </a:lnTo>
                <a:lnTo>
                  <a:pt x="111" y="616"/>
                </a:lnTo>
                <a:lnTo>
                  <a:pt x="111" y="615"/>
                </a:lnTo>
                <a:lnTo>
                  <a:pt x="113" y="613"/>
                </a:lnTo>
                <a:lnTo>
                  <a:pt x="113" y="612"/>
                </a:lnTo>
                <a:lnTo>
                  <a:pt x="113" y="610"/>
                </a:lnTo>
                <a:lnTo>
                  <a:pt x="114" y="608"/>
                </a:lnTo>
                <a:lnTo>
                  <a:pt x="114" y="607"/>
                </a:lnTo>
                <a:lnTo>
                  <a:pt x="116" y="605"/>
                </a:lnTo>
                <a:lnTo>
                  <a:pt x="116" y="604"/>
                </a:lnTo>
                <a:lnTo>
                  <a:pt x="117" y="604"/>
                </a:lnTo>
                <a:lnTo>
                  <a:pt x="117" y="602"/>
                </a:lnTo>
                <a:lnTo>
                  <a:pt x="119" y="601"/>
                </a:lnTo>
                <a:lnTo>
                  <a:pt x="121" y="601"/>
                </a:lnTo>
                <a:lnTo>
                  <a:pt x="121" y="599"/>
                </a:lnTo>
                <a:lnTo>
                  <a:pt x="122" y="599"/>
                </a:lnTo>
                <a:lnTo>
                  <a:pt x="122" y="597"/>
                </a:lnTo>
                <a:lnTo>
                  <a:pt x="124" y="597"/>
                </a:lnTo>
                <a:lnTo>
                  <a:pt x="125" y="596"/>
                </a:lnTo>
                <a:lnTo>
                  <a:pt x="127" y="596"/>
                </a:lnTo>
                <a:lnTo>
                  <a:pt x="128" y="594"/>
                </a:lnTo>
                <a:lnTo>
                  <a:pt x="130" y="594"/>
                </a:lnTo>
                <a:lnTo>
                  <a:pt x="132" y="594"/>
                </a:lnTo>
                <a:lnTo>
                  <a:pt x="132" y="593"/>
                </a:lnTo>
                <a:lnTo>
                  <a:pt x="133" y="593"/>
                </a:lnTo>
                <a:lnTo>
                  <a:pt x="133" y="591"/>
                </a:lnTo>
                <a:lnTo>
                  <a:pt x="135" y="591"/>
                </a:lnTo>
                <a:lnTo>
                  <a:pt x="136" y="589"/>
                </a:lnTo>
                <a:lnTo>
                  <a:pt x="138" y="589"/>
                </a:lnTo>
                <a:lnTo>
                  <a:pt x="138" y="588"/>
                </a:lnTo>
                <a:lnTo>
                  <a:pt x="140" y="588"/>
                </a:lnTo>
                <a:lnTo>
                  <a:pt x="140" y="586"/>
                </a:lnTo>
                <a:lnTo>
                  <a:pt x="141" y="585"/>
                </a:lnTo>
                <a:lnTo>
                  <a:pt x="141" y="583"/>
                </a:lnTo>
                <a:lnTo>
                  <a:pt x="143" y="581"/>
                </a:lnTo>
                <a:lnTo>
                  <a:pt x="143" y="580"/>
                </a:lnTo>
                <a:lnTo>
                  <a:pt x="144" y="580"/>
                </a:lnTo>
                <a:lnTo>
                  <a:pt x="144" y="578"/>
                </a:lnTo>
                <a:lnTo>
                  <a:pt x="146" y="578"/>
                </a:lnTo>
                <a:lnTo>
                  <a:pt x="146" y="577"/>
                </a:lnTo>
                <a:lnTo>
                  <a:pt x="148" y="577"/>
                </a:lnTo>
                <a:lnTo>
                  <a:pt x="148" y="575"/>
                </a:lnTo>
                <a:lnTo>
                  <a:pt x="149" y="575"/>
                </a:lnTo>
                <a:lnTo>
                  <a:pt x="149" y="574"/>
                </a:lnTo>
                <a:lnTo>
                  <a:pt x="151" y="572"/>
                </a:lnTo>
                <a:lnTo>
                  <a:pt x="152" y="570"/>
                </a:lnTo>
                <a:lnTo>
                  <a:pt x="152" y="569"/>
                </a:lnTo>
                <a:lnTo>
                  <a:pt x="151" y="567"/>
                </a:lnTo>
                <a:lnTo>
                  <a:pt x="152" y="567"/>
                </a:lnTo>
                <a:lnTo>
                  <a:pt x="152" y="566"/>
                </a:lnTo>
                <a:lnTo>
                  <a:pt x="152" y="564"/>
                </a:lnTo>
                <a:lnTo>
                  <a:pt x="152" y="562"/>
                </a:lnTo>
                <a:lnTo>
                  <a:pt x="154" y="561"/>
                </a:lnTo>
                <a:lnTo>
                  <a:pt x="154" y="559"/>
                </a:lnTo>
                <a:lnTo>
                  <a:pt x="155" y="558"/>
                </a:lnTo>
                <a:lnTo>
                  <a:pt x="157" y="556"/>
                </a:lnTo>
                <a:lnTo>
                  <a:pt x="157" y="554"/>
                </a:lnTo>
                <a:lnTo>
                  <a:pt x="159" y="553"/>
                </a:lnTo>
                <a:lnTo>
                  <a:pt x="159" y="551"/>
                </a:lnTo>
                <a:lnTo>
                  <a:pt x="160" y="551"/>
                </a:lnTo>
                <a:lnTo>
                  <a:pt x="160" y="550"/>
                </a:lnTo>
                <a:lnTo>
                  <a:pt x="162" y="548"/>
                </a:lnTo>
                <a:lnTo>
                  <a:pt x="162" y="547"/>
                </a:lnTo>
                <a:lnTo>
                  <a:pt x="163" y="547"/>
                </a:lnTo>
                <a:lnTo>
                  <a:pt x="163" y="545"/>
                </a:lnTo>
                <a:lnTo>
                  <a:pt x="163" y="543"/>
                </a:lnTo>
                <a:lnTo>
                  <a:pt x="163" y="542"/>
                </a:lnTo>
                <a:lnTo>
                  <a:pt x="163" y="540"/>
                </a:lnTo>
                <a:lnTo>
                  <a:pt x="163" y="539"/>
                </a:lnTo>
                <a:lnTo>
                  <a:pt x="165" y="537"/>
                </a:lnTo>
                <a:lnTo>
                  <a:pt x="165" y="535"/>
                </a:lnTo>
                <a:lnTo>
                  <a:pt x="165" y="534"/>
                </a:lnTo>
                <a:lnTo>
                  <a:pt x="167" y="532"/>
                </a:lnTo>
                <a:lnTo>
                  <a:pt x="167" y="531"/>
                </a:lnTo>
                <a:lnTo>
                  <a:pt x="167" y="529"/>
                </a:lnTo>
                <a:lnTo>
                  <a:pt x="167" y="527"/>
                </a:lnTo>
                <a:lnTo>
                  <a:pt x="167" y="526"/>
                </a:lnTo>
                <a:lnTo>
                  <a:pt x="167" y="524"/>
                </a:lnTo>
                <a:lnTo>
                  <a:pt x="168" y="523"/>
                </a:lnTo>
                <a:lnTo>
                  <a:pt x="167" y="521"/>
                </a:lnTo>
                <a:lnTo>
                  <a:pt x="167" y="520"/>
                </a:lnTo>
                <a:lnTo>
                  <a:pt x="167" y="518"/>
                </a:lnTo>
                <a:lnTo>
                  <a:pt x="167" y="516"/>
                </a:lnTo>
                <a:lnTo>
                  <a:pt x="165" y="515"/>
                </a:lnTo>
                <a:lnTo>
                  <a:pt x="167" y="513"/>
                </a:lnTo>
                <a:lnTo>
                  <a:pt x="167" y="512"/>
                </a:lnTo>
                <a:lnTo>
                  <a:pt x="167" y="510"/>
                </a:lnTo>
                <a:lnTo>
                  <a:pt x="167" y="508"/>
                </a:lnTo>
                <a:lnTo>
                  <a:pt x="167" y="507"/>
                </a:lnTo>
                <a:lnTo>
                  <a:pt x="168" y="507"/>
                </a:lnTo>
                <a:lnTo>
                  <a:pt x="168" y="505"/>
                </a:lnTo>
                <a:lnTo>
                  <a:pt x="168" y="504"/>
                </a:lnTo>
                <a:lnTo>
                  <a:pt x="168" y="502"/>
                </a:lnTo>
                <a:lnTo>
                  <a:pt x="170" y="502"/>
                </a:lnTo>
                <a:lnTo>
                  <a:pt x="170" y="500"/>
                </a:lnTo>
                <a:lnTo>
                  <a:pt x="170" y="499"/>
                </a:lnTo>
                <a:lnTo>
                  <a:pt x="171" y="499"/>
                </a:lnTo>
                <a:lnTo>
                  <a:pt x="171" y="497"/>
                </a:lnTo>
                <a:lnTo>
                  <a:pt x="171" y="496"/>
                </a:lnTo>
                <a:lnTo>
                  <a:pt x="171" y="494"/>
                </a:lnTo>
                <a:lnTo>
                  <a:pt x="171" y="493"/>
                </a:lnTo>
                <a:lnTo>
                  <a:pt x="170" y="491"/>
                </a:lnTo>
                <a:lnTo>
                  <a:pt x="170" y="489"/>
                </a:lnTo>
                <a:lnTo>
                  <a:pt x="170" y="488"/>
                </a:lnTo>
                <a:lnTo>
                  <a:pt x="168" y="488"/>
                </a:lnTo>
                <a:lnTo>
                  <a:pt x="168" y="486"/>
                </a:lnTo>
                <a:lnTo>
                  <a:pt x="168" y="485"/>
                </a:lnTo>
                <a:lnTo>
                  <a:pt x="168" y="483"/>
                </a:lnTo>
                <a:lnTo>
                  <a:pt x="167" y="481"/>
                </a:lnTo>
                <a:lnTo>
                  <a:pt x="167" y="480"/>
                </a:lnTo>
                <a:lnTo>
                  <a:pt x="167" y="478"/>
                </a:lnTo>
                <a:lnTo>
                  <a:pt x="167" y="477"/>
                </a:lnTo>
                <a:lnTo>
                  <a:pt x="167" y="475"/>
                </a:lnTo>
                <a:lnTo>
                  <a:pt x="168" y="473"/>
                </a:lnTo>
                <a:lnTo>
                  <a:pt x="168" y="470"/>
                </a:lnTo>
                <a:lnTo>
                  <a:pt x="168" y="469"/>
                </a:lnTo>
                <a:lnTo>
                  <a:pt x="168" y="467"/>
                </a:lnTo>
                <a:lnTo>
                  <a:pt x="168" y="466"/>
                </a:lnTo>
                <a:lnTo>
                  <a:pt x="168" y="464"/>
                </a:lnTo>
                <a:lnTo>
                  <a:pt x="170" y="462"/>
                </a:lnTo>
                <a:lnTo>
                  <a:pt x="170" y="461"/>
                </a:lnTo>
                <a:lnTo>
                  <a:pt x="168" y="459"/>
                </a:lnTo>
                <a:lnTo>
                  <a:pt x="168" y="458"/>
                </a:lnTo>
                <a:lnTo>
                  <a:pt x="167" y="458"/>
                </a:lnTo>
                <a:lnTo>
                  <a:pt x="167" y="456"/>
                </a:lnTo>
                <a:lnTo>
                  <a:pt x="167" y="454"/>
                </a:lnTo>
                <a:lnTo>
                  <a:pt x="167" y="453"/>
                </a:lnTo>
                <a:lnTo>
                  <a:pt x="167" y="451"/>
                </a:lnTo>
                <a:lnTo>
                  <a:pt x="167" y="446"/>
                </a:lnTo>
                <a:lnTo>
                  <a:pt x="167" y="445"/>
                </a:lnTo>
                <a:lnTo>
                  <a:pt x="167" y="442"/>
                </a:lnTo>
                <a:lnTo>
                  <a:pt x="167" y="440"/>
                </a:lnTo>
                <a:lnTo>
                  <a:pt x="167" y="439"/>
                </a:lnTo>
                <a:lnTo>
                  <a:pt x="167" y="437"/>
                </a:lnTo>
                <a:lnTo>
                  <a:pt x="168" y="434"/>
                </a:lnTo>
                <a:lnTo>
                  <a:pt x="168" y="432"/>
                </a:lnTo>
                <a:lnTo>
                  <a:pt x="170" y="429"/>
                </a:lnTo>
                <a:lnTo>
                  <a:pt x="170" y="427"/>
                </a:lnTo>
                <a:lnTo>
                  <a:pt x="171" y="427"/>
                </a:lnTo>
                <a:lnTo>
                  <a:pt x="171" y="426"/>
                </a:lnTo>
                <a:lnTo>
                  <a:pt x="173" y="424"/>
                </a:lnTo>
                <a:lnTo>
                  <a:pt x="174" y="423"/>
                </a:lnTo>
                <a:lnTo>
                  <a:pt x="174" y="421"/>
                </a:lnTo>
                <a:lnTo>
                  <a:pt x="176" y="419"/>
                </a:lnTo>
                <a:lnTo>
                  <a:pt x="178" y="416"/>
                </a:lnTo>
                <a:lnTo>
                  <a:pt x="179" y="416"/>
                </a:lnTo>
                <a:lnTo>
                  <a:pt x="179" y="415"/>
                </a:lnTo>
                <a:lnTo>
                  <a:pt x="182" y="413"/>
                </a:lnTo>
                <a:lnTo>
                  <a:pt x="182" y="412"/>
                </a:lnTo>
                <a:lnTo>
                  <a:pt x="184" y="410"/>
                </a:lnTo>
                <a:lnTo>
                  <a:pt x="186" y="408"/>
                </a:lnTo>
                <a:lnTo>
                  <a:pt x="187" y="408"/>
                </a:lnTo>
                <a:lnTo>
                  <a:pt x="189" y="408"/>
                </a:lnTo>
                <a:lnTo>
                  <a:pt x="190" y="408"/>
                </a:lnTo>
                <a:lnTo>
                  <a:pt x="190" y="405"/>
                </a:lnTo>
                <a:lnTo>
                  <a:pt x="190" y="404"/>
                </a:lnTo>
                <a:lnTo>
                  <a:pt x="190" y="402"/>
                </a:lnTo>
                <a:lnTo>
                  <a:pt x="190" y="399"/>
                </a:lnTo>
                <a:lnTo>
                  <a:pt x="190" y="397"/>
                </a:lnTo>
                <a:lnTo>
                  <a:pt x="192" y="396"/>
                </a:lnTo>
                <a:lnTo>
                  <a:pt x="190" y="396"/>
                </a:lnTo>
                <a:lnTo>
                  <a:pt x="190" y="394"/>
                </a:lnTo>
                <a:lnTo>
                  <a:pt x="190" y="392"/>
                </a:lnTo>
                <a:lnTo>
                  <a:pt x="189" y="389"/>
                </a:lnTo>
                <a:lnTo>
                  <a:pt x="187" y="388"/>
                </a:lnTo>
                <a:lnTo>
                  <a:pt x="187" y="386"/>
                </a:lnTo>
                <a:lnTo>
                  <a:pt x="187" y="385"/>
                </a:lnTo>
                <a:lnTo>
                  <a:pt x="186" y="381"/>
                </a:lnTo>
                <a:lnTo>
                  <a:pt x="186" y="380"/>
                </a:lnTo>
                <a:lnTo>
                  <a:pt x="186" y="377"/>
                </a:lnTo>
                <a:lnTo>
                  <a:pt x="186" y="375"/>
                </a:lnTo>
                <a:lnTo>
                  <a:pt x="184" y="372"/>
                </a:lnTo>
                <a:lnTo>
                  <a:pt x="184" y="370"/>
                </a:lnTo>
                <a:lnTo>
                  <a:pt x="184" y="369"/>
                </a:lnTo>
                <a:lnTo>
                  <a:pt x="184" y="367"/>
                </a:lnTo>
                <a:lnTo>
                  <a:pt x="184" y="365"/>
                </a:lnTo>
                <a:lnTo>
                  <a:pt x="184" y="364"/>
                </a:lnTo>
                <a:lnTo>
                  <a:pt x="184" y="361"/>
                </a:lnTo>
                <a:lnTo>
                  <a:pt x="184" y="359"/>
                </a:lnTo>
                <a:lnTo>
                  <a:pt x="184" y="358"/>
                </a:lnTo>
                <a:lnTo>
                  <a:pt x="184" y="356"/>
                </a:lnTo>
                <a:lnTo>
                  <a:pt x="186" y="356"/>
                </a:lnTo>
                <a:lnTo>
                  <a:pt x="186" y="354"/>
                </a:lnTo>
                <a:lnTo>
                  <a:pt x="184" y="353"/>
                </a:lnTo>
                <a:lnTo>
                  <a:pt x="184" y="350"/>
                </a:lnTo>
                <a:lnTo>
                  <a:pt x="184" y="348"/>
                </a:lnTo>
                <a:lnTo>
                  <a:pt x="184" y="346"/>
                </a:lnTo>
                <a:lnTo>
                  <a:pt x="184" y="345"/>
                </a:lnTo>
                <a:lnTo>
                  <a:pt x="182" y="342"/>
                </a:lnTo>
                <a:lnTo>
                  <a:pt x="182" y="337"/>
                </a:lnTo>
                <a:lnTo>
                  <a:pt x="182" y="335"/>
                </a:lnTo>
                <a:lnTo>
                  <a:pt x="181" y="334"/>
                </a:lnTo>
                <a:lnTo>
                  <a:pt x="181" y="332"/>
                </a:lnTo>
                <a:lnTo>
                  <a:pt x="181" y="331"/>
                </a:lnTo>
                <a:lnTo>
                  <a:pt x="181" y="329"/>
                </a:lnTo>
                <a:lnTo>
                  <a:pt x="181" y="326"/>
                </a:lnTo>
                <a:lnTo>
                  <a:pt x="181" y="324"/>
                </a:lnTo>
                <a:lnTo>
                  <a:pt x="181" y="323"/>
                </a:lnTo>
                <a:lnTo>
                  <a:pt x="179" y="321"/>
                </a:lnTo>
                <a:lnTo>
                  <a:pt x="179" y="318"/>
                </a:lnTo>
                <a:lnTo>
                  <a:pt x="179" y="316"/>
                </a:lnTo>
                <a:lnTo>
                  <a:pt x="181" y="300"/>
                </a:lnTo>
                <a:lnTo>
                  <a:pt x="182" y="294"/>
                </a:lnTo>
                <a:lnTo>
                  <a:pt x="184" y="280"/>
                </a:lnTo>
                <a:lnTo>
                  <a:pt x="187" y="265"/>
                </a:lnTo>
                <a:lnTo>
                  <a:pt x="187" y="257"/>
                </a:lnTo>
                <a:lnTo>
                  <a:pt x="192" y="234"/>
                </a:lnTo>
                <a:lnTo>
                  <a:pt x="194" y="221"/>
                </a:lnTo>
                <a:lnTo>
                  <a:pt x="194" y="219"/>
                </a:lnTo>
                <a:lnTo>
                  <a:pt x="194" y="218"/>
                </a:lnTo>
                <a:lnTo>
                  <a:pt x="195" y="218"/>
                </a:lnTo>
                <a:lnTo>
                  <a:pt x="195" y="216"/>
                </a:lnTo>
                <a:lnTo>
                  <a:pt x="195" y="213"/>
                </a:lnTo>
                <a:lnTo>
                  <a:pt x="195" y="211"/>
                </a:lnTo>
                <a:lnTo>
                  <a:pt x="195" y="210"/>
                </a:lnTo>
                <a:lnTo>
                  <a:pt x="194" y="208"/>
                </a:lnTo>
                <a:lnTo>
                  <a:pt x="192" y="191"/>
                </a:lnTo>
                <a:lnTo>
                  <a:pt x="190" y="183"/>
                </a:lnTo>
                <a:lnTo>
                  <a:pt x="190" y="170"/>
                </a:lnTo>
                <a:lnTo>
                  <a:pt x="189" y="162"/>
                </a:lnTo>
                <a:lnTo>
                  <a:pt x="189" y="153"/>
                </a:lnTo>
                <a:lnTo>
                  <a:pt x="189" y="151"/>
                </a:lnTo>
                <a:lnTo>
                  <a:pt x="189" y="149"/>
                </a:lnTo>
                <a:lnTo>
                  <a:pt x="189" y="148"/>
                </a:lnTo>
                <a:lnTo>
                  <a:pt x="189" y="146"/>
                </a:lnTo>
                <a:lnTo>
                  <a:pt x="189" y="145"/>
                </a:lnTo>
                <a:lnTo>
                  <a:pt x="187" y="143"/>
                </a:lnTo>
                <a:lnTo>
                  <a:pt x="187" y="142"/>
                </a:lnTo>
                <a:lnTo>
                  <a:pt x="187" y="140"/>
                </a:lnTo>
                <a:lnTo>
                  <a:pt x="187" y="138"/>
                </a:lnTo>
                <a:lnTo>
                  <a:pt x="186" y="138"/>
                </a:lnTo>
                <a:lnTo>
                  <a:pt x="186" y="137"/>
                </a:lnTo>
                <a:lnTo>
                  <a:pt x="184" y="135"/>
                </a:lnTo>
                <a:lnTo>
                  <a:pt x="184" y="134"/>
                </a:lnTo>
                <a:lnTo>
                  <a:pt x="182" y="132"/>
                </a:lnTo>
                <a:lnTo>
                  <a:pt x="182" y="130"/>
                </a:lnTo>
                <a:lnTo>
                  <a:pt x="181" y="129"/>
                </a:lnTo>
                <a:lnTo>
                  <a:pt x="181" y="127"/>
                </a:lnTo>
                <a:lnTo>
                  <a:pt x="179" y="127"/>
                </a:lnTo>
                <a:lnTo>
                  <a:pt x="179" y="126"/>
                </a:lnTo>
                <a:lnTo>
                  <a:pt x="179" y="124"/>
                </a:lnTo>
                <a:lnTo>
                  <a:pt x="179" y="122"/>
                </a:lnTo>
                <a:lnTo>
                  <a:pt x="178" y="122"/>
                </a:lnTo>
                <a:lnTo>
                  <a:pt x="178" y="121"/>
                </a:lnTo>
                <a:lnTo>
                  <a:pt x="178" y="119"/>
                </a:lnTo>
                <a:lnTo>
                  <a:pt x="178" y="118"/>
                </a:lnTo>
                <a:lnTo>
                  <a:pt x="173" y="107"/>
                </a:lnTo>
                <a:lnTo>
                  <a:pt x="163" y="80"/>
                </a:lnTo>
                <a:lnTo>
                  <a:pt x="163" y="78"/>
                </a:lnTo>
                <a:lnTo>
                  <a:pt x="162" y="78"/>
                </a:lnTo>
                <a:lnTo>
                  <a:pt x="160" y="76"/>
                </a:lnTo>
                <a:lnTo>
                  <a:pt x="159" y="75"/>
                </a:lnTo>
                <a:lnTo>
                  <a:pt x="159" y="73"/>
                </a:lnTo>
                <a:lnTo>
                  <a:pt x="155" y="73"/>
                </a:lnTo>
                <a:lnTo>
                  <a:pt x="154" y="73"/>
                </a:lnTo>
                <a:lnTo>
                  <a:pt x="149" y="72"/>
                </a:lnTo>
                <a:lnTo>
                  <a:pt x="148" y="70"/>
                </a:lnTo>
                <a:lnTo>
                  <a:pt x="146" y="70"/>
                </a:lnTo>
                <a:lnTo>
                  <a:pt x="143" y="70"/>
                </a:lnTo>
                <a:lnTo>
                  <a:pt x="141" y="70"/>
                </a:lnTo>
                <a:lnTo>
                  <a:pt x="140" y="68"/>
                </a:lnTo>
                <a:lnTo>
                  <a:pt x="127" y="64"/>
                </a:lnTo>
                <a:lnTo>
                  <a:pt x="127" y="19"/>
                </a:lnTo>
                <a:lnTo>
                  <a:pt x="130" y="19"/>
                </a:lnTo>
                <a:lnTo>
                  <a:pt x="132" y="19"/>
                </a:lnTo>
                <a:lnTo>
                  <a:pt x="133" y="19"/>
                </a:lnTo>
                <a:lnTo>
                  <a:pt x="136" y="18"/>
                </a:lnTo>
                <a:lnTo>
                  <a:pt x="138" y="18"/>
                </a:lnTo>
                <a:lnTo>
                  <a:pt x="143" y="18"/>
                </a:lnTo>
                <a:lnTo>
                  <a:pt x="146" y="18"/>
                </a:lnTo>
                <a:lnTo>
                  <a:pt x="148" y="18"/>
                </a:lnTo>
                <a:lnTo>
                  <a:pt x="149" y="16"/>
                </a:lnTo>
                <a:lnTo>
                  <a:pt x="152" y="16"/>
                </a:lnTo>
                <a:lnTo>
                  <a:pt x="154" y="16"/>
                </a:lnTo>
                <a:lnTo>
                  <a:pt x="155" y="16"/>
                </a:lnTo>
                <a:lnTo>
                  <a:pt x="157" y="16"/>
                </a:lnTo>
                <a:lnTo>
                  <a:pt x="157" y="14"/>
                </a:lnTo>
                <a:lnTo>
                  <a:pt x="159" y="14"/>
                </a:lnTo>
                <a:lnTo>
                  <a:pt x="160" y="14"/>
                </a:lnTo>
                <a:lnTo>
                  <a:pt x="162" y="14"/>
                </a:lnTo>
                <a:lnTo>
                  <a:pt x="163" y="14"/>
                </a:lnTo>
                <a:lnTo>
                  <a:pt x="179" y="10"/>
                </a:lnTo>
                <a:lnTo>
                  <a:pt x="208" y="5"/>
                </a:lnTo>
                <a:lnTo>
                  <a:pt x="208" y="3"/>
                </a:lnTo>
                <a:lnTo>
                  <a:pt x="209" y="3"/>
                </a:lnTo>
                <a:lnTo>
                  <a:pt x="211" y="3"/>
                </a:lnTo>
                <a:lnTo>
                  <a:pt x="213" y="3"/>
                </a:lnTo>
                <a:lnTo>
                  <a:pt x="214" y="3"/>
                </a:lnTo>
                <a:lnTo>
                  <a:pt x="216" y="3"/>
                </a:lnTo>
                <a:lnTo>
                  <a:pt x="217" y="3"/>
                </a:lnTo>
                <a:lnTo>
                  <a:pt x="219" y="3"/>
                </a:lnTo>
                <a:lnTo>
                  <a:pt x="221" y="2"/>
                </a:lnTo>
                <a:lnTo>
                  <a:pt x="222" y="2"/>
                </a:lnTo>
                <a:lnTo>
                  <a:pt x="224" y="2"/>
                </a:lnTo>
                <a:lnTo>
                  <a:pt x="225" y="2"/>
                </a:lnTo>
                <a:lnTo>
                  <a:pt x="227" y="2"/>
                </a:lnTo>
                <a:lnTo>
                  <a:pt x="228" y="2"/>
                </a:lnTo>
                <a:lnTo>
                  <a:pt x="230" y="2"/>
                </a:lnTo>
                <a:lnTo>
                  <a:pt x="232" y="2"/>
                </a:lnTo>
                <a:lnTo>
                  <a:pt x="233" y="0"/>
                </a:lnTo>
                <a:lnTo>
                  <a:pt x="235" y="0"/>
                </a:lnTo>
                <a:lnTo>
                  <a:pt x="236" y="0"/>
                </a:lnTo>
                <a:lnTo>
                  <a:pt x="238" y="0"/>
                </a:lnTo>
                <a:lnTo>
                  <a:pt x="240" y="0"/>
                </a:lnTo>
                <a:lnTo>
                  <a:pt x="241" y="0"/>
                </a:lnTo>
                <a:lnTo>
                  <a:pt x="243" y="0"/>
                </a:lnTo>
                <a:lnTo>
                  <a:pt x="244" y="0"/>
                </a:lnTo>
                <a:lnTo>
                  <a:pt x="246" y="0"/>
                </a:lnTo>
                <a:lnTo>
                  <a:pt x="248" y="0"/>
                </a:lnTo>
                <a:lnTo>
                  <a:pt x="249" y="0"/>
                </a:lnTo>
                <a:lnTo>
                  <a:pt x="251" y="0"/>
                </a:lnTo>
                <a:lnTo>
                  <a:pt x="252" y="0"/>
                </a:lnTo>
                <a:lnTo>
                  <a:pt x="254" y="0"/>
                </a:lnTo>
                <a:lnTo>
                  <a:pt x="255" y="0"/>
                </a:lnTo>
                <a:lnTo>
                  <a:pt x="257" y="0"/>
                </a:lnTo>
                <a:lnTo>
                  <a:pt x="259" y="0"/>
                </a:lnTo>
                <a:lnTo>
                  <a:pt x="260" y="0"/>
                </a:lnTo>
                <a:lnTo>
                  <a:pt x="262" y="0"/>
                </a:lnTo>
                <a:lnTo>
                  <a:pt x="263" y="0"/>
                </a:lnTo>
                <a:close/>
              </a:path>
            </a:pathLst>
          </a:custGeom>
          <a:solidFill>
            <a:schemeClr val="tx2"/>
          </a:solidFill>
          <a:ln w="9525">
            <a:solidFill>
              <a:schemeClr val="accent1">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27" name="Freeform 24"/>
          <p:cNvSpPr>
            <a:spLocks/>
          </p:cNvSpPr>
          <p:nvPr/>
        </p:nvSpPr>
        <p:spPr bwMode="auto">
          <a:xfrm>
            <a:off x="1881187" y="4868864"/>
            <a:ext cx="1754187" cy="1749425"/>
          </a:xfrm>
          <a:custGeom>
            <a:avLst/>
            <a:gdLst>
              <a:gd name="T0" fmla="*/ 35 w 1105"/>
              <a:gd name="T1" fmla="*/ 613 h 1102"/>
              <a:gd name="T2" fmla="*/ 40 w 1105"/>
              <a:gd name="T3" fmla="*/ 587 h 1102"/>
              <a:gd name="T4" fmla="*/ 50 w 1105"/>
              <a:gd name="T5" fmla="*/ 559 h 1102"/>
              <a:gd name="T6" fmla="*/ 64 w 1105"/>
              <a:gd name="T7" fmla="*/ 521 h 1102"/>
              <a:gd name="T8" fmla="*/ 61 w 1105"/>
              <a:gd name="T9" fmla="*/ 494 h 1102"/>
              <a:gd name="T10" fmla="*/ 66 w 1105"/>
              <a:gd name="T11" fmla="*/ 462 h 1102"/>
              <a:gd name="T12" fmla="*/ 207 w 1105"/>
              <a:gd name="T13" fmla="*/ 273 h 1102"/>
              <a:gd name="T14" fmla="*/ 245 w 1105"/>
              <a:gd name="T15" fmla="*/ 260 h 1102"/>
              <a:gd name="T16" fmla="*/ 281 w 1105"/>
              <a:gd name="T17" fmla="*/ 235 h 1102"/>
              <a:gd name="T18" fmla="*/ 326 w 1105"/>
              <a:gd name="T19" fmla="*/ 212 h 1102"/>
              <a:gd name="T20" fmla="*/ 370 w 1105"/>
              <a:gd name="T21" fmla="*/ 189 h 1102"/>
              <a:gd name="T22" fmla="*/ 391 w 1105"/>
              <a:gd name="T23" fmla="*/ 189 h 1102"/>
              <a:gd name="T24" fmla="*/ 418 w 1105"/>
              <a:gd name="T25" fmla="*/ 192 h 1102"/>
              <a:gd name="T26" fmla="*/ 439 w 1105"/>
              <a:gd name="T27" fmla="*/ 217 h 1102"/>
              <a:gd name="T28" fmla="*/ 482 w 1105"/>
              <a:gd name="T29" fmla="*/ 225 h 1102"/>
              <a:gd name="T30" fmla="*/ 523 w 1105"/>
              <a:gd name="T31" fmla="*/ 232 h 1102"/>
              <a:gd name="T32" fmla="*/ 555 w 1105"/>
              <a:gd name="T33" fmla="*/ 257 h 1102"/>
              <a:gd name="T34" fmla="*/ 559 w 1105"/>
              <a:gd name="T35" fmla="*/ 230 h 1102"/>
              <a:gd name="T36" fmla="*/ 548 w 1105"/>
              <a:gd name="T37" fmla="*/ 189 h 1102"/>
              <a:gd name="T38" fmla="*/ 529 w 1105"/>
              <a:gd name="T39" fmla="*/ 146 h 1102"/>
              <a:gd name="T40" fmla="*/ 556 w 1105"/>
              <a:gd name="T41" fmla="*/ 112 h 1102"/>
              <a:gd name="T42" fmla="*/ 572 w 1105"/>
              <a:gd name="T43" fmla="*/ 77 h 1102"/>
              <a:gd name="T44" fmla="*/ 604 w 1105"/>
              <a:gd name="T45" fmla="*/ 65 h 1102"/>
              <a:gd name="T46" fmla="*/ 634 w 1105"/>
              <a:gd name="T47" fmla="*/ 44 h 1102"/>
              <a:gd name="T48" fmla="*/ 670 w 1105"/>
              <a:gd name="T49" fmla="*/ 30 h 1102"/>
              <a:gd name="T50" fmla="*/ 709 w 1105"/>
              <a:gd name="T51" fmla="*/ 6 h 1102"/>
              <a:gd name="T52" fmla="*/ 750 w 1105"/>
              <a:gd name="T53" fmla="*/ 8 h 1102"/>
              <a:gd name="T54" fmla="*/ 788 w 1105"/>
              <a:gd name="T55" fmla="*/ 1 h 1102"/>
              <a:gd name="T56" fmla="*/ 837 w 1105"/>
              <a:gd name="T57" fmla="*/ 8 h 1102"/>
              <a:gd name="T58" fmla="*/ 883 w 1105"/>
              <a:gd name="T59" fmla="*/ 8 h 1102"/>
              <a:gd name="T60" fmla="*/ 931 w 1105"/>
              <a:gd name="T61" fmla="*/ 12 h 1102"/>
              <a:gd name="T62" fmla="*/ 956 w 1105"/>
              <a:gd name="T63" fmla="*/ 41 h 1102"/>
              <a:gd name="T64" fmla="*/ 961 w 1105"/>
              <a:gd name="T65" fmla="*/ 74 h 1102"/>
              <a:gd name="T66" fmla="*/ 966 w 1105"/>
              <a:gd name="T67" fmla="*/ 114 h 1102"/>
              <a:gd name="T68" fmla="*/ 947 w 1105"/>
              <a:gd name="T69" fmla="*/ 147 h 1102"/>
              <a:gd name="T70" fmla="*/ 978 w 1105"/>
              <a:gd name="T71" fmla="*/ 154 h 1102"/>
              <a:gd name="T72" fmla="*/ 996 w 1105"/>
              <a:gd name="T73" fmla="*/ 195 h 1102"/>
              <a:gd name="T74" fmla="*/ 986 w 1105"/>
              <a:gd name="T75" fmla="*/ 244 h 1102"/>
              <a:gd name="T76" fmla="*/ 977 w 1105"/>
              <a:gd name="T77" fmla="*/ 289 h 1102"/>
              <a:gd name="T78" fmla="*/ 982 w 1105"/>
              <a:gd name="T79" fmla="*/ 332 h 1102"/>
              <a:gd name="T80" fmla="*/ 1004 w 1105"/>
              <a:gd name="T81" fmla="*/ 379 h 1102"/>
              <a:gd name="T82" fmla="*/ 1028 w 1105"/>
              <a:gd name="T83" fmla="*/ 424 h 1102"/>
              <a:gd name="T84" fmla="*/ 1028 w 1105"/>
              <a:gd name="T85" fmla="*/ 479 h 1102"/>
              <a:gd name="T86" fmla="*/ 1007 w 1105"/>
              <a:gd name="T87" fmla="*/ 525 h 1102"/>
              <a:gd name="T88" fmla="*/ 988 w 1105"/>
              <a:gd name="T89" fmla="*/ 573 h 1102"/>
              <a:gd name="T90" fmla="*/ 1029 w 1105"/>
              <a:gd name="T91" fmla="*/ 598 h 1102"/>
              <a:gd name="T92" fmla="*/ 1059 w 1105"/>
              <a:gd name="T93" fmla="*/ 638 h 1102"/>
              <a:gd name="T94" fmla="*/ 1061 w 1105"/>
              <a:gd name="T95" fmla="*/ 678 h 1102"/>
              <a:gd name="T96" fmla="*/ 1059 w 1105"/>
              <a:gd name="T97" fmla="*/ 710 h 1102"/>
              <a:gd name="T98" fmla="*/ 658 w 1105"/>
              <a:gd name="T99" fmla="*/ 830 h 1102"/>
              <a:gd name="T100" fmla="*/ 582 w 1105"/>
              <a:gd name="T101" fmla="*/ 827 h 1102"/>
              <a:gd name="T102" fmla="*/ 505 w 1105"/>
              <a:gd name="T103" fmla="*/ 837 h 1102"/>
              <a:gd name="T104" fmla="*/ 415 w 1105"/>
              <a:gd name="T105" fmla="*/ 970 h 1102"/>
              <a:gd name="T106" fmla="*/ 291 w 1105"/>
              <a:gd name="T107" fmla="*/ 1067 h 1102"/>
              <a:gd name="T108" fmla="*/ 100 w 1105"/>
              <a:gd name="T109" fmla="*/ 1013 h 1102"/>
              <a:gd name="T110" fmla="*/ 64 w 1105"/>
              <a:gd name="T111" fmla="*/ 1042 h 1102"/>
              <a:gd name="T112" fmla="*/ 21 w 1105"/>
              <a:gd name="T113" fmla="*/ 999 h 1102"/>
              <a:gd name="T114" fmla="*/ 2 w 1105"/>
              <a:gd name="T115" fmla="*/ 903 h 1102"/>
              <a:gd name="T116" fmla="*/ 10 w 1105"/>
              <a:gd name="T117" fmla="*/ 827 h 1102"/>
              <a:gd name="T118" fmla="*/ 12 w 1105"/>
              <a:gd name="T119" fmla="*/ 767 h 1102"/>
              <a:gd name="T120" fmla="*/ 10 w 1105"/>
              <a:gd name="T121" fmla="*/ 725 h 1102"/>
              <a:gd name="T122" fmla="*/ 39 w 1105"/>
              <a:gd name="T123" fmla="*/ 686 h 1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05" h="1102">
                <a:moveTo>
                  <a:pt x="35" y="644"/>
                </a:moveTo>
                <a:lnTo>
                  <a:pt x="35" y="643"/>
                </a:lnTo>
                <a:lnTo>
                  <a:pt x="37" y="643"/>
                </a:lnTo>
                <a:lnTo>
                  <a:pt x="37" y="641"/>
                </a:lnTo>
                <a:lnTo>
                  <a:pt x="37" y="640"/>
                </a:lnTo>
                <a:lnTo>
                  <a:pt x="37" y="638"/>
                </a:lnTo>
                <a:lnTo>
                  <a:pt x="37" y="637"/>
                </a:lnTo>
                <a:lnTo>
                  <a:pt x="35" y="637"/>
                </a:lnTo>
                <a:lnTo>
                  <a:pt x="37" y="635"/>
                </a:lnTo>
                <a:lnTo>
                  <a:pt x="35" y="635"/>
                </a:lnTo>
                <a:lnTo>
                  <a:pt x="35" y="633"/>
                </a:lnTo>
                <a:lnTo>
                  <a:pt x="37" y="633"/>
                </a:lnTo>
                <a:lnTo>
                  <a:pt x="35" y="633"/>
                </a:lnTo>
                <a:lnTo>
                  <a:pt x="35" y="632"/>
                </a:lnTo>
                <a:lnTo>
                  <a:pt x="35" y="630"/>
                </a:lnTo>
                <a:lnTo>
                  <a:pt x="35" y="629"/>
                </a:lnTo>
                <a:lnTo>
                  <a:pt x="35" y="627"/>
                </a:lnTo>
                <a:lnTo>
                  <a:pt x="37" y="629"/>
                </a:lnTo>
                <a:lnTo>
                  <a:pt x="37" y="627"/>
                </a:lnTo>
                <a:lnTo>
                  <a:pt x="37" y="625"/>
                </a:lnTo>
                <a:lnTo>
                  <a:pt x="37" y="624"/>
                </a:lnTo>
                <a:lnTo>
                  <a:pt x="35" y="624"/>
                </a:lnTo>
                <a:lnTo>
                  <a:pt x="37" y="624"/>
                </a:lnTo>
                <a:lnTo>
                  <a:pt x="37" y="622"/>
                </a:lnTo>
                <a:lnTo>
                  <a:pt x="35" y="622"/>
                </a:lnTo>
                <a:lnTo>
                  <a:pt x="35" y="621"/>
                </a:lnTo>
                <a:lnTo>
                  <a:pt x="35" y="619"/>
                </a:lnTo>
                <a:lnTo>
                  <a:pt x="35" y="617"/>
                </a:lnTo>
                <a:lnTo>
                  <a:pt x="35" y="619"/>
                </a:lnTo>
                <a:lnTo>
                  <a:pt x="35" y="617"/>
                </a:lnTo>
                <a:lnTo>
                  <a:pt x="37" y="617"/>
                </a:lnTo>
                <a:lnTo>
                  <a:pt x="37" y="616"/>
                </a:lnTo>
                <a:lnTo>
                  <a:pt x="35" y="616"/>
                </a:lnTo>
                <a:lnTo>
                  <a:pt x="35" y="614"/>
                </a:lnTo>
                <a:lnTo>
                  <a:pt x="35" y="613"/>
                </a:lnTo>
                <a:lnTo>
                  <a:pt x="34" y="613"/>
                </a:lnTo>
                <a:lnTo>
                  <a:pt x="34" y="611"/>
                </a:lnTo>
                <a:lnTo>
                  <a:pt x="32" y="611"/>
                </a:lnTo>
                <a:lnTo>
                  <a:pt x="34" y="611"/>
                </a:lnTo>
                <a:lnTo>
                  <a:pt x="32" y="611"/>
                </a:lnTo>
                <a:lnTo>
                  <a:pt x="32" y="610"/>
                </a:lnTo>
                <a:lnTo>
                  <a:pt x="34" y="610"/>
                </a:lnTo>
                <a:lnTo>
                  <a:pt x="32" y="610"/>
                </a:lnTo>
                <a:lnTo>
                  <a:pt x="34" y="610"/>
                </a:lnTo>
                <a:lnTo>
                  <a:pt x="34" y="608"/>
                </a:lnTo>
                <a:lnTo>
                  <a:pt x="32" y="608"/>
                </a:lnTo>
                <a:lnTo>
                  <a:pt x="34" y="608"/>
                </a:lnTo>
                <a:lnTo>
                  <a:pt x="34" y="606"/>
                </a:lnTo>
                <a:lnTo>
                  <a:pt x="35" y="606"/>
                </a:lnTo>
                <a:lnTo>
                  <a:pt x="34" y="605"/>
                </a:lnTo>
                <a:lnTo>
                  <a:pt x="34" y="603"/>
                </a:lnTo>
                <a:lnTo>
                  <a:pt x="34" y="602"/>
                </a:lnTo>
                <a:lnTo>
                  <a:pt x="34" y="600"/>
                </a:lnTo>
                <a:lnTo>
                  <a:pt x="34" y="598"/>
                </a:lnTo>
                <a:lnTo>
                  <a:pt x="35" y="598"/>
                </a:lnTo>
                <a:lnTo>
                  <a:pt x="35" y="597"/>
                </a:lnTo>
                <a:lnTo>
                  <a:pt x="37" y="597"/>
                </a:lnTo>
                <a:lnTo>
                  <a:pt x="37" y="595"/>
                </a:lnTo>
                <a:lnTo>
                  <a:pt x="39" y="595"/>
                </a:lnTo>
                <a:lnTo>
                  <a:pt x="37" y="594"/>
                </a:lnTo>
                <a:lnTo>
                  <a:pt x="39" y="594"/>
                </a:lnTo>
                <a:lnTo>
                  <a:pt x="39" y="592"/>
                </a:lnTo>
                <a:lnTo>
                  <a:pt x="39" y="590"/>
                </a:lnTo>
                <a:lnTo>
                  <a:pt x="40" y="590"/>
                </a:lnTo>
                <a:lnTo>
                  <a:pt x="39" y="590"/>
                </a:lnTo>
                <a:lnTo>
                  <a:pt x="39" y="589"/>
                </a:lnTo>
                <a:lnTo>
                  <a:pt x="40" y="589"/>
                </a:lnTo>
                <a:lnTo>
                  <a:pt x="40" y="587"/>
                </a:lnTo>
                <a:lnTo>
                  <a:pt x="39" y="587"/>
                </a:lnTo>
                <a:lnTo>
                  <a:pt x="40" y="587"/>
                </a:lnTo>
                <a:lnTo>
                  <a:pt x="40" y="586"/>
                </a:lnTo>
                <a:lnTo>
                  <a:pt x="39" y="586"/>
                </a:lnTo>
                <a:lnTo>
                  <a:pt x="40" y="586"/>
                </a:lnTo>
                <a:lnTo>
                  <a:pt x="39" y="586"/>
                </a:lnTo>
                <a:lnTo>
                  <a:pt x="40" y="586"/>
                </a:lnTo>
                <a:lnTo>
                  <a:pt x="40" y="584"/>
                </a:lnTo>
                <a:lnTo>
                  <a:pt x="40" y="583"/>
                </a:lnTo>
                <a:lnTo>
                  <a:pt x="40" y="581"/>
                </a:lnTo>
                <a:lnTo>
                  <a:pt x="42" y="581"/>
                </a:lnTo>
                <a:lnTo>
                  <a:pt x="40" y="581"/>
                </a:lnTo>
                <a:lnTo>
                  <a:pt x="40" y="579"/>
                </a:lnTo>
                <a:lnTo>
                  <a:pt x="42" y="579"/>
                </a:lnTo>
                <a:lnTo>
                  <a:pt x="42" y="578"/>
                </a:lnTo>
                <a:lnTo>
                  <a:pt x="43" y="578"/>
                </a:lnTo>
                <a:lnTo>
                  <a:pt x="43" y="576"/>
                </a:lnTo>
                <a:lnTo>
                  <a:pt x="43" y="575"/>
                </a:lnTo>
                <a:lnTo>
                  <a:pt x="45" y="575"/>
                </a:lnTo>
                <a:lnTo>
                  <a:pt x="45" y="573"/>
                </a:lnTo>
                <a:lnTo>
                  <a:pt x="45" y="571"/>
                </a:lnTo>
                <a:lnTo>
                  <a:pt x="46" y="571"/>
                </a:lnTo>
                <a:lnTo>
                  <a:pt x="46" y="570"/>
                </a:lnTo>
                <a:lnTo>
                  <a:pt x="48" y="571"/>
                </a:lnTo>
                <a:lnTo>
                  <a:pt x="48" y="570"/>
                </a:lnTo>
                <a:lnTo>
                  <a:pt x="48" y="568"/>
                </a:lnTo>
                <a:lnTo>
                  <a:pt x="50" y="568"/>
                </a:lnTo>
                <a:lnTo>
                  <a:pt x="50" y="567"/>
                </a:lnTo>
                <a:lnTo>
                  <a:pt x="50" y="565"/>
                </a:lnTo>
                <a:lnTo>
                  <a:pt x="50" y="563"/>
                </a:lnTo>
                <a:lnTo>
                  <a:pt x="50" y="565"/>
                </a:lnTo>
                <a:lnTo>
                  <a:pt x="50" y="563"/>
                </a:lnTo>
                <a:lnTo>
                  <a:pt x="50" y="562"/>
                </a:lnTo>
                <a:lnTo>
                  <a:pt x="48" y="562"/>
                </a:lnTo>
                <a:lnTo>
                  <a:pt x="50" y="562"/>
                </a:lnTo>
                <a:lnTo>
                  <a:pt x="50" y="560"/>
                </a:lnTo>
                <a:lnTo>
                  <a:pt x="50" y="559"/>
                </a:lnTo>
                <a:lnTo>
                  <a:pt x="50" y="557"/>
                </a:lnTo>
                <a:lnTo>
                  <a:pt x="51" y="556"/>
                </a:lnTo>
                <a:lnTo>
                  <a:pt x="51" y="554"/>
                </a:lnTo>
                <a:lnTo>
                  <a:pt x="53" y="554"/>
                </a:lnTo>
                <a:lnTo>
                  <a:pt x="53" y="552"/>
                </a:lnTo>
                <a:lnTo>
                  <a:pt x="54" y="552"/>
                </a:lnTo>
                <a:lnTo>
                  <a:pt x="54" y="551"/>
                </a:lnTo>
                <a:lnTo>
                  <a:pt x="56" y="549"/>
                </a:lnTo>
                <a:lnTo>
                  <a:pt x="56" y="548"/>
                </a:lnTo>
                <a:lnTo>
                  <a:pt x="58" y="548"/>
                </a:lnTo>
                <a:lnTo>
                  <a:pt x="58" y="546"/>
                </a:lnTo>
                <a:lnTo>
                  <a:pt x="56" y="546"/>
                </a:lnTo>
                <a:lnTo>
                  <a:pt x="56" y="544"/>
                </a:lnTo>
                <a:lnTo>
                  <a:pt x="54" y="544"/>
                </a:lnTo>
                <a:lnTo>
                  <a:pt x="54" y="543"/>
                </a:lnTo>
                <a:lnTo>
                  <a:pt x="54" y="541"/>
                </a:lnTo>
                <a:lnTo>
                  <a:pt x="53" y="541"/>
                </a:lnTo>
                <a:lnTo>
                  <a:pt x="53" y="540"/>
                </a:lnTo>
                <a:lnTo>
                  <a:pt x="53" y="538"/>
                </a:lnTo>
                <a:lnTo>
                  <a:pt x="53" y="536"/>
                </a:lnTo>
                <a:lnTo>
                  <a:pt x="53" y="535"/>
                </a:lnTo>
                <a:lnTo>
                  <a:pt x="51" y="535"/>
                </a:lnTo>
                <a:lnTo>
                  <a:pt x="53" y="533"/>
                </a:lnTo>
                <a:lnTo>
                  <a:pt x="56" y="527"/>
                </a:lnTo>
                <a:lnTo>
                  <a:pt x="58" y="527"/>
                </a:lnTo>
                <a:lnTo>
                  <a:pt x="58" y="525"/>
                </a:lnTo>
                <a:lnTo>
                  <a:pt x="59" y="525"/>
                </a:lnTo>
                <a:lnTo>
                  <a:pt x="61" y="525"/>
                </a:lnTo>
                <a:lnTo>
                  <a:pt x="61" y="524"/>
                </a:lnTo>
                <a:lnTo>
                  <a:pt x="61" y="525"/>
                </a:lnTo>
                <a:lnTo>
                  <a:pt x="62" y="524"/>
                </a:lnTo>
                <a:lnTo>
                  <a:pt x="62" y="522"/>
                </a:lnTo>
                <a:lnTo>
                  <a:pt x="62" y="521"/>
                </a:lnTo>
                <a:lnTo>
                  <a:pt x="62" y="522"/>
                </a:lnTo>
                <a:lnTo>
                  <a:pt x="64" y="521"/>
                </a:lnTo>
                <a:lnTo>
                  <a:pt x="62" y="521"/>
                </a:lnTo>
                <a:lnTo>
                  <a:pt x="64" y="521"/>
                </a:lnTo>
                <a:lnTo>
                  <a:pt x="64" y="519"/>
                </a:lnTo>
                <a:lnTo>
                  <a:pt x="64" y="517"/>
                </a:lnTo>
                <a:lnTo>
                  <a:pt x="64" y="516"/>
                </a:lnTo>
                <a:lnTo>
                  <a:pt x="66" y="516"/>
                </a:lnTo>
                <a:lnTo>
                  <a:pt x="66" y="514"/>
                </a:lnTo>
                <a:lnTo>
                  <a:pt x="67" y="514"/>
                </a:lnTo>
                <a:lnTo>
                  <a:pt x="67" y="513"/>
                </a:lnTo>
                <a:lnTo>
                  <a:pt x="69" y="513"/>
                </a:lnTo>
                <a:lnTo>
                  <a:pt x="69" y="511"/>
                </a:lnTo>
                <a:lnTo>
                  <a:pt x="69" y="509"/>
                </a:lnTo>
                <a:lnTo>
                  <a:pt x="70" y="509"/>
                </a:lnTo>
                <a:lnTo>
                  <a:pt x="70" y="508"/>
                </a:lnTo>
                <a:lnTo>
                  <a:pt x="69" y="508"/>
                </a:lnTo>
                <a:lnTo>
                  <a:pt x="70" y="508"/>
                </a:lnTo>
                <a:lnTo>
                  <a:pt x="70" y="506"/>
                </a:lnTo>
                <a:lnTo>
                  <a:pt x="69" y="506"/>
                </a:lnTo>
                <a:lnTo>
                  <a:pt x="69" y="505"/>
                </a:lnTo>
                <a:lnTo>
                  <a:pt x="70" y="505"/>
                </a:lnTo>
                <a:lnTo>
                  <a:pt x="69" y="505"/>
                </a:lnTo>
                <a:lnTo>
                  <a:pt x="67" y="505"/>
                </a:lnTo>
                <a:lnTo>
                  <a:pt x="67" y="503"/>
                </a:lnTo>
                <a:lnTo>
                  <a:pt x="67" y="502"/>
                </a:lnTo>
                <a:lnTo>
                  <a:pt x="66" y="502"/>
                </a:lnTo>
                <a:lnTo>
                  <a:pt x="64" y="502"/>
                </a:lnTo>
                <a:lnTo>
                  <a:pt x="62" y="502"/>
                </a:lnTo>
                <a:lnTo>
                  <a:pt x="62" y="503"/>
                </a:lnTo>
                <a:lnTo>
                  <a:pt x="62" y="502"/>
                </a:lnTo>
                <a:lnTo>
                  <a:pt x="62" y="500"/>
                </a:lnTo>
                <a:lnTo>
                  <a:pt x="62" y="498"/>
                </a:lnTo>
                <a:lnTo>
                  <a:pt x="62" y="497"/>
                </a:lnTo>
                <a:lnTo>
                  <a:pt x="61" y="497"/>
                </a:lnTo>
                <a:lnTo>
                  <a:pt x="61" y="495"/>
                </a:lnTo>
                <a:lnTo>
                  <a:pt x="61" y="494"/>
                </a:lnTo>
                <a:lnTo>
                  <a:pt x="62" y="494"/>
                </a:lnTo>
                <a:lnTo>
                  <a:pt x="62" y="492"/>
                </a:lnTo>
                <a:lnTo>
                  <a:pt x="62" y="490"/>
                </a:lnTo>
                <a:lnTo>
                  <a:pt x="64" y="490"/>
                </a:lnTo>
                <a:lnTo>
                  <a:pt x="62" y="490"/>
                </a:lnTo>
                <a:lnTo>
                  <a:pt x="64" y="490"/>
                </a:lnTo>
                <a:lnTo>
                  <a:pt x="64" y="489"/>
                </a:lnTo>
                <a:lnTo>
                  <a:pt x="64" y="487"/>
                </a:lnTo>
                <a:lnTo>
                  <a:pt x="64" y="486"/>
                </a:lnTo>
                <a:lnTo>
                  <a:pt x="64" y="484"/>
                </a:lnTo>
                <a:lnTo>
                  <a:pt x="64" y="482"/>
                </a:lnTo>
                <a:lnTo>
                  <a:pt x="62" y="482"/>
                </a:lnTo>
                <a:lnTo>
                  <a:pt x="64" y="481"/>
                </a:lnTo>
                <a:lnTo>
                  <a:pt x="64" y="479"/>
                </a:lnTo>
                <a:lnTo>
                  <a:pt x="66" y="479"/>
                </a:lnTo>
                <a:lnTo>
                  <a:pt x="64" y="478"/>
                </a:lnTo>
                <a:lnTo>
                  <a:pt x="64" y="476"/>
                </a:lnTo>
                <a:lnTo>
                  <a:pt x="62" y="476"/>
                </a:lnTo>
                <a:lnTo>
                  <a:pt x="64" y="476"/>
                </a:lnTo>
                <a:lnTo>
                  <a:pt x="64" y="475"/>
                </a:lnTo>
                <a:lnTo>
                  <a:pt x="64" y="473"/>
                </a:lnTo>
                <a:lnTo>
                  <a:pt x="62" y="473"/>
                </a:lnTo>
                <a:lnTo>
                  <a:pt x="64" y="473"/>
                </a:lnTo>
                <a:lnTo>
                  <a:pt x="64" y="471"/>
                </a:lnTo>
                <a:lnTo>
                  <a:pt x="64" y="470"/>
                </a:lnTo>
                <a:lnTo>
                  <a:pt x="64" y="468"/>
                </a:lnTo>
                <a:lnTo>
                  <a:pt x="62" y="468"/>
                </a:lnTo>
                <a:lnTo>
                  <a:pt x="62" y="467"/>
                </a:lnTo>
                <a:lnTo>
                  <a:pt x="61" y="467"/>
                </a:lnTo>
                <a:lnTo>
                  <a:pt x="61" y="465"/>
                </a:lnTo>
                <a:lnTo>
                  <a:pt x="62" y="465"/>
                </a:lnTo>
                <a:lnTo>
                  <a:pt x="62" y="463"/>
                </a:lnTo>
                <a:lnTo>
                  <a:pt x="64" y="463"/>
                </a:lnTo>
                <a:lnTo>
                  <a:pt x="64" y="462"/>
                </a:lnTo>
                <a:lnTo>
                  <a:pt x="66" y="462"/>
                </a:lnTo>
                <a:lnTo>
                  <a:pt x="66" y="460"/>
                </a:lnTo>
                <a:lnTo>
                  <a:pt x="66" y="459"/>
                </a:lnTo>
                <a:lnTo>
                  <a:pt x="66" y="457"/>
                </a:lnTo>
                <a:lnTo>
                  <a:pt x="66" y="455"/>
                </a:lnTo>
                <a:lnTo>
                  <a:pt x="64" y="455"/>
                </a:lnTo>
                <a:lnTo>
                  <a:pt x="64" y="454"/>
                </a:lnTo>
                <a:lnTo>
                  <a:pt x="62" y="454"/>
                </a:lnTo>
                <a:lnTo>
                  <a:pt x="62" y="452"/>
                </a:lnTo>
                <a:lnTo>
                  <a:pt x="64" y="451"/>
                </a:lnTo>
                <a:lnTo>
                  <a:pt x="62" y="451"/>
                </a:lnTo>
                <a:lnTo>
                  <a:pt x="62" y="449"/>
                </a:lnTo>
                <a:lnTo>
                  <a:pt x="62" y="448"/>
                </a:lnTo>
                <a:lnTo>
                  <a:pt x="61" y="448"/>
                </a:lnTo>
                <a:lnTo>
                  <a:pt x="59" y="446"/>
                </a:lnTo>
                <a:lnTo>
                  <a:pt x="58" y="446"/>
                </a:lnTo>
                <a:lnTo>
                  <a:pt x="58" y="448"/>
                </a:lnTo>
                <a:lnTo>
                  <a:pt x="58" y="446"/>
                </a:lnTo>
                <a:lnTo>
                  <a:pt x="56" y="446"/>
                </a:lnTo>
                <a:lnTo>
                  <a:pt x="54" y="446"/>
                </a:lnTo>
                <a:lnTo>
                  <a:pt x="54" y="444"/>
                </a:lnTo>
                <a:lnTo>
                  <a:pt x="53" y="444"/>
                </a:lnTo>
                <a:lnTo>
                  <a:pt x="51" y="444"/>
                </a:lnTo>
                <a:lnTo>
                  <a:pt x="51" y="443"/>
                </a:lnTo>
                <a:lnTo>
                  <a:pt x="51" y="441"/>
                </a:lnTo>
                <a:lnTo>
                  <a:pt x="50" y="441"/>
                </a:lnTo>
                <a:lnTo>
                  <a:pt x="54" y="414"/>
                </a:lnTo>
                <a:lnTo>
                  <a:pt x="67" y="357"/>
                </a:lnTo>
                <a:lnTo>
                  <a:pt x="70" y="341"/>
                </a:lnTo>
                <a:lnTo>
                  <a:pt x="78" y="303"/>
                </a:lnTo>
                <a:lnTo>
                  <a:pt x="81" y="281"/>
                </a:lnTo>
                <a:lnTo>
                  <a:pt x="83" y="276"/>
                </a:lnTo>
                <a:lnTo>
                  <a:pt x="204" y="274"/>
                </a:lnTo>
                <a:lnTo>
                  <a:pt x="205" y="274"/>
                </a:lnTo>
                <a:lnTo>
                  <a:pt x="205" y="273"/>
                </a:lnTo>
                <a:lnTo>
                  <a:pt x="207" y="273"/>
                </a:lnTo>
                <a:lnTo>
                  <a:pt x="208" y="271"/>
                </a:lnTo>
                <a:lnTo>
                  <a:pt x="210" y="271"/>
                </a:lnTo>
                <a:lnTo>
                  <a:pt x="212" y="271"/>
                </a:lnTo>
                <a:lnTo>
                  <a:pt x="212" y="270"/>
                </a:lnTo>
                <a:lnTo>
                  <a:pt x="213" y="270"/>
                </a:lnTo>
                <a:lnTo>
                  <a:pt x="215" y="270"/>
                </a:lnTo>
                <a:lnTo>
                  <a:pt x="215" y="268"/>
                </a:lnTo>
                <a:lnTo>
                  <a:pt x="216" y="268"/>
                </a:lnTo>
                <a:lnTo>
                  <a:pt x="216" y="266"/>
                </a:lnTo>
                <a:lnTo>
                  <a:pt x="216" y="265"/>
                </a:lnTo>
                <a:lnTo>
                  <a:pt x="216" y="263"/>
                </a:lnTo>
                <a:lnTo>
                  <a:pt x="215" y="262"/>
                </a:lnTo>
                <a:lnTo>
                  <a:pt x="215" y="260"/>
                </a:lnTo>
                <a:lnTo>
                  <a:pt x="215" y="259"/>
                </a:lnTo>
                <a:lnTo>
                  <a:pt x="216" y="257"/>
                </a:lnTo>
                <a:lnTo>
                  <a:pt x="220" y="257"/>
                </a:lnTo>
                <a:lnTo>
                  <a:pt x="221" y="257"/>
                </a:lnTo>
                <a:lnTo>
                  <a:pt x="223" y="257"/>
                </a:lnTo>
                <a:lnTo>
                  <a:pt x="224" y="257"/>
                </a:lnTo>
                <a:lnTo>
                  <a:pt x="226" y="257"/>
                </a:lnTo>
                <a:lnTo>
                  <a:pt x="226" y="255"/>
                </a:lnTo>
                <a:lnTo>
                  <a:pt x="227" y="255"/>
                </a:lnTo>
                <a:lnTo>
                  <a:pt x="227" y="254"/>
                </a:lnTo>
                <a:lnTo>
                  <a:pt x="229" y="254"/>
                </a:lnTo>
                <a:lnTo>
                  <a:pt x="231" y="254"/>
                </a:lnTo>
                <a:lnTo>
                  <a:pt x="232" y="254"/>
                </a:lnTo>
                <a:lnTo>
                  <a:pt x="234" y="255"/>
                </a:lnTo>
                <a:lnTo>
                  <a:pt x="235" y="255"/>
                </a:lnTo>
                <a:lnTo>
                  <a:pt x="235" y="257"/>
                </a:lnTo>
                <a:lnTo>
                  <a:pt x="237" y="257"/>
                </a:lnTo>
                <a:lnTo>
                  <a:pt x="239" y="259"/>
                </a:lnTo>
                <a:lnTo>
                  <a:pt x="240" y="259"/>
                </a:lnTo>
                <a:lnTo>
                  <a:pt x="242" y="260"/>
                </a:lnTo>
                <a:lnTo>
                  <a:pt x="243" y="260"/>
                </a:lnTo>
                <a:lnTo>
                  <a:pt x="245" y="260"/>
                </a:lnTo>
                <a:lnTo>
                  <a:pt x="247" y="260"/>
                </a:lnTo>
                <a:lnTo>
                  <a:pt x="247" y="262"/>
                </a:lnTo>
                <a:lnTo>
                  <a:pt x="248" y="260"/>
                </a:lnTo>
                <a:lnTo>
                  <a:pt x="250" y="260"/>
                </a:lnTo>
                <a:lnTo>
                  <a:pt x="251" y="260"/>
                </a:lnTo>
                <a:lnTo>
                  <a:pt x="251" y="259"/>
                </a:lnTo>
                <a:lnTo>
                  <a:pt x="253" y="257"/>
                </a:lnTo>
                <a:lnTo>
                  <a:pt x="253" y="255"/>
                </a:lnTo>
                <a:lnTo>
                  <a:pt x="253" y="254"/>
                </a:lnTo>
                <a:lnTo>
                  <a:pt x="253" y="252"/>
                </a:lnTo>
                <a:lnTo>
                  <a:pt x="254" y="251"/>
                </a:lnTo>
                <a:lnTo>
                  <a:pt x="254" y="249"/>
                </a:lnTo>
                <a:lnTo>
                  <a:pt x="256" y="249"/>
                </a:lnTo>
                <a:lnTo>
                  <a:pt x="258" y="249"/>
                </a:lnTo>
                <a:lnTo>
                  <a:pt x="259" y="249"/>
                </a:lnTo>
                <a:lnTo>
                  <a:pt x="259" y="251"/>
                </a:lnTo>
                <a:lnTo>
                  <a:pt x="261" y="251"/>
                </a:lnTo>
                <a:lnTo>
                  <a:pt x="262" y="251"/>
                </a:lnTo>
                <a:lnTo>
                  <a:pt x="264" y="251"/>
                </a:lnTo>
                <a:lnTo>
                  <a:pt x="266" y="251"/>
                </a:lnTo>
                <a:lnTo>
                  <a:pt x="267" y="251"/>
                </a:lnTo>
                <a:lnTo>
                  <a:pt x="269" y="251"/>
                </a:lnTo>
                <a:lnTo>
                  <a:pt x="270" y="251"/>
                </a:lnTo>
                <a:lnTo>
                  <a:pt x="270" y="249"/>
                </a:lnTo>
                <a:lnTo>
                  <a:pt x="272" y="247"/>
                </a:lnTo>
                <a:lnTo>
                  <a:pt x="272" y="246"/>
                </a:lnTo>
                <a:lnTo>
                  <a:pt x="272" y="244"/>
                </a:lnTo>
                <a:lnTo>
                  <a:pt x="274" y="244"/>
                </a:lnTo>
                <a:lnTo>
                  <a:pt x="274" y="243"/>
                </a:lnTo>
                <a:lnTo>
                  <a:pt x="275" y="241"/>
                </a:lnTo>
                <a:lnTo>
                  <a:pt x="277" y="239"/>
                </a:lnTo>
                <a:lnTo>
                  <a:pt x="277" y="238"/>
                </a:lnTo>
                <a:lnTo>
                  <a:pt x="278" y="238"/>
                </a:lnTo>
                <a:lnTo>
                  <a:pt x="280" y="236"/>
                </a:lnTo>
                <a:lnTo>
                  <a:pt x="281" y="235"/>
                </a:lnTo>
                <a:lnTo>
                  <a:pt x="281" y="233"/>
                </a:lnTo>
                <a:lnTo>
                  <a:pt x="283" y="233"/>
                </a:lnTo>
                <a:lnTo>
                  <a:pt x="285" y="232"/>
                </a:lnTo>
                <a:lnTo>
                  <a:pt x="286" y="232"/>
                </a:lnTo>
                <a:lnTo>
                  <a:pt x="288" y="230"/>
                </a:lnTo>
                <a:lnTo>
                  <a:pt x="289" y="230"/>
                </a:lnTo>
                <a:lnTo>
                  <a:pt x="291" y="228"/>
                </a:lnTo>
                <a:lnTo>
                  <a:pt x="293" y="228"/>
                </a:lnTo>
                <a:lnTo>
                  <a:pt x="294" y="228"/>
                </a:lnTo>
                <a:lnTo>
                  <a:pt x="296" y="228"/>
                </a:lnTo>
                <a:lnTo>
                  <a:pt x="296" y="227"/>
                </a:lnTo>
                <a:lnTo>
                  <a:pt x="299" y="227"/>
                </a:lnTo>
                <a:lnTo>
                  <a:pt x="301" y="227"/>
                </a:lnTo>
                <a:lnTo>
                  <a:pt x="301" y="225"/>
                </a:lnTo>
                <a:lnTo>
                  <a:pt x="302" y="225"/>
                </a:lnTo>
                <a:lnTo>
                  <a:pt x="304" y="225"/>
                </a:lnTo>
                <a:lnTo>
                  <a:pt x="305" y="224"/>
                </a:lnTo>
                <a:lnTo>
                  <a:pt x="307" y="224"/>
                </a:lnTo>
                <a:lnTo>
                  <a:pt x="308" y="222"/>
                </a:lnTo>
                <a:lnTo>
                  <a:pt x="308" y="220"/>
                </a:lnTo>
                <a:lnTo>
                  <a:pt x="310" y="219"/>
                </a:lnTo>
                <a:lnTo>
                  <a:pt x="310" y="217"/>
                </a:lnTo>
                <a:lnTo>
                  <a:pt x="312" y="217"/>
                </a:lnTo>
                <a:lnTo>
                  <a:pt x="313" y="216"/>
                </a:lnTo>
                <a:lnTo>
                  <a:pt x="315" y="214"/>
                </a:lnTo>
                <a:lnTo>
                  <a:pt x="316" y="214"/>
                </a:lnTo>
                <a:lnTo>
                  <a:pt x="316" y="212"/>
                </a:lnTo>
                <a:lnTo>
                  <a:pt x="318" y="212"/>
                </a:lnTo>
                <a:lnTo>
                  <a:pt x="318" y="211"/>
                </a:lnTo>
                <a:lnTo>
                  <a:pt x="320" y="211"/>
                </a:lnTo>
                <a:lnTo>
                  <a:pt x="321" y="211"/>
                </a:lnTo>
                <a:lnTo>
                  <a:pt x="323" y="211"/>
                </a:lnTo>
                <a:lnTo>
                  <a:pt x="324" y="211"/>
                </a:lnTo>
                <a:lnTo>
                  <a:pt x="324" y="212"/>
                </a:lnTo>
                <a:lnTo>
                  <a:pt x="326" y="212"/>
                </a:lnTo>
                <a:lnTo>
                  <a:pt x="328" y="214"/>
                </a:lnTo>
                <a:lnTo>
                  <a:pt x="329" y="214"/>
                </a:lnTo>
                <a:lnTo>
                  <a:pt x="331" y="212"/>
                </a:lnTo>
                <a:lnTo>
                  <a:pt x="332" y="211"/>
                </a:lnTo>
                <a:lnTo>
                  <a:pt x="332" y="209"/>
                </a:lnTo>
                <a:lnTo>
                  <a:pt x="334" y="206"/>
                </a:lnTo>
                <a:lnTo>
                  <a:pt x="334" y="205"/>
                </a:lnTo>
                <a:lnTo>
                  <a:pt x="335" y="205"/>
                </a:lnTo>
                <a:lnTo>
                  <a:pt x="335" y="203"/>
                </a:lnTo>
                <a:lnTo>
                  <a:pt x="337" y="203"/>
                </a:lnTo>
                <a:lnTo>
                  <a:pt x="337" y="201"/>
                </a:lnTo>
                <a:lnTo>
                  <a:pt x="339" y="201"/>
                </a:lnTo>
                <a:lnTo>
                  <a:pt x="340" y="201"/>
                </a:lnTo>
                <a:lnTo>
                  <a:pt x="340" y="203"/>
                </a:lnTo>
                <a:lnTo>
                  <a:pt x="342" y="203"/>
                </a:lnTo>
                <a:lnTo>
                  <a:pt x="343" y="205"/>
                </a:lnTo>
                <a:lnTo>
                  <a:pt x="345" y="205"/>
                </a:lnTo>
                <a:lnTo>
                  <a:pt x="347" y="205"/>
                </a:lnTo>
                <a:lnTo>
                  <a:pt x="350" y="203"/>
                </a:lnTo>
                <a:lnTo>
                  <a:pt x="351" y="201"/>
                </a:lnTo>
                <a:lnTo>
                  <a:pt x="353" y="201"/>
                </a:lnTo>
                <a:lnTo>
                  <a:pt x="354" y="200"/>
                </a:lnTo>
                <a:lnTo>
                  <a:pt x="356" y="198"/>
                </a:lnTo>
                <a:lnTo>
                  <a:pt x="358" y="197"/>
                </a:lnTo>
                <a:lnTo>
                  <a:pt x="358" y="195"/>
                </a:lnTo>
                <a:lnTo>
                  <a:pt x="359" y="195"/>
                </a:lnTo>
                <a:lnTo>
                  <a:pt x="361" y="193"/>
                </a:lnTo>
                <a:lnTo>
                  <a:pt x="362" y="193"/>
                </a:lnTo>
                <a:lnTo>
                  <a:pt x="362" y="192"/>
                </a:lnTo>
                <a:lnTo>
                  <a:pt x="364" y="192"/>
                </a:lnTo>
                <a:lnTo>
                  <a:pt x="366" y="190"/>
                </a:lnTo>
                <a:lnTo>
                  <a:pt x="367" y="190"/>
                </a:lnTo>
                <a:lnTo>
                  <a:pt x="369" y="190"/>
                </a:lnTo>
                <a:lnTo>
                  <a:pt x="369" y="189"/>
                </a:lnTo>
                <a:lnTo>
                  <a:pt x="370" y="189"/>
                </a:lnTo>
                <a:lnTo>
                  <a:pt x="372" y="189"/>
                </a:lnTo>
                <a:lnTo>
                  <a:pt x="374" y="189"/>
                </a:lnTo>
                <a:lnTo>
                  <a:pt x="375" y="189"/>
                </a:lnTo>
                <a:lnTo>
                  <a:pt x="377" y="189"/>
                </a:lnTo>
                <a:lnTo>
                  <a:pt x="377" y="187"/>
                </a:lnTo>
                <a:lnTo>
                  <a:pt x="378" y="187"/>
                </a:lnTo>
                <a:lnTo>
                  <a:pt x="378" y="185"/>
                </a:lnTo>
                <a:lnTo>
                  <a:pt x="380" y="185"/>
                </a:lnTo>
                <a:lnTo>
                  <a:pt x="381" y="185"/>
                </a:lnTo>
                <a:lnTo>
                  <a:pt x="381" y="187"/>
                </a:lnTo>
                <a:lnTo>
                  <a:pt x="383" y="187"/>
                </a:lnTo>
                <a:lnTo>
                  <a:pt x="385" y="185"/>
                </a:lnTo>
                <a:lnTo>
                  <a:pt x="386" y="185"/>
                </a:lnTo>
                <a:lnTo>
                  <a:pt x="388" y="185"/>
                </a:lnTo>
                <a:lnTo>
                  <a:pt x="389" y="185"/>
                </a:lnTo>
                <a:lnTo>
                  <a:pt x="391" y="185"/>
                </a:lnTo>
                <a:lnTo>
                  <a:pt x="391" y="187"/>
                </a:lnTo>
                <a:lnTo>
                  <a:pt x="391" y="185"/>
                </a:lnTo>
                <a:lnTo>
                  <a:pt x="393" y="185"/>
                </a:lnTo>
                <a:lnTo>
                  <a:pt x="394" y="185"/>
                </a:lnTo>
                <a:lnTo>
                  <a:pt x="394" y="187"/>
                </a:lnTo>
                <a:lnTo>
                  <a:pt x="396" y="187"/>
                </a:lnTo>
                <a:lnTo>
                  <a:pt x="396" y="185"/>
                </a:lnTo>
                <a:lnTo>
                  <a:pt x="397" y="185"/>
                </a:lnTo>
                <a:lnTo>
                  <a:pt x="397" y="187"/>
                </a:lnTo>
                <a:lnTo>
                  <a:pt x="399" y="187"/>
                </a:lnTo>
                <a:lnTo>
                  <a:pt x="399" y="189"/>
                </a:lnTo>
                <a:lnTo>
                  <a:pt x="399" y="190"/>
                </a:lnTo>
                <a:lnTo>
                  <a:pt x="397" y="190"/>
                </a:lnTo>
                <a:lnTo>
                  <a:pt x="397" y="192"/>
                </a:lnTo>
                <a:lnTo>
                  <a:pt x="396" y="192"/>
                </a:lnTo>
                <a:lnTo>
                  <a:pt x="394" y="192"/>
                </a:lnTo>
                <a:lnTo>
                  <a:pt x="394" y="190"/>
                </a:lnTo>
                <a:lnTo>
                  <a:pt x="393" y="189"/>
                </a:lnTo>
                <a:lnTo>
                  <a:pt x="391" y="189"/>
                </a:lnTo>
                <a:lnTo>
                  <a:pt x="389" y="189"/>
                </a:lnTo>
                <a:lnTo>
                  <a:pt x="389" y="190"/>
                </a:lnTo>
                <a:lnTo>
                  <a:pt x="389" y="192"/>
                </a:lnTo>
                <a:lnTo>
                  <a:pt x="389" y="193"/>
                </a:lnTo>
                <a:lnTo>
                  <a:pt x="389" y="195"/>
                </a:lnTo>
                <a:lnTo>
                  <a:pt x="389" y="197"/>
                </a:lnTo>
                <a:lnTo>
                  <a:pt x="391" y="197"/>
                </a:lnTo>
                <a:lnTo>
                  <a:pt x="393" y="197"/>
                </a:lnTo>
                <a:lnTo>
                  <a:pt x="393" y="195"/>
                </a:lnTo>
                <a:lnTo>
                  <a:pt x="394" y="195"/>
                </a:lnTo>
                <a:lnTo>
                  <a:pt x="394" y="193"/>
                </a:lnTo>
                <a:lnTo>
                  <a:pt x="396" y="193"/>
                </a:lnTo>
                <a:lnTo>
                  <a:pt x="396" y="195"/>
                </a:lnTo>
                <a:lnTo>
                  <a:pt x="397" y="195"/>
                </a:lnTo>
                <a:lnTo>
                  <a:pt x="399" y="195"/>
                </a:lnTo>
                <a:lnTo>
                  <a:pt x="401" y="195"/>
                </a:lnTo>
                <a:lnTo>
                  <a:pt x="401" y="193"/>
                </a:lnTo>
                <a:lnTo>
                  <a:pt x="402" y="192"/>
                </a:lnTo>
                <a:lnTo>
                  <a:pt x="404" y="192"/>
                </a:lnTo>
                <a:lnTo>
                  <a:pt x="404" y="190"/>
                </a:lnTo>
                <a:lnTo>
                  <a:pt x="405" y="190"/>
                </a:lnTo>
                <a:lnTo>
                  <a:pt x="407" y="190"/>
                </a:lnTo>
                <a:lnTo>
                  <a:pt x="408" y="189"/>
                </a:lnTo>
                <a:lnTo>
                  <a:pt x="410" y="189"/>
                </a:lnTo>
                <a:lnTo>
                  <a:pt x="412" y="189"/>
                </a:lnTo>
                <a:lnTo>
                  <a:pt x="413" y="189"/>
                </a:lnTo>
                <a:lnTo>
                  <a:pt x="413" y="187"/>
                </a:lnTo>
                <a:lnTo>
                  <a:pt x="413" y="189"/>
                </a:lnTo>
                <a:lnTo>
                  <a:pt x="415" y="189"/>
                </a:lnTo>
                <a:lnTo>
                  <a:pt x="415" y="187"/>
                </a:lnTo>
                <a:lnTo>
                  <a:pt x="415" y="189"/>
                </a:lnTo>
                <a:lnTo>
                  <a:pt x="416" y="189"/>
                </a:lnTo>
                <a:lnTo>
                  <a:pt x="418" y="189"/>
                </a:lnTo>
                <a:lnTo>
                  <a:pt x="418" y="190"/>
                </a:lnTo>
                <a:lnTo>
                  <a:pt x="418" y="192"/>
                </a:lnTo>
                <a:lnTo>
                  <a:pt x="418" y="193"/>
                </a:lnTo>
                <a:lnTo>
                  <a:pt x="418" y="195"/>
                </a:lnTo>
                <a:lnTo>
                  <a:pt x="418" y="197"/>
                </a:lnTo>
                <a:lnTo>
                  <a:pt x="418" y="198"/>
                </a:lnTo>
                <a:lnTo>
                  <a:pt x="416" y="200"/>
                </a:lnTo>
                <a:lnTo>
                  <a:pt x="416" y="201"/>
                </a:lnTo>
                <a:lnTo>
                  <a:pt x="415" y="201"/>
                </a:lnTo>
                <a:lnTo>
                  <a:pt x="415" y="203"/>
                </a:lnTo>
                <a:lnTo>
                  <a:pt x="415" y="205"/>
                </a:lnTo>
                <a:lnTo>
                  <a:pt x="415" y="206"/>
                </a:lnTo>
                <a:lnTo>
                  <a:pt x="416" y="206"/>
                </a:lnTo>
                <a:lnTo>
                  <a:pt x="418" y="206"/>
                </a:lnTo>
                <a:lnTo>
                  <a:pt x="420" y="206"/>
                </a:lnTo>
                <a:lnTo>
                  <a:pt x="420" y="208"/>
                </a:lnTo>
                <a:lnTo>
                  <a:pt x="421" y="208"/>
                </a:lnTo>
                <a:lnTo>
                  <a:pt x="423" y="208"/>
                </a:lnTo>
                <a:lnTo>
                  <a:pt x="423" y="209"/>
                </a:lnTo>
                <a:lnTo>
                  <a:pt x="424" y="209"/>
                </a:lnTo>
                <a:lnTo>
                  <a:pt x="424" y="211"/>
                </a:lnTo>
                <a:lnTo>
                  <a:pt x="426" y="211"/>
                </a:lnTo>
                <a:lnTo>
                  <a:pt x="426" y="212"/>
                </a:lnTo>
                <a:lnTo>
                  <a:pt x="428" y="212"/>
                </a:lnTo>
                <a:lnTo>
                  <a:pt x="429" y="212"/>
                </a:lnTo>
                <a:lnTo>
                  <a:pt x="429" y="214"/>
                </a:lnTo>
                <a:lnTo>
                  <a:pt x="431" y="216"/>
                </a:lnTo>
                <a:lnTo>
                  <a:pt x="431" y="217"/>
                </a:lnTo>
                <a:lnTo>
                  <a:pt x="431" y="219"/>
                </a:lnTo>
                <a:lnTo>
                  <a:pt x="432" y="219"/>
                </a:lnTo>
                <a:lnTo>
                  <a:pt x="432" y="220"/>
                </a:lnTo>
                <a:lnTo>
                  <a:pt x="434" y="220"/>
                </a:lnTo>
                <a:lnTo>
                  <a:pt x="434" y="219"/>
                </a:lnTo>
                <a:lnTo>
                  <a:pt x="435" y="219"/>
                </a:lnTo>
                <a:lnTo>
                  <a:pt x="437" y="219"/>
                </a:lnTo>
                <a:lnTo>
                  <a:pt x="439" y="219"/>
                </a:lnTo>
                <a:lnTo>
                  <a:pt x="439" y="217"/>
                </a:lnTo>
                <a:lnTo>
                  <a:pt x="440" y="217"/>
                </a:lnTo>
                <a:lnTo>
                  <a:pt x="440" y="216"/>
                </a:lnTo>
                <a:lnTo>
                  <a:pt x="442" y="216"/>
                </a:lnTo>
                <a:lnTo>
                  <a:pt x="443" y="216"/>
                </a:lnTo>
                <a:lnTo>
                  <a:pt x="445" y="214"/>
                </a:lnTo>
                <a:lnTo>
                  <a:pt x="447" y="214"/>
                </a:lnTo>
                <a:lnTo>
                  <a:pt x="448" y="214"/>
                </a:lnTo>
                <a:lnTo>
                  <a:pt x="448" y="212"/>
                </a:lnTo>
                <a:lnTo>
                  <a:pt x="450" y="212"/>
                </a:lnTo>
                <a:lnTo>
                  <a:pt x="451" y="212"/>
                </a:lnTo>
                <a:lnTo>
                  <a:pt x="453" y="212"/>
                </a:lnTo>
                <a:lnTo>
                  <a:pt x="455" y="212"/>
                </a:lnTo>
                <a:lnTo>
                  <a:pt x="456" y="212"/>
                </a:lnTo>
                <a:lnTo>
                  <a:pt x="458" y="212"/>
                </a:lnTo>
                <a:lnTo>
                  <a:pt x="459" y="214"/>
                </a:lnTo>
                <a:lnTo>
                  <a:pt x="461" y="214"/>
                </a:lnTo>
                <a:lnTo>
                  <a:pt x="462" y="214"/>
                </a:lnTo>
                <a:lnTo>
                  <a:pt x="462" y="216"/>
                </a:lnTo>
                <a:lnTo>
                  <a:pt x="464" y="216"/>
                </a:lnTo>
                <a:lnTo>
                  <a:pt x="466" y="216"/>
                </a:lnTo>
                <a:lnTo>
                  <a:pt x="467" y="216"/>
                </a:lnTo>
                <a:lnTo>
                  <a:pt x="469" y="216"/>
                </a:lnTo>
                <a:lnTo>
                  <a:pt x="469" y="217"/>
                </a:lnTo>
                <a:lnTo>
                  <a:pt x="470" y="217"/>
                </a:lnTo>
                <a:lnTo>
                  <a:pt x="472" y="217"/>
                </a:lnTo>
                <a:lnTo>
                  <a:pt x="472" y="219"/>
                </a:lnTo>
                <a:lnTo>
                  <a:pt x="474" y="220"/>
                </a:lnTo>
                <a:lnTo>
                  <a:pt x="474" y="222"/>
                </a:lnTo>
                <a:lnTo>
                  <a:pt x="475" y="222"/>
                </a:lnTo>
                <a:lnTo>
                  <a:pt x="477" y="222"/>
                </a:lnTo>
                <a:lnTo>
                  <a:pt x="477" y="224"/>
                </a:lnTo>
                <a:lnTo>
                  <a:pt x="478" y="224"/>
                </a:lnTo>
                <a:lnTo>
                  <a:pt x="480" y="224"/>
                </a:lnTo>
                <a:lnTo>
                  <a:pt x="482" y="224"/>
                </a:lnTo>
                <a:lnTo>
                  <a:pt x="482" y="225"/>
                </a:lnTo>
                <a:lnTo>
                  <a:pt x="483" y="225"/>
                </a:lnTo>
                <a:lnTo>
                  <a:pt x="483" y="224"/>
                </a:lnTo>
                <a:lnTo>
                  <a:pt x="483" y="225"/>
                </a:lnTo>
                <a:lnTo>
                  <a:pt x="485" y="225"/>
                </a:lnTo>
                <a:lnTo>
                  <a:pt x="486" y="225"/>
                </a:lnTo>
                <a:lnTo>
                  <a:pt x="488" y="225"/>
                </a:lnTo>
                <a:lnTo>
                  <a:pt x="488" y="227"/>
                </a:lnTo>
                <a:lnTo>
                  <a:pt x="489" y="227"/>
                </a:lnTo>
                <a:lnTo>
                  <a:pt x="491" y="228"/>
                </a:lnTo>
                <a:lnTo>
                  <a:pt x="493" y="228"/>
                </a:lnTo>
                <a:lnTo>
                  <a:pt x="494" y="230"/>
                </a:lnTo>
                <a:lnTo>
                  <a:pt x="496" y="230"/>
                </a:lnTo>
                <a:lnTo>
                  <a:pt x="496" y="232"/>
                </a:lnTo>
                <a:lnTo>
                  <a:pt x="497" y="232"/>
                </a:lnTo>
                <a:lnTo>
                  <a:pt x="499" y="232"/>
                </a:lnTo>
                <a:lnTo>
                  <a:pt x="501" y="232"/>
                </a:lnTo>
                <a:lnTo>
                  <a:pt x="502" y="232"/>
                </a:lnTo>
                <a:lnTo>
                  <a:pt x="502" y="230"/>
                </a:lnTo>
                <a:lnTo>
                  <a:pt x="504" y="230"/>
                </a:lnTo>
                <a:lnTo>
                  <a:pt x="504" y="232"/>
                </a:lnTo>
                <a:lnTo>
                  <a:pt x="505" y="233"/>
                </a:lnTo>
                <a:lnTo>
                  <a:pt x="505" y="235"/>
                </a:lnTo>
                <a:lnTo>
                  <a:pt x="507" y="235"/>
                </a:lnTo>
                <a:lnTo>
                  <a:pt x="507" y="236"/>
                </a:lnTo>
                <a:lnTo>
                  <a:pt x="509" y="236"/>
                </a:lnTo>
                <a:lnTo>
                  <a:pt x="509" y="238"/>
                </a:lnTo>
                <a:lnTo>
                  <a:pt x="512" y="236"/>
                </a:lnTo>
                <a:lnTo>
                  <a:pt x="513" y="236"/>
                </a:lnTo>
                <a:lnTo>
                  <a:pt x="515" y="235"/>
                </a:lnTo>
                <a:lnTo>
                  <a:pt x="516" y="235"/>
                </a:lnTo>
                <a:lnTo>
                  <a:pt x="518" y="235"/>
                </a:lnTo>
                <a:lnTo>
                  <a:pt x="520" y="233"/>
                </a:lnTo>
                <a:lnTo>
                  <a:pt x="521" y="233"/>
                </a:lnTo>
                <a:lnTo>
                  <a:pt x="523" y="233"/>
                </a:lnTo>
                <a:lnTo>
                  <a:pt x="523" y="232"/>
                </a:lnTo>
                <a:lnTo>
                  <a:pt x="524" y="233"/>
                </a:lnTo>
                <a:lnTo>
                  <a:pt x="524" y="235"/>
                </a:lnTo>
                <a:lnTo>
                  <a:pt x="524" y="236"/>
                </a:lnTo>
                <a:lnTo>
                  <a:pt x="524" y="238"/>
                </a:lnTo>
                <a:lnTo>
                  <a:pt x="526" y="238"/>
                </a:lnTo>
                <a:lnTo>
                  <a:pt x="526" y="239"/>
                </a:lnTo>
                <a:lnTo>
                  <a:pt x="528" y="239"/>
                </a:lnTo>
                <a:lnTo>
                  <a:pt x="528" y="241"/>
                </a:lnTo>
                <a:lnTo>
                  <a:pt x="529" y="241"/>
                </a:lnTo>
                <a:lnTo>
                  <a:pt x="529" y="243"/>
                </a:lnTo>
                <a:lnTo>
                  <a:pt x="531" y="244"/>
                </a:lnTo>
                <a:lnTo>
                  <a:pt x="531" y="246"/>
                </a:lnTo>
                <a:lnTo>
                  <a:pt x="531" y="247"/>
                </a:lnTo>
                <a:lnTo>
                  <a:pt x="532" y="247"/>
                </a:lnTo>
                <a:lnTo>
                  <a:pt x="532" y="249"/>
                </a:lnTo>
                <a:lnTo>
                  <a:pt x="532" y="251"/>
                </a:lnTo>
                <a:lnTo>
                  <a:pt x="532" y="252"/>
                </a:lnTo>
                <a:lnTo>
                  <a:pt x="534" y="252"/>
                </a:lnTo>
                <a:lnTo>
                  <a:pt x="535" y="252"/>
                </a:lnTo>
                <a:lnTo>
                  <a:pt x="535" y="254"/>
                </a:lnTo>
                <a:lnTo>
                  <a:pt x="537" y="254"/>
                </a:lnTo>
                <a:lnTo>
                  <a:pt x="537" y="255"/>
                </a:lnTo>
                <a:lnTo>
                  <a:pt x="539" y="254"/>
                </a:lnTo>
                <a:lnTo>
                  <a:pt x="540" y="254"/>
                </a:lnTo>
                <a:lnTo>
                  <a:pt x="542" y="255"/>
                </a:lnTo>
                <a:lnTo>
                  <a:pt x="542" y="254"/>
                </a:lnTo>
                <a:lnTo>
                  <a:pt x="542" y="255"/>
                </a:lnTo>
                <a:lnTo>
                  <a:pt x="543" y="255"/>
                </a:lnTo>
                <a:lnTo>
                  <a:pt x="545" y="255"/>
                </a:lnTo>
                <a:lnTo>
                  <a:pt x="547" y="257"/>
                </a:lnTo>
                <a:lnTo>
                  <a:pt x="548" y="257"/>
                </a:lnTo>
                <a:lnTo>
                  <a:pt x="550" y="257"/>
                </a:lnTo>
                <a:lnTo>
                  <a:pt x="551" y="257"/>
                </a:lnTo>
                <a:lnTo>
                  <a:pt x="553" y="257"/>
                </a:lnTo>
                <a:lnTo>
                  <a:pt x="555" y="257"/>
                </a:lnTo>
                <a:lnTo>
                  <a:pt x="556" y="257"/>
                </a:lnTo>
                <a:lnTo>
                  <a:pt x="558" y="257"/>
                </a:lnTo>
                <a:lnTo>
                  <a:pt x="559" y="255"/>
                </a:lnTo>
                <a:lnTo>
                  <a:pt x="561" y="254"/>
                </a:lnTo>
                <a:lnTo>
                  <a:pt x="562" y="252"/>
                </a:lnTo>
                <a:lnTo>
                  <a:pt x="564" y="251"/>
                </a:lnTo>
                <a:lnTo>
                  <a:pt x="564" y="249"/>
                </a:lnTo>
                <a:lnTo>
                  <a:pt x="564" y="247"/>
                </a:lnTo>
                <a:lnTo>
                  <a:pt x="566" y="247"/>
                </a:lnTo>
                <a:lnTo>
                  <a:pt x="567" y="246"/>
                </a:lnTo>
                <a:lnTo>
                  <a:pt x="569" y="246"/>
                </a:lnTo>
                <a:lnTo>
                  <a:pt x="570" y="244"/>
                </a:lnTo>
                <a:lnTo>
                  <a:pt x="572" y="244"/>
                </a:lnTo>
                <a:lnTo>
                  <a:pt x="574" y="243"/>
                </a:lnTo>
                <a:lnTo>
                  <a:pt x="575" y="243"/>
                </a:lnTo>
                <a:lnTo>
                  <a:pt x="577" y="241"/>
                </a:lnTo>
                <a:lnTo>
                  <a:pt x="578" y="239"/>
                </a:lnTo>
                <a:lnTo>
                  <a:pt x="580" y="238"/>
                </a:lnTo>
                <a:lnTo>
                  <a:pt x="582" y="238"/>
                </a:lnTo>
                <a:lnTo>
                  <a:pt x="580" y="238"/>
                </a:lnTo>
                <a:lnTo>
                  <a:pt x="580" y="236"/>
                </a:lnTo>
                <a:lnTo>
                  <a:pt x="578" y="235"/>
                </a:lnTo>
                <a:lnTo>
                  <a:pt x="577" y="235"/>
                </a:lnTo>
                <a:lnTo>
                  <a:pt x="575" y="235"/>
                </a:lnTo>
                <a:lnTo>
                  <a:pt x="574" y="233"/>
                </a:lnTo>
                <a:lnTo>
                  <a:pt x="572" y="233"/>
                </a:lnTo>
                <a:lnTo>
                  <a:pt x="570" y="232"/>
                </a:lnTo>
                <a:lnTo>
                  <a:pt x="569" y="232"/>
                </a:lnTo>
                <a:lnTo>
                  <a:pt x="567" y="232"/>
                </a:lnTo>
                <a:lnTo>
                  <a:pt x="566" y="232"/>
                </a:lnTo>
                <a:lnTo>
                  <a:pt x="564" y="232"/>
                </a:lnTo>
                <a:lnTo>
                  <a:pt x="564" y="230"/>
                </a:lnTo>
                <a:lnTo>
                  <a:pt x="562" y="230"/>
                </a:lnTo>
                <a:lnTo>
                  <a:pt x="561" y="230"/>
                </a:lnTo>
                <a:lnTo>
                  <a:pt x="559" y="230"/>
                </a:lnTo>
                <a:lnTo>
                  <a:pt x="558" y="228"/>
                </a:lnTo>
                <a:lnTo>
                  <a:pt x="556" y="228"/>
                </a:lnTo>
                <a:lnTo>
                  <a:pt x="556" y="227"/>
                </a:lnTo>
                <a:lnTo>
                  <a:pt x="556" y="225"/>
                </a:lnTo>
                <a:lnTo>
                  <a:pt x="555" y="225"/>
                </a:lnTo>
                <a:lnTo>
                  <a:pt x="555" y="224"/>
                </a:lnTo>
                <a:lnTo>
                  <a:pt x="553" y="224"/>
                </a:lnTo>
                <a:lnTo>
                  <a:pt x="551" y="224"/>
                </a:lnTo>
                <a:lnTo>
                  <a:pt x="551" y="222"/>
                </a:lnTo>
                <a:lnTo>
                  <a:pt x="551" y="220"/>
                </a:lnTo>
                <a:lnTo>
                  <a:pt x="553" y="220"/>
                </a:lnTo>
                <a:lnTo>
                  <a:pt x="553" y="219"/>
                </a:lnTo>
                <a:lnTo>
                  <a:pt x="553" y="217"/>
                </a:lnTo>
                <a:lnTo>
                  <a:pt x="553" y="216"/>
                </a:lnTo>
                <a:lnTo>
                  <a:pt x="553" y="214"/>
                </a:lnTo>
                <a:lnTo>
                  <a:pt x="553" y="212"/>
                </a:lnTo>
                <a:lnTo>
                  <a:pt x="553" y="211"/>
                </a:lnTo>
                <a:lnTo>
                  <a:pt x="553" y="209"/>
                </a:lnTo>
                <a:lnTo>
                  <a:pt x="551" y="209"/>
                </a:lnTo>
                <a:lnTo>
                  <a:pt x="551" y="208"/>
                </a:lnTo>
                <a:lnTo>
                  <a:pt x="550" y="206"/>
                </a:lnTo>
                <a:lnTo>
                  <a:pt x="550" y="205"/>
                </a:lnTo>
                <a:lnTo>
                  <a:pt x="550" y="203"/>
                </a:lnTo>
                <a:lnTo>
                  <a:pt x="550" y="201"/>
                </a:lnTo>
                <a:lnTo>
                  <a:pt x="550" y="200"/>
                </a:lnTo>
                <a:lnTo>
                  <a:pt x="550" y="198"/>
                </a:lnTo>
                <a:lnTo>
                  <a:pt x="550" y="197"/>
                </a:lnTo>
                <a:lnTo>
                  <a:pt x="551" y="197"/>
                </a:lnTo>
                <a:lnTo>
                  <a:pt x="551" y="195"/>
                </a:lnTo>
                <a:lnTo>
                  <a:pt x="551" y="193"/>
                </a:lnTo>
                <a:lnTo>
                  <a:pt x="550" y="193"/>
                </a:lnTo>
                <a:lnTo>
                  <a:pt x="550" y="192"/>
                </a:lnTo>
                <a:lnTo>
                  <a:pt x="548" y="192"/>
                </a:lnTo>
                <a:lnTo>
                  <a:pt x="548" y="190"/>
                </a:lnTo>
                <a:lnTo>
                  <a:pt x="548" y="189"/>
                </a:lnTo>
                <a:lnTo>
                  <a:pt x="548" y="187"/>
                </a:lnTo>
                <a:lnTo>
                  <a:pt x="548" y="185"/>
                </a:lnTo>
                <a:lnTo>
                  <a:pt x="548" y="184"/>
                </a:lnTo>
                <a:lnTo>
                  <a:pt x="547" y="184"/>
                </a:lnTo>
                <a:lnTo>
                  <a:pt x="547" y="182"/>
                </a:lnTo>
                <a:lnTo>
                  <a:pt x="545" y="182"/>
                </a:lnTo>
                <a:lnTo>
                  <a:pt x="545" y="181"/>
                </a:lnTo>
                <a:lnTo>
                  <a:pt x="545" y="179"/>
                </a:lnTo>
                <a:lnTo>
                  <a:pt x="545" y="178"/>
                </a:lnTo>
                <a:lnTo>
                  <a:pt x="545" y="176"/>
                </a:lnTo>
                <a:lnTo>
                  <a:pt x="545" y="174"/>
                </a:lnTo>
                <a:lnTo>
                  <a:pt x="545" y="173"/>
                </a:lnTo>
                <a:lnTo>
                  <a:pt x="545" y="171"/>
                </a:lnTo>
                <a:lnTo>
                  <a:pt x="545" y="170"/>
                </a:lnTo>
                <a:lnTo>
                  <a:pt x="543" y="170"/>
                </a:lnTo>
                <a:lnTo>
                  <a:pt x="543" y="168"/>
                </a:lnTo>
                <a:lnTo>
                  <a:pt x="542" y="168"/>
                </a:lnTo>
                <a:lnTo>
                  <a:pt x="542" y="166"/>
                </a:lnTo>
                <a:lnTo>
                  <a:pt x="542" y="165"/>
                </a:lnTo>
                <a:lnTo>
                  <a:pt x="540" y="163"/>
                </a:lnTo>
                <a:lnTo>
                  <a:pt x="540" y="162"/>
                </a:lnTo>
                <a:lnTo>
                  <a:pt x="539" y="160"/>
                </a:lnTo>
                <a:lnTo>
                  <a:pt x="539" y="158"/>
                </a:lnTo>
                <a:lnTo>
                  <a:pt x="537" y="157"/>
                </a:lnTo>
                <a:lnTo>
                  <a:pt x="535" y="155"/>
                </a:lnTo>
                <a:lnTo>
                  <a:pt x="535" y="154"/>
                </a:lnTo>
                <a:lnTo>
                  <a:pt x="535" y="152"/>
                </a:lnTo>
                <a:lnTo>
                  <a:pt x="534" y="152"/>
                </a:lnTo>
                <a:lnTo>
                  <a:pt x="534" y="151"/>
                </a:lnTo>
                <a:lnTo>
                  <a:pt x="532" y="151"/>
                </a:lnTo>
                <a:lnTo>
                  <a:pt x="531" y="151"/>
                </a:lnTo>
                <a:lnTo>
                  <a:pt x="531" y="149"/>
                </a:lnTo>
                <a:lnTo>
                  <a:pt x="531" y="147"/>
                </a:lnTo>
                <a:lnTo>
                  <a:pt x="529" y="147"/>
                </a:lnTo>
                <a:lnTo>
                  <a:pt x="529" y="146"/>
                </a:lnTo>
                <a:lnTo>
                  <a:pt x="529" y="144"/>
                </a:lnTo>
                <a:lnTo>
                  <a:pt x="529" y="143"/>
                </a:lnTo>
                <a:lnTo>
                  <a:pt x="529" y="141"/>
                </a:lnTo>
                <a:lnTo>
                  <a:pt x="528" y="141"/>
                </a:lnTo>
                <a:lnTo>
                  <a:pt x="529" y="139"/>
                </a:lnTo>
                <a:lnTo>
                  <a:pt x="529" y="138"/>
                </a:lnTo>
                <a:lnTo>
                  <a:pt x="531" y="138"/>
                </a:lnTo>
                <a:lnTo>
                  <a:pt x="531" y="136"/>
                </a:lnTo>
                <a:lnTo>
                  <a:pt x="532" y="136"/>
                </a:lnTo>
                <a:lnTo>
                  <a:pt x="534" y="135"/>
                </a:lnTo>
                <a:lnTo>
                  <a:pt x="534" y="133"/>
                </a:lnTo>
                <a:lnTo>
                  <a:pt x="535" y="133"/>
                </a:lnTo>
                <a:lnTo>
                  <a:pt x="537" y="131"/>
                </a:lnTo>
                <a:lnTo>
                  <a:pt x="539" y="130"/>
                </a:lnTo>
                <a:lnTo>
                  <a:pt x="539" y="128"/>
                </a:lnTo>
                <a:lnTo>
                  <a:pt x="540" y="128"/>
                </a:lnTo>
                <a:lnTo>
                  <a:pt x="540" y="127"/>
                </a:lnTo>
                <a:lnTo>
                  <a:pt x="540" y="125"/>
                </a:lnTo>
                <a:lnTo>
                  <a:pt x="542" y="124"/>
                </a:lnTo>
                <a:lnTo>
                  <a:pt x="542" y="122"/>
                </a:lnTo>
                <a:lnTo>
                  <a:pt x="543" y="122"/>
                </a:lnTo>
                <a:lnTo>
                  <a:pt x="545" y="122"/>
                </a:lnTo>
                <a:lnTo>
                  <a:pt x="547" y="122"/>
                </a:lnTo>
                <a:lnTo>
                  <a:pt x="548" y="122"/>
                </a:lnTo>
                <a:lnTo>
                  <a:pt x="548" y="120"/>
                </a:lnTo>
                <a:lnTo>
                  <a:pt x="550" y="119"/>
                </a:lnTo>
                <a:lnTo>
                  <a:pt x="551" y="117"/>
                </a:lnTo>
                <a:lnTo>
                  <a:pt x="553" y="117"/>
                </a:lnTo>
                <a:lnTo>
                  <a:pt x="553" y="116"/>
                </a:lnTo>
                <a:lnTo>
                  <a:pt x="553" y="114"/>
                </a:lnTo>
                <a:lnTo>
                  <a:pt x="551" y="114"/>
                </a:lnTo>
                <a:lnTo>
                  <a:pt x="553" y="114"/>
                </a:lnTo>
                <a:lnTo>
                  <a:pt x="555" y="114"/>
                </a:lnTo>
                <a:lnTo>
                  <a:pt x="556" y="114"/>
                </a:lnTo>
                <a:lnTo>
                  <a:pt x="556" y="112"/>
                </a:lnTo>
                <a:lnTo>
                  <a:pt x="556" y="111"/>
                </a:lnTo>
                <a:lnTo>
                  <a:pt x="556" y="109"/>
                </a:lnTo>
                <a:lnTo>
                  <a:pt x="556" y="108"/>
                </a:lnTo>
                <a:lnTo>
                  <a:pt x="558" y="108"/>
                </a:lnTo>
                <a:lnTo>
                  <a:pt x="559" y="108"/>
                </a:lnTo>
                <a:lnTo>
                  <a:pt x="559" y="106"/>
                </a:lnTo>
                <a:lnTo>
                  <a:pt x="559" y="108"/>
                </a:lnTo>
                <a:lnTo>
                  <a:pt x="561" y="108"/>
                </a:lnTo>
                <a:lnTo>
                  <a:pt x="561" y="106"/>
                </a:lnTo>
                <a:lnTo>
                  <a:pt x="562" y="106"/>
                </a:lnTo>
                <a:lnTo>
                  <a:pt x="562" y="104"/>
                </a:lnTo>
                <a:lnTo>
                  <a:pt x="564" y="104"/>
                </a:lnTo>
                <a:lnTo>
                  <a:pt x="566" y="103"/>
                </a:lnTo>
                <a:lnTo>
                  <a:pt x="567" y="101"/>
                </a:lnTo>
                <a:lnTo>
                  <a:pt x="567" y="100"/>
                </a:lnTo>
                <a:lnTo>
                  <a:pt x="569" y="100"/>
                </a:lnTo>
                <a:lnTo>
                  <a:pt x="570" y="98"/>
                </a:lnTo>
                <a:lnTo>
                  <a:pt x="572" y="98"/>
                </a:lnTo>
                <a:lnTo>
                  <a:pt x="572" y="97"/>
                </a:lnTo>
                <a:lnTo>
                  <a:pt x="574" y="95"/>
                </a:lnTo>
                <a:lnTo>
                  <a:pt x="574" y="93"/>
                </a:lnTo>
                <a:lnTo>
                  <a:pt x="574" y="92"/>
                </a:lnTo>
                <a:lnTo>
                  <a:pt x="574" y="90"/>
                </a:lnTo>
                <a:lnTo>
                  <a:pt x="575" y="90"/>
                </a:lnTo>
                <a:lnTo>
                  <a:pt x="574" y="90"/>
                </a:lnTo>
                <a:lnTo>
                  <a:pt x="572" y="90"/>
                </a:lnTo>
                <a:lnTo>
                  <a:pt x="570" y="89"/>
                </a:lnTo>
                <a:lnTo>
                  <a:pt x="572" y="89"/>
                </a:lnTo>
                <a:lnTo>
                  <a:pt x="572" y="87"/>
                </a:lnTo>
                <a:lnTo>
                  <a:pt x="572" y="85"/>
                </a:lnTo>
                <a:lnTo>
                  <a:pt x="572" y="84"/>
                </a:lnTo>
                <a:lnTo>
                  <a:pt x="572" y="82"/>
                </a:lnTo>
                <a:lnTo>
                  <a:pt x="572" y="81"/>
                </a:lnTo>
                <a:lnTo>
                  <a:pt x="572" y="79"/>
                </a:lnTo>
                <a:lnTo>
                  <a:pt x="572" y="77"/>
                </a:lnTo>
                <a:lnTo>
                  <a:pt x="572" y="76"/>
                </a:lnTo>
                <a:lnTo>
                  <a:pt x="574" y="76"/>
                </a:lnTo>
                <a:lnTo>
                  <a:pt x="575" y="76"/>
                </a:lnTo>
                <a:lnTo>
                  <a:pt x="575" y="74"/>
                </a:lnTo>
                <a:lnTo>
                  <a:pt x="575" y="73"/>
                </a:lnTo>
                <a:lnTo>
                  <a:pt x="577" y="73"/>
                </a:lnTo>
                <a:lnTo>
                  <a:pt x="577" y="74"/>
                </a:lnTo>
                <a:lnTo>
                  <a:pt x="578" y="74"/>
                </a:lnTo>
                <a:lnTo>
                  <a:pt x="578" y="73"/>
                </a:lnTo>
                <a:lnTo>
                  <a:pt x="578" y="71"/>
                </a:lnTo>
                <a:lnTo>
                  <a:pt x="580" y="71"/>
                </a:lnTo>
                <a:lnTo>
                  <a:pt x="582" y="71"/>
                </a:lnTo>
                <a:lnTo>
                  <a:pt x="583" y="71"/>
                </a:lnTo>
                <a:lnTo>
                  <a:pt x="583" y="70"/>
                </a:lnTo>
                <a:lnTo>
                  <a:pt x="585" y="70"/>
                </a:lnTo>
                <a:lnTo>
                  <a:pt x="586" y="71"/>
                </a:lnTo>
                <a:lnTo>
                  <a:pt x="586" y="70"/>
                </a:lnTo>
                <a:lnTo>
                  <a:pt x="586" y="71"/>
                </a:lnTo>
                <a:lnTo>
                  <a:pt x="586" y="73"/>
                </a:lnTo>
                <a:lnTo>
                  <a:pt x="588" y="73"/>
                </a:lnTo>
                <a:lnTo>
                  <a:pt x="589" y="74"/>
                </a:lnTo>
                <a:lnTo>
                  <a:pt x="591" y="76"/>
                </a:lnTo>
                <a:lnTo>
                  <a:pt x="593" y="76"/>
                </a:lnTo>
                <a:lnTo>
                  <a:pt x="593" y="74"/>
                </a:lnTo>
                <a:lnTo>
                  <a:pt x="594" y="74"/>
                </a:lnTo>
                <a:lnTo>
                  <a:pt x="596" y="74"/>
                </a:lnTo>
                <a:lnTo>
                  <a:pt x="597" y="74"/>
                </a:lnTo>
                <a:lnTo>
                  <a:pt x="599" y="74"/>
                </a:lnTo>
                <a:lnTo>
                  <a:pt x="601" y="74"/>
                </a:lnTo>
                <a:lnTo>
                  <a:pt x="601" y="73"/>
                </a:lnTo>
                <a:lnTo>
                  <a:pt x="601" y="71"/>
                </a:lnTo>
                <a:lnTo>
                  <a:pt x="601" y="70"/>
                </a:lnTo>
                <a:lnTo>
                  <a:pt x="601" y="68"/>
                </a:lnTo>
                <a:lnTo>
                  <a:pt x="602" y="66"/>
                </a:lnTo>
                <a:lnTo>
                  <a:pt x="604" y="65"/>
                </a:lnTo>
                <a:lnTo>
                  <a:pt x="605" y="63"/>
                </a:lnTo>
                <a:lnTo>
                  <a:pt x="607" y="63"/>
                </a:lnTo>
                <a:lnTo>
                  <a:pt x="607" y="62"/>
                </a:lnTo>
                <a:lnTo>
                  <a:pt x="607" y="60"/>
                </a:lnTo>
                <a:lnTo>
                  <a:pt x="609" y="60"/>
                </a:lnTo>
                <a:lnTo>
                  <a:pt x="610" y="60"/>
                </a:lnTo>
                <a:lnTo>
                  <a:pt x="610" y="58"/>
                </a:lnTo>
                <a:lnTo>
                  <a:pt x="612" y="58"/>
                </a:lnTo>
                <a:lnTo>
                  <a:pt x="613" y="58"/>
                </a:lnTo>
                <a:lnTo>
                  <a:pt x="615" y="58"/>
                </a:lnTo>
                <a:lnTo>
                  <a:pt x="615" y="60"/>
                </a:lnTo>
                <a:lnTo>
                  <a:pt x="616" y="60"/>
                </a:lnTo>
                <a:lnTo>
                  <a:pt x="618" y="60"/>
                </a:lnTo>
                <a:lnTo>
                  <a:pt x="620" y="60"/>
                </a:lnTo>
                <a:lnTo>
                  <a:pt x="620" y="58"/>
                </a:lnTo>
                <a:lnTo>
                  <a:pt x="621" y="58"/>
                </a:lnTo>
                <a:lnTo>
                  <a:pt x="623" y="58"/>
                </a:lnTo>
                <a:lnTo>
                  <a:pt x="623" y="57"/>
                </a:lnTo>
                <a:lnTo>
                  <a:pt x="623" y="55"/>
                </a:lnTo>
                <a:lnTo>
                  <a:pt x="624" y="55"/>
                </a:lnTo>
                <a:lnTo>
                  <a:pt x="626" y="55"/>
                </a:lnTo>
                <a:lnTo>
                  <a:pt x="626" y="54"/>
                </a:lnTo>
                <a:lnTo>
                  <a:pt x="628" y="54"/>
                </a:lnTo>
                <a:lnTo>
                  <a:pt x="628" y="52"/>
                </a:lnTo>
                <a:lnTo>
                  <a:pt x="629" y="52"/>
                </a:lnTo>
                <a:lnTo>
                  <a:pt x="631" y="52"/>
                </a:lnTo>
                <a:lnTo>
                  <a:pt x="631" y="50"/>
                </a:lnTo>
                <a:lnTo>
                  <a:pt x="632" y="50"/>
                </a:lnTo>
                <a:lnTo>
                  <a:pt x="632" y="49"/>
                </a:lnTo>
                <a:lnTo>
                  <a:pt x="632" y="47"/>
                </a:lnTo>
                <a:lnTo>
                  <a:pt x="634" y="47"/>
                </a:lnTo>
                <a:lnTo>
                  <a:pt x="634" y="46"/>
                </a:lnTo>
                <a:lnTo>
                  <a:pt x="632" y="46"/>
                </a:lnTo>
                <a:lnTo>
                  <a:pt x="632" y="44"/>
                </a:lnTo>
                <a:lnTo>
                  <a:pt x="634" y="44"/>
                </a:lnTo>
                <a:lnTo>
                  <a:pt x="634" y="43"/>
                </a:lnTo>
                <a:lnTo>
                  <a:pt x="636" y="43"/>
                </a:lnTo>
                <a:lnTo>
                  <a:pt x="637" y="43"/>
                </a:lnTo>
                <a:lnTo>
                  <a:pt x="639" y="43"/>
                </a:lnTo>
                <a:lnTo>
                  <a:pt x="640" y="43"/>
                </a:lnTo>
                <a:lnTo>
                  <a:pt x="642" y="43"/>
                </a:lnTo>
                <a:lnTo>
                  <a:pt x="642" y="41"/>
                </a:lnTo>
                <a:lnTo>
                  <a:pt x="642" y="43"/>
                </a:lnTo>
                <a:lnTo>
                  <a:pt x="643" y="41"/>
                </a:lnTo>
                <a:lnTo>
                  <a:pt x="645" y="39"/>
                </a:lnTo>
                <a:lnTo>
                  <a:pt x="645" y="38"/>
                </a:lnTo>
                <a:lnTo>
                  <a:pt x="647" y="38"/>
                </a:lnTo>
                <a:lnTo>
                  <a:pt x="648" y="38"/>
                </a:lnTo>
                <a:lnTo>
                  <a:pt x="648" y="39"/>
                </a:lnTo>
                <a:lnTo>
                  <a:pt x="648" y="38"/>
                </a:lnTo>
                <a:lnTo>
                  <a:pt x="650" y="38"/>
                </a:lnTo>
                <a:lnTo>
                  <a:pt x="650" y="36"/>
                </a:lnTo>
                <a:lnTo>
                  <a:pt x="651" y="36"/>
                </a:lnTo>
                <a:lnTo>
                  <a:pt x="653" y="36"/>
                </a:lnTo>
                <a:lnTo>
                  <a:pt x="655" y="36"/>
                </a:lnTo>
                <a:lnTo>
                  <a:pt x="655" y="35"/>
                </a:lnTo>
                <a:lnTo>
                  <a:pt x="656" y="35"/>
                </a:lnTo>
                <a:lnTo>
                  <a:pt x="658" y="35"/>
                </a:lnTo>
                <a:lnTo>
                  <a:pt x="659" y="35"/>
                </a:lnTo>
                <a:lnTo>
                  <a:pt x="661" y="35"/>
                </a:lnTo>
                <a:lnTo>
                  <a:pt x="661" y="33"/>
                </a:lnTo>
                <a:lnTo>
                  <a:pt x="663" y="33"/>
                </a:lnTo>
                <a:lnTo>
                  <a:pt x="664" y="35"/>
                </a:lnTo>
                <a:lnTo>
                  <a:pt x="664" y="33"/>
                </a:lnTo>
                <a:lnTo>
                  <a:pt x="666" y="33"/>
                </a:lnTo>
                <a:lnTo>
                  <a:pt x="667" y="33"/>
                </a:lnTo>
                <a:lnTo>
                  <a:pt x="667" y="31"/>
                </a:lnTo>
                <a:lnTo>
                  <a:pt x="669" y="31"/>
                </a:lnTo>
                <a:lnTo>
                  <a:pt x="670" y="31"/>
                </a:lnTo>
                <a:lnTo>
                  <a:pt x="670" y="30"/>
                </a:lnTo>
                <a:lnTo>
                  <a:pt x="672" y="30"/>
                </a:lnTo>
                <a:lnTo>
                  <a:pt x="674" y="28"/>
                </a:lnTo>
                <a:lnTo>
                  <a:pt x="675" y="28"/>
                </a:lnTo>
                <a:lnTo>
                  <a:pt x="675" y="27"/>
                </a:lnTo>
                <a:lnTo>
                  <a:pt x="677" y="27"/>
                </a:lnTo>
                <a:lnTo>
                  <a:pt x="678" y="27"/>
                </a:lnTo>
                <a:lnTo>
                  <a:pt x="680" y="27"/>
                </a:lnTo>
                <a:lnTo>
                  <a:pt x="682" y="28"/>
                </a:lnTo>
                <a:lnTo>
                  <a:pt x="682" y="30"/>
                </a:lnTo>
                <a:lnTo>
                  <a:pt x="683" y="30"/>
                </a:lnTo>
                <a:lnTo>
                  <a:pt x="685" y="30"/>
                </a:lnTo>
                <a:lnTo>
                  <a:pt x="686" y="28"/>
                </a:lnTo>
                <a:lnTo>
                  <a:pt x="686" y="27"/>
                </a:lnTo>
                <a:lnTo>
                  <a:pt x="688" y="27"/>
                </a:lnTo>
                <a:lnTo>
                  <a:pt x="688" y="25"/>
                </a:lnTo>
                <a:lnTo>
                  <a:pt x="690" y="23"/>
                </a:lnTo>
                <a:lnTo>
                  <a:pt x="691" y="23"/>
                </a:lnTo>
                <a:lnTo>
                  <a:pt x="693" y="22"/>
                </a:lnTo>
                <a:lnTo>
                  <a:pt x="694" y="22"/>
                </a:lnTo>
                <a:lnTo>
                  <a:pt x="696" y="20"/>
                </a:lnTo>
                <a:lnTo>
                  <a:pt x="697" y="19"/>
                </a:lnTo>
                <a:lnTo>
                  <a:pt x="697" y="17"/>
                </a:lnTo>
                <a:lnTo>
                  <a:pt x="697" y="16"/>
                </a:lnTo>
                <a:lnTo>
                  <a:pt x="697" y="14"/>
                </a:lnTo>
                <a:lnTo>
                  <a:pt x="697" y="12"/>
                </a:lnTo>
                <a:lnTo>
                  <a:pt x="697" y="11"/>
                </a:lnTo>
                <a:lnTo>
                  <a:pt x="699" y="11"/>
                </a:lnTo>
                <a:lnTo>
                  <a:pt x="701" y="11"/>
                </a:lnTo>
                <a:lnTo>
                  <a:pt x="702" y="11"/>
                </a:lnTo>
                <a:lnTo>
                  <a:pt x="704" y="11"/>
                </a:lnTo>
                <a:lnTo>
                  <a:pt x="705" y="11"/>
                </a:lnTo>
                <a:lnTo>
                  <a:pt x="705" y="9"/>
                </a:lnTo>
                <a:lnTo>
                  <a:pt x="707" y="9"/>
                </a:lnTo>
                <a:lnTo>
                  <a:pt x="707" y="8"/>
                </a:lnTo>
                <a:lnTo>
                  <a:pt x="709" y="6"/>
                </a:lnTo>
                <a:lnTo>
                  <a:pt x="710" y="4"/>
                </a:lnTo>
                <a:lnTo>
                  <a:pt x="710" y="3"/>
                </a:lnTo>
                <a:lnTo>
                  <a:pt x="712" y="3"/>
                </a:lnTo>
                <a:lnTo>
                  <a:pt x="712" y="1"/>
                </a:lnTo>
                <a:lnTo>
                  <a:pt x="713" y="1"/>
                </a:lnTo>
                <a:lnTo>
                  <a:pt x="713" y="0"/>
                </a:lnTo>
                <a:lnTo>
                  <a:pt x="715" y="0"/>
                </a:lnTo>
                <a:lnTo>
                  <a:pt x="716" y="1"/>
                </a:lnTo>
                <a:lnTo>
                  <a:pt x="718" y="1"/>
                </a:lnTo>
                <a:lnTo>
                  <a:pt x="720" y="1"/>
                </a:lnTo>
                <a:lnTo>
                  <a:pt x="721" y="1"/>
                </a:lnTo>
                <a:lnTo>
                  <a:pt x="723" y="1"/>
                </a:lnTo>
                <a:lnTo>
                  <a:pt x="724" y="1"/>
                </a:lnTo>
                <a:lnTo>
                  <a:pt x="726" y="1"/>
                </a:lnTo>
                <a:lnTo>
                  <a:pt x="728" y="3"/>
                </a:lnTo>
                <a:lnTo>
                  <a:pt x="729" y="3"/>
                </a:lnTo>
                <a:lnTo>
                  <a:pt x="731" y="3"/>
                </a:lnTo>
                <a:lnTo>
                  <a:pt x="731" y="4"/>
                </a:lnTo>
                <a:lnTo>
                  <a:pt x="732" y="4"/>
                </a:lnTo>
                <a:lnTo>
                  <a:pt x="734" y="4"/>
                </a:lnTo>
                <a:lnTo>
                  <a:pt x="734" y="6"/>
                </a:lnTo>
                <a:lnTo>
                  <a:pt x="736" y="6"/>
                </a:lnTo>
                <a:lnTo>
                  <a:pt x="737" y="6"/>
                </a:lnTo>
                <a:lnTo>
                  <a:pt x="739" y="4"/>
                </a:lnTo>
                <a:lnTo>
                  <a:pt x="740" y="4"/>
                </a:lnTo>
                <a:lnTo>
                  <a:pt x="742" y="4"/>
                </a:lnTo>
                <a:lnTo>
                  <a:pt x="742" y="3"/>
                </a:lnTo>
                <a:lnTo>
                  <a:pt x="743" y="3"/>
                </a:lnTo>
                <a:lnTo>
                  <a:pt x="743" y="4"/>
                </a:lnTo>
                <a:lnTo>
                  <a:pt x="745" y="4"/>
                </a:lnTo>
                <a:lnTo>
                  <a:pt x="747" y="4"/>
                </a:lnTo>
                <a:lnTo>
                  <a:pt x="747" y="6"/>
                </a:lnTo>
                <a:lnTo>
                  <a:pt x="748" y="6"/>
                </a:lnTo>
                <a:lnTo>
                  <a:pt x="748" y="8"/>
                </a:lnTo>
                <a:lnTo>
                  <a:pt x="750" y="8"/>
                </a:lnTo>
                <a:lnTo>
                  <a:pt x="750" y="9"/>
                </a:lnTo>
                <a:lnTo>
                  <a:pt x="751" y="9"/>
                </a:lnTo>
                <a:lnTo>
                  <a:pt x="751" y="11"/>
                </a:lnTo>
                <a:lnTo>
                  <a:pt x="753" y="11"/>
                </a:lnTo>
                <a:lnTo>
                  <a:pt x="755" y="9"/>
                </a:lnTo>
                <a:lnTo>
                  <a:pt x="756" y="9"/>
                </a:lnTo>
                <a:lnTo>
                  <a:pt x="758" y="9"/>
                </a:lnTo>
                <a:lnTo>
                  <a:pt x="758" y="8"/>
                </a:lnTo>
                <a:lnTo>
                  <a:pt x="759" y="8"/>
                </a:lnTo>
                <a:lnTo>
                  <a:pt x="761" y="8"/>
                </a:lnTo>
                <a:lnTo>
                  <a:pt x="763" y="8"/>
                </a:lnTo>
                <a:lnTo>
                  <a:pt x="763" y="6"/>
                </a:lnTo>
                <a:lnTo>
                  <a:pt x="764" y="6"/>
                </a:lnTo>
                <a:lnTo>
                  <a:pt x="766" y="8"/>
                </a:lnTo>
                <a:lnTo>
                  <a:pt x="767" y="8"/>
                </a:lnTo>
                <a:lnTo>
                  <a:pt x="767" y="9"/>
                </a:lnTo>
                <a:lnTo>
                  <a:pt x="769" y="9"/>
                </a:lnTo>
                <a:lnTo>
                  <a:pt x="769" y="11"/>
                </a:lnTo>
                <a:lnTo>
                  <a:pt x="770" y="11"/>
                </a:lnTo>
                <a:lnTo>
                  <a:pt x="772" y="11"/>
                </a:lnTo>
                <a:lnTo>
                  <a:pt x="774" y="11"/>
                </a:lnTo>
                <a:lnTo>
                  <a:pt x="775" y="11"/>
                </a:lnTo>
                <a:lnTo>
                  <a:pt x="777" y="9"/>
                </a:lnTo>
                <a:lnTo>
                  <a:pt x="777" y="8"/>
                </a:lnTo>
                <a:lnTo>
                  <a:pt x="778" y="8"/>
                </a:lnTo>
                <a:lnTo>
                  <a:pt x="778" y="6"/>
                </a:lnTo>
                <a:lnTo>
                  <a:pt x="780" y="6"/>
                </a:lnTo>
                <a:lnTo>
                  <a:pt x="780" y="4"/>
                </a:lnTo>
                <a:lnTo>
                  <a:pt x="782" y="4"/>
                </a:lnTo>
                <a:lnTo>
                  <a:pt x="783" y="4"/>
                </a:lnTo>
                <a:lnTo>
                  <a:pt x="783" y="3"/>
                </a:lnTo>
                <a:lnTo>
                  <a:pt x="785" y="3"/>
                </a:lnTo>
                <a:lnTo>
                  <a:pt x="785" y="1"/>
                </a:lnTo>
                <a:lnTo>
                  <a:pt x="786" y="1"/>
                </a:lnTo>
                <a:lnTo>
                  <a:pt x="788" y="1"/>
                </a:lnTo>
                <a:lnTo>
                  <a:pt x="790" y="1"/>
                </a:lnTo>
                <a:lnTo>
                  <a:pt x="791" y="1"/>
                </a:lnTo>
                <a:lnTo>
                  <a:pt x="793" y="1"/>
                </a:lnTo>
                <a:lnTo>
                  <a:pt x="793" y="0"/>
                </a:lnTo>
                <a:lnTo>
                  <a:pt x="794" y="1"/>
                </a:lnTo>
                <a:lnTo>
                  <a:pt x="796" y="1"/>
                </a:lnTo>
                <a:lnTo>
                  <a:pt x="797" y="1"/>
                </a:lnTo>
                <a:lnTo>
                  <a:pt x="797" y="3"/>
                </a:lnTo>
                <a:lnTo>
                  <a:pt x="801" y="3"/>
                </a:lnTo>
                <a:lnTo>
                  <a:pt x="802" y="3"/>
                </a:lnTo>
                <a:lnTo>
                  <a:pt x="804" y="3"/>
                </a:lnTo>
                <a:lnTo>
                  <a:pt x="805" y="3"/>
                </a:lnTo>
                <a:lnTo>
                  <a:pt x="807" y="3"/>
                </a:lnTo>
                <a:lnTo>
                  <a:pt x="807" y="4"/>
                </a:lnTo>
                <a:lnTo>
                  <a:pt x="809" y="4"/>
                </a:lnTo>
                <a:lnTo>
                  <a:pt x="810" y="4"/>
                </a:lnTo>
                <a:lnTo>
                  <a:pt x="812" y="6"/>
                </a:lnTo>
                <a:lnTo>
                  <a:pt x="813" y="8"/>
                </a:lnTo>
                <a:lnTo>
                  <a:pt x="815" y="8"/>
                </a:lnTo>
                <a:lnTo>
                  <a:pt x="817" y="8"/>
                </a:lnTo>
                <a:lnTo>
                  <a:pt x="817" y="9"/>
                </a:lnTo>
                <a:lnTo>
                  <a:pt x="818" y="9"/>
                </a:lnTo>
                <a:lnTo>
                  <a:pt x="820" y="9"/>
                </a:lnTo>
                <a:lnTo>
                  <a:pt x="821" y="9"/>
                </a:lnTo>
                <a:lnTo>
                  <a:pt x="823" y="9"/>
                </a:lnTo>
                <a:lnTo>
                  <a:pt x="824" y="9"/>
                </a:lnTo>
                <a:lnTo>
                  <a:pt x="824" y="8"/>
                </a:lnTo>
                <a:lnTo>
                  <a:pt x="826" y="8"/>
                </a:lnTo>
                <a:lnTo>
                  <a:pt x="828" y="8"/>
                </a:lnTo>
                <a:lnTo>
                  <a:pt x="831" y="8"/>
                </a:lnTo>
                <a:lnTo>
                  <a:pt x="832" y="9"/>
                </a:lnTo>
                <a:lnTo>
                  <a:pt x="834" y="9"/>
                </a:lnTo>
                <a:lnTo>
                  <a:pt x="836" y="9"/>
                </a:lnTo>
                <a:lnTo>
                  <a:pt x="836" y="8"/>
                </a:lnTo>
                <a:lnTo>
                  <a:pt x="837" y="8"/>
                </a:lnTo>
                <a:lnTo>
                  <a:pt x="839" y="8"/>
                </a:lnTo>
                <a:lnTo>
                  <a:pt x="840" y="8"/>
                </a:lnTo>
                <a:lnTo>
                  <a:pt x="842" y="8"/>
                </a:lnTo>
                <a:lnTo>
                  <a:pt x="844" y="8"/>
                </a:lnTo>
                <a:lnTo>
                  <a:pt x="844" y="6"/>
                </a:lnTo>
                <a:lnTo>
                  <a:pt x="845" y="6"/>
                </a:lnTo>
                <a:lnTo>
                  <a:pt x="847" y="6"/>
                </a:lnTo>
                <a:lnTo>
                  <a:pt x="848" y="6"/>
                </a:lnTo>
                <a:lnTo>
                  <a:pt x="848" y="4"/>
                </a:lnTo>
                <a:lnTo>
                  <a:pt x="851" y="6"/>
                </a:lnTo>
                <a:lnTo>
                  <a:pt x="853" y="6"/>
                </a:lnTo>
                <a:lnTo>
                  <a:pt x="855" y="6"/>
                </a:lnTo>
                <a:lnTo>
                  <a:pt x="856" y="6"/>
                </a:lnTo>
                <a:lnTo>
                  <a:pt x="858" y="6"/>
                </a:lnTo>
                <a:lnTo>
                  <a:pt x="858" y="8"/>
                </a:lnTo>
                <a:lnTo>
                  <a:pt x="859" y="8"/>
                </a:lnTo>
                <a:lnTo>
                  <a:pt x="861" y="8"/>
                </a:lnTo>
                <a:lnTo>
                  <a:pt x="863" y="8"/>
                </a:lnTo>
                <a:lnTo>
                  <a:pt x="864" y="6"/>
                </a:lnTo>
                <a:lnTo>
                  <a:pt x="864" y="4"/>
                </a:lnTo>
                <a:lnTo>
                  <a:pt x="866" y="4"/>
                </a:lnTo>
                <a:lnTo>
                  <a:pt x="867" y="4"/>
                </a:lnTo>
                <a:lnTo>
                  <a:pt x="869" y="4"/>
                </a:lnTo>
                <a:lnTo>
                  <a:pt x="869" y="3"/>
                </a:lnTo>
                <a:lnTo>
                  <a:pt x="870" y="3"/>
                </a:lnTo>
                <a:lnTo>
                  <a:pt x="872" y="3"/>
                </a:lnTo>
                <a:lnTo>
                  <a:pt x="874" y="3"/>
                </a:lnTo>
                <a:lnTo>
                  <a:pt x="875" y="4"/>
                </a:lnTo>
                <a:lnTo>
                  <a:pt x="877" y="4"/>
                </a:lnTo>
                <a:lnTo>
                  <a:pt x="877" y="6"/>
                </a:lnTo>
                <a:lnTo>
                  <a:pt x="878" y="6"/>
                </a:lnTo>
                <a:lnTo>
                  <a:pt x="878" y="8"/>
                </a:lnTo>
                <a:lnTo>
                  <a:pt x="880" y="8"/>
                </a:lnTo>
                <a:lnTo>
                  <a:pt x="882" y="8"/>
                </a:lnTo>
                <a:lnTo>
                  <a:pt x="883" y="8"/>
                </a:lnTo>
                <a:lnTo>
                  <a:pt x="885" y="8"/>
                </a:lnTo>
                <a:lnTo>
                  <a:pt x="886" y="8"/>
                </a:lnTo>
                <a:lnTo>
                  <a:pt x="888" y="8"/>
                </a:lnTo>
                <a:lnTo>
                  <a:pt x="888" y="9"/>
                </a:lnTo>
                <a:lnTo>
                  <a:pt x="890" y="9"/>
                </a:lnTo>
                <a:lnTo>
                  <a:pt x="891" y="9"/>
                </a:lnTo>
                <a:lnTo>
                  <a:pt x="893" y="9"/>
                </a:lnTo>
                <a:lnTo>
                  <a:pt x="894" y="9"/>
                </a:lnTo>
                <a:lnTo>
                  <a:pt x="896" y="9"/>
                </a:lnTo>
                <a:lnTo>
                  <a:pt x="897" y="9"/>
                </a:lnTo>
                <a:lnTo>
                  <a:pt x="899" y="9"/>
                </a:lnTo>
                <a:lnTo>
                  <a:pt x="899" y="8"/>
                </a:lnTo>
                <a:lnTo>
                  <a:pt x="901" y="8"/>
                </a:lnTo>
                <a:lnTo>
                  <a:pt x="901" y="9"/>
                </a:lnTo>
                <a:lnTo>
                  <a:pt x="902" y="9"/>
                </a:lnTo>
                <a:lnTo>
                  <a:pt x="904" y="9"/>
                </a:lnTo>
                <a:lnTo>
                  <a:pt x="905" y="9"/>
                </a:lnTo>
                <a:lnTo>
                  <a:pt x="907" y="9"/>
                </a:lnTo>
                <a:lnTo>
                  <a:pt x="907" y="11"/>
                </a:lnTo>
                <a:lnTo>
                  <a:pt x="909" y="11"/>
                </a:lnTo>
                <a:lnTo>
                  <a:pt x="910" y="11"/>
                </a:lnTo>
                <a:lnTo>
                  <a:pt x="912" y="11"/>
                </a:lnTo>
                <a:lnTo>
                  <a:pt x="912" y="12"/>
                </a:lnTo>
                <a:lnTo>
                  <a:pt x="913" y="12"/>
                </a:lnTo>
                <a:lnTo>
                  <a:pt x="915" y="12"/>
                </a:lnTo>
                <a:lnTo>
                  <a:pt x="917" y="12"/>
                </a:lnTo>
                <a:lnTo>
                  <a:pt x="918" y="12"/>
                </a:lnTo>
                <a:lnTo>
                  <a:pt x="920" y="12"/>
                </a:lnTo>
                <a:lnTo>
                  <a:pt x="921" y="12"/>
                </a:lnTo>
                <a:lnTo>
                  <a:pt x="923" y="12"/>
                </a:lnTo>
                <a:lnTo>
                  <a:pt x="924" y="12"/>
                </a:lnTo>
                <a:lnTo>
                  <a:pt x="926" y="12"/>
                </a:lnTo>
                <a:lnTo>
                  <a:pt x="928" y="12"/>
                </a:lnTo>
                <a:lnTo>
                  <a:pt x="929" y="12"/>
                </a:lnTo>
                <a:lnTo>
                  <a:pt x="931" y="12"/>
                </a:lnTo>
                <a:lnTo>
                  <a:pt x="931" y="11"/>
                </a:lnTo>
                <a:lnTo>
                  <a:pt x="932" y="11"/>
                </a:lnTo>
                <a:lnTo>
                  <a:pt x="934" y="9"/>
                </a:lnTo>
                <a:lnTo>
                  <a:pt x="936" y="9"/>
                </a:lnTo>
                <a:lnTo>
                  <a:pt x="937" y="9"/>
                </a:lnTo>
                <a:lnTo>
                  <a:pt x="939" y="9"/>
                </a:lnTo>
                <a:lnTo>
                  <a:pt x="937" y="11"/>
                </a:lnTo>
                <a:lnTo>
                  <a:pt x="937" y="14"/>
                </a:lnTo>
                <a:lnTo>
                  <a:pt x="937" y="16"/>
                </a:lnTo>
                <a:lnTo>
                  <a:pt x="939" y="16"/>
                </a:lnTo>
                <a:lnTo>
                  <a:pt x="939" y="17"/>
                </a:lnTo>
                <a:lnTo>
                  <a:pt x="939" y="19"/>
                </a:lnTo>
                <a:lnTo>
                  <a:pt x="939" y="20"/>
                </a:lnTo>
                <a:lnTo>
                  <a:pt x="939" y="22"/>
                </a:lnTo>
                <a:lnTo>
                  <a:pt x="939" y="23"/>
                </a:lnTo>
                <a:lnTo>
                  <a:pt x="939" y="25"/>
                </a:lnTo>
                <a:lnTo>
                  <a:pt x="939" y="27"/>
                </a:lnTo>
                <a:lnTo>
                  <a:pt x="940" y="27"/>
                </a:lnTo>
                <a:lnTo>
                  <a:pt x="940" y="28"/>
                </a:lnTo>
                <a:lnTo>
                  <a:pt x="940" y="30"/>
                </a:lnTo>
                <a:lnTo>
                  <a:pt x="942" y="31"/>
                </a:lnTo>
                <a:lnTo>
                  <a:pt x="944" y="31"/>
                </a:lnTo>
                <a:lnTo>
                  <a:pt x="944" y="33"/>
                </a:lnTo>
                <a:lnTo>
                  <a:pt x="945" y="33"/>
                </a:lnTo>
                <a:lnTo>
                  <a:pt x="947" y="35"/>
                </a:lnTo>
                <a:lnTo>
                  <a:pt x="948" y="35"/>
                </a:lnTo>
                <a:lnTo>
                  <a:pt x="948" y="36"/>
                </a:lnTo>
                <a:lnTo>
                  <a:pt x="950" y="36"/>
                </a:lnTo>
                <a:lnTo>
                  <a:pt x="950" y="38"/>
                </a:lnTo>
                <a:lnTo>
                  <a:pt x="950" y="39"/>
                </a:lnTo>
                <a:lnTo>
                  <a:pt x="951" y="39"/>
                </a:lnTo>
                <a:lnTo>
                  <a:pt x="953" y="39"/>
                </a:lnTo>
                <a:lnTo>
                  <a:pt x="955" y="39"/>
                </a:lnTo>
                <a:lnTo>
                  <a:pt x="956" y="39"/>
                </a:lnTo>
                <a:lnTo>
                  <a:pt x="956" y="41"/>
                </a:lnTo>
                <a:lnTo>
                  <a:pt x="958" y="41"/>
                </a:lnTo>
                <a:lnTo>
                  <a:pt x="959" y="41"/>
                </a:lnTo>
                <a:lnTo>
                  <a:pt x="959" y="43"/>
                </a:lnTo>
                <a:lnTo>
                  <a:pt x="961" y="43"/>
                </a:lnTo>
                <a:lnTo>
                  <a:pt x="961" y="44"/>
                </a:lnTo>
                <a:lnTo>
                  <a:pt x="961" y="46"/>
                </a:lnTo>
                <a:lnTo>
                  <a:pt x="961" y="47"/>
                </a:lnTo>
                <a:lnTo>
                  <a:pt x="961" y="49"/>
                </a:lnTo>
                <a:lnTo>
                  <a:pt x="961" y="50"/>
                </a:lnTo>
                <a:lnTo>
                  <a:pt x="961" y="52"/>
                </a:lnTo>
                <a:lnTo>
                  <a:pt x="963" y="52"/>
                </a:lnTo>
                <a:lnTo>
                  <a:pt x="963" y="54"/>
                </a:lnTo>
                <a:lnTo>
                  <a:pt x="963" y="55"/>
                </a:lnTo>
                <a:lnTo>
                  <a:pt x="961" y="57"/>
                </a:lnTo>
                <a:lnTo>
                  <a:pt x="961" y="58"/>
                </a:lnTo>
                <a:lnTo>
                  <a:pt x="959" y="58"/>
                </a:lnTo>
                <a:lnTo>
                  <a:pt x="961" y="58"/>
                </a:lnTo>
                <a:lnTo>
                  <a:pt x="961" y="60"/>
                </a:lnTo>
                <a:lnTo>
                  <a:pt x="963" y="60"/>
                </a:lnTo>
                <a:lnTo>
                  <a:pt x="963" y="62"/>
                </a:lnTo>
                <a:lnTo>
                  <a:pt x="964" y="62"/>
                </a:lnTo>
                <a:lnTo>
                  <a:pt x="966" y="62"/>
                </a:lnTo>
                <a:lnTo>
                  <a:pt x="966" y="63"/>
                </a:lnTo>
                <a:lnTo>
                  <a:pt x="964" y="63"/>
                </a:lnTo>
                <a:lnTo>
                  <a:pt x="964" y="65"/>
                </a:lnTo>
                <a:lnTo>
                  <a:pt x="964" y="66"/>
                </a:lnTo>
                <a:lnTo>
                  <a:pt x="964" y="68"/>
                </a:lnTo>
                <a:lnTo>
                  <a:pt x="963" y="68"/>
                </a:lnTo>
                <a:lnTo>
                  <a:pt x="963" y="70"/>
                </a:lnTo>
                <a:lnTo>
                  <a:pt x="961" y="71"/>
                </a:lnTo>
                <a:lnTo>
                  <a:pt x="961" y="73"/>
                </a:lnTo>
                <a:lnTo>
                  <a:pt x="959" y="73"/>
                </a:lnTo>
                <a:lnTo>
                  <a:pt x="961" y="74"/>
                </a:lnTo>
                <a:lnTo>
                  <a:pt x="959" y="74"/>
                </a:lnTo>
                <a:lnTo>
                  <a:pt x="961" y="74"/>
                </a:lnTo>
                <a:lnTo>
                  <a:pt x="961" y="76"/>
                </a:lnTo>
                <a:lnTo>
                  <a:pt x="961" y="77"/>
                </a:lnTo>
                <a:lnTo>
                  <a:pt x="959" y="77"/>
                </a:lnTo>
                <a:lnTo>
                  <a:pt x="958" y="77"/>
                </a:lnTo>
                <a:lnTo>
                  <a:pt x="958" y="79"/>
                </a:lnTo>
                <a:lnTo>
                  <a:pt x="958" y="81"/>
                </a:lnTo>
                <a:lnTo>
                  <a:pt x="958" y="82"/>
                </a:lnTo>
                <a:lnTo>
                  <a:pt x="956" y="82"/>
                </a:lnTo>
                <a:lnTo>
                  <a:pt x="958" y="82"/>
                </a:lnTo>
                <a:lnTo>
                  <a:pt x="958" y="84"/>
                </a:lnTo>
                <a:lnTo>
                  <a:pt x="959" y="84"/>
                </a:lnTo>
                <a:lnTo>
                  <a:pt x="959" y="85"/>
                </a:lnTo>
                <a:lnTo>
                  <a:pt x="961" y="85"/>
                </a:lnTo>
                <a:lnTo>
                  <a:pt x="963" y="87"/>
                </a:lnTo>
                <a:lnTo>
                  <a:pt x="963" y="89"/>
                </a:lnTo>
                <a:lnTo>
                  <a:pt x="963" y="90"/>
                </a:lnTo>
                <a:lnTo>
                  <a:pt x="964" y="92"/>
                </a:lnTo>
                <a:lnTo>
                  <a:pt x="964" y="93"/>
                </a:lnTo>
                <a:lnTo>
                  <a:pt x="964" y="95"/>
                </a:lnTo>
                <a:lnTo>
                  <a:pt x="963" y="95"/>
                </a:lnTo>
                <a:lnTo>
                  <a:pt x="963" y="97"/>
                </a:lnTo>
                <a:lnTo>
                  <a:pt x="964" y="98"/>
                </a:lnTo>
                <a:lnTo>
                  <a:pt x="966" y="98"/>
                </a:lnTo>
                <a:lnTo>
                  <a:pt x="966" y="100"/>
                </a:lnTo>
                <a:lnTo>
                  <a:pt x="966" y="101"/>
                </a:lnTo>
                <a:lnTo>
                  <a:pt x="966" y="103"/>
                </a:lnTo>
                <a:lnTo>
                  <a:pt x="966" y="104"/>
                </a:lnTo>
                <a:lnTo>
                  <a:pt x="964" y="104"/>
                </a:lnTo>
                <a:lnTo>
                  <a:pt x="964" y="106"/>
                </a:lnTo>
                <a:lnTo>
                  <a:pt x="966" y="108"/>
                </a:lnTo>
                <a:lnTo>
                  <a:pt x="967" y="109"/>
                </a:lnTo>
                <a:lnTo>
                  <a:pt x="967" y="111"/>
                </a:lnTo>
                <a:lnTo>
                  <a:pt x="967" y="112"/>
                </a:lnTo>
                <a:lnTo>
                  <a:pt x="966" y="112"/>
                </a:lnTo>
                <a:lnTo>
                  <a:pt x="966" y="114"/>
                </a:lnTo>
                <a:lnTo>
                  <a:pt x="966" y="116"/>
                </a:lnTo>
                <a:lnTo>
                  <a:pt x="964" y="116"/>
                </a:lnTo>
                <a:lnTo>
                  <a:pt x="966" y="116"/>
                </a:lnTo>
                <a:lnTo>
                  <a:pt x="966" y="117"/>
                </a:lnTo>
                <a:lnTo>
                  <a:pt x="966" y="119"/>
                </a:lnTo>
                <a:lnTo>
                  <a:pt x="966" y="120"/>
                </a:lnTo>
                <a:lnTo>
                  <a:pt x="966" y="122"/>
                </a:lnTo>
                <a:lnTo>
                  <a:pt x="967" y="122"/>
                </a:lnTo>
                <a:lnTo>
                  <a:pt x="967" y="124"/>
                </a:lnTo>
                <a:lnTo>
                  <a:pt x="967" y="125"/>
                </a:lnTo>
                <a:lnTo>
                  <a:pt x="967" y="127"/>
                </a:lnTo>
                <a:lnTo>
                  <a:pt x="967" y="128"/>
                </a:lnTo>
                <a:lnTo>
                  <a:pt x="966" y="130"/>
                </a:lnTo>
                <a:lnTo>
                  <a:pt x="966" y="131"/>
                </a:lnTo>
                <a:lnTo>
                  <a:pt x="964" y="131"/>
                </a:lnTo>
                <a:lnTo>
                  <a:pt x="963" y="131"/>
                </a:lnTo>
                <a:lnTo>
                  <a:pt x="963" y="133"/>
                </a:lnTo>
                <a:lnTo>
                  <a:pt x="961" y="135"/>
                </a:lnTo>
                <a:lnTo>
                  <a:pt x="959" y="136"/>
                </a:lnTo>
                <a:lnTo>
                  <a:pt x="958" y="136"/>
                </a:lnTo>
                <a:lnTo>
                  <a:pt x="956" y="138"/>
                </a:lnTo>
                <a:lnTo>
                  <a:pt x="955" y="138"/>
                </a:lnTo>
                <a:lnTo>
                  <a:pt x="955" y="139"/>
                </a:lnTo>
                <a:lnTo>
                  <a:pt x="953" y="139"/>
                </a:lnTo>
                <a:lnTo>
                  <a:pt x="953" y="141"/>
                </a:lnTo>
                <a:lnTo>
                  <a:pt x="951" y="141"/>
                </a:lnTo>
                <a:lnTo>
                  <a:pt x="951" y="143"/>
                </a:lnTo>
                <a:lnTo>
                  <a:pt x="951" y="144"/>
                </a:lnTo>
                <a:lnTo>
                  <a:pt x="950" y="144"/>
                </a:lnTo>
                <a:lnTo>
                  <a:pt x="948" y="144"/>
                </a:lnTo>
                <a:lnTo>
                  <a:pt x="948" y="146"/>
                </a:lnTo>
                <a:lnTo>
                  <a:pt x="948" y="144"/>
                </a:lnTo>
                <a:lnTo>
                  <a:pt x="948" y="146"/>
                </a:lnTo>
                <a:lnTo>
                  <a:pt x="947" y="146"/>
                </a:lnTo>
                <a:lnTo>
                  <a:pt x="947" y="147"/>
                </a:lnTo>
                <a:lnTo>
                  <a:pt x="947" y="149"/>
                </a:lnTo>
                <a:lnTo>
                  <a:pt x="947" y="151"/>
                </a:lnTo>
                <a:lnTo>
                  <a:pt x="947" y="152"/>
                </a:lnTo>
                <a:lnTo>
                  <a:pt x="947" y="154"/>
                </a:lnTo>
                <a:lnTo>
                  <a:pt x="945" y="154"/>
                </a:lnTo>
                <a:lnTo>
                  <a:pt x="945" y="155"/>
                </a:lnTo>
                <a:lnTo>
                  <a:pt x="945" y="157"/>
                </a:lnTo>
                <a:lnTo>
                  <a:pt x="945" y="158"/>
                </a:lnTo>
                <a:lnTo>
                  <a:pt x="945" y="160"/>
                </a:lnTo>
                <a:lnTo>
                  <a:pt x="947" y="160"/>
                </a:lnTo>
                <a:lnTo>
                  <a:pt x="947" y="162"/>
                </a:lnTo>
                <a:lnTo>
                  <a:pt x="948" y="162"/>
                </a:lnTo>
                <a:lnTo>
                  <a:pt x="950" y="162"/>
                </a:lnTo>
                <a:lnTo>
                  <a:pt x="951" y="162"/>
                </a:lnTo>
                <a:lnTo>
                  <a:pt x="953" y="162"/>
                </a:lnTo>
                <a:lnTo>
                  <a:pt x="955" y="162"/>
                </a:lnTo>
                <a:lnTo>
                  <a:pt x="955" y="160"/>
                </a:lnTo>
                <a:lnTo>
                  <a:pt x="956" y="160"/>
                </a:lnTo>
                <a:lnTo>
                  <a:pt x="956" y="158"/>
                </a:lnTo>
                <a:lnTo>
                  <a:pt x="958" y="158"/>
                </a:lnTo>
                <a:lnTo>
                  <a:pt x="959" y="157"/>
                </a:lnTo>
                <a:lnTo>
                  <a:pt x="961" y="157"/>
                </a:lnTo>
                <a:lnTo>
                  <a:pt x="963" y="157"/>
                </a:lnTo>
                <a:lnTo>
                  <a:pt x="963" y="155"/>
                </a:lnTo>
                <a:lnTo>
                  <a:pt x="964" y="155"/>
                </a:lnTo>
                <a:lnTo>
                  <a:pt x="966" y="157"/>
                </a:lnTo>
                <a:lnTo>
                  <a:pt x="967" y="158"/>
                </a:lnTo>
                <a:lnTo>
                  <a:pt x="969" y="158"/>
                </a:lnTo>
                <a:lnTo>
                  <a:pt x="971" y="158"/>
                </a:lnTo>
                <a:lnTo>
                  <a:pt x="972" y="158"/>
                </a:lnTo>
                <a:lnTo>
                  <a:pt x="974" y="158"/>
                </a:lnTo>
                <a:lnTo>
                  <a:pt x="975" y="157"/>
                </a:lnTo>
                <a:lnTo>
                  <a:pt x="977" y="155"/>
                </a:lnTo>
                <a:lnTo>
                  <a:pt x="977" y="154"/>
                </a:lnTo>
                <a:lnTo>
                  <a:pt x="978" y="154"/>
                </a:lnTo>
                <a:lnTo>
                  <a:pt x="980" y="155"/>
                </a:lnTo>
                <a:lnTo>
                  <a:pt x="982" y="155"/>
                </a:lnTo>
                <a:lnTo>
                  <a:pt x="982" y="157"/>
                </a:lnTo>
                <a:lnTo>
                  <a:pt x="983" y="157"/>
                </a:lnTo>
                <a:lnTo>
                  <a:pt x="983" y="158"/>
                </a:lnTo>
                <a:lnTo>
                  <a:pt x="985" y="160"/>
                </a:lnTo>
                <a:lnTo>
                  <a:pt x="985" y="162"/>
                </a:lnTo>
                <a:lnTo>
                  <a:pt x="986" y="162"/>
                </a:lnTo>
                <a:lnTo>
                  <a:pt x="986" y="163"/>
                </a:lnTo>
                <a:lnTo>
                  <a:pt x="986" y="165"/>
                </a:lnTo>
                <a:lnTo>
                  <a:pt x="988" y="165"/>
                </a:lnTo>
                <a:lnTo>
                  <a:pt x="988" y="166"/>
                </a:lnTo>
                <a:lnTo>
                  <a:pt x="990" y="168"/>
                </a:lnTo>
                <a:lnTo>
                  <a:pt x="990" y="170"/>
                </a:lnTo>
                <a:lnTo>
                  <a:pt x="991" y="170"/>
                </a:lnTo>
                <a:lnTo>
                  <a:pt x="991" y="171"/>
                </a:lnTo>
                <a:lnTo>
                  <a:pt x="993" y="171"/>
                </a:lnTo>
                <a:lnTo>
                  <a:pt x="993" y="173"/>
                </a:lnTo>
                <a:lnTo>
                  <a:pt x="993" y="174"/>
                </a:lnTo>
                <a:lnTo>
                  <a:pt x="993" y="176"/>
                </a:lnTo>
                <a:lnTo>
                  <a:pt x="993" y="178"/>
                </a:lnTo>
                <a:lnTo>
                  <a:pt x="993" y="179"/>
                </a:lnTo>
                <a:lnTo>
                  <a:pt x="993" y="181"/>
                </a:lnTo>
                <a:lnTo>
                  <a:pt x="993" y="182"/>
                </a:lnTo>
                <a:lnTo>
                  <a:pt x="993" y="184"/>
                </a:lnTo>
                <a:lnTo>
                  <a:pt x="994" y="185"/>
                </a:lnTo>
                <a:lnTo>
                  <a:pt x="993" y="185"/>
                </a:lnTo>
                <a:lnTo>
                  <a:pt x="994" y="185"/>
                </a:lnTo>
                <a:lnTo>
                  <a:pt x="994" y="187"/>
                </a:lnTo>
                <a:lnTo>
                  <a:pt x="994" y="189"/>
                </a:lnTo>
                <a:lnTo>
                  <a:pt x="994" y="190"/>
                </a:lnTo>
                <a:lnTo>
                  <a:pt x="994" y="192"/>
                </a:lnTo>
                <a:lnTo>
                  <a:pt x="996" y="192"/>
                </a:lnTo>
                <a:lnTo>
                  <a:pt x="996" y="193"/>
                </a:lnTo>
                <a:lnTo>
                  <a:pt x="996" y="195"/>
                </a:lnTo>
                <a:lnTo>
                  <a:pt x="996" y="197"/>
                </a:lnTo>
                <a:lnTo>
                  <a:pt x="996" y="198"/>
                </a:lnTo>
                <a:lnTo>
                  <a:pt x="996" y="200"/>
                </a:lnTo>
                <a:lnTo>
                  <a:pt x="994" y="201"/>
                </a:lnTo>
                <a:lnTo>
                  <a:pt x="994" y="203"/>
                </a:lnTo>
                <a:lnTo>
                  <a:pt x="994" y="205"/>
                </a:lnTo>
                <a:lnTo>
                  <a:pt x="994" y="206"/>
                </a:lnTo>
                <a:lnTo>
                  <a:pt x="994" y="208"/>
                </a:lnTo>
                <a:lnTo>
                  <a:pt x="994" y="209"/>
                </a:lnTo>
                <a:lnTo>
                  <a:pt x="994" y="211"/>
                </a:lnTo>
                <a:lnTo>
                  <a:pt x="993" y="211"/>
                </a:lnTo>
                <a:lnTo>
                  <a:pt x="993" y="212"/>
                </a:lnTo>
                <a:lnTo>
                  <a:pt x="993" y="214"/>
                </a:lnTo>
                <a:lnTo>
                  <a:pt x="993" y="216"/>
                </a:lnTo>
                <a:lnTo>
                  <a:pt x="993" y="217"/>
                </a:lnTo>
                <a:lnTo>
                  <a:pt x="993" y="219"/>
                </a:lnTo>
                <a:lnTo>
                  <a:pt x="993" y="220"/>
                </a:lnTo>
                <a:lnTo>
                  <a:pt x="993" y="222"/>
                </a:lnTo>
                <a:lnTo>
                  <a:pt x="993" y="224"/>
                </a:lnTo>
                <a:lnTo>
                  <a:pt x="993" y="225"/>
                </a:lnTo>
                <a:lnTo>
                  <a:pt x="991" y="225"/>
                </a:lnTo>
                <a:lnTo>
                  <a:pt x="991" y="227"/>
                </a:lnTo>
                <a:lnTo>
                  <a:pt x="991" y="228"/>
                </a:lnTo>
                <a:lnTo>
                  <a:pt x="991" y="230"/>
                </a:lnTo>
                <a:lnTo>
                  <a:pt x="991" y="232"/>
                </a:lnTo>
                <a:lnTo>
                  <a:pt x="991" y="233"/>
                </a:lnTo>
                <a:lnTo>
                  <a:pt x="990" y="233"/>
                </a:lnTo>
                <a:lnTo>
                  <a:pt x="990" y="235"/>
                </a:lnTo>
                <a:lnTo>
                  <a:pt x="990" y="236"/>
                </a:lnTo>
                <a:lnTo>
                  <a:pt x="990" y="238"/>
                </a:lnTo>
                <a:lnTo>
                  <a:pt x="990" y="239"/>
                </a:lnTo>
                <a:lnTo>
                  <a:pt x="988" y="241"/>
                </a:lnTo>
                <a:lnTo>
                  <a:pt x="988" y="243"/>
                </a:lnTo>
                <a:lnTo>
                  <a:pt x="986" y="243"/>
                </a:lnTo>
                <a:lnTo>
                  <a:pt x="986" y="244"/>
                </a:lnTo>
                <a:lnTo>
                  <a:pt x="986" y="246"/>
                </a:lnTo>
                <a:lnTo>
                  <a:pt x="986" y="247"/>
                </a:lnTo>
                <a:lnTo>
                  <a:pt x="985" y="247"/>
                </a:lnTo>
                <a:lnTo>
                  <a:pt x="985" y="249"/>
                </a:lnTo>
                <a:lnTo>
                  <a:pt x="985" y="251"/>
                </a:lnTo>
                <a:lnTo>
                  <a:pt x="983" y="251"/>
                </a:lnTo>
                <a:lnTo>
                  <a:pt x="983" y="252"/>
                </a:lnTo>
                <a:lnTo>
                  <a:pt x="983" y="254"/>
                </a:lnTo>
                <a:lnTo>
                  <a:pt x="983" y="255"/>
                </a:lnTo>
                <a:lnTo>
                  <a:pt x="982" y="255"/>
                </a:lnTo>
                <a:lnTo>
                  <a:pt x="982" y="257"/>
                </a:lnTo>
                <a:lnTo>
                  <a:pt x="983" y="259"/>
                </a:lnTo>
                <a:lnTo>
                  <a:pt x="982" y="260"/>
                </a:lnTo>
                <a:lnTo>
                  <a:pt x="982" y="262"/>
                </a:lnTo>
                <a:lnTo>
                  <a:pt x="982" y="263"/>
                </a:lnTo>
                <a:lnTo>
                  <a:pt x="980" y="265"/>
                </a:lnTo>
                <a:lnTo>
                  <a:pt x="980" y="266"/>
                </a:lnTo>
                <a:lnTo>
                  <a:pt x="978" y="268"/>
                </a:lnTo>
                <a:lnTo>
                  <a:pt x="978" y="270"/>
                </a:lnTo>
                <a:lnTo>
                  <a:pt x="977" y="270"/>
                </a:lnTo>
                <a:lnTo>
                  <a:pt x="977" y="271"/>
                </a:lnTo>
                <a:lnTo>
                  <a:pt x="975" y="273"/>
                </a:lnTo>
                <a:lnTo>
                  <a:pt x="975" y="274"/>
                </a:lnTo>
                <a:lnTo>
                  <a:pt x="975" y="276"/>
                </a:lnTo>
                <a:lnTo>
                  <a:pt x="975" y="278"/>
                </a:lnTo>
                <a:lnTo>
                  <a:pt x="975" y="279"/>
                </a:lnTo>
                <a:lnTo>
                  <a:pt x="977" y="279"/>
                </a:lnTo>
                <a:lnTo>
                  <a:pt x="977" y="281"/>
                </a:lnTo>
                <a:lnTo>
                  <a:pt x="978" y="281"/>
                </a:lnTo>
                <a:lnTo>
                  <a:pt x="978" y="282"/>
                </a:lnTo>
                <a:lnTo>
                  <a:pt x="978" y="284"/>
                </a:lnTo>
                <a:lnTo>
                  <a:pt x="978" y="286"/>
                </a:lnTo>
                <a:lnTo>
                  <a:pt x="977" y="286"/>
                </a:lnTo>
                <a:lnTo>
                  <a:pt x="977" y="287"/>
                </a:lnTo>
                <a:lnTo>
                  <a:pt x="977" y="289"/>
                </a:lnTo>
                <a:lnTo>
                  <a:pt x="975" y="290"/>
                </a:lnTo>
                <a:lnTo>
                  <a:pt x="975" y="292"/>
                </a:lnTo>
                <a:lnTo>
                  <a:pt x="975" y="293"/>
                </a:lnTo>
                <a:lnTo>
                  <a:pt x="974" y="293"/>
                </a:lnTo>
                <a:lnTo>
                  <a:pt x="974" y="295"/>
                </a:lnTo>
                <a:lnTo>
                  <a:pt x="974" y="297"/>
                </a:lnTo>
                <a:lnTo>
                  <a:pt x="974" y="298"/>
                </a:lnTo>
                <a:lnTo>
                  <a:pt x="975" y="298"/>
                </a:lnTo>
                <a:lnTo>
                  <a:pt x="975" y="300"/>
                </a:lnTo>
                <a:lnTo>
                  <a:pt x="975" y="301"/>
                </a:lnTo>
                <a:lnTo>
                  <a:pt x="975" y="303"/>
                </a:lnTo>
                <a:lnTo>
                  <a:pt x="977" y="303"/>
                </a:lnTo>
                <a:lnTo>
                  <a:pt x="977" y="305"/>
                </a:lnTo>
                <a:lnTo>
                  <a:pt x="975" y="305"/>
                </a:lnTo>
                <a:lnTo>
                  <a:pt x="975" y="306"/>
                </a:lnTo>
                <a:lnTo>
                  <a:pt x="977" y="306"/>
                </a:lnTo>
                <a:lnTo>
                  <a:pt x="977" y="308"/>
                </a:lnTo>
                <a:lnTo>
                  <a:pt x="977" y="309"/>
                </a:lnTo>
                <a:lnTo>
                  <a:pt x="977" y="311"/>
                </a:lnTo>
                <a:lnTo>
                  <a:pt x="977" y="313"/>
                </a:lnTo>
                <a:lnTo>
                  <a:pt x="977" y="314"/>
                </a:lnTo>
                <a:lnTo>
                  <a:pt x="978" y="314"/>
                </a:lnTo>
                <a:lnTo>
                  <a:pt x="977" y="316"/>
                </a:lnTo>
                <a:lnTo>
                  <a:pt x="977" y="317"/>
                </a:lnTo>
                <a:lnTo>
                  <a:pt x="978" y="317"/>
                </a:lnTo>
                <a:lnTo>
                  <a:pt x="978" y="319"/>
                </a:lnTo>
                <a:lnTo>
                  <a:pt x="978" y="320"/>
                </a:lnTo>
                <a:lnTo>
                  <a:pt x="980" y="320"/>
                </a:lnTo>
                <a:lnTo>
                  <a:pt x="980" y="322"/>
                </a:lnTo>
                <a:lnTo>
                  <a:pt x="980" y="324"/>
                </a:lnTo>
                <a:lnTo>
                  <a:pt x="980" y="325"/>
                </a:lnTo>
                <a:lnTo>
                  <a:pt x="980" y="327"/>
                </a:lnTo>
                <a:lnTo>
                  <a:pt x="982" y="328"/>
                </a:lnTo>
                <a:lnTo>
                  <a:pt x="982" y="330"/>
                </a:lnTo>
                <a:lnTo>
                  <a:pt x="982" y="332"/>
                </a:lnTo>
                <a:lnTo>
                  <a:pt x="982" y="333"/>
                </a:lnTo>
                <a:lnTo>
                  <a:pt x="982" y="335"/>
                </a:lnTo>
                <a:lnTo>
                  <a:pt x="982" y="336"/>
                </a:lnTo>
                <a:lnTo>
                  <a:pt x="983" y="336"/>
                </a:lnTo>
                <a:lnTo>
                  <a:pt x="983" y="338"/>
                </a:lnTo>
                <a:lnTo>
                  <a:pt x="983" y="340"/>
                </a:lnTo>
                <a:lnTo>
                  <a:pt x="985" y="340"/>
                </a:lnTo>
                <a:lnTo>
                  <a:pt x="985" y="341"/>
                </a:lnTo>
                <a:lnTo>
                  <a:pt x="985" y="343"/>
                </a:lnTo>
                <a:lnTo>
                  <a:pt x="986" y="343"/>
                </a:lnTo>
                <a:lnTo>
                  <a:pt x="986" y="344"/>
                </a:lnTo>
                <a:lnTo>
                  <a:pt x="988" y="346"/>
                </a:lnTo>
                <a:lnTo>
                  <a:pt x="988" y="347"/>
                </a:lnTo>
                <a:lnTo>
                  <a:pt x="988" y="349"/>
                </a:lnTo>
                <a:lnTo>
                  <a:pt x="988" y="351"/>
                </a:lnTo>
                <a:lnTo>
                  <a:pt x="990" y="351"/>
                </a:lnTo>
                <a:lnTo>
                  <a:pt x="990" y="352"/>
                </a:lnTo>
                <a:lnTo>
                  <a:pt x="991" y="354"/>
                </a:lnTo>
                <a:lnTo>
                  <a:pt x="993" y="355"/>
                </a:lnTo>
                <a:lnTo>
                  <a:pt x="994" y="357"/>
                </a:lnTo>
                <a:lnTo>
                  <a:pt x="996" y="359"/>
                </a:lnTo>
                <a:lnTo>
                  <a:pt x="996" y="360"/>
                </a:lnTo>
                <a:lnTo>
                  <a:pt x="998" y="360"/>
                </a:lnTo>
                <a:lnTo>
                  <a:pt x="998" y="362"/>
                </a:lnTo>
                <a:lnTo>
                  <a:pt x="998" y="363"/>
                </a:lnTo>
                <a:lnTo>
                  <a:pt x="999" y="367"/>
                </a:lnTo>
                <a:lnTo>
                  <a:pt x="999" y="368"/>
                </a:lnTo>
                <a:lnTo>
                  <a:pt x="1001" y="370"/>
                </a:lnTo>
                <a:lnTo>
                  <a:pt x="1001" y="371"/>
                </a:lnTo>
                <a:lnTo>
                  <a:pt x="1001" y="373"/>
                </a:lnTo>
                <a:lnTo>
                  <a:pt x="1002" y="374"/>
                </a:lnTo>
                <a:lnTo>
                  <a:pt x="1002" y="376"/>
                </a:lnTo>
                <a:lnTo>
                  <a:pt x="1002" y="378"/>
                </a:lnTo>
                <a:lnTo>
                  <a:pt x="1002" y="379"/>
                </a:lnTo>
                <a:lnTo>
                  <a:pt x="1004" y="379"/>
                </a:lnTo>
                <a:lnTo>
                  <a:pt x="1004" y="381"/>
                </a:lnTo>
                <a:lnTo>
                  <a:pt x="1004" y="382"/>
                </a:lnTo>
                <a:lnTo>
                  <a:pt x="1005" y="384"/>
                </a:lnTo>
                <a:lnTo>
                  <a:pt x="1007" y="386"/>
                </a:lnTo>
                <a:lnTo>
                  <a:pt x="1007" y="387"/>
                </a:lnTo>
                <a:lnTo>
                  <a:pt x="1009" y="389"/>
                </a:lnTo>
                <a:lnTo>
                  <a:pt x="1009" y="390"/>
                </a:lnTo>
                <a:lnTo>
                  <a:pt x="1010" y="392"/>
                </a:lnTo>
                <a:lnTo>
                  <a:pt x="1010" y="394"/>
                </a:lnTo>
                <a:lnTo>
                  <a:pt x="1010" y="395"/>
                </a:lnTo>
                <a:lnTo>
                  <a:pt x="1010" y="397"/>
                </a:lnTo>
                <a:lnTo>
                  <a:pt x="1010" y="398"/>
                </a:lnTo>
                <a:lnTo>
                  <a:pt x="1010" y="400"/>
                </a:lnTo>
                <a:lnTo>
                  <a:pt x="1010" y="401"/>
                </a:lnTo>
                <a:lnTo>
                  <a:pt x="1010" y="403"/>
                </a:lnTo>
                <a:lnTo>
                  <a:pt x="1012" y="405"/>
                </a:lnTo>
                <a:lnTo>
                  <a:pt x="1012" y="406"/>
                </a:lnTo>
                <a:lnTo>
                  <a:pt x="1013" y="406"/>
                </a:lnTo>
                <a:lnTo>
                  <a:pt x="1013" y="408"/>
                </a:lnTo>
                <a:lnTo>
                  <a:pt x="1013" y="409"/>
                </a:lnTo>
                <a:lnTo>
                  <a:pt x="1015" y="411"/>
                </a:lnTo>
                <a:lnTo>
                  <a:pt x="1015" y="413"/>
                </a:lnTo>
                <a:lnTo>
                  <a:pt x="1017" y="413"/>
                </a:lnTo>
                <a:lnTo>
                  <a:pt x="1017" y="414"/>
                </a:lnTo>
                <a:lnTo>
                  <a:pt x="1018" y="414"/>
                </a:lnTo>
                <a:lnTo>
                  <a:pt x="1020" y="416"/>
                </a:lnTo>
                <a:lnTo>
                  <a:pt x="1020" y="417"/>
                </a:lnTo>
                <a:lnTo>
                  <a:pt x="1021" y="417"/>
                </a:lnTo>
                <a:lnTo>
                  <a:pt x="1021" y="419"/>
                </a:lnTo>
                <a:lnTo>
                  <a:pt x="1023" y="419"/>
                </a:lnTo>
                <a:lnTo>
                  <a:pt x="1023" y="421"/>
                </a:lnTo>
                <a:lnTo>
                  <a:pt x="1025" y="421"/>
                </a:lnTo>
                <a:lnTo>
                  <a:pt x="1026" y="422"/>
                </a:lnTo>
                <a:lnTo>
                  <a:pt x="1026" y="424"/>
                </a:lnTo>
                <a:lnTo>
                  <a:pt x="1028" y="424"/>
                </a:lnTo>
                <a:lnTo>
                  <a:pt x="1028" y="425"/>
                </a:lnTo>
                <a:lnTo>
                  <a:pt x="1029" y="425"/>
                </a:lnTo>
                <a:lnTo>
                  <a:pt x="1029" y="427"/>
                </a:lnTo>
                <a:lnTo>
                  <a:pt x="1029" y="428"/>
                </a:lnTo>
                <a:lnTo>
                  <a:pt x="1029" y="430"/>
                </a:lnTo>
                <a:lnTo>
                  <a:pt x="1029" y="432"/>
                </a:lnTo>
                <a:lnTo>
                  <a:pt x="1029" y="433"/>
                </a:lnTo>
                <a:lnTo>
                  <a:pt x="1029" y="435"/>
                </a:lnTo>
                <a:lnTo>
                  <a:pt x="1029" y="436"/>
                </a:lnTo>
                <a:lnTo>
                  <a:pt x="1029" y="438"/>
                </a:lnTo>
                <a:lnTo>
                  <a:pt x="1029" y="440"/>
                </a:lnTo>
                <a:lnTo>
                  <a:pt x="1029" y="441"/>
                </a:lnTo>
                <a:lnTo>
                  <a:pt x="1031" y="443"/>
                </a:lnTo>
                <a:lnTo>
                  <a:pt x="1031" y="444"/>
                </a:lnTo>
                <a:lnTo>
                  <a:pt x="1029" y="446"/>
                </a:lnTo>
                <a:lnTo>
                  <a:pt x="1029" y="448"/>
                </a:lnTo>
                <a:lnTo>
                  <a:pt x="1029" y="449"/>
                </a:lnTo>
                <a:lnTo>
                  <a:pt x="1029" y="451"/>
                </a:lnTo>
                <a:lnTo>
                  <a:pt x="1029" y="452"/>
                </a:lnTo>
                <a:lnTo>
                  <a:pt x="1029" y="454"/>
                </a:lnTo>
                <a:lnTo>
                  <a:pt x="1029" y="455"/>
                </a:lnTo>
                <a:lnTo>
                  <a:pt x="1029" y="457"/>
                </a:lnTo>
                <a:lnTo>
                  <a:pt x="1031" y="459"/>
                </a:lnTo>
                <a:lnTo>
                  <a:pt x="1029" y="459"/>
                </a:lnTo>
                <a:lnTo>
                  <a:pt x="1029" y="460"/>
                </a:lnTo>
                <a:lnTo>
                  <a:pt x="1029" y="462"/>
                </a:lnTo>
                <a:lnTo>
                  <a:pt x="1029" y="463"/>
                </a:lnTo>
                <a:lnTo>
                  <a:pt x="1028" y="465"/>
                </a:lnTo>
                <a:lnTo>
                  <a:pt x="1028" y="467"/>
                </a:lnTo>
                <a:lnTo>
                  <a:pt x="1029" y="468"/>
                </a:lnTo>
                <a:lnTo>
                  <a:pt x="1029" y="471"/>
                </a:lnTo>
                <a:lnTo>
                  <a:pt x="1029" y="473"/>
                </a:lnTo>
                <a:lnTo>
                  <a:pt x="1029" y="476"/>
                </a:lnTo>
                <a:lnTo>
                  <a:pt x="1029" y="478"/>
                </a:lnTo>
                <a:lnTo>
                  <a:pt x="1028" y="479"/>
                </a:lnTo>
                <a:lnTo>
                  <a:pt x="1028" y="481"/>
                </a:lnTo>
                <a:lnTo>
                  <a:pt x="1026" y="482"/>
                </a:lnTo>
                <a:lnTo>
                  <a:pt x="1026" y="484"/>
                </a:lnTo>
                <a:lnTo>
                  <a:pt x="1025" y="486"/>
                </a:lnTo>
                <a:lnTo>
                  <a:pt x="1023" y="487"/>
                </a:lnTo>
                <a:lnTo>
                  <a:pt x="1021" y="489"/>
                </a:lnTo>
                <a:lnTo>
                  <a:pt x="1021" y="490"/>
                </a:lnTo>
                <a:lnTo>
                  <a:pt x="1020" y="492"/>
                </a:lnTo>
                <a:lnTo>
                  <a:pt x="1020" y="494"/>
                </a:lnTo>
                <a:lnTo>
                  <a:pt x="1020" y="495"/>
                </a:lnTo>
                <a:lnTo>
                  <a:pt x="1020" y="497"/>
                </a:lnTo>
                <a:lnTo>
                  <a:pt x="1020" y="498"/>
                </a:lnTo>
                <a:lnTo>
                  <a:pt x="1018" y="500"/>
                </a:lnTo>
                <a:lnTo>
                  <a:pt x="1018" y="502"/>
                </a:lnTo>
                <a:lnTo>
                  <a:pt x="1018" y="503"/>
                </a:lnTo>
                <a:lnTo>
                  <a:pt x="1017" y="503"/>
                </a:lnTo>
                <a:lnTo>
                  <a:pt x="1017" y="505"/>
                </a:lnTo>
                <a:lnTo>
                  <a:pt x="1017" y="506"/>
                </a:lnTo>
                <a:lnTo>
                  <a:pt x="1015" y="506"/>
                </a:lnTo>
                <a:lnTo>
                  <a:pt x="1015" y="508"/>
                </a:lnTo>
                <a:lnTo>
                  <a:pt x="1013" y="508"/>
                </a:lnTo>
                <a:lnTo>
                  <a:pt x="1013" y="509"/>
                </a:lnTo>
                <a:lnTo>
                  <a:pt x="1012" y="509"/>
                </a:lnTo>
                <a:lnTo>
                  <a:pt x="1012" y="511"/>
                </a:lnTo>
                <a:lnTo>
                  <a:pt x="1010" y="513"/>
                </a:lnTo>
                <a:lnTo>
                  <a:pt x="1010" y="514"/>
                </a:lnTo>
                <a:lnTo>
                  <a:pt x="1010" y="516"/>
                </a:lnTo>
                <a:lnTo>
                  <a:pt x="1010" y="517"/>
                </a:lnTo>
                <a:lnTo>
                  <a:pt x="1012" y="519"/>
                </a:lnTo>
                <a:lnTo>
                  <a:pt x="1010" y="521"/>
                </a:lnTo>
                <a:lnTo>
                  <a:pt x="1010" y="522"/>
                </a:lnTo>
                <a:lnTo>
                  <a:pt x="1010" y="524"/>
                </a:lnTo>
                <a:lnTo>
                  <a:pt x="1009" y="524"/>
                </a:lnTo>
                <a:lnTo>
                  <a:pt x="1009" y="525"/>
                </a:lnTo>
                <a:lnTo>
                  <a:pt x="1007" y="525"/>
                </a:lnTo>
                <a:lnTo>
                  <a:pt x="1007" y="527"/>
                </a:lnTo>
                <a:lnTo>
                  <a:pt x="1005" y="529"/>
                </a:lnTo>
                <a:lnTo>
                  <a:pt x="1004" y="529"/>
                </a:lnTo>
                <a:lnTo>
                  <a:pt x="1004" y="530"/>
                </a:lnTo>
                <a:lnTo>
                  <a:pt x="1002" y="530"/>
                </a:lnTo>
                <a:lnTo>
                  <a:pt x="1002" y="532"/>
                </a:lnTo>
                <a:lnTo>
                  <a:pt x="1001" y="532"/>
                </a:lnTo>
                <a:lnTo>
                  <a:pt x="1001" y="533"/>
                </a:lnTo>
                <a:lnTo>
                  <a:pt x="999" y="533"/>
                </a:lnTo>
                <a:lnTo>
                  <a:pt x="999" y="535"/>
                </a:lnTo>
                <a:lnTo>
                  <a:pt x="998" y="535"/>
                </a:lnTo>
                <a:lnTo>
                  <a:pt x="998" y="536"/>
                </a:lnTo>
                <a:lnTo>
                  <a:pt x="996" y="538"/>
                </a:lnTo>
                <a:lnTo>
                  <a:pt x="996" y="540"/>
                </a:lnTo>
                <a:lnTo>
                  <a:pt x="994" y="540"/>
                </a:lnTo>
                <a:lnTo>
                  <a:pt x="994" y="541"/>
                </a:lnTo>
                <a:lnTo>
                  <a:pt x="994" y="543"/>
                </a:lnTo>
                <a:lnTo>
                  <a:pt x="993" y="544"/>
                </a:lnTo>
                <a:lnTo>
                  <a:pt x="993" y="546"/>
                </a:lnTo>
                <a:lnTo>
                  <a:pt x="993" y="548"/>
                </a:lnTo>
                <a:lnTo>
                  <a:pt x="991" y="551"/>
                </a:lnTo>
                <a:lnTo>
                  <a:pt x="991" y="552"/>
                </a:lnTo>
                <a:lnTo>
                  <a:pt x="991" y="554"/>
                </a:lnTo>
                <a:lnTo>
                  <a:pt x="991" y="556"/>
                </a:lnTo>
                <a:lnTo>
                  <a:pt x="991" y="557"/>
                </a:lnTo>
                <a:lnTo>
                  <a:pt x="991" y="559"/>
                </a:lnTo>
                <a:lnTo>
                  <a:pt x="990" y="559"/>
                </a:lnTo>
                <a:lnTo>
                  <a:pt x="990" y="560"/>
                </a:lnTo>
                <a:lnTo>
                  <a:pt x="990" y="562"/>
                </a:lnTo>
                <a:lnTo>
                  <a:pt x="990" y="565"/>
                </a:lnTo>
                <a:lnTo>
                  <a:pt x="990" y="567"/>
                </a:lnTo>
                <a:lnTo>
                  <a:pt x="990" y="568"/>
                </a:lnTo>
                <a:lnTo>
                  <a:pt x="990" y="570"/>
                </a:lnTo>
                <a:lnTo>
                  <a:pt x="988" y="571"/>
                </a:lnTo>
                <a:lnTo>
                  <a:pt x="988" y="573"/>
                </a:lnTo>
                <a:lnTo>
                  <a:pt x="990" y="575"/>
                </a:lnTo>
                <a:lnTo>
                  <a:pt x="990" y="576"/>
                </a:lnTo>
                <a:lnTo>
                  <a:pt x="990" y="578"/>
                </a:lnTo>
                <a:lnTo>
                  <a:pt x="991" y="578"/>
                </a:lnTo>
                <a:lnTo>
                  <a:pt x="993" y="578"/>
                </a:lnTo>
                <a:lnTo>
                  <a:pt x="993" y="579"/>
                </a:lnTo>
                <a:lnTo>
                  <a:pt x="994" y="579"/>
                </a:lnTo>
                <a:lnTo>
                  <a:pt x="996" y="579"/>
                </a:lnTo>
                <a:lnTo>
                  <a:pt x="998" y="581"/>
                </a:lnTo>
                <a:lnTo>
                  <a:pt x="999" y="581"/>
                </a:lnTo>
                <a:lnTo>
                  <a:pt x="1001" y="581"/>
                </a:lnTo>
                <a:lnTo>
                  <a:pt x="1002" y="583"/>
                </a:lnTo>
                <a:lnTo>
                  <a:pt x="1004" y="583"/>
                </a:lnTo>
                <a:lnTo>
                  <a:pt x="1005" y="583"/>
                </a:lnTo>
                <a:lnTo>
                  <a:pt x="1005" y="584"/>
                </a:lnTo>
                <a:lnTo>
                  <a:pt x="1007" y="584"/>
                </a:lnTo>
                <a:lnTo>
                  <a:pt x="1009" y="584"/>
                </a:lnTo>
                <a:lnTo>
                  <a:pt x="1010" y="586"/>
                </a:lnTo>
                <a:lnTo>
                  <a:pt x="1012" y="586"/>
                </a:lnTo>
                <a:lnTo>
                  <a:pt x="1013" y="586"/>
                </a:lnTo>
                <a:lnTo>
                  <a:pt x="1013" y="587"/>
                </a:lnTo>
                <a:lnTo>
                  <a:pt x="1017" y="587"/>
                </a:lnTo>
                <a:lnTo>
                  <a:pt x="1018" y="589"/>
                </a:lnTo>
                <a:lnTo>
                  <a:pt x="1018" y="590"/>
                </a:lnTo>
                <a:lnTo>
                  <a:pt x="1020" y="590"/>
                </a:lnTo>
                <a:lnTo>
                  <a:pt x="1021" y="592"/>
                </a:lnTo>
                <a:lnTo>
                  <a:pt x="1023" y="592"/>
                </a:lnTo>
                <a:lnTo>
                  <a:pt x="1023" y="594"/>
                </a:lnTo>
                <a:lnTo>
                  <a:pt x="1025" y="594"/>
                </a:lnTo>
                <a:lnTo>
                  <a:pt x="1025" y="595"/>
                </a:lnTo>
                <a:lnTo>
                  <a:pt x="1026" y="595"/>
                </a:lnTo>
                <a:lnTo>
                  <a:pt x="1026" y="597"/>
                </a:lnTo>
                <a:lnTo>
                  <a:pt x="1028" y="597"/>
                </a:lnTo>
                <a:lnTo>
                  <a:pt x="1029" y="597"/>
                </a:lnTo>
                <a:lnTo>
                  <a:pt x="1029" y="598"/>
                </a:lnTo>
                <a:lnTo>
                  <a:pt x="1031" y="598"/>
                </a:lnTo>
                <a:lnTo>
                  <a:pt x="1031" y="600"/>
                </a:lnTo>
                <a:lnTo>
                  <a:pt x="1031" y="602"/>
                </a:lnTo>
                <a:lnTo>
                  <a:pt x="1032" y="603"/>
                </a:lnTo>
                <a:lnTo>
                  <a:pt x="1032" y="605"/>
                </a:lnTo>
                <a:lnTo>
                  <a:pt x="1034" y="605"/>
                </a:lnTo>
                <a:lnTo>
                  <a:pt x="1034" y="606"/>
                </a:lnTo>
                <a:lnTo>
                  <a:pt x="1036" y="606"/>
                </a:lnTo>
                <a:lnTo>
                  <a:pt x="1036" y="608"/>
                </a:lnTo>
                <a:lnTo>
                  <a:pt x="1037" y="610"/>
                </a:lnTo>
                <a:lnTo>
                  <a:pt x="1039" y="611"/>
                </a:lnTo>
                <a:lnTo>
                  <a:pt x="1039" y="613"/>
                </a:lnTo>
                <a:lnTo>
                  <a:pt x="1040" y="613"/>
                </a:lnTo>
                <a:lnTo>
                  <a:pt x="1040" y="614"/>
                </a:lnTo>
                <a:lnTo>
                  <a:pt x="1042" y="614"/>
                </a:lnTo>
                <a:lnTo>
                  <a:pt x="1042" y="616"/>
                </a:lnTo>
                <a:lnTo>
                  <a:pt x="1044" y="616"/>
                </a:lnTo>
                <a:lnTo>
                  <a:pt x="1045" y="617"/>
                </a:lnTo>
                <a:lnTo>
                  <a:pt x="1047" y="617"/>
                </a:lnTo>
                <a:lnTo>
                  <a:pt x="1048" y="619"/>
                </a:lnTo>
                <a:lnTo>
                  <a:pt x="1050" y="621"/>
                </a:lnTo>
                <a:lnTo>
                  <a:pt x="1051" y="621"/>
                </a:lnTo>
                <a:lnTo>
                  <a:pt x="1051" y="622"/>
                </a:lnTo>
                <a:lnTo>
                  <a:pt x="1053" y="622"/>
                </a:lnTo>
                <a:lnTo>
                  <a:pt x="1055" y="624"/>
                </a:lnTo>
                <a:lnTo>
                  <a:pt x="1055" y="625"/>
                </a:lnTo>
                <a:lnTo>
                  <a:pt x="1056" y="625"/>
                </a:lnTo>
                <a:lnTo>
                  <a:pt x="1056" y="627"/>
                </a:lnTo>
                <a:lnTo>
                  <a:pt x="1058" y="629"/>
                </a:lnTo>
                <a:lnTo>
                  <a:pt x="1058" y="630"/>
                </a:lnTo>
                <a:lnTo>
                  <a:pt x="1059" y="632"/>
                </a:lnTo>
                <a:lnTo>
                  <a:pt x="1059" y="633"/>
                </a:lnTo>
                <a:lnTo>
                  <a:pt x="1059" y="635"/>
                </a:lnTo>
                <a:lnTo>
                  <a:pt x="1059" y="637"/>
                </a:lnTo>
                <a:lnTo>
                  <a:pt x="1059" y="638"/>
                </a:lnTo>
                <a:lnTo>
                  <a:pt x="1058" y="640"/>
                </a:lnTo>
                <a:lnTo>
                  <a:pt x="1058" y="641"/>
                </a:lnTo>
                <a:lnTo>
                  <a:pt x="1059" y="643"/>
                </a:lnTo>
                <a:lnTo>
                  <a:pt x="1059" y="644"/>
                </a:lnTo>
                <a:lnTo>
                  <a:pt x="1059" y="646"/>
                </a:lnTo>
                <a:lnTo>
                  <a:pt x="1059" y="649"/>
                </a:lnTo>
                <a:lnTo>
                  <a:pt x="1058" y="651"/>
                </a:lnTo>
                <a:lnTo>
                  <a:pt x="1058" y="652"/>
                </a:lnTo>
                <a:lnTo>
                  <a:pt x="1056" y="652"/>
                </a:lnTo>
                <a:lnTo>
                  <a:pt x="1056" y="654"/>
                </a:lnTo>
                <a:lnTo>
                  <a:pt x="1056" y="656"/>
                </a:lnTo>
                <a:lnTo>
                  <a:pt x="1056" y="657"/>
                </a:lnTo>
                <a:lnTo>
                  <a:pt x="1056" y="659"/>
                </a:lnTo>
                <a:lnTo>
                  <a:pt x="1056" y="660"/>
                </a:lnTo>
                <a:lnTo>
                  <a:pt x="1055" y="660"/>
                </a:lnTo>
                <a:lnTo>
                  <a:pt x="1056" y="660"/>
                </a:lnTo>
                <a:lnTo>
                  <a:pt x="1056" y="662"/>
                </a:lnTo>
                <a:lnTo>
                  <a:pt x="1055" y="662"/>
                </a:lnTo>
                <a:lnTo>
                  <a:pt x="1055" y="664"/>
                </a:lnTo>
                <a:lnTo>
                  <a:pt x="1056" y="664"/>
                </a:lnTo>
                <a:lnTo>
                  <a:pt x="1055" y="665"/>
                </a:lnTo>
                <a:lnTo>
                  <a:pt x="1056" y="665"/>
                </a:lnTo>
                <a:lnTo>
                  <a:pt x="1056" y="667"/>
                </a:lnTo>
                <a:lnTo>
                  <a:pt x="1056" y="668"/>
                </a:lnTo>
                <a:lnTo>
                  <a:pt x="1055" y="668"/>
                </a:lnTo>
                <a:lnTo>
                  <a:pt x="1055" y="670"/>
                </a:lnTo>
                <a:lnTo>
                  <a:pt x="1055" y="671"/>
                </a:lnTo>
                <a:lnTo>
                  <a:pt x="1055" y="673"/>
                </a:lnTo>
                <a:lnTo>
                  <a:pt x="1055" y="675"/>
                </a:lnTo>
                <a:lnTo>
                  <a:pt x="1056" y="676"/>
                </a:lnTo>
                <a:lnTo>
                  <a:pt x="1058" y="678"/>
                </a:lnTo>
                <a:lnTo>
                  <a:pt x="1059" y="678"/>
                </a:lnTo>
                <a:lnTo>
                  <a:pt x="1059" y="676"/>
                </a:lnTo>
                <a:lnTo>
                  <a:pt x="1059" y="678"/>
                </a:lnTo>
                <a:lnTo>
                  <a:pt x="1061" y="678"/>
                </a:lnTo>
                <a:lnTo>
                  <a:pt x="1061" y="679"/>
                </a:lnTo>
                <a:lnTo>
                  <a:pt x="1063" y="679"/>
                </a:lnTo>
                <a:lnTo>
                  <a:pt x="1064" y="679"/>
                </a:lnTo>
                <a:lnTo>
                  <a:pt x="1064" y="681"/>
                </a:lnTo>
                <a:lnTo>
                  <a:pt x="1066" y="681"/>
                </a:lnTo>
                <a:lnTo>
                  <a:pt x="1067" y="681"/>
                </a:lnTo>
                <a:lnTo>
                  <a:pt x="1067" y="683"/>
                </a:lnTo>
                <a:lnTo>
                  <a:pt x="1069" y="683"/>
                </a:lnTo>
                <a:lnTo>
                  <a:pt x="1071" y="683"/>
                </a:lnTo>
                <a:lnTo>
                  <a:pt x="1071" y="684"/>
                </a:lnTo>
                <a:lnTo>
                  <a:pt x="1072" y="684"/>
                </a:lnTo>
                <a:lnTo>
                  <a:pt x="1074" y="684"/>
                </a:lnTo>
                <a:lnTo>
                  <a:pt x="1074" y="686"/>
                </a:lnTo>
                <a:lnTo>
                  <a:pt x="1075" y="687"/>
                </a:lnTo>
                <a:lnTo>
                  <a:pt x="1075" y="689"/>
                </a:lnTo>
                <a:lnTo>
                  <a:pt x="1077" y="689"/>
                </a:lnTo>
                <a:lnTo>
                  <a:pt x="1077" y="691"/>
                </a:lnTo>
                <a:lnTo>
                  <a:pt x="1077" y="692"/>
                </a:lnTo>
                <a:lnTo>
                  <a:pt x="1077" y="694"/>
                </a:lnTo>
                <a:lnTo>
                  <a:pt x="1077" y="695"/>
                </a:lnTo>
                <a:lnTo>
                  <a:pt x="1077" y="697"/>
                </a:lnTo>
                <a:lnTo>
                  <a:pt x="1075" y="697"/>
                </a:lnTo>
                <a:lnTo>
                  <a:pt x="1075" y="698"/>
                </a:lnTo>
                <a:lnTo>
                  <a:pt x="1074" y="700"/>
                </a:lnTo>
                <a:lnTo>
                  <a:pt x="1072" y="700"/>
                </a:lnTo>
                <a:lnTo>
                  <a:pt x="1071" y="702"/>
                </a:lnTo>
                <a:lnTo>
                  <a:pt x="1069" y="702"/>
                </a:lnTo>
                <a:lnTo>
                  <a:pt x="1069" y="703"/>
                </a:lnTo>
                <a:lnTo>
                  <a:pt x="1067" y="705"/>
                </a:lnTo>
                <a:lnTo>
                  <a:pt x="1066" y="705"/>
                </a:lnTo>
                <a:lnTo>
                  <a:pt x="1064" y="706"/>
                </a:lnTo>
                <a:lnTo>
                  <a:pt x="1063" y="708"/>
                </a:lnTo>
                <a:lnTo>
                  <a:pt x="1061" y="708"/>
                </a:lnTo>
                <a:lnTo>
                  <a:pt x="1061" y="710"/>
                </a:lnTo>
                <a:lnTo>
                  <a:pt x="1059" y="710"/>
                </a:lnTo>
                <a:lnTo>
                  <a:pt x="1059" y="711"/>
                </a:lnTo>
                <a:lnTo>
                  <a:pt x="1059" y="713"/>
                </a:lnTo>
                <a:lnTo>
                  <a:pt x="1059" y="714"/>
                </a:lnTo>
                <a:lnTo>
                  <a:pt x="1066" y="725"/>
                </a:lnTo>
                <a:lnTo>
                  <a:pt x="1066" y="727"/>
                </a:lnTo>
                <a:lnTo>
                  <a:pt x="1078" y="737"/>
                </a:lnTo>
                <a:lnTo>
                  <a:pt x="1093" y="746"/>
                </a:lnTo>
                <a:lnTo>
                  <a:pt x="1105" y="757"/>
                </a:lnTo>
                <a:lnTo>
                  <a:pt x="1102" y="781"/>
                </a:lnTo>
                <a:lnTo>
                  <a:pt x="1105" y="791"/>
                </a:lnTo>
                <a:lnTo>
                  <a:pt x="1051" y="791"/>
                </a:lnTo>
                <a:lnTo>
                  <a:pt x="1039" y="791"/>
                </a:lnTo>
                <a:lnTo>
                  <a:pt x="969" y="791"/>
                </a:lnTo>
                <a:lnTo>
                  <a:pt x="858" y="791"/>
                </a:lnTo>
                <a:lnTo>
                  <a:pt x="791" y="791"/>
                </a:lnTo>
                <a:lnTo>
                  <a:pt x="783" y="791"/>
                </a:lnTo>
                <a:lnTo>
                  <a:pt x="770" y="791"/>
                </a:lnTo>
                <a:lnTo>
                  <a:pt x="767" y="791"/>
                </a:lnTo>
                <a:lnTo>
                  <a:pt x="763" y="794"/>
                </a:lnTo>
                <a:lnTo>
                  <a:pt x="761" y="794"/>
                </a:lnTo>
                <a:lnTo>
                  <a:pt x="737" y="800"/>
                </a:lnTo>
                <a:lnTo>
                  <a:pt x="736" y="800"/>
                </a:lnTo>
                <a:lnTo>
                  <a:pt x="734" y="800"/>
                </a:lnTo>
                <a:lnTo>
                  <a:pt x="732" y="800"/>
                </a:lnTo>
                <a:lnTo>
                  <a:pt x="732" y="802"/>
                </a:lnTo>
                <a:lnTo>
                  <a:pt x="731" y="802"/>
                </a:lnTo>
                <a:lnTo>
                  <a:pt x="669" y="833"/>
                </a:lnTo>
                <a:lnTo>
                  <a:pt x="667" y="832"/>
                </a:lnTo>
                <a:lnTo>
                  <a:pt x="667" y="833"/>
                </a:lnTo>
                <a:lnTo>
                  <a:pt x="666" y="833"/>
                </a:lnTo>
                <a:lnTo>
                  <a:pt x="664" y="832"/>
                </a:lnTo>
                <a:lnTo>
                  <a:pt x="663" y="832"/>
                </a:lnTo>
                <a:lnTo>
                  <a:pt x="661" y="830"/>
                </a:lnTo>
                <a:lnTo>
                  <a:pt x="659" y="830"/>
                </a:lnTo>
                <a:lnTo>
                  <a:pt x="658" y="830"/>
                </a:lnTo>
                <a:lnTo>
                  <a:pt x="656" y="830"/>
                </a:lnTo>
                <a:lnTo>
                  <a:pt x="655" y="832"/>
                </a:lnTo>
                <a:lnTo>
                  <a:pt x="653" y="832"/>
                </a:lnTo>
                <a:lnTo>
                  <a:pt x="651" y="832"/>
                </a:lnTo>
                <a:lnTo>
                  <a:pt x="650" y="832"/>
                </a:lnTo>
                <a:lnTo>
                  <a:pt x="648" y="832"/>
                </a:lnTo>
                <a:lnTo>
                  <a:pt x="648" y="833"/>
                </a:lnTo>
                <a:lnTo>
                  <a:pt x="647" y="833"/>
                </a:lnTo>
                <a:lnTo>
                  <a:pt x="645" y="833"/>
                </a:lnTo>
                <a:lnTo>
                  <a:pt x="643" y="833"/>
                </a:lnTo>
                <a:lnTo>
                  <a:pt x="643" y="832"/>
                </a:lnTo>
                <a:lnTo>
                  <a:pt x="642" y="832"/>
                </a:lnTo>
                <a:lnTo>
                  <a:pt x="642" y="833"/>
                </a:lnTo>
                <a:lnTo>
                  <a:pt x="640" y="833"/>
                </a:lnTo>
                <a:lnTo>
                  <a:pt x="604" y="833"/>
                </a:lnTo>
                <a:lnTo>
                  <a:pt x="602" y="833"/>
                </a:lnTo>
                <a:lnTo>
                  <a:pt x="602" y="832"/>
                </a:lnTo>
                <a:lnTo>
                  <a:pt x="601" y="832"/>
                </a:lnTo>
                <a:lnTo>
                  <a:pt x="601" y="830"/>
                </a:lnTo>
                <a:lnTo>
                  <a:pt x="599" y="830"/>
                </a:lnTo>
                <a:lnTo>
                  <a:pt x="597" y="830"/>
                </a:lnTo>
                <a:lnTo>
                  <a:pt x="597" y="829"/>
                </a:lnTo>
                <a:lnTo>
                  <a:pt x="596" y="829"/>
                </a:lnTo>
                <a:lnTo>
                  <a:pt x="594" y="829"/>
                </a:lnTo>
                <a:lnTo>
                  <a:pt x="593" y="829"/>
                </a:lnTo>
                <a:lnTo>
                  <a:pt x="591" y="829"/>
                </a:lnTo>
                <a:lnTo>
                  <a:pt x="589" y="829"/>
                </a:lnTo>
                <a:lnTo>
                  <a:pt x="588" y="829"/>
                </a:lnTo>
                <a:lnTo>
                  <a:pt x="586" y="829"/>
                </a:lnTo>
                <a:lnTo>
                  <a:pt x="585" y="829"/>
                </a:lnTo>
                <a:lnTo>
                  <a:pt x="585" y="827"/>
                </a:lnTo>
                <a:lnTo>
                  <a:pt x="583" y="827"/>
                </a:lnTo>
                <a:lnTo>
                  <a:pt x="583" y="826"/>
                </a:lnTo>
                <a:lnTo>
                  <a:pt x="583" y="827"/>
                </a:lnTo>
                <a:lnTo>
                  <a:pt x="582" y="827"/>
                </a:lnTo>
                <a:lnTo>
                  <a:pt x="582" y="826"/>
                </a:lnTo>
                <a:lnTo>
                  <a:pt x="580" y="826"/>
                </a:lnTo>
                <a:lnTo>
                  <a:pt x="578" y="826"/>
                </a:lnTo>
                <a:lnTo>
                  <a:pt x="577" y="826"/>
                </a:lnTo>
                <a:lnTo>
                  <a:pt x="575" y="824"/>
                </a:lnTo>
                <a:lnTo>
                  <a:pt x="574" y="824"/>
                </a:lnTo>
                <a:lnTo>
                  <a:pt x="572" y="824"/>
                </a:lnTo>
                <a:lnTo>
                  <a:pt x="572" y="822"/>
                </a:lnTo>
                <a:lnTo>
                  <a:pt x="570" y="822"/>
                </a:lnTo>
                <a:lnTo>
                  <a:pt x="569" y="822"/>
                </a:lnTo>
                <a:lnTo>
                  <a:pt x="569" y="824"/>
                </a:lnTo>
                <a:lnTo>
                  <a:pt x="569" y="822"/>
                </a:lnTo>
                <a:lnTo>
                  <a:pt x="567" y="822"/>
                </a:lnTo>
                <a:lnTo>
                  <a:pt x="567" y="824"/>
                </a:lnTo>
                <a:lnTo>
                  <a:pt x="566" y="824"/>
                </a:lnTo>
                <a:lnTo>
                  <a:pt x="566" y="822"/>
                </a:lnTo>
                <a:lnTo>
                  <a:pt x="564" y="822"/>
                </a:lnTo>
                <a:lnTo>
                  <a:pt x="562" y="822"/>
                </a:lnTo>
                <a:lnTo>
                  <a:pt x="562" y="824"/>
                </a:lnTo>
                <a:lnTo>
                  <a:pt x="562" y="826"/>
                </a:lnTo>
                <a:lnTo>
                  <a:pt x="561" y="826"/>
                </a:lnTo>
                <a:lnTo>
                  <a:pt x="561" y="827"/>
                </a:lnTo>
                <a:lnTo>
                  <a:pt x="561" y="826"/>
                </a:lnTo>
                <a:lnTo>
                  <a:pt x="559" y="826"/>
                </a:lnTo>
                <a:lnTo>
                  <a:pt x="559" y="827"/>
                </a:lnTo>
                <a:lnTo>
                  <a:pt x="561" y="827"/>
                </a:lnTo>
                <a:lnTo>
                  <a:pt x="561" y="829"/>
                </a:lnTo>
                <a:lnTo>
                  <a:pt x="559" y="829"/>
                </a:lnTo>
                <a:lnTo>
                  <a:pt x="523" y="830"/>
                </a:lnTo>
                <a:lnTo>
                  <a:pt x="513" y="832"/>
                </a:lnTo>
                <a:lnTo>
                  <a:pt x="512" y="832"/>
                </a:lnTo>
                <a:lnTo>
                  <a:pt x="507" y="833"/>
                </a:lnTo>
                <a:lnTo>
                  <a:pt x="507" y="835"/>
                </a:lnTo>
                <a:lnTo>
                  <a:pt x="507" y="837"/>
                </a:lnTo>
                <a:lnTo>
                  <a:pt x="505" y="837"/>
                </a:lnTo>
                <a:lnTo>
                  <a:pt x="504" y="838"/>
                </a:lnTo>
                <a:lnTo>
                  <a:pt x="505" y="838"/>
                </a:lnTo>
                <a:lnTo>
                  <a:pt x="505" y="840"/>
                </a:lnTo>
                <a:lnTo>
                  <a:pt x="505" y="841"/>
                </a:lnTo>
                <a:lnTo>
                  <a:pt x="505" y="843"/>
                </a:lnTo>
                <a:lnTo>
                  <a:pt x="504" y="843"/>
                </a:lnTo>
                <a:lnTo>
                  <a:pt x="505" y="843"/>
                </a:lnTo>
                <a:lnTo>
                  <a:pt x="505" y="845"/>
                </a:lnTo>
                <a:lnTo>
                  <a:pt x="505" y="846"/>
                </a:lnTo>
                <a:lnTo>
                  <a:pt x="504" y="846"/>
                </a:lnTo>
                <a:lnTo>
                  <a:pt x="504" y="848"/>
                </a:lnTo>
                <a:lnTo>
                  <a:pt x="502" y="853"/>
                </a:lnTo>
                <a:lnTo>
                  <a:pt x="483" y="884"/>
                </a:lnTo>
                <a:lnTo>
                  <a:pt x="477" y="887"/>
                </a:lnTo>
                <a:lnTo>
                  <a:pt x="472" y="892"/>
                </a:lnTo>
                <a:lnTo>
                  <a:pt x="470" y="900"/>
                </a:lnTo>
                <a:lnTo>
                  <a:pt x="470" y="903"/>
                </a:lnTo>
                <a:lnTo>
                  <a:pt x="467" y="919"/>
                </a:lnTo>
                <a:lnTo>
                  <a:pt x="464" y="919"/>
                </a:lnTo>
                <a:lnTo>
                  <a:pt x="462" y="922"/>
                </a:lnTo>
                <a:lnTo>
                  <a:pt x="458" y="924"/>
                </a:lnTo>
                <a:lnTo>
                  <a:pt x="458" y="926"/>
                </a:lnTo>
                <a:lnTo>
                  <a:pt x="458" y="927"/>
                </a:lnTo>
                <a:lnTo>
                  <a:pt x="456" y="927"/>
                </a:lnTo>
                <a:lnTo>
                  <a:pt x="456" y="929"/>
                </a:lnTo>
                <a:lnTo>
                  <a:pt x="456" y="930"/>
                </a:lnTo>
                <a:lnTo>
                  <a:pt x="453" y="934"/>
                </a:lnTo>
                <a:lnTo>
                  <a:pt x="437" y="941"/>
                </a:lnTo>
                <a:lnTo>
                  <a:pt x="437" y="945"/>
                </a:lnTo>
                <a:lnTo>
                  <a:pt x="437" y="946"/>
                </a:lnTo>
                <a:lnTo>
                  <a:pt x="435" y="951"/>
                </a:lnTo>
                <a:lnTo>
                  <a:pt x="429" y="957"/>
                </a:lnTo>
                <a:lnTo>
                  <a:pt x="416" y="967"/>
                </a:lnTo>
                <a:lnTo>
                  <a:pt x="415" y="968"/>
                </a:lnTo>
                <a:lnTo>
                  <a:pt x="415" y="970"/>
                </a:lnTo>
                <a:lnTo>
                  <a:pt x="413" y="970"/>
                </a:lnTo>
                <a:lnTo>
                  <a:pt x="412" y="970"/>
                </a:lnTo>
                <a:lnTo>
                  <a:pt x="412" y="968"/>
                </a:lnTo>
                <a:lnTo>
                  <a:pt x="408" y="968"/>
                </a:lnTo>
                <a:lnTo>
                  <a:pt x="407" y="978"/>
                </a:lnTo>
                <a:lnTo>
                  <a:pt x="402" y="978"/>
                </a:lnTo>
                <a:lnTo>
                  <a:pt x="396" y="973"/>
                </a:lnTo>
                <a:lnTo>
                  <a:pt x="391" y="973"/>
                </a:lnTo>
                <a:lnTo>
                  <a:pt x="389" y="976"/>
                </a:lnTo>
                <a:lnTo>
                  <a:pt x="389" y="978"/>
                </a:lnTo>
                <a:lnTo>
                  <a:pt x="389" y="980"/>
                </a:lnTo>
                <a:lnTo>
                  <a:pt x="389" y="981"/>
                </a:lnTo>
                <a:lnTo>
                  <a:pt x="389" y="983"/>
                </a:lnTo>
                <a:lnTo>
                  <a:pt x="389" y="984"/>
                </a:lnTo>
                <a:lnTo>
                  <a:pt x="389" y="986"/>
                </a:lnTo>
                <a:lnTo>
                  <a:pt x="391" y="988"/>
                </a:lnTo>
                <a:lnTo>
                  <a:pt x="389" y="988"/>
                </a:lnTo>
                <a:lnTo>
                  <a:pt x="389" y="989"/>
                </a:lnTo>
                <a:lnTo>
                  <a:pt x="388" y="989"/>
                </a:lnTo>
                <a:lnTo>
                  <a:pt x="389" y="991"/>
                </a:lnTo>
                <a:lnTo>
                  <a:pt x="389" y="994"/>
                </a:lnTo>
                <a:lnTo>
                  <a:pt x="383" y="1002"/>
                </a:lnTo>
                <a:lnTo>
                  <a:pt x="348" y="1032"/>
                </a:lnTo>
                <a:lnTo>
                  <a:pt x="332" y="1043"/>
                </a:lnTo>
                <a:lnTo>
                  <a:pt x="329" y="1045"/>
                </a:lnTo>
                <a:lnTo>
                  <a:pt x="326" y="1046"/>
                </a:lnTo>
                <a:lnTo>
                  <a:pt x="321" y="1051"/>
                </a:lnTo>
                <a:lnTo>
                  <a:pt x="313" y="1054"/>
                </a:lnTo>
                <a:lnTo>
                  <a:pt x="312" y="1056"/>
                </a:lnTo>
                <a:lnTo>
                  <a:pt x="312" y="1057"/>
                </a:lnTo>
                <a:lnTo>
                  <a:pt x="312" y="1059"/>
                </a:lnTo>
                <a:lnTo>
                  <a:pt x="296" y="1070"/>
                </a:lnTo>
                <a:lnTo>
                  <a:pt x="296" y="1069"/>
                </a:lnTo>
                <a:lnTo>
                  <a:pt x="294" y="1067"/>
                </a:lnTo>
                <a:lnTo>
                  <a:pt x="291" y="1067"/>
                </a:lnTo>
                <a:lnTo>
                  <a:pt x="289" y="1069"/>
                </a:lnTo>
                <a:lnTo>
                  <a:pt x="288" y="1069"/>
                </a:lnTo>
                <a:lnTo>
                  <a:pt x="283" y="1073"/>
                </a:lnTo>
                <a:lnTo>
                  <a:pt x="278" y="1080"/>
                </a:lnTo>
                <a:lnTo>
                  <a:pt x="275" y="1081"/>
                </a:lnTo>
                <a:lnTo>
                  <a:pt x="267" y="1089"/>
                </a:lnTo>
                <a:lnTo>
                  <a:pt x="264" y="1091"/>
                </a:lnTo>
                <a:lnTo>
                  <a:pt x="251" y="1097"/>
                </a:lnTo>
                <a:lnTo>
                  <a:pt x="239" y="1100"/>
                </a:lnTo>
                <a:lnTo>
                  <a:pt x="235" y="1102"/>
                </a:lnTo>
                <a:lnTo>
                  <a:pt x="232" y="1102"/>
                </a:lnTo>
                <a:lnTo>
                  <a:pt x="220" y="1096"/>
                </a:lnTo>
                <a:lnTo>
                  <a:pt x="207" y="1075"/>
                </a:lnTo>
                <a:lnTo>
                  <a:pt x="202" y="1054"/>
                </a:lnTo>
                <a:lnTo>
                  <a:pt x="202" y="1034"/>
                </a:lnTo>
                <a:lnTo>
                  <a:pt x="183" y="1005"/>
                </a:lnTo>
                <a:lnTo>
                  <a:pt x="170" y="1000"/>
                </a:lnTo>
                <a:lnTo>
                  <a:pt x="167" y="1002"/>
                </a:lnTo>
                <a:lnTo>
                  <a:pt x="166" y="999"/>
                </a:lnTo>
                <a:lnTo>
                  <a:pt x="164" y="997"/>
                </a:lnTo>
                <a:lnTo>
                  <a:pt x="161" y="997"/>
                </a:lnTo>
                <a:lnTo>
                  <a:pt x="161" y="999"/>
                </a:lnTo>
                <a:lnTo>
                  <a:pt x="159" y="999"/>
                </a:lnTo>
                <a:lnTo>
                  <a:pt x="159" y="1000"/>
                </a:lnTo>
                <a:lnTo>
                  <a:pt x="159" y="1002"/>
                </a:lnTo>
                <a:lnTo>
                  <a:pt x="159" y="1003"/>
                </a:lnTo>
                <a:lnTo>
                  <a:pt x="112" y="1015"/>
                </a:lnTo>
                <a:lnTo>
                  <a:pt x="110" y="1015"/>
                </a:lnTo>
                <a:lnTo>
                  <a:pt x="110" y="1013"/>
                </a:lnTo>
                <a:lnTo>
                  <a:pt x="108" y="1013"/>
                </a:lnTo>
                <a:lnTo>
                  <a:pt x="107" y="1013"/>
                </a:lnTo>
                <a:lnTo>
                  <a:pt x="105" y="1013"/>
                </a:lnTo>
                <a:lnTo>
                  <a:pt x="104" y="1013"/>
                </a:lnTo>
                <a:lnTo>
                  <a:pt x="102" y="1013"/>
                </a:lnTo>
                <a:lnTo>
                  <a:pt x="100" y="1013"/>
                </a:lnTo>
                <a:lnTo>
                  <a:pt x="99" y="1013"/>
                </a:lnTo>
                <a:lnTo>
                  <a:pt x="99" y="1015"/>
                </a:lnTo>
                <a:lnTo>
                  <a:pt x="97" y="1015"/>
                </a:lnTo>
                <a:lnTo>
                  <a:pt x="96" y="1015"/>
                </a:lnTo>
                <a:lnTo>
                  <a:pt x="94" y="1015"/>
                </a:lnTo>
                <a:lnTo>
                  <a:pt x="93" y="1015"/>
                </a:lnTo>
                <a:lnTo>
                  <a:pt x="91" y="1015"/>
                </a:lnTo>
                <a:lnTo>
                  <a:pt x="91" y="1016"/>
                </a:lnTo>
                <a:lnTo>
                  <a:pt x="89" y="1016"/>
                </a:lnTo>
                <a:lnTo>
                  <a:pt x="89" y="1018"/>
                </a:lnTo>
                <a:lnTo>
                  <a:pt x="88" y="1019"/>
                </a:lnTo>
                <a:lnTo>
                  <a:pt x="86" y="1021"/>
                </a:lnTo>
                <a:lnTo>
                  <a:pt x="85" y="1021"/>
                </a:lnTo>
                <a:lnTo>
                  <a:pt x="85" y="1022"/>
                </a:lnTo>
                <a:lnTo>
                  <a:pt x="83" y="1022"/>
                </a:lnTo>
                <a:lnTo>
                  <a:pt x="81" y="1022"/>
                </a:lnTo>
                <a:lnTo>
                  <a:pt x="81" y="1024"/>
                </a:lnTo>
                <a:lnTo>
                  <a:pt x="81" y="1026"/>
                </a:lnTo>
                <a:lnTo>
                  <a:pt x="80" y="1026"/>
                </a:lnTo>
                <a:lnTo>
                  <a:pt x="78" y="1026"/>
                </a:lnTo>
                <a:lnTo>
                  <a:pt x="77" y="1027"/>
                </a:lnTo>
                <a:lnTo>
                  <a:pt x="75" y="1027"/>
                </a:lnTo>
                <a:lnTo>
                  <a:pt x="75" y="1029"/>
                </a:lnTo>
                <a:lnTo>
                  <a:pt x="75" y="1030"/>
                </a:lnTo>
                <a:lnTo>
                  <a:pt x="73" y="1032"/>
                </a:lnTo>
                <a:lnTo>
                  <a:pt x="72" y="1034"/>
                </a:lnTo>
                <a:lnTo>
                  <a:pt x="72" y="1035"/>
                </a:lnTo>
                <a:lnTo>
                  <a:pt x="70" y="1037"/>
                </a:lnTo>
                <a:lnTo>
                  <a:pt x="70" y="1038"/>
                </a:lnTo>
                <a:lnTo>
                  <a:pt x="69" y="1038"/>
                </a:lnTo>
                <a:lnTo>
                  <a:pt x="69" y="1040"/>
                </a:lnTo>
                <a:lnTo>
                  <a:pt x="67" y="1040"/>
                </a:lnTo>
                <a:lnTo>
                  <a:pt x="66" y="1040"/>
                </a:lnTo>
                <a:lnTo>
                  <a:pt x="66" y="1042"/>
                </a:lnTo>
                <a:lnTo>
                  <a:pt x="64" y="1042"/>
                </a:lnTo>
                <a:lnTo>
                  <a:pt x="62" y="1042"/>
                </a:lnTo>
                <a:lnTo>
                  <a:pt x="61" y="1042"/>
                </a:lnTo>
                <a:lnTo>
                  <a:pt x="59" y="1042"/>
                </a:lnTo>
                <a:lnTo>
                  <a:pt x="58" y="1042"/>
                </a:lnTo>
                <a:lnTo>
                  <a:pt x="56" y="1042"/>
                </a:lnTo>
                <a:lnTo>
                  <a:pt x="54" y="1042"/>
                </a:lnTo>
                <a:lnTo>
                  <a:pt x="53" y="1042"/>
                </a:lnTo>
                <a:lnTo>
                  <a:pt x="51" y="1042"/>
                </a:lnTo>
                <a:lnTo>
                  <a:pt x="50" y="1042"/>
                </a:lnTo>
                <a:lnTo>
                  <a:pt x="48" y="1042"/>
                </a:lnTo>
                <a:lnTo>
                  <a:pt x="46" y="1042"/>
                </a:lnTo>
                <a:lnTo>
                  <a:pt x="45" y="1042"/>
                </a:lnTo>
                <a:lnTo>
                  <a:pt x="45" y="1043"/>
                </a:lnTo>
                <a:lnTo>
                  <a:pt x="43" y="1043"/>
                </a:lnTo>
                <a:lnTo>
                  <a:pt x="43" y="1045"/>
                </a:lnTo>
                <a:lnTo>
                  <a:pt x="39" y="1045"/>
                </a:lnTo>
                <a:lnTo>
                  <a:pt x="37" y="1045"/>
                </a:lnTo>
                <a:lnTo>
                  <a:pt x="37" y="1043"/>
                </a:lnTo>
                <a:lnTo>
                  <a:pt x="35" y="1043"/>
                </a:lnTo>
                <a:lnTo>
                  <a:pt x="34" y="1045"/>
                </a:lnTo>
                <a:lnTo>
                  <a:pt x="32" y="1045"/>
                </a:lnTo>
                <a:lnTo>
                  <a:pt x="31" y="1045"/>
                </a:lnTo>
                <a:lnTo>
                  <a:pt x="31" y="1043"/>
                </a:lnTo>
                <a:lnTo>
                  <a:pt x="27" y="1043"/>
                </a:lnTo>
                <a:lnTo>
                  <a:pt x="26" y="1043"/>
                </a:lnTo>
                <a:lnTo>
                  <a:pt x="26" y="1045"/>
                </a:lnTo>
                <a:lnTo>
                  <a:pt x="24" y="1045"/>
                </a:lnTo>
                <a:lnTo>
                  <a:pt x="21" y="1045"/>
                </a:lnTo>
                <a:lnTo>
                  <a:pt x="19" y="1045"/>
                </a:lnTo>
                <a:lnTo>
                  <a:pt x="19" y="1043"/>
                </a:lnTo>
                <a:lnTo>
                  <a:pt x="18" y="1043"/>
                </a:lnTo>
                <a:lnTo>
                  <a:pt x="16" y="1043"/>
                </a:lnTo>
                <a:lnTo>
                  <a:pt x="15" y="1043"/>
                </a:lnTo>
                <a:lnTo>
                  <a:pt x="21" y="1003"/>
                </a:lnTo>
                <a:lnTo>
                  <a:pt x="21" y="999"/>
                </a:lnTo>
                <a:lnTo>
                  <a:pt x="19" y="995"/>
                </a:lnTo>
                <a:lnTo>
                  <a:pt x="18" y="953"/>
                </a:lnTo>
                <a:lnTo>
                  <a:pt x="18" y="951"/>
                </a:lnTo>
                <a:lnTo>
                  <a:pt x="19" y="951"/>
                </a:lnTo>
                <a:lnTo>
                  <a:pt x="19" y="949"/>
                </a:lnTo>
                <a:lnTo>
                  <a:pt x="19" y="948"/>
                </a:lnTo>
                <a:lnTo>
                  <a:pt x="21" y="948"/>
                </a:lnTo>
                <a:lnTo>
                  <a:pt x="19" y="948"/>
                </a:lnTo>
                <a:lnTo>
                  <a:pt x="21" y="946"/>
                </a:lnTo>
                <a:lnTo>
                  <a:pt x="19" y="945"/>
                </a:lnTo>
                <a:lnTo>
                  <a:pt x="21" y="945"/>
                </a:lnTo>
                <a:lnTo>
                  <a:pt x="21" y="943"/>
                </a:lnTo>
                <a:lnTo>
                  <a:pt x="21" y="941"/>
                </a:lnTo>
                <a:lnTo>
                  <a:pt x="19" y="941"/>
                </a:lnTo>
                <a:lnTo>
                  <a:pt x="19" y="940"/>
                </a:lnTo>
                <a:lnTo>
                  <a:pt x="19" y="938"/>
                </a:lnTo>
                <a:lnTo>
                  <a:pt x="19" y="937"/>
                </a:lnTo>
                <a:lnTo>
                  <a:pt x="21" y="937"/>
                </a:lnTo>
                <a:lnTo>
                  <a:pt x="21" y="935"/>
                </a:lnTo>
                <a:lnTo>
                  <a:pt x="21" y="934"/>
                </a:lnTo>
                <a:lnTo>
                  <a:pt x="19" y="934"/>
                </a:lnTo>
                <a:lnTo>
                  <a:pt x="18" y="932"/>
                </a:lnTo>
                <a:lnTo>
                  <a:pt x="16" y="932"/>
                </a:lnTo>
                <a:lnTo>
                  <a:pt x="16" y="930"/>
                </a:lnTo>
                <a:lnTo>
                  <a:pt x="15" y="930"/>
                </a:lnTo>
                <a:lnTo>
                  <a:pt x="0" y="914"/>
                </a:lnTo>
                <a:lnTo>
                  <a:pt x="0" y="911"/>
                </a:lnTo>
                <a:lnTo>
                  <a:pt x="2" y="911"/>
                </a:lnTo>
                <a:lnTo>
                  <a:pt x="2" y="910"/>
                </a:lnTo>
                <a:lnTo>
                  <a:pt x="2" y="908"/>
                </a:lnTo>
                <a:lnTo>
                  <a:pt x="4" y="908"/>
                </a:lnTo>
                <a:lnTo>
                  <a:pt x="4" y="907"/>
                </a:lnTo>
                <a:lnTo>
                  <a:pt x="4" y="905"/>
                </a:lnTo>
                <a:lnTo>
                  <a:pt x="4" y="903"/>
                </a:lnTo>
                <a:lnTo>
                  <a:pt x="2" y="903"/>
                </a:lnTo>
                <a:lnTo>
                  <a:pt x="2" y="902"/>
                </a:lnTo>
                <a:lnTo>
                  <a:pt x="4" y="900"/>
                </a:lnTo>
                <a:lnTo>
                  <a:pt x="4" y="899"/>
                </a:lnTo>
                <a:lnTo>
                  <a:pt x="4" y="897"/>
                </a:lnTo>
                <a:lnTo>
                  <a:pt x="5" y="897"/>
                </a:lnTo>
                <a:lnTo>
                  <a:pt x="5" y="895"/>
                </a:lnTo>
                <a:lnTo>
                  <a:pt x="7" y="894"/>
                </a:lnTo>
                <a:lnTo>
                  <a:pt x="7" y="892"/>
                </a:lnTo>
                <a:lnTo>
                  <a:pt x="7" y="891"/>
                </a:lnTo>
                <a:lnTo>
                  <a:pt x="5" y="889"/>
                </a:lnTo>
                <a:lnTo>
                  <a:pt x="5" y="887"/>
                </a:lnTo>
                <a:lnTo>
                  <a:pt x="4" y="887"/>
                </a:lnTo>
                <a:lnTo>
                  <a:pt x="4" y="886"/>
                </a:lnTo>
                <a:lnTo>
                  <a:pt x="4" y="884"/>
                </a:lnTo>
                <a:lnTo>
                  <a:pt x="2" y="883"/>
                </a:lnTo>
                <a:lnTo>
                  <a:pt x="2" y="881"/>
                </a:lnTo>
                <a:lnTo>
                  <a:pt x="2" y="880"/>
                </a:lnTo>
                <a:lnTo>
                  <a:pt x="2" y="878"/>
                </a:lnTo>
                <a:lnTo>
                  <a:pt x="2" y="876"/>
                </a:lnTo>
                <a:lnTo>
                  <a:pt x="0" y="875"/>
                </a:lnTo>
                <a:lnTo>
                  <a:pt x="2" y="875"/>
                </a:lnTo>
                <a:lnTo>
                  <a:pt x="2" y="873"/>
                </a:lnTo>
                <a:lnTo>
                  <a:pt x="2" y="872"/>
                </a:lnTo>
                <a:lnTo>
                  <a:pt x="4" y="870"/>
                </a:lnTo>
                <a:lnTo>
                  <a:pt x="4" y="868"/>
                </a:lnTo>
                <a:lnTo>
                  <a:pt x="4" y="867"/>
                </a:lnTo>
                <a:lnTo>
                  <a:pt x="4" y="865"/>
                </a:lnTo>
                <a:lnTo>
                  <a:pt x="2" y="865"/>
                </a:lnTo>
                <a:lnTo>
                  <a:pt x="2" y="864"/>
                </a:lnTo>
                <a:lnTo>
                  <a:pt x="4" y="862"/>
                </a:lnTo>
                <a:lnTo>
                  <a:pt x="4" y="860"/>
                </a:lnTo>
                <a:lnTo>
                  <a:pt x="5" y="860"/>
                </a:lnTo>
                <a:lnTo>
                  <a:pt x="5" y="859"/>
                </a:lnTo>
                <a:lnTo>
                  <a:pt x="7" y="845"/>
                </a:lnTo>
                <a:lnTo>
                  <a:pt x="10" y="827"/>
                </a:lnTo>
                <a:lnTo>
                  <a:pt x="10" y="826"/>
                </a:lnTo>
                <a:lnTo>
                  <a:pt x="10" y="824"/>
                </a:lnTo>
                <a:lnTo>
                  <a:pt x="5" y="803"/>
                </a:lnTo>
                <a:lnTo>
                  <a:pt x="5" y="802"/>
                </a:lnTo>
                <a:lnTo>
                  <a:pt x="7" y="797"/>
                </a:lnTo>
                <a:lnTo>
                  <a:pt x="7" y="795"/>
                </a:lnTo>
                <a:lnTo>
                  <a:pt x="7" y="792"/>
                </a:lnTo>
                <a:lnTo>
                  <a:pt x="7" y="791"/>
                </a:lnTo>
                <a:lnTo>
                  <a:pt x="7" y="789"/>
                </a:lnTo>
                <a:lnTo>
                  <a:pt x="8" y="787"/>
                </a:lnTo>
                <a:lnTo>
                  <a:pt x="8" y="786"/>
                </a:lnTo>
                <a:lnTo>
                  <a:pt x="10" y="786"/>
                </a:lnTo>
                <a:lnTo>
                  <a:pt x="10" y="784"/>
                </a:lnTo>
                <a:lnTo>
                  <a:pt x="8" y="783"/>
                </a:lnTo>
                <a:lnTo>
                  <a:pt x="8" y="781"/>
                </a:lnTo>
                <a:lnTo>
                  <a:pt x="8" y="779"/>
                </a:lnTo>
                <a:lnTo>
                  <a:pt x="7" y="779"/>
                </a:lnTo>
                <a:lnTo>
                  <a:pt x="10" y="778"/>
                </a:lnTo>
                <a:lnTo>
                  <a:pt x="12" y="779"/>
                </a:lnTo>
                <a:lnTo>
                  <a:pt x="12" y="781"/>
                </a:lnTo>
                <a:lnTo>
                  <a:pt x="13" y="783"/>
                </a:lnTo>
                <a:lnTo>
                  <a:pt x="15" y="783"/>
                </a:lnTo>
                <a:lnTo>
                  <a:pt x="16" y="781"/>
                </a:lnTo>
                <a:lnTo>
                  <a:pt x="18" y="779"/>
                </a:lnTo>
                <a:lnTo>
                  <a:pt x="18" y="778"/>
                </a:lnTo>
                <a:lnTo>
                  <a:pt x="16" y="776"/>
                </a:lnTo>
                <a:lnTo>
                  <a:pt x="15" y="776"/>
                </a:lnTo>
                <a:lnTo>
                  <a:pt x="13" y="776"/>
                </a:lnTo>
                <a:lnTo>
                  <a:pt x="13" y="775"/>
                </a:lnTo>
                <a:lnTo>
                  <a:pt x="12" y="773"/>
                </a:lnTo>
                <a:lnTo>
                  <a:pt x="12" y="772"/>
                </a:lnTo>
                <a:lnTo>
                  <a:pt x="13" y="770"/>
                </a:lnTo>
                <a:lnTo>
                  <a:pt x="13" y="768"/>
                </a:lnTo>
                <a:lnTo>
                  <a:pt x="12" y="768"/>
                </a:lnTo>
                <a:lnTo>
                  <a:pt x="12" y="767"/>
                </a:lnTo>
                <a:lnTo>
                  <a:pt x="12" y="765"/>
                </a:lnTo>
                <a:lnTo>
                  <a:pt x="12" y="764"/>
                </a:lnTo>
                <a:lnTo>
                  <a:pt x="12" y="762"/>
                </a:lnTo>
                <a:lnTo>
                  <a:pt x="10" y="760"/>
                </a:lnTo>
                <a:lnTo>
                  <a:pt x="10" y="759"/>
                </a:lnTo>
                <a:lnTo>
                  <a:pt x="10" y="757"/>
                </a:lnTo>
                <a:lnTo>
                  <a:pt x="10" y="756"/>
                </a:lnTo>
                <a:lnTo>
                  <a:pt x="8" y="756"/>
                </a:lnTo>
                <a:lnTo>
                  <a:pt x="8" y="754"/>
                </a:lnTo>
                <a:lnTo>
                  <a:pt x="8" y="752"/>
                </a:lnTo>
                <a:lnTo>
                  <a:pt x="8" y="751"/>
                </a:lnTo>
                <a:lnTo>
                  <a:pt x="10" y="751"/>
                </a:lnTo>
                <a:lnTo>
                  <a:pt x="10" y="749"/>
                </a:lnTo>
                <a:lnTo>
                  <a:pt x="12" y="749"/>
                </a:lnTo>
                <a:lnTo>
                  <a:pt x="12" y="748"/>
                </a:lnTo>
                <a:lnTo>
                  <a:pt x="12" y="746"/>
                </a:lnTo>
                <a:lnTo>
                  <a:pt x="12" y="745"/>
                </a:lnTo>
                <a:lnTo>
                  <a:pt x="12" y="743"/>
                </a:lnTo>
                <a:lnTo>
                  <a:pt x="10" y="743"/>
                </a:lnTo>
                <a:lnTo>
                  <a:pt x="10" y="741"/>
                </a:lnTo>
                <a:lnTo>
                  <a:pt x="8" y="741"/>
                </a:lnTo>
                <a:lnTo>
                  <a:pt x="8" y="740"/>
                </a:lnTo>
                <a:lnTo>
                  <a:pt x="7" y="740"/>
                </a:lnTo>
                <a:lnTo>
                  <a:pt x="5" y="740"/>
                </a:lnTo>
                <a:lnTo>
                  <a:pt x="5" y="738"/>
                </a:lnTo>
                <a:lnTo>
                  <a:pt x="5" y="737"/>
                </a:lnTo>
                <a:lnTo>
                  <a:pt x="5" y="735"/>
                </a:lnTo>
                <a:lnTo>
                  <a:pt x="5" y="733"/>
                </a:lnTo>
                <a:lnTo>
                  <a:pt x="5" y="732"/>
                </a:lnTo>
                <a:lnTo>
                  <a:pt x="5" y="730"/>
                </a:lnTo>
                <a:lnTo>
                  <a:pt x="5" y="729"/>
                </a:lnTo>
                <a:lnTo>
                  <a:pt x="5" y="727"/>
                </a:lnTo>
                <a:lnTo>
                  <a:pt x="7" y="727"/>
                </a:lnTo>
                <a:lnTo>
                  <a:pt x="8" y="725"/>
                </a:lnTo>
                <a:lnTo>
                  <a:pt x="10" y="725"/>
                </a:lnTo>
                <a:lnTo>
                  <a:pt x="42" y="725"/>
                </a:lnTo>
                <a:lnTo>
                  <a:pt x="40" y="725"/>
                </a:lnTo>
                <a:lnTo>
                  <a:pt x="40" y="724"/>
                </a:lnTo>
                <a:lnTo>
                  <a:pt x="39" y="724"/>
                </a:lnTo>
                <a:lnTo>
                  <a:pt x="39" y="722"/>
                </a:lnTo>
                <a:lnTo>
                  <a:pt x="39" y="721"/>
                </a:lnTo>
                <a:lnTo>
                  <a:pt x="37" y="719"/>
                </a:lnTo>
                <a:lnTo>
                  <a:pt x="37" y="718"/>
                </a:lnTo>
                <a:lnTo>
                  <a:pt x="35" y="716"/>
                </a:lnTo>
                <a:lnTo>
                  <a:pt x="35" y="714"/>
                </a:lnTo>
                <a:lnTo>
                  <a:pt x="37" y="714"/>
                </a:lnTo>
                <a:lnTo>
                  <a:pt x="35" y="713"/>
                </a:lnTo>
                <a:lnTo>
                  <a:pt x="37" y="713"/>
                </a:lnTo>
                <a:lnTo>
                  <a:pt x="35" y="713"/>
                </a:lnTo>
                <a:lnTo>
                  <a:pt x="35" y="711"/>
                </a:lnTo>
                <a:lnTo>
                  <a:pt x="35" y="710"/>
                </a:lnTo>
                <a:lnTo>
                  <a:pt x="35" y="708"/>
                </a:lnTo>
                <a:lnTo>
                  <a:pt x="34" y="708"/>
                </a:lnTo>
                <a:lnTo>
                  <a:pt x="34" y="706"/>
                </a:lnTo>
                <a:lnTo>
                  <a:pt x="35" y="706"/>
                </a:lnTo>
                <a:lnTo>
                  <a:pt x="35" y="705"/>
                </a:lnTo>
                <a:lnTo>
                  <a:pt x="34" y="705"/>
                </a:lnTo>
                <a:lnTo>
                  <a:pt x="34" y="703"/>
                </a:lnTo>
                <a:lnTo>
                  <a:pt x="34" y="702"/>
                </a:lnTo>
                <a:lnTo>
                  <a:pt x="34" y="700"/>
                </a:lnTo>
                <a:lnTo>
                  <a:pt x="34" y="698"/>
                </a:lnTo>
                <a:lnTo>
                  <a:pt x="34" y="697"/>
                </a:lnTo>
                <a:lnTo>
                  <a:pt x="35" y="695"/>
                </a:lnTo>
                <a:lnTo>
                  <a:pt x="35" y="694"/>
                </a:lnTo>
                <a:lnTo>
                  <a:pt x="37" y="692"/>
                </a:lnTo>
                <a:lnTo>
                  <a:pt x="37" y="691"/>
                </a:lnTo>
                <a:lnTo>
                  <a:pt x="37" y="689"/>
                </a:lnTo>
                <a:lnTo>
                  <a:pt x="39" y="689"/>
                </a:lnTo>
                <a:lnTo>
                  <a:pt x="39" y="687"/>
                </a:lnTo>
                <a:lnTo>
                  <a:pt x="39" y="686"/>
                </a:lnTo>
                <a:lnTo>
                  <a:pt x="40" y="684"/>
                </a:lnTo>
                <a:lnTo>
                  <a:pt x="40" y="683"/>
                </a:lnTo>
                <a:lnTo>
                  <a:pt x="42" y="683"/>
                </a:lnTo>
                <a:lnTo>
                  <a:pt x="42" y="684"/>
                </a:lnTo>
                <a:lnTo>
                  <a:pt x="42" y="683"/>
                </a:lnTo>
                <a:lnTo>
                  <a:pt x="42" y="681"/>
                </a:lnTo>
                <a:lnTo>
                  <a:pt x="43" y="681"/>
                </a:lnTo>
                <a:lnTo>
                  <a:pt x="43" y="679"/>
                </a:lnTo>
                <a:lnTo>
                  <a:pt x="43" y="678"/>
                </a:lnTo>
                <a:lnTo>
                  <a:pt x="42" y="678"/>
                </a:lnTo>
                <a:lnTo>
                  <a:pt x="42" y="676"/>
                </a:lnTo>
                <a:lnTo>
                  <a:pt x="43" y="676"/>
                </a:lnTo>
                <a:lnTo>
                  <a:pt x="43" y="675"/>
                </a:lnTo>
                <a:lnTo>
                  <a:pt x="42" y="675"/>
                </a:lnTo>
                <a:lnTo>
                  <a:pt x="42" y="673"/>
                </a:lnTo>
                <a:lnTo>
                  <a:pt x="42" y="671"/>
                </a:lnTo>
                <a:lnTo>
                  <a:pt x="40" y="671"/>
                </a:lnTo>
                <a:lnTo>
                  <a:pt x="40" y="670"/>
                </a:lnTo>
                <a:lnTo>
                  <a:pt x="39" y="670"/>
                </a:lnTo>
                <a:lnTo>
                  <a:pt x="39" y="668"/>
                </a:lnTo>
                <a:lnTo>
                  <a:pt x="39" y="667"/>
                </a:lnTo>
                <a:lnTo>
                  <a:pt x="37" y="667"/>
                </a:lnTo>
                <a:lnTo>
                  <a:pt x="37" y="665"/>
                </a:lnTo>
                <a:lnTo>
                  <a:pt x="37" y="664"/>
                </a:lnTo>
                <a:lnTo>
                  <a:pt x="37" y="662"/>
                </a:lnTo>
                <a:lnTo>
                  <a:pt x="39" y="662"/>
                </a:lnTo>
                <a:lnTo>
                  <a:pt x="39" y="660"/>
                </a:lnTo>
                <a:lnTo>
                  <a:pt x="37" y="660"/>
                </a:lnTo>
                <a:lnTo>
                  <a:pt x="39" y="659"/>
                </a:lnTo>
                <a:lnTo>
                  <a:pt x="37" y="659"/>
                </a:lnTo>
                <a:lnTo>
                  <a:pt x="39" y="654"/>
                </a:lnTo>
                <a:lnTo>
                  <a:pt x="35" y="644"/>
                </a:lnTo>
                <a:lnTo>
                  <a:pt x="37" y="644"/>
                </a:lnTo>
                <a:lnTo>
                  <a:pt x="35" y="644"/>
                </a:lnTo>
                <a:close/>
              </a:path>
            </a:pathLst>
          </a:custGeom>
          <a:solidFill>
            <a:schemeClr val="tx2"/>
          </a:solidFill>
          <a:ln w="9525">
            <a:solidFill>
              <a:schemeClr val="accent1">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31" name="Freeform 28"/>
          <p:cNvSpPr>
            <a:spLocks/>
          </p:cNvSpPr>
          <p:nvPr/>
        </p:nvSpPr>
        <p:spPr bwMode="auto">
          <a:xfrm>
            <a:off x="3089274" y="1146176"/>
            <a:ext cx="1368425" cy="1709738"/>
          </a:xfrm>
          <a:custGeom>
            <a:avLst/>
            <a:gdLst>
              <a:gd name="T0" fmla="*/ 862 w 862"/>
              <a:gd name="T1" fmla="*/ 200 h 1077"/>
              <a:gd name="T2" fmla="*/ 854 w 862"/>
              <a:gd name="T3" fmla="*/ 247 h 1077"/>
              <a:gd name="T4" fmla="*/ 838 w 862"/>
              <a:gd name="T5" fmla="*/ 266 h 1077"/>
              <a:gd name="T6" fmla="*/ 848 w 862"/>
              <a:gd name="T7" fmla="*/ 301 h 1077"/>
              <a:gd name="T8" fmla="*/ 832 w 862"/>
              <a:gd name="T9" fmla="*/ 332 h 1077"/>
              <a:gd name="T10" fmla="*/ 827 w 862"/>
              <a:gd name="T11" fmla="*/ 366 h 1077"/>
              <a:gd name="T12" fmla="*/ 803 w 862"/>
              <a:gd name="T13" fmla="*/ 405 h 1077"/>
              <a:gd name="T14" fmla="*/ 789 w 862"/>
              <a:gd name="T15" fmla="*/ 451 h 1077"/>
              <a:gd name="T16" fmla="*/ 770 w 862"/>
              <a:gd name="T17" fmla="*/ 490 h 1077"/>
              <a:gd name="T18" fmla="*/ 757 w 862"/>
              <a:gd name="T19" fmla="*/ 528 h 1077"/>
              <a:gd name="T20" fmla="*/ 629 w 862"/>
              <a:gd name="T21" fmla="*/ 556 h 1077"/>
              <a:gd name="T22" fmla="*/ 581 w 862"/>
              <a:gd name="T23" fmla="*/ 563 h 1077"/>
              <a:gd name="T24" fmla="*/ 549 w 862"/>
              <a:gd name="T25" fmla="*/ 566 h 1077"/>
              <a:gd name="T26" fmla="*/ 532 w 862"/>
              <a:gd name="T27" fmla="*/ 594 h 1077"/>
              <a:gd name="T28" fmla="*/ 495 w 862"/>
              <a:gd name="T29" fmla="*/ 598 h 1077"/>
              <a:gd name="T30" fmla="*/ 478 w 862"/>
              <a:gd name="T31" fmla="*/ 586 h 1077"/>
              <a:gd name="T32" fmla="*/ 452 w 862"/>
              <a:gd name="T33" fmla="*/ 569 h 1077"/>
              <a:gd name="T34" fmla="*/ 427 w 862"/>
              <a:gd name="T35" fmla="*/ 567 h 1077"/>
              <a:gd name="T36" fmla="*/ 411 w 862"/>
              <a:gd name="T37" fmla="*/ 612 h 1077"/>
              <a:gd name="T38" fmla="*/ 414 w 862"/>
              <a:gd name="T39" fmla="*/ 655 h 1077"/>
              <a:gd name="T40" fmla="*/ 454 w 862"/>
              <a:gd name="T41" fmla="*/ 688 h 1077"/>
              <a:gd name="T42" fmla="*/ 460 w 862"/>
              <a:gd name="T43" fmla="*/ 731 h 1077"/>
              <a:gd name="T44" fmla="*/ 438 w 862"/>
              <a:gd name="T45" fmla="*/ 767 h 1077"/>
              <a:gd name="T46" fmla="*/ 467 w 862"/>
              <a:gd name="T47" fmla="*/ 807 h 1077"/>
              <a:gd name="T48" fmla="*/ 484 w 862"/>
              <a:gd name="T49" fmla="*/ 853 h 1077"/>
              <a:gd name="T50" fmla="*/ 498 w 862"/>
              <a:gd name="T51" fmla="*/ 879 h 1077"/>
              <a:gd name="T52" fmla="*/ 479 w 862"/>
              <a:gd name="T53" fmla="*/ 920 h 1077"/>
              <a:gd name="T54" fmla="*/ 456 w 862"/>
              <a:gd name="T55" fmla="*/ 960 h 1077"/>
              <a:gd name="T56" fmla="*/ 414 w 862"/>
              <a:gd name="T57" fmla="*/ 983 h 1077"/>
              <a:gd name="T58" fmla="*/ 364 w 862"/>
              <a:gd name="T59" fmla="*/ 1074 h 1077"/>
              <a:gd name="T60" fmla="*/ 275 w 862"/>
              <a:gd name="T61" fmla="*/ 999 h 1077"/>
              <a:gd name="T62" fmla="*/ 213 w 862"/>
              <a:gd name="T63" fmla="*/ 960 h 1077"/>
              <a:gd name="T64" fmla="*/ 184 w 862"/>
              <a:gd name="T65" fmla="*/ 929 h 1077"/>
              <a:gd name="T66" fmla="*/ 95 w 862"/>
              <a:gd name="T67" fmla="*/ 958 h 1077"/>
              <a:gd name="T68" fmla="*/ 68 w 862"/>
              <a:gd name="T69" fmla="*/ 928 h 1077"/>
              <a:gd name="T70" fmla="*/ 54 w 862"/>
              <a:gd name="T71" fmla="*/ 904 h 1077"/>
              <a:gd name="T72" fmla="*/ 14 w 862"/>
              <a:gd name="T73" fmla="*/ 899 h 1077"/>
              <a:gd name="T74" fmla="*/ 9 w 862"/>
              <a:gd name="T75" fmla="*/ 856 h 1077"/>
              <a:gd name="T76" fmla="*/ 11 w 862"/>
              <a:gd name="T77" fmla="*/ 810 h 1077"/>
              <a:gd name="T78" fmla="*/ 27 w 862"/>
              <a:gd name="T79" fmla="*/ 774 h 1077"/>
              <a:gd name="T80" fmla="*/ 41 w 862"/>
              <a:gd name="T81" fmla="*/ 737 h 1077"/>
              <a:gd name="T82" fmla="*/ 52 w 862"/>
              <a:gd name="T83" fmla="*/ 699 h 1077"/>
              <a:gd name="T84" fmla="*/ 76 w 862"/>
              <a:gd name="T85" fmla="*/ 675 h 1077"/>
              <a:gd name="T86" fmla="*/ 94 w 862"/>
              <a:gd name="T87" fmla="*/ 631 h 1077"/>
              <a:gd name="T88" fmla="*/ 54 w 862"/>
              <a:gd name="T89" fmla="*/ 531 h 1077"/>
              <a:gd name="T90" fmla="*/ 27 w 862"/>
              <a:gd name="T91" fmla="*/ 488 h 1077"/>
              <a:gd name="T92" fmla="*/ 38 w 862"/>
              <a:gd name="T93" fmla="*/ 448 h 1077"/>
              <a:gd name="T94" fmla="*/ 52 w 862"/>
              <a:gd name="T95" fmla="*/ 402 h 1077"/>
              <a:gd name="T96" fmla="*/ 75 w 862"/>
              <a:gd name="T97" fmla="*/ 348 h 1077"/>
              <a:gd name="T98" fmla="*/ 98 w 862"/>
              <a:gd name="T99" fmla="*/ 321 h 1077"/>
              <a:gd name="T100" fmla="*/ 121 w 862"/>
              <a:gd name="T101" fmla="*/ 270 h 1077"/>
              <a:gd name="T102" fmla="*/ 130 w 862"/>
              <a:gd name="T103" fmla="*/ 224 h 1077"/>
              <a:gd name="T104" fmla="*/ 84 w 862"/>
              <a:gd name="T105" fmla="*/ 199 h 1077"/>
              <a:gd name="T106" fmla="*/ 100 w 862"/>
              <a:gd name="T107" fmla="*/ 159 h 1077"/>
              <a:gd name="T108" fmla="*/ 124 w 862"/>
              <a:gd name="T109" fmla="*/ 121 h 1077"/>
              <a:gd name="T110" fmla="*/ 140 w 862"/>
              <a:gd name="T111" fmla="*/ 92 h 1077"/>
              <a:gd name="T112" fmla="*/ 190 w 862"/>
              <a:gd name="T113" fmla="*/ 70 h 1077"/>
              <a:gd name="T114" fmla="*/ 225 w 862"/>
              <a:gd name="T115" fmla="*/ 43 h 1077"/>
              <a:gd name="T116" fmla="*/ 249 w 862"/>
              <a:gd name="T117" fmla="*/ 31 h 1077"/>
              <a:gd name="T118" fmla="*/ 633 w 862"/>
              <a:gd name="T119" fmla="*/ 58 h 1077"/>
              <a:gd name="T120" fmla="*/ 691 w 862"/>
              <a:gd name="T121" fmla="*/ 4 h 1077"/>
              <a:gd name="T122" fmla="*/ 859 w 862"/>
              <a:gd name="T123" fmla="*/ 146 h 10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2" h="1077">
                <a:moveTo>
                  <a:pt x="860" y="148"/>
                </a:moveTo>
                <a:lnTo>
                  <a:pt x="859" y="150"/>
                </a:lnTo>
                <a:lnTo>
                  <a:pt x="859" y="151"/>
                </a:lnTo>
                <a:lnTo>
                  <a:pt x="857" y="151"/>
                </a:lnTo>
                <a:lnTo>
                  <a:pt x="857" y="153"/>
                </a:lnTo>
                <a:lnTo>
                  <a:pt x="857" y="154"/>
                </a:lnTo>
                <a:lnTo>
                  <a:pt x="857" y="156"/>
                </a:lnTo>
                <a:lnTo>
                  <a:pt x="857" y="158"/>
                </a:lnTo>
                <a:lnTo>
                  <a:pt x="857" y="159"/>
                </a:lnTo>
                <a:lnTo>
                  <a:pt x="857" y="161"/>
                </a:lnTo>
                <a:lnTo>
                  <a:pt x="859" y="162"/>
                </a:lnTo>
                <a:lnTo>
                  <a:pt x="859" y="166"/>
                </a:lnTo>
                <a:lnTo>
                  <a:pt x="859" y="167"/>
                </a:lnTo>
                <a:lnTo>
                  <a:pt x="859" y="169"/>
                </a:lnTo>
                <a:lnTo>
                  <a:pt x="859" y="170"/>
                </a:lnTo>
                <a:lnTo>
                  <a:pt x="860" y="172"/>
                </a:lnTo>
                <a:lnTo>
                  <a:pt x="860" y="173"/>
                </a:lnTo>
                <a:lnTo>
                  <a:pt x="860" y="175"/>
                </a:lnTo>
                <a:lnTo>
                  <a:pt x="860" y="177"/>
                </a:lnTo>
                <a:lnTo>
                  <a:pt x="860" y="178"/>
                </a:lnTo>
                <a:lnTo>
                  <a:pt x="860" y="180"/>
                </a:lnTo>
                <a:lnTo>
                  <a:pt x="862" y="180"/>
                </a:lnTo>
                <a:lnTo>
                  <a:pt x="862" y="181"/>
                </a:lnTo>
                <a:lnTo>
                  <a:pt x="862" y="183"/>
                </a:lnTo>
                <a:lnTo>
                  <a:pt x="862" y="186"/>
                </a:lnTo>
                <a:lnTo>
                  <a:pt x="862" y="188"/>
                </a:lnTo>
                <a:lnTo>
                  <a:pt x="862" y="189"/>
                </a:lnTo>
                <a:lnTo>
                  <a:pt x="862" y="191"/>
                </a:lnTo>
                <a:lnTo>
                  <a:pt x="862" y="193"/>
                </a:lnTo>
                <a:lnTo>
                  <a:pt x="862" y="194"/>
                </a:lnTo>
                <a:lnTo>
                  <a:pt x="862" y="196"/>
                </a:lnTo>
                <a:lnTo>
                  <a:pt x="862" y="197"/>
                </a:lnTo>
                <a:lnTo>
                  <a:pt x="862" y="199"/>
                </a:lnTo>
                <a:lnTo>
                  <a:pt x="862" y="200"/>
                </a:lnTo>
                <a:lnTo>
                  <a:pt x="860" y="200"/>
                </a:lnTo>
                <a:lnTo>
                  <a:pt x="860" y="202"/>
                </a:lnTo>
                <a:lnTo>
                  <a:pt x="859" y="202"/>
                </a:lnTo>
                <a:lnTo>
                  <a:pt x="859" y="204"/>
                </a:lnTo>
                <a:lnTo>
                  <a:pt x="857" y="204"/>
                </a:lnTo>
                <a:lnTo>
                  <a:pt x="857" y="205"/>
                </a:lnTo>
                <a:lnTo>
                  <a:pt x="857" y="207"/>
                </a:lnTo>
                <a:lnTo>
                  <a:pt x="857" y="208"/>
                </a:lnTo>
                <a:lnTo>
                  <a:pt x="857" y="210"/>
                </a:lnTo>
                <a:lnTo>
                  <a:pt x="856" y="210"/>
                </a:lnTo>
                <a:lnTo>
                  <a:pt x="856" y="212"/>
                </a:lnTo>
                <a:lnTo>
                  <a:pt x="856" y="213"/>
                </a:lnTo>
                <a:lnTo>
                  <a:pt x="856" y="215"/>
                </a:lnTo>
                <a:lnTo>
                  <a:pt x="856" y="216"/>
                </a:lnTo>
                <a:lnTo>
                  <a:pt x="856" y="218"/>
                </a:lnTo>
                <a:lnTo>
                  <a:pt x="854" y="218"/>
                </a:lnTo>
                <a:lnTo>
                  <a:pt x="854" y="220"/>
                </a:lnTo>
                <a:lnTo>
                  <a:pt x="854" y="221"/>
                </a:lnTo>
                <a:lnTo>
                  <a:pt x="854" y="223"/>
                </a:lnTo>
                <a:lnTo>
                  <a:pt x="854" y="224"/>
                </a:lnTo>
                <a:lnTo>
                  <a:pt x="854" y="226"/>
                </a:lnTo>
                <a:lnTo>
                  <a:pt x="854" y="227"/>
                </a:lnTo>
                <a:lnTo>
                  <a:pt x="854" y="229"/>
                </a:lnTo>
                <a:lnTo>
                  <a:pt x="854" y="231"/>
                </a:lnTo>
                <a:lnTo>
                  <a:pt x="854" y="232"/>
                </a:lnTo>
                <a:lnTo>
                  <a:pt x="854" y="234"/>
                </a:lnTo>
                <a:lnTo>
                  <a:pt x="854" y="235"/>
                </a:lnTo>
                <a:lnTo>
                  <a:pt x="854" y="237"/>
                </a:lnTo>
                <a:lnTo>
                  <a:pt x="854" y="239"/>
                </a:lnTo>
                <a:lnTo>
                  <a:pt x="854" y="240"/>
                </a:lnTo>
                <a:lnTo>
                  <a:pt x="854" y="242"/>
                </a:lnTo>
                <a:lnTo>
                  <a:pt x="854" y="243"/>
                </a:lnTo>
                <a:lnTo>
                  <a:pt x="854" y="245"/>
                </a:lnTo>
                <a:lnTo>
                  <a:pt x="854" y="247"/>
                </a:lnTo>
                <a:lnTo>
                  <a:pt x="856" y="247"/>
                </a:lnTo>
                <a:lnTo>
                  <a:pt x="856" y="248"/>
                </a:lnTo>
                <a:lnTo>
                  <a:pt x="856" y="250"/>
                </a:lnTo>
                <a:lnTo>
                  <a:pt x="856" y="251"/>
                </a:lnTo>
                <a:lnTo>
                  <a:pt x="857" y="253"/>
                </a:lnTo>
                <a:lnTo>
                  <a:pt x="857" y="254"/>
                </a:lnTo>
                <a:lnTo>
                  <a:pt x="857" y="256"/>
                </a:lnTo>
                <a:lnTo>
                  <a:pt x="857" y="258"/>
                </a:lnTo>
                <a:lnTo>
                  <a:pt x="857" y="259"/>
                </a:lnTo>
                <a:lnTo>
                  <a:pt x="856" y="259"/>
                </a:lnTo>
                <a:lnTo>
                  <a:pt x="854" y="259"/>
                </a:lnTo>
                <a:lnTo>
                  <a:pt x="853" y="259"/>
                </a:lnTo>
                <a:lnTo>
                  <a:pt x="851" y="259"/>
                </a:lnTo>
                <a:lnTo>
                  <a:pt x="849" y="259"/>
                </a:lnTo>
                <a:lnTo>
                  <a:pt x="848" y="259"/>
                </a:lnTo>
                <a:lnTo>
                  <a:pt x="846" y="259"/>
                </a:lnTo>
                <a:lnTo>
                  <a:pt x="845" y="259"/>
                </a:lnTo>
                <a:lnTo>
                  <a:pt x="843" y="259"/>
                </a:lnTo>
                <a:lnTo>
                  <a:pt x="841" y="259"/>
                </a:lnTo>
                <a:lnTo>
                  <a:pt x="840" y="259"/>
                </a:lnTo>
                <a:lnTo>
                  <a:pt x="838" y="259"/>
                </a:lnTo>
                <a:lnTo>
                  <a:pt x="837" y="259"/>
                </a:lnTo>
                <a:lnTo>
                  <a:pt x="835" y="259"/>
                </a:lnTo>
                <a:lnTo>
                  <a:pt x="833" y="258"/>
                </a:lnTo>
                <a:lnTo>
                  <a:pt x="832" y="258"/>
                </a:lnTo>
                <a:lnTo>
                  <a:pt x="832" y="259"/>
                </a:lnTo>
                <a:lnTo>
                  <a:pt x="833" y="259"/>
                </a:lnTo>
                <a:lnTo>
                  <a:pt x="833" y="261"/>
                </a:lnTo>
                <a:lnTo>
                  <a:pt x="835" y="261"/>
                </a:lnTo>
                <a:lnTo>
                  <a:pt x="835" y="262"/>
                </a:lnTo>
                <a:lnTo>
                  <a:pt x="835" y="264"/>
                </a:lnTo>
                <a:lnTo>
                  <a:pt x="837" y="264"/>
                </a:lnTo>
                <a:lnTo>
                  <a:pt x="837" y="266"/>
                </a:lnTo>
                <a:lnTo>
                  <a:pt x="838" y="266"/>
                </a:lnTo>
                <a:lnTo>
                  <a:pt x="838" y="267"/>
                </a:lnTo>
                <a:lnTo>
                  <a:pt x="838" y="269"/>
                </a:lnTo>
                <a:lnTo>
                  <a:pt x="840" y="269"/>
                </a:lnTo>
                <a:lnTo>
                  <a:pt x="840" y="270"/>
                </a:lnTo>
                <a:lnTo>
                  <a:pt x="840" y="272"/>
                </a:lnTo>
                <a:lnTo>
                  <a:pt x="838" y="272"/>
                </a:lnTo>
                <a:lnTo>
                  <a:pt x="840" y="274"/>
                </a:lnTo>
                <a:lnTo>
                  <a:pt x="840" y="275"/>
                </a:lnTo>
                <a:lnTo>
                  <a:pt x="841" y="275"/>
                </a:lnTo>
                <a:lnTo>
                  <a:pt x="841" y="277"/>
                </a:lnTo>
                <a:lnTo>
                  <a:pt x="841" y="278"/>
                </a:lnTo>
                <a:lnTo>
                  <a:pt x="841" y="280"/>
                </a:lnTo>
                <a:lnTo>
                  <a:pt x="840" y="280"/>
                </a:lnTo>
                <a:lnTo>
                  <a:pt x="840" y="281"/>
                </a:lnTo>
                <a:lnTo>
                  <a:pt x="840" y="283"/>
                </a:lnTo>
                <a:lnTo>
                  <a:pt x="838" y="283"/>
                </a:lnTo>
                <a:lnTo>
                  <a:pt x="838" y="285"/>
                </a:lnTo>
                <a:lnTo>
                  <a:pt x="840" y="286"/>
                </a:lnTo>
                <a:lnTo>
                  <a:pt x="840" y="288"/>
                </a:lnTo>
                <a:lnTo>
                  <a:pt x="838" y="288"/>
                </a:lnTo>
                <a:lnTo>
                  <a:pt x="840" y="289"/>
                </a:lnTo>
                <a:lnTo>
                  <a:pt x="840" y="291"/>
                </a:lnTo>
                <a:lnTo>
                  <a:pt x="841" y="291"/>
                </a:lnTo>
                <a:lnTo>
                  <a:pt x="841" y="293"/>
                </a:lnTo>
                <a:lnTo>
                  <a:pt x="843" y="293"/>
                </a:lnTo>
                <a:lnTo>
                  <a:pt x="843" y="294"/>
                </a:lnTo>
                <a:lnTo>
                  <a:pt x="845" y="293"/>
                </a:lnTo>
                <a:lnTo>
                  <a:pt x="845" y="294"/>
                </a:lnTo>
                <a:lnTo>
                  <a:pt x="846" y="294"/>
                </a:lnTo>
                <a:lnTo>
                  <a:pt x="846" y="296"/>
                </a:lnTo>
                <a:lnTo>
                  <a:pt x="846" y="297"/>
                </a:lnTo>
                <a:lnTo>
                  <a:pt x="846" y="299"/>
                </a:lnTo>
                <a:lnTo>
                  <a:pt x="848" y="299"/>
                </a:lnTo>
                <a:lnTo>
                  <a:pt x="848" y="301"/>
                </a:lnTo>
                <a:lnTo>
                  <a:pt x="848" y="302"/>
                </a:lnTo>
                <a:lnTo>
                  <a:pt x="848" y="304"/>
                </a:lnTo>
                <a:lnTo>
                  <a:pt x="849" y="304"/>
                </a:lnTo>
                <a:lnTo>
                  <a:pt x="849" y="305"/>
                </a:lnTo>
                <a:lnTo>
                  <a:pt x="848" y="305"/>
                </a:lnTo>
                <a:lnTo>
                  <a:pt x="848" y="307"/>
                </a:lnTo>
                <a:lnTo>
                  <a:pt x="846" y="307"/>
                </a:lnTo>
                <a:lnTo>
                  <a:pt x="845" y="307"/>
                </a:lnTo>
                <a:lnTo>
                  <a:pt x="843" y="307"/>
                </a:lnTo>
                <a:lnTo>
                  <a:pt x="841" y="308"/>
                </a:lnTo>
                <a:lnTo>
                  <a:pt x="840" y="308"/>
                </a:lnTo>
                <a:lnTo>
                  <a:pt x="840" y="310"/>
                </a:lnTo>
                <a:lnTo>
                  <a:pt x="841" y="310"/>
                </a:lnTo>
                <a:lnTo>
                  <a:pt x="841" y="312"/>
                </a:lnTo>
                <a:lnTo>
                  <a:pt x="841" y="313"/>
                </a:lnTo>
                <a:lnTo>
                  <a:pt x="841" y="315"/>
                </a:lnTo>
                <a:lnTo>
                  <a:pt x="841" y="316"/>
                </a:lnTo>
                <a:lnTo>
                  <a:pt x="841" y="318"/>
                </a:lnTo>
                <a:lnTo>
                  <a:pt x="840" y="320"/>
                </a:lnTo>
                <a:lnTo>
                  <a:pt x="838" y="320"/>
                </a:lnTo>
                <a:lnTo>
                  <a:pt x="838" y="321"/>
                </a:lnTo>
                <a:lnTo>
                  <a:pt x="837" y="321"/>
                </a:lnTo>
                <a:lnTo>
                  <a:pt x="838" y="321"/>
                </a:lnTo>
                <a:lnTo>
                  <a:pt x="838" y="323"/>
                </a:lnTo>
                <a:lnTo>
                  <a:pt x="837" y="323"/>
                </a:lnTo>
                <a:lnTo>
                  <a:pt x="835" y="323"/>
                </a:lnTo>
                <a:lnTo>
                  <a:pt x="835" y="324"/>
                </a:lnTo>
                <a:lnTo>
                  <a:pt x="833" y="324"/>
                </a:lnTo>
                <a:lnTo>
                  <a:pt x="833" y="326"/>
                </a:lnTo>
                <a:lnTo>
                  <a:pt x="833" y="328"/>
                </a:lnTo>
                <a:lnTo>
                  <a:pt x="832" y="328"/>
                </a:lnTo>
                <a:lnTo>
                  <a:pt x="832" y="329"/>
                </a:lnTo>
                <a:lnTo>
                  <a:pt x="832" y="331"/>
                </a:lnTo>
                <a:lnTo>
                  <a:pt x="832" y="332"/>
                </a:lnTo>
                <a:lnTo>
                  <a:pt x="830" y="332"/>
                </a:lnTo>
                <a:lnTo>
                  <a:pt x="830" y="334"/>
                </a:lnTo>
                <a:lnTo>
                  <a:pt x="829" y="334"/>
                </a:lnTo>
                <a:lnTo>
                  <a:pt x="829" y="335"/>
                </a:lnTo>
                <a:lnTo>
                  <a:pt x="829" y="337"/>
                </a:lnTo>
                <a:lnTo>
                  <a:pt x="829" y="339"/>
                </a:lnTo>
                <a:lnTo>
                  <a:pt x="827" y="339"/>
                </a:lnTo>
                <a:lnTo>
                  <a:pt x="826" y="339"/>
                </a:lnTo>
                <a:lnTo>
                  <a:pt x="826" y="337"/>
                </a:lnTo>
                <a:lnTo>
                  <a:pt x="824" y="337"/>
                </a:lnTo>
                <a:lnTo>
                  <a:pt x="824" y="339"/>
                </a:lnTo>
                <a:lnTo>
                  <a:pt x="824" y="340"/>
                </a:lnTo>
                <a:lnTo>
                  <a:pt x="826" y="340"/>
                </a:lnTo>
                <a:lnTo>
                  <a:pt x="826" y="343"/>
                </a:lnTo>
                <a:lnTo>
                  <a:pt x="824" y="345"/>
                </a:lnTo>
                <a:lnTo>
                  <a:pt x="824" y="347"/>
                </a:lnTo>
                <a:lnTo>
                  <a:pt x="824" y="348"/>
                </a:lnTo>
                <a:lnTo>
                  <a:pt x="824" y="350"/>
                </a:lnTo>
                <a:lnTo>
                  <a:pt x="824" y="351"/>
                </a:lnTo>
                <a:lnTo>
                  <a:pt x="824" y="353"/>
                </a:lnTo>
                <a:lnTo>
                  <a:pt x="824" y="355"/>
                </a:lnTo>
                <a:lnTo>
                  <a:pt x="826" y="355"/>
                </a:lnTo>
                <a:lnTo>
                  <a:pt x="826" y="356"/>
                </a:lnTo>
                <a:lnTo>
                  <a:pt x="827" y="356"/>
                </a:lnTo>
                <a:lnTo>
                  <a:pt x="827" y="358"/>
                </a:lnTo>
                <a:lnTo>
                  <a:pt x="829" y="359"/>
                </a:lnTo>
                <a:lnTo>
                  <a:pt x="827" y="359"/>
                </a:lnTo>
                <a:lnTo>
                  <a:pt x="829" y="361"/>
                </a:lnTo>
                <a:lnTo>
                  <a:pt x="827" y="361"/>
                </a:lnTo>
                <a:lnTo>
                  <a:pt x="826" y="361"/>
                </a:lnTo>
                <a:lnTo>
                  <a:pt x="826" y="362"/>
                </a:lnTo>
                <a:lnTo>
                  <a:pt x="826" y="364"/>
                </a:lnTo>
                <a:lnTo>
                  <a:pt x="827" y="364"/>
                </a:lnTo>
                <a:lnTo>
                  <a:pt x="827" y="366"/>
                </a:lnTo>
                <a:lnTo>
                  <a:pt x="827" y="367"/>
                </a:lnTo>
                <a:lnTo>
                  <a:pt x="826" y="367"/>
                </a:lnTo>
                <a:lnTo>
                  <a:pt x="826" y="369"/>
                </a:lnTo>
                <a:lnTo>
                  <a:pt x="826" y="370"/>
                </a:lnTo>
                <a:lnTo>
                  <a:pt x="826" y="372"/>
                </a:lnTo>
                <a:lnTo>
                  <a:pt x="827" y="374"/>
                </a:lnTo>
                <a:lnTo>
                  <a:pt x="829" y="375"/>
                </a:lnTo>
                <a:lnTo>
                  <a:pt x="827" y="377"/>
                </a:lnTo>
                <a:lnTo>
                  <a:pt x="827" y="378"/>
                </a:lnTo>
                <a:lnTo>
                  <a:pt x="826" y="380"/>
                </a:lnTo>
                <a:lnTo>
                  <a:pt x="824" y="380"/>
                </a:lnTo>
                <a:lnTo>
                  <a:pt x="824" y="382"/>
                </a:lnTo>
                <a:lnTo>
                  <a:pt x="824" y="383"/>
                </a:lnTo>
                <a:lnTo>
                  <a:pt x="824" y="385"/>
                </a:lnTo>
                <a:lnTo>
                  <a:pt x="822" y="385"/>
                </a:lnTo>
                <a:lnTo>
                  <a:pt x="821" y="386"/>
                </a:lnTo>
                <a:lnTo>
                  <a:pt x="821" y="388"/>
                </a:lnTo>
                <a:lnTo>
                  <a:pt x="821" y="389"/>
                </a:lnTo>
                <a:lnTo>
                  <a:pt x="821" y="391"/>
                </a:lnTo>
                <a:lnTo>
                  <a:pt x="819" y="391"/>
                </a:lnTo>
                <a:lnTo>
                  <a:pt x="818" y="393"/>
                </a:lnTo>
                <a:lnTo>
                  <a:pt x="816" y="393"/>
                </a:lnTo>
                <a:lnTo>
                  <a:pt x="816" y="394"/>
                </a:lnTo>
                <a:lnTo>
                  <a:pt x="816" y="396"/>
                </a:lnTo>
                <a:lnTo>
                  <a:pt x="814" y="397"/>
                </a:lnTo>
                <a:lnTo>
                  <a:pt x="813" y="397"/>
                </a:lnTo>
                <a:lnTo>
                  <a:pt x="811" y="399"/>
                </a:lnTo>
                <a:lnTo>
                  <a:pt x="810" y="399"/>
                </a:lnTo>
                <a:lnTo>
                  <a:pt x="808" y="401"/>
                </a:lnTo>
                <a:lnTo>
                  <a:pt x="808" y="402"/>
                </a:lnTo>
                <a:lnTo>
                  <a:pt x="806" y="402"/>
                </a:lnTo>
                <a:lnTo>
                  <a:pt x="806" y="404"/>
                </a:lnTo>
                <a:lnTo>
                  <a:pt x="805" y="404"/>
                </a:lnTo>
                <a:lnTo>
                  <a:pt x="803" y="405"/>
                </a:lnTo>
                <a:lnTo>
                  <a:pt x="802" y="405"/>
                </a:lnTo>
                <a:lnTo>
                  <a:pt x="802" y="407"/>
                </a:lnTo>
                <a:lnTo>
                  <a:pt x="800" y="409"/>
                </a:lnTo>
                <a:lnTo>
                  <a:pt x="800" y="410"/>
                </a:lnTo>
                <a:lnTo>
                  <a:pt x="800" y="412"/>
                </a:lnTo>
                <a:lnTo>
                  <a:pt x="800" y="413"/>
                </a:lnTo>
                <a:lnTo>
                  <a:pt x="800" y="415"/>
                </a:lnTo>
                <a:lnTo>
                  <a:pt x="800" y="416"/>
                </a:lnTo>
                <a:lnTo>
                  <a:pt x="800" y="418"/>
                </a:lnTo>
                <a:lnTo>
                  <a:pt x="800" y="420"/>
                </a:lnTo>
                <a:lnTo>
                  <a:pt x="799" y="420"/>
                </a:lnTo>
                <a:lnTo>
                  <a:pt x="799" y="421"/>
                </a:lnTo>
                <a:lnTo>
                  <a:pt x="799" y="423"/>
                </a:lnTo>
                <a:lnTo>
                  <a:pt x="799" y="424"/>
                </a:lnTo>
                <a:lnTo>
                  <a:pt x="799" y="426"/>
                </a:lnTo>
                <a:lnTo>
                  <a:pt x="797" y="426"/>
                </a:lnTo>
                <a:lnTo>
                  <a:pt x="797" y="428"/>
                </a:lnTo>
                <a:lnTo>
                  <a:pt x="797" y="429"/>
                </a:lnTo>
                <a:lnTo>
                  <a:pt x="799" y="429"/>
                </a:lnTo>
                <a:lnTo>
                  <a:pt x="797" y="431"/>
                </a:lnTo>
                <a:lnTo>
                  <a:pt x="795" y="432"/>
                </a:lnTo>
                <a:lnTo>
                  <a:pt x="795" y="434"/>
                </a:lnTo>
                <a:lnTo>
                  <a:pt x="795" y="436"/>
                </a:lnTo>
                <a:lnTo>
                  <a:pt x="795" y="437"/>
                </a:lnTo>
                <a:lnTo>
                  <a:pt x="795" y="439"/>
                </a:lnTo>
                <a:lnTo>
                  <a:pt x="795" y="440"/>
                </a:lnTo>
                <a:lnTo>
                  <a:pt x="794" y="442"/>
                </a:lnTo>
                <a:lnTo>
                  <a:pt x="794" y="443"/>
                </a:lnTo>
                <a:lnTo>
                  <a:pt x="794" y="445"/>
                </a:lnTo>
                <a:lnTo>
                  <a:pt x="792" y="445"/>
                </a:lnTo>
                <a:lnTo>
                  <a:pt x="792" y="447"/>
                </a:lnTo>
                <a:lnTo>
                  <a:pt x="792" y="448"/>
                </a:lnTo>
                <a:lnTo>
                  <a:pt x="791" y="450"/>
                </a:lnTo>
                <a:lnTo>
                  <a:pt x="789" y="451"/>
                </a:lnTo>
                <a:lnTo>
                  <a:pt x="789" y="453"/>
                </a:lnTo>
                <a:lnTo>
                  <a:pt x="787" y="453"/>
                </a:lnTo>
                <a:lnTo>
                  <a:pt x="787" y="455"/>
                </a:lnTo>
                <a:lnTo>
                  <a:pt x="786" y="455"/>
                </a:lnTo>
                <a:lnTo>
                  <a:pt x="786" y="456"/>
                </a:lnTo>
                <a:lnTo>
                  <a:pt x="784" y="456"/>
                </a:lnTo>
                <a:lnTo>
                  <a:pt x="784" y="458"/>
                </a:lnTo>
                <a:lnTo>
                  <a:pt x="783" y="459"/>
                </a:lnTo>
                <a:lnTo>
                  <a:pt x="783" y="461"/>
                </a:lnTo>
                <a:lnTo>
                  <a:pt x="781" y="461"/>
                </a:lnTo>
                <a:lnTo>
                  <a:pt x="781" y="463"/>
                </a:lnTo>
                <a:lnTo>
                  <a:pt x="780" y="464"/>
                </a:lnTo>
                <a:lnTo>
                  <a:pt x="780" y="466"/>
                </a:lnTo>
                <a:lnTo>
                  <a:pt x="778" y="466"/>
                </a:lnTo>
                <a:lnTo>
                  <a:pt x="778" y="467"/>
                </a:lnTo>
                <a:lnTo>
                  <a:pt x="776" y="467"/>
                </a:lnTo>
                <a:lnTo>
                  <a:pt x="776" y="469"/>
                </a:lnTo>
                <a:lnTo>
                  <a:pt x="775" y="469"/>
                </a:lnTo>
                <a:lnTo>
                  <a:pt x="775" y="470"/>
                </a:lnTo>
                <a:lnTo>
                  <a:pt x="775" y="472"/>
                </a:lnTo>
                <a:lnTo>
                  <a:pt x="775" y="474"/>
                </a:lnTo>
                <a:lnTo>
                  <a:pt x="775" y="475"/>
                </a:lnTo>
                <a:lnTo>
                  <a:pt x="773" y="477"/>
                </a:lnTo>
                <a:lnTo>
                  <a:pt x="773" y="478"/>
                </a:lnTo>
                <a:lnTo>
                  <a:pt x="772" y="478"/>
                </a:lnTo>
                <a:lnTo>
                  <a:pt x="772" y="480"/>
                </a:lnTo>
                <a:lnTo>
                  <a:pt x="773" y="482"/>
                </a:lnTo>
                <a:lnTo>
                  <a:pt x="773" y="483"/>
                </a:lnTo>
                <a:lnTo>
                  <a:pt x="772" y="483"/>
                </a:lnTo>
                <a:lnTo>
                  <a:pt x="772" y="485"/>
                </a:lnTo>
                <a:lnTo>
                  <a:pt x="772" y="486"/>
                </a:lnTo>
                <a:lnTo>
                  <a:pt x="770" y="486"/>
                </a:lnTo>
                <a:lnTo>
                  <a:pt x="770" y="488"/>
                </a:lnTo>
                <a:lnTo>
                  <a:pt x="770" y="490"/>
                </a:lnTo>
                <a:lnTo>
                  <a:pt x="770" y="491"/>
                </a:lnTo>
                <a:lnTo>
                  <a:pt x="770" y="493"/>
                </a:lnTo>
                <a:lnTo>
                  <a:pt x="768" y="493"/>
                </a:lnTo>
                <a:lnTo>
                  <a:pt x="768" y="494"/>
                </a:lnTo>
                <a:lnTo>
                  <a:pt x="768" y="496"/>
                </a:lnTo>
                <a:lnTo>
                  <a:pt x="768" y="497"/>
                </a:lnTo>
                <a:lnTo>
                  <a:pt x="767" y="499"/>
                </a:lnTo>
                <a:lnTo>
                  <a:pt x="767" y="501"/>
                </a:lnTo>
                <a:lnTo>
                  <a:pt x="765" y="502"/>
                </a:lnTo>
                <a:lnTo>
                  <a:pt x="765" y="504"/>
                </a:lnTo>
                <a:lnTo>
                  <a:pt x="765" y="505"/>
                </a:lnTo>
                <a:lnTo>
                  <a:pt x="765" y="507"/>
                </a:lnTo>
                <a:lnTo>
                  <a:pt x="764" y="507"/>
                </a:lnTo>
                <a:lnTo>
                  <a:pt x="764" y="509"/>
                </a:lnTo>
                <a:lnTo>
                  <a:pt x="762" y="509"/>
                </a:lnTo>
                <a:lnTo>
                  <a:pt x="764" y="510"/>
                </a:lnTo>
                <a:lnTo>
                  <a:pt x="762" y="510"/>
                </a:lnTo>
                <a:lnTo>
                  <a:pt x="762" y="512"/>
                </a:lnTo>
                <a:lnTo>
                  <a:pt x="760" y="512"/>
                </a:lnTo>
                <a:lnTo>
                  <a:pt x="760" y="513"/>
                </a:lnTo>
                <a:lnTo>
                  <a:pt x="759" y="513"/>
                </a:lnTo>
                <a:lnTo>
                  <a:pt x="759" y="515"/>
                </a:lnTo>
                <a:lnTo>
                  <a:pt x="757" y="515"/>
                </a:lnTo>
                <a:lnTo>
                  <a:pt x="757" y="517"/>
                </a:lnTo>
                <a:lnTo>
                  <a:pt x="757" y="518"/>
                </a:lnTo>
                <a:lnTo>
                  <a:pt x="757" y="520"/>
                </a:lnTo>
                <a:lnTo>
                  <a:pt x="756" y="521"/>
                </a:lnTo>
                <a:lnTo>
                  <a:pt x="756" y="520"/>
                </a:lnTo>
                <a:lnTo>
                  <a:pt x="756" y="521"/>
                </a:lnTo>
                <a:lnTo>
                  <a:pt x="756" y="523"/>
                </a:lnTo>
                <a:lnTo>
                  <a:pt x="756" y="524"/>
                </a:lnTo>
                <a:lnTo>
                  <a:pt x="757" y="524"/>
                </a:lnTo>
                <a:lnTo>
                  <a:pt x="757" y="526"/>
                </a:lnTo>
                <a:lnTo>
                  <a:pt x="757" y="528"/>
                </a:lnTo>
                <a:lnTo>
                  <a:pt x="757" y="529"/>
                </a:lnTo>
                <a:lnTo>
                  <a:pt x="756" y="531"/>
                </a:lnTo>
                <a:lnTo>
                  <a:pt x="754" y="532"/>
                </a:lnTo>
                <a:lnTo>
                  <a:pt x="754" y="534"/>
                </a:lnTo>
                <a:lnTo>
                  <a:pt x="753" y="534"/>
                </a:lnTo>
                <a:lnTo>
                  <a:pt x="753" y="536"/>
                </a:lnTo>
                <a:lnTo>
                  <a:pt x="751" y="537"/>
                </a:lnTo>
                <a:lnTo>
                  <a:pt x="749" y="539"/>
                </a:lnTo>
                <a:lnTo>
                  <a:pt x="749" y="540"/>
                </a:lnTo>
                <a:lnTo>
                  <a:pt x="713" y="537"/>
                </a:lnTo>
                <a:lnTo>
                  <a:pt x="706" y="537"/>
                </a:lnTo>
                <a:lnTo>
                  <a:pt x="697" y="540"/>
                </a:lnTo>
                <a:lnTo>
                  <a:pt x="665" y="547"/>
                </a:lnTo>
                <a:lnTo>
                  <a:pt x="659" y="548"/>
                </a:lnTo>
                <a:lnTo>
                  <a:pt x="657" y="548"/>
                </a:lnTo>
                <a:lnTo>
                  <a:pt x="657" y="550"/>
                </a:lnTo>
                <a:lnTo>
                  <a:pt x="656" y="550"/>
                </a:lnTo>
                <a:lnTo>
                  <a:pt x="654" y="550"/>
                </a:lnTo>
                <a:lnTo>
                  <a:pt x="652" y="550"/>
                </a:lnTo>
                <a:lnTo>
                  <a:pt x="651" y="550"/>
                </a:lnTo>
                <a:lnTo>
                  <a:pt x="651" y="551"/>
                </a:lnTo>
                <a:lnTo>
                  <a:pt x="649" y="551"/>
                </a:lnTo>
                <a:lnTo>
                  <a:pt x="648" y="551"/>
                </a:lnTo>
                <a:lnTo>
                  <a:pt x="646" y="551"/>
                </a:lnTo>
                <a:lnTo>
                  <a:pt x="643" y="553"/>
                </a:lnTo>
                <a:lnTo>
                  <a:pt x="641" y="553"/>
                </a:lnTo>
                <a:lnTo>
                  <a:pt x="640" y="553"/>
                </a:lnTo>
                <a:lnTo>
                  <a:pt x="638" y="553"/>
                </a:lnTo>
                <a:lnTo>
                  <a:pt x="637" y="555"/>
                </a:lnTo>
                <a:lnTo>
                  <a:pt x="635" y="555"/>
                </a:lnTo>
                <a:lnTo>
                  <a:pt x="633" y="555"/>
                </a:lnTo>
                <a:lnTo>
                  <a:pt x="632" y="555"/>
                </a:lnTo>
                <a:lnTo>
                  <a:pt x="630" y="556"/>
                </a:lnTo>
                <a:lnTo>
                  <a:pt x="629" y="556"/>
                </a:lnTo>
                <a:lnTo>
                  <a:pt x="627" y="556"/>
                </a:lnTo>
                <a:lnTo>
                  <a:pt x="625" y="556"/>
                </a:lnTo>
                <a:lnTo>
                  <a:pt x="624" y="556"/>
                </a:lnTo>
                <a:lnTo>
                  <a:pt x="624" y="558"/>
                </a:lnTo>
                <a:lnTo>
                  <a:pt x="622" y="558"/>
                </a:lnTo>
                <a:lnTo>
                  <a:pt x="621" y="558"/>
                </a:lnTo>
                <a:lnTo>
                  <a:pt x="619" y="558"/>
                </a:lnTo>
                <a:lnTo>
                  <a:pt x="618" y="558"/>
                </a:lnTo>
                <a:lnTo>
                  <a:pt x="616" y="559"/>
                </a:lnTo>
                <a:lnTo>
                  <a:pt x="614" y="559"/>
                </a:lnTo>
                <a:lnTo>
                  <a:pt x="613" y="559"/>
                </a:lnTo>
                <a:lnTo>
                  <a:pt x="611" y="559"/>
                </a:lnTo>
                <a:lnTo>
                  <a:pt x="610" y="561"/>
                </a:lnTo>
                <a:lnTo>
                  <a:pt x="608" y="561"/>
                </a:lnTo>
                <a:lnTo>
                  <a:pt x="606" y="561"/>
                </a:lnTo>
                <a:lnTo>
                  <a:pt x="605" y="561"/>
                </a:lnTo>
                <a:lnTo>
                  <a:pt x="602" y="563"/>
                </a:lnTo>
                <a:lnTo>
                  <a:pt x="600" y="563"/>
                </a:lnTo>
                <a:lnTo>
                  <a:pt x="599" y="563"/>
                </a:lnTo>
                <a:lnTo>
                  <a:pt x="597" y="563"/>
                </a:lnTo>
                <a:lnTo>
                  <a:pt x="597" y="564"/>
                </a:lnTo>
                <a:lnTo>
                  <a:pt x="595" y="566"/>
                </a:lnTo>
                <a:lnTo>
                  <a:pt x="594" y="566"/>
                </a:lnTo>
                <a:lnTo>
                  <a:pt x="592" y="566"/>
                </a:lnTo>
                <a:lnTo>
                  <a:pt x="591" y="566"/>
                </a:lnTo>
                <a:lnTo>
                  <a:pt x="589" y="567"/>
                </a:lnTo>
                <a:lnTo>
                  <a:pt x="587" y="567"/>
                </a:lnTo>
                <a:lnTo>
                  <a:pt x="586" y="567"/>
                </a:lnTo>
                <a:lnTo>
                  <a:pt x="586" y="566"/>
                </a:lnTo>
                <a:lnTo>
                  <a:pt x="584" y="566"/>
                </a:lnTo>
                <a:lnTo>
                  <a:pt x="584" y="564"/>
                </a:lnTo>
                <a:lnTo>
                  <a:pt x="584" y="563"/>
                </a:lnTo>
                <a:lnTo>
                  <a:pt x="583" y="563"/>
                </a:lnTo>
                <a:lnTo>
                  <a:pt x="581" y="563"/>
                </a:lnTo>
                <a:lnTo>
                  <a:pt x="579" y="563"/>
                </a:lnTo>
                <a:lnTo>
                  <a:pt x="578" y="563"/>
                </a:lnTo>
                <a:lnTo>
                  <a:pt x="578" y="564"/>
                </a:lnTo>
                <a:lnTo>
                  <a:pt x="576" y="564"/>
                </a:lnTo>
                <a:lnTo>
                  <a:pt x="576" y="566"/>
                </a:lnTo>
                <a:lnTo>
                  <a:pt x="575" y="566"/>
                </a:lnTo>
                <a:lnTo>
                  <a:pt x="573" y="566"/>
                </a:lnTo>
                <a:lnTo>
                  <a:pt x="573" y="567"/>
                </a:lnTo>
                <a:lnTo>
                  <a:pt x="572" y="567"/>
                </a:lnTo>
                <a:lnTo>
                  <a:pt x="572" y="566"/>
                </a:lnTo>
                <a:lnTo>
                  <a:pt x="572" y="567"/>
                </a:lnTo>
                <a:lnTo>
                  <a:pt x="572" y="566"/>
                </a:lnTo>
                <a:lnTo>
                  <a:pt x="570" y="567"/>
                </a:lnTo>
                <a:lnTo>
                  <a:pt x="568" y="567"/>
                </a:lnTo>
                <a:lnTo>
                  <a:pt x="567" y="566"/>
                </a:lnTo>
                <a:lnTo>
                  <a:pt x="565" y="566"/>
                </a:lnTo>
                <a:lnTo>
                  <a:pt x="565" y="564"/>
                </a:lnTo>
                <a:lnTo>
                  <a:pt x="564" y="563"/>
                </a:lnTo>
                <a:lnTo>
                  <a:pt x="564" y="561"/>
                </a:lnTo>
                <a:lnTo>
                  <a:pt x="562" y="561"/>
                </a:lnTo>
                <a:lnTo>
                  <a:pt x="560" y="561"/>
                </a:lnTo>
                <a:lnTo>
                  <a:pt x="559" y="561"/>
                </a:lnTo>
                <a:lnTo>
                  <a:pt x="557" y="561"/>
                </a:lnTo>
                <a:lnTo>
                  <a:pt x="557" y="559"/>
                </a:lnTo>
                <a:lnTo>
                  <a:pt x="557" y="561"/>
                </a:lnTo>
                <a:lnTo>
                  <a:pt x="556" y="561"/>
                </a:lnTo>
                <a:lnTo>
                  <a:pt x="554" y="561"/>
                </a:lnTo>
                <a:lnTo>
                  <a:pt x="554" y="563"/>
                </a:lnTo>
                <a:lnTo>
                  <a:pt x="552" y="563"/>
                </a:lnTo>
                <a:lnTo>
                  <a:pt x="551" y="564"/>
                </a:lnTo>
                <a:lnTo>
                  <a:pt x="552" y="564"/>
                </a:lnTo>
                <a:lnTo>
                  <a:pt x="551" y="564"/>
                </a:lnTo>
                <a:lnTo>
                  <a:pt x="551" y="566"/>
                </a:lnTo>
                <a:lnTo>
                  <a:pt x="549" y="566"/>
                </a:lnTo>
                <a:lnTo>
                  <a:pt x="549" y="567"/>
                </a:lnTo>
                <a:lnTo>
                  <a:pt x="551" y="567"/>
                </a:lnTo>
                <a:lnTo>
                  <a:pt x="549" y="567"/>
                </a:lnTo>
                <a:lnTo>
                  <a:pt x="549" y="569"/>
                </a:lnTo>
                <a:lnTo>
                  <a:pt x="548" y="569"/>
                </a:lnTo>
                <a:lnTo>
                  <a:pt x="548" y="571"/>
                </a:lnTo>
                <a:lnTo>
                  <a:pt x="546" y="571"/>
                </a:lnTo>
                <a:lnTo>
                  <a:pt x="545" y="571"/>
                </a:lnTo>
                <a:lnTo>
                  <a:pt x="545" y="572"/>
                </a:lnTo>
                <a:lnTo>
                  <a:pt x="543" y="572"/>
                </a:lnTo>
                <a:lnTo>
                  <a:pt x="543" y="574"/>
                </a:lnTo>
                <a:lnTo>
                  <a:pt x="543" y="575"/>
                </a:lnTo>
                <a:lnTo>
                  <a:pt x="543" y="577"/>
                </a:lnTo>
                <a:lnTo>
                  <a:pt x="541" y="577"/>
                </a:lnTo>
                <a:lnTo>
                  <a:pt x="540" y="577"/>
                </a:lnTo>
                <a:lnTo>
                  <a:pt x="540" y="578"/>
                </a:lnTo>
                <a:lnTo>
                  <a:pt x="538" y="578"/>
                </a:lnTo>
                <a:lnTo>
                  <a:pt x="537" y="580"/>
                </a:lnTo>
                <a:lnTo>
                  <a:pt x="535" y="580"/>
                </a:lnTo>
                <a:lnTo>
                  <a:pt x="537" y="580"/>
                </a:lnTo>
                <a:lnTo>
                  <a:pt x="537" y="582"/>
                </a:lnTo>
                <a:lnTo>
                  <a:pt x="537" y="583"/>
                </a:lnTo>
                <a:lnTo>
                  <a:pt x="535" y="583"/>
                </a:lnTo>
                <a:lnTo>
                  <a:pt x="533" y="583"/>
                </a:lnTo>
                <a:lnTo>
                  <a:pt x="533" y="585"/>
                </a:lnTo>
                <a:lnTo>
                  <a:pt x="532" y="585"/>
                </a:lnTo>
                <a:lnTo>
                  <a:pt x="532" y="586"/>
                </a:lnTo>
                <a:lnTo>
                  <a:pt x="533" y="586"/>
                </a:lnTo>
                <a:lnTo>
                  <a:pt x="533" y="588"/>
                </a:lnTo>
                <a:lnTo>
                  <a:pt x="532" y="588"/>
                </a:lnTo>
                <a:lnTo>
                  <a:pt x="532" y="590"/>
                </a:lnTo>
                <a:lnTo>
                  <a:pt x="532" y="591"/>
                </a:lnTo>
                <a:lnTo>
                  <a:pt x="532" y="593"/>
                </a:lnTo>
                <a:lnTo>
                  <a:pt x="532" y="594"/>
                </a:lnTo>
                <a:lnTo>
                  <a:pt x="530" y="594"/>
                </a:lnTo>
                <a:lnTo>
                  <a:pt x="529" y="594"/>
                </a:lnTo>
                <a:lnTo>
                  <a:pt x="529" y="596"/>
                </a:lnTo>
                <a:lnTo>
                  <a:pt x="527" y="596"/>
                </a:lnTo>
                <a:lnTo>
                  <a:pt x="527" y="598"/>
                </a:lnTo>
                <a:lnTo>
                  <a:pt x="525" y="599"/>
                </a:lnTo>
                <a:lnTo>
                  <a:pt x="524" y="599"/>
                </a:lnTo>
                <a:lnTo>
                  <a:pt x="524" y="601"/>
                </a:lnTo>
                <a:lnTo>
                  <a:pt x="524" y="602"/>
                </a:lnTo>
                <a:lnTo>
                  <a:pt x="522" y="602"/>
                </a:lnTo>
                <a:lnTo>
                  <a:pt x="522" y="604"/>
                </a:lnTo>
                <a:lnTo>
                  <a:pt x="522" y="605"/>
                </a:lnTo>
                <a:lnTo>
                  <a:pt x="521" y="605"/>
                </a:lnTo>
                <a:lnTo>
                  <a:pt x="521" y="604"/>
                </a:lnTo>
                <a:lnTo>
                  <a:pt x="519" y="604"/>
                </a:lnTo>
                <a:lnTo>
                  <a:pt x="518" y="604"/>
                </a:lnTo>
                <a:lnTo>
                  <a:pt x="518" y="602"/>
                </a:lnTo>
                <a:lnTo>
                  <a:pt x="516" y="602"/>
                </a:lnTo>
                <a:lnTo>
                  <a:pt x="514" y="602"/>
                </a:lnTo>
                <a:lnTo>
                  <a:pt x="513" y="602"/>
                </a:lnTo>
                <a:lnTo>
                  <a:pt x="511" y="602"/>
                </a:lnTo>
                <a:lnTo>
                  <a:pt x="510" y="602"/>
                </a:lnTo>
                <a:lnTo>
                  <a:pt x="508" y="602"/>
                </a:lnTo>
                <a:lnTo>
                  <a:pt x="508" y="604"/>
                </a:lnTo>
                <a:lnTo>
                  <a:pt x="506" y="604"/>
                </a:lnTo>
                <a:lnTo>
                  <a:pt x="505" y="604"/>
                </a:lnTo>
                <a:lnTo>
                  <a:pt x="503" y="604"/>
                </a:lnTo>
                <a:lnTo>
                  <a:pt x="503" y="602"/>
                </a:lnTo>
                <a:lnTo>
                  <a:pt x="502" y="602"/>
                </a:lnTo>
                <a:lnTo>
                  <a:pt x="502" y="601"/>
                </a:lnTo>
                <a:lnTo>
                  <a:pt x="500" y="601"/>
                </a:lnTo>
                <a:lnTo>
                  <a:pt x="498" y="599"/>
                </a:lnTo>
                <a:lnTo>
                  <a:pt x="497" y="598"/>
                </a:lnTo>
                <a:lnTo>
                  <a:pt x="495" y="598"/>
                </a:lnTo>
                <a:lnTo>
                  <a:pt x="495" y="596"/>
                </a:lnTo>
                <a:lnTo>
                  <a:pt x="495" y="594"/>
                </a:lnTo>
                <a:lnTo>
                  <a:pt x="497" y="594"/>
                </a:lnTo>
                <a:lnTo>
                  <a:pt x="495" y="594"/>
                </a:lnTo>
                <a:lnTo>
                  <a:pt x="495" y="593"/>
                </a:lnTo>
                <a:lnTo>
                  <a:pt x="497" y="593"/>
                </a:lnTo>
                <a:lnTo>
                  <a:pt x="495" y="591"/>
                </a:lnTo>
                <a:lnTo>
                  <a:pt x="494" y="591"/>
                </a:lnTo>
                <a:lnTo>
                  <a:pt x="494" y="590"/>
                </a:lnTo>
                <a:lnTo>
                  <a:pt x="492" y="590"/>
                </a:lnTo>
                <a:lnTo>
                  <a:pt x="492" y="591"/>
                </a:lnTo>
                <a:lnTo>
                  <a:pt x="492" y="593"/>
                </a:lnTo>
                <a:lnTo>
                  <a:pt x="492" y="591"/>
                </a:lnTo>
                <a:lnTo>
                  <a:pt x="491" y="591"/>
                </a:lnTo>
                <a:lnTo>
                  <a:pt x="491" y="590"/>
                </a:lnTo>
                <a:lnTo>
                  <a:pt x="491" y="588"/>
                </a:lnTo>
                <a:lnTo>
                  <a:pt x="489" y="588"/>
                </a:lnTo>
                <a:lnTo>
                  <a:pt x="487" y="588"/>
                </a:lnTo>
                <a:lnTo>
                  <a:pt x="486" y="590"/>
                </a:lnTo>
                <a:lnTo>
                  <a:pt x="486" y="588"/>
                </a:lnTo>
                <a:lnTo>
                  <a:pt x="484" y="588"/>
                </a:lnTo>
                <a:lnTo>
                  <a:pt x="484" y="586"/>
                </a:lnTo>
                <a:lnTo>
                  <a:pt x="486" y="586"/>
                </a:lnTo>
                <a:lnTo>
                  <a:pt x="486" y="585"/>
                </a:lnTo>
                <a:lnTo>
                  <a:pt x="486" y="583"/>
                </a:lnTo>
                <a:lnTo>
                  <a:pt x="486" y="585"/>
                </a:lnTo>
                <a:lnTo>
                  <a:pt x="484" y="583"/>
                </a:lnTo>
                <a:lnTo>
                  <a:pt x="483" y="583"/>
                </a:lnTo>
                <a:lnTo>
                  <a:pt x="483" y="585"/>
                </a:lnTo>
                <a:lnTo>
                  <a:pt x="483" y="586"/>
                </a:lnTo>
                <a:lnTo>
                  <a:pt x="481" y="585"/>
                </a:lnTo>
                <a:lnTo>
                  <a:pt x="481" y="586"/>
                </a:lnTo>
                <a:lnTo>
                  <a:pt x="479" y="586"/>
                </a:lnTo>
                <a:lnTo>
                  <a:pt x="478" y="586"/>
                </a:lnTo>
                <a:lnTo>
                  <a:pt x="478" y="585"/>
                </a:lnTo>
                <a:lnTo>
                  <a:pt x="476" y="585"/>
                </a:lnTo>
                <a:lnTo>
                  <a:pt x="478" y="583"/>
                </a:lnTo>
                <a:lnTo>
                  <a:pt x="478" y="582"/>
                </a:lnTo>
                <a:lnTo>
                  <a:pt x="476" y="583"/>
                </a:lnTo>
                <a:lnTo>
                  <a:pt x="476" y="582"/>
                </a:lnTo>
                <a:lnTo>
                  <a:pt x="475" y="582"/>
                </a:lnTo>
                <a:lnTo>
                  <a:pt x="476" y="582"/>
                </a:lnTo>
                <a:lnTo>
                  <a:pt x="476" y="580"/>
                </a:lnTo>
                <a:lnTo>
                  <a:pt x="475" y="580"/>
                </a:lnTo>
                <a:lnTo>
                  <a:pt x="475" y="582"/>
                </a:lnTo>
                <a:lnTo>
                  <a:pt x="473" y="582"/>
                </a:lnTo>
                <a:lnTo>
                  <a:pt x="471" y="580"/>
                </a:lnTo>
                <a:lnTo>
                  <a:pt x="470" y="580"/>
                </a:lnTo>
                <a:lnTo>
                  <a:pt x="470" y="578"/>
                </a:lnTo>
                <a:lnTo>
                  <a:pt x="471" y="578"/>
                </a:lnTo>
                <a:lnTo>
                  <a:pt x="471" y="577"/>
                </a:lnTo>
                <a:lnTo>
                  <a:pt x="470" y="577"/>
                </a:lnTo>
                <a:lnTo>
                  <a:pt x="468" y="577"/>
                </a:lnTo>
                <a:lnTo>
                  <a:pt x="468" y="578"/>
                </a:lnTo>
                <a:lnTo>
                  <a:pt x="468" y="580"/>
                </a:lnTo>
                <a:lnTo>
                  <a:pt x="467" y="580"/>
                </a:lnTo>
                <a:lnTo>
                  <a:pt x="465" y="580"/>
                </a:lnTo>
                <a:lnTo>
                  <a:pt x="464" y="578"/>
                </a:lnTo>
                <a:lnTo>
                  <a:pt x="462" y="578"/>
                </a:lnTo>
                <a:lnTo>
                  <a:pt x="462" y="577"/>
                </a:lnTo>
                <a:lnTo>
                  <a:pt x="460" y="577"/>
                </a:lnTo>
                <a:lnTo>
                  <a:pt x="460" y="575"/>
                </a:lnTo>
                <a:lnTo>
                  <a:pt x="459" y="574"/>
                </a:lnTo>
                <a:lnTo>
                  <a:pt x="457" y="574"/>
                </a:lnTo>
                <a:lnTo>
                  <a:pt x="456" y="572"/>
                </a:lnTo>
                <a:lnTo>
                  <a:pt x="454" y="571"/>
                </a:lnTo>
                <a:lnTo>
                  <a:pt x="452" y="571"/>
                </a:lnTo>
                <a:lnTo>
                  <a:pt x="452" y="569"/>
                </a:lnTo>
                <a:lnTo>
                  <a:pt x="452" y="571"/>
                </a:lnTo>
                <a:lnTo>
                  <a:pt x="452" y="569"/>
                </a:lnTo>
                <a:lnTo>
                  <a:pt x="451" y="569"/>
                </a:lnTo>
                <a:lnTo>
                  <a:pt x="451" y="567"/>
                </a:lnTo>
                <a:lnTo>
                  <a:pt x="451" y="569"/>
                </a:lnTo>
                <a:lnTo>
                  <a:pt x="451" y="567"/>
                </a:lnTo>
                <a:lnTo>
                  <a:pt x="449" y="566"/>
                </a:lnTo>
                <a:lnTo>
                  <a:pt x="449" y="567"/>
                </a:lnTo>
                <a:lnTo>
                  <a:pt x="448" y="567"/>
                </a:lnTo>
                <a:lnTo>
                  <a:pt x="448" y="566"/>
                </a:lnTo>
                <a:lnTo>
                  <a:pt x="446" y="566"/>
                </a:lnTo>
                <a:lnTo>
                  <a:pt x="445" y="566"/>
                </a:lnTo>
                <a:lnTo>
                  <a:pt x="445" y="564"/>
                </a:lnTo>
                <a:lnTo>
                  <a:pt x="445" y="563"/>
                </a:lnTo>
                <a:lnTo>
                  <a:pt x="445" y="561"/>
                </a:lnTo>
                <a:lnTo>
                  <a:pt x="443" y="559"/>
                </a:lnTo>
                <a:lnTo>
                  <a:pt x="443" y="558"/>
                </a:lnTo>
                <a:lnTo>
                  <a:pt x="441" y="558"/>
                </a:lnTo>
                <a:lnTo>
                  <a:pt x="441" y="556"/>
                </a:lnTo>
                <a:lnTo>
                  <a:pt x="440" y="558"/>
                </a:lnTo>
                <a:lnTo>
                  <a:pt x="438" y="558"/>
                </a:lnTo>
                <a:lnTo>
                  <a:pt x="437" y="558"/>
                </a:lnTo>
                <a:lnTo>
                  <a:pt x="435" y="558"/>
                </a:lnTo>
                <a:lnTo>
                  <a:pt x="433" y="558"/>
                </a:lnTo>
                <a:lnTo>
                  <a:pt x="432" y="558"/>
                </a:lnTo>
                <a:lnTo>
                  <a:pt x="430" y="558"/>
                </a:lnTo>
                <a:lnTo>
                  <a:pt x="430" y="559"/>
                </a:lnTo>
                <a:lnTo>
                  <a:pt x="429" y="559"/>
                </a:lnTo>
                <a:lnTo>
                  <a:pt x="429" y="561"/>
                </a:lnTo>
                <a:lnTo>
                  <a:pt x="427" y="561"/>
                </a:lnTo>
                <a:lnTo>
                  <a:pt x="427" y="563"/>
                </a:lnTo>
                <a:lnTo>
                  <a:pt x="427" y="564"/>
                </a:lnTo>
                <a:lnTo>
                  <a:pt x="427" y="566"/>
                </a:lnTo>
                <a:lnTo>
                  <a:pt x="427" y="567"/>
                </a:lnTo>
                <a:lnTo>
                  <a:pt x="429" y="569"/>
                </a:lnTo>
                <a:lnTo>
                  <a:pt x="429" y="571"/>
                </a:lnTo>
                <a:lnTo>
                  <a:pt x="429" y="572"/>
                </a:lnTo>
                <a:lnTo>
                  <a:pt x="429" y="574"/>
                </a:lnTo>
                <a:lnTo>
                  <a:pt x="429" y="575"/>
                </a:lnTo>
                <a:lnTo>
                  <a:pt x="429" y="577"/>
                </a:lnTo>
                <a:lnTo>
                  <a:pt x="427" y="577"/>
                </a:lnTo>
                <a:lnTo>
                  <a:pt x="427" y="578"/>
                </a:lnTo>
                <a:lnTo>
                  <a:pt x="425" y="580"/>
                </a:lnTo>
                <a:lnTo>
                  <a:pt x="425" y="582"/>
                </a:lnTo>
                <a:lnTo>
                  <a:pt x="424" y="582"/>
                </a:lnTo>
                <a:lnTo>
                  <a:pt x="422" y="583"/>
                </a:lnTo>
                <a:lnTo>
                  <a:pt x="421" y="585"/>
                </a:lnTo>
                <a:lnTo>
                  <a:pt x="419" y="585"/>
                </a:lnTo>
                <a:lnTo>
                  <a:pt x="419" y="586"/>
                </a:lnTo>
                <a:lnTo>
                  <a:pt x="418" y="588"/>
                </a:lnTo>
                <a:lnTo>
                  <a:pt x="416" y="590"/>
                </a:lnTo>
                <a:lnTo>
                  <a:pt x="416" y="591"/>
                </a:lnTo>
                <a:lnTo>
                  <a:pt x="414" y="591"/>
                </a:lnTo>
                <a:lnTo>
                  <a:pt x="414" y="594"/>
                </a:lnTo>
                <a:lnTo>
                  <a:pt x="414" y="596"/>
                </a:lnTo>
                <a:lnTo>
                  <a:pt x="413" y="598"/>
                </a:lnTo>
                <a:lnTo>
                  <a:pt x="413" y="599"/>
                </a:lnTo>
                <a:lnTo>
                  <a:pt x="411" y="599"/>
                </a:lnTo>
                <a:lnTo>
                  <a:pt x="411" y="601"/>
                </a:lnTo>
                <a:lnTo>
                  <a:pt x="411" y="602"/>
                </a:lnTo>
                <a:lnTo>
                  <a:pt x="410" y="602"/>
                </a:lnTo>
                <a:lnTo>
                  <a:pt x="410" y="604"/>
                </a:lnTo>
                <a:lnTo>
                  <a:pt x="410" y="605"/>
                </a:lnTo>
                <a:lnTo>
                  <a:pt x="410" y="607"/>
                </a:lnTo>
                <a:lnTo>
                  <a:pt x="410" y="609"/>
                </a:lnTo>
                <a:lnTo>
                  <a:pt x="411" y="609"/>
                </a:lnTo>
                <a:lnTo>
                  <a:pt x="411" y="610"/>
                </a:lnTo>
                <a:lnTo>
                  <a:pt x="411" y="612"/>
                </a:lnTo>
                <a:lnTo>
                  <a:pt x="413" y="613"/>
                </a:lnTo>
                <a:lnTo>
                  <a:pt x="413" y="615"/>
                </a:lnTo>
                <a:lnTo>
                  <a:pt x="413" y="617"/>
                </a:lnTo>
                <a:lnTo>
                  <a:pt x="413" y="618"/>
                </a:lnTo>
                <a:lnTo>
                  <a:pt x="413" y="620"/>
                </a:lnTo>
                <a:lnTo>
                  <a:pt x="411" y="621"/>
                </a:lnTo>
                <a:lnTo>
                  <a:pt x="411" y="623"/>
                </a:lnTo>
                <a:lnTo>
                  <a:pt x="410" y="623"/>
                </a:lnTo>
                <a:lnTo>
                  <a:pt x="408" y="623"/>
                </a:lnTo>
                <a:lnTo>
                  <a:pt x="406" y="623"/>
                </a:lnTo>
                <a:lnTo>
                  <a:pt x="406" y="625"/>
                </a:lnTo>
                <a:lnTo>
                  <a:pt x="405" y="625"/>
                </a:lnTo>
                <a:lnTo>
                  <a:pt x="405" y="626"/>
                </a:lnTo>
                <a:lnTo>
                  <a:pt x="405" y="628"/>
                </a:lnTo>
                <a:lnTo>
                  <a:pt x="403" y="629"/>
                </a:lnTo>
                <a:lnTo>
                  <a:pt x="403" y="631"/>
                </a:lnTo>
                <a:lnTo>
                  <a:pt x="403" y="632"/>
                </a:lnTo>
                <a:lnTo>
                  <a:pt x="403" y="634"/>
                </a:lnTo>
                <a:lnTo>
                  <a:pt x="405" y="636"/>
                </a:lnTo>
                <a:lnTo>
                  <a:pt x="405" y="637"/>
                </a:lnTo>
                <a:lnTo>
                  <a:pt x="406" y="637"/>
                </a:lnTo>
                <a:lnTo>
                  <a:pt x="406" y="639"/>
                </a:lnTo>
                <a:lnTo>
                  <a:pt x="406" y="640"/>
                </a:lnTo>
                <a:lnTo>
                  <a:pt x="408" y="642"/>
                </a:lnTo>
                <a:lnTo>
                  <a:pt x="408" y="644"/>
                </a:lnTo>
                <a:lnTo>
                  <a:pt x="410" y="644"/>
                </a:lnTo>
                <a:lnTo>
                  <a:pt x="410" y="645"/>
                </a:lnTo>
                <a:lnTo>
                  <a:pt x="411" y="647"/>
                </a:lnTo>
                <a:lnTo>
                  <a:pt x="411" y="648"/>
                </a:lnTo>
                <a:lnTo>
                  <a:pt x="413" y="650"/>
                </a:lnTo>
                <a:lnTo>
                  <a:pt x="413" y="652"/>
                </a:lnTo>
                <a:lnTo>
                  <a:pt x="413" y="653"/>
                </a:lnTo>
                <a:lnTo>
                  <a:pt x="414" y="653"/>
                </a:lnTo>
                <a:lnTo>
                  <a:pt x="414" y="655"/>
                </a:lnTo>
                <a:lnTo>
                  <a:pt x="416" y="656"/>
                </a:lnTo>
                <a:lnTo>
                  <a:pt x="416" y="658"/>
                </a:lnTo>
                <a:lnTo>
                  <a:pt x="416" y="659"/>
                </a:lnTo>
                <a:lnTo>
                  <a:pt x="416" y="661"/>
                </a:lnTo>
                <a:lnTo>
                  <a:pt x="418" y="663"/>
                </a:lnTo>
                <a:lnTo>
                  <a:pt x="418" y="666"/>
                </a:lnTo>
                <a:lnTo>
                  <a:pt x="418" y="667"/>
                </a:lnTo>
                <a:lnTo>
                  <a:pt x="419" y="669"/>
                </a:lnTo>
                <a:lnTo>
                  <a:pt x="419" y="671"/>
                </a:lnTo>
                <a:lnTo>
                  <a:pt x="421" y="671"/>
                </a:lnTo>
                <a:lnTo>
                  <a:pt x="421" y="672"/>
                </a:lnTo>
                <a:lnTo>
                  <a:pt x="422" y="672"/>
                </a:lnTo>
                <a:lnTo>
                  <a:pt x="422" y="674"/>
                </a:lnTo>
                <a:lnTo>
                  <a:pt x="424" y="674"/>
                </a:lnTo>
                <a:lnTo>
                  <a:pt x="425" y="674"/>
                </a:lnTo>
                <a:lnTo>
                  <a:pt x="427" y="675"/>
                </a:lnTo>
                <a:lnTo>
                  <a:pt x="429" y="675"/>
                </a:lnTo>
                <a:lnTo>
                  <a:pt x="430" y="675"/>
                </a:lnTo>
                <a:lnTo>
                  <a:pt x="432" y="675"/>
                </a:lnTo>
                <a:lnTo>
                  <a:pt x="432" y="677"/>
                </a:lnTo>
                <a:lnTo>
                  <a:pt x="433" y="677"/>
                </a:lnTo>
                <a:lnTo>
                  <a:pt x="435" y="679"/>
                </a:lnTo>
                <a:lnTo>
                  <a:pt x="437" y="679"/>
                </a:lnTo>
                <a:lnTo>
                  <a:pt x="438" y="680"/>
                </a:lnTo>
                <a:lnTo>
                  <a:pt x="440" y="680"/>
                </a:lnTo>
                <a:lnTo>
                  <a:pt x="441" y="680"/>
                </a:lnTo>
                <a:lnTo>
                  <a:pt x="443" y="682"/>
                </a:lnTo>
                <a:lnTo>
                  <a:pt x="445" y="682"/>
                </a:lnTo>
                <a:lnTo>
                  <a:pt x="446" y="683"/>
                </a:lnTo>
                <a:lnTo>
                  <a:pt x="448" y="683"/>
                </a:lnTo>
                <a:lnTo>
                  <a:pt x="449" y="685"/>
                </a:lnTo>
                <a:lnTo>
                  <a:pt x="451" y="685"/>
                </a:lnTo>
                <a:lnTo>
                  <a:pt x="452" y="686"/>
                </a:lnTo>
                <a:lnTo>
                  <a:pt x="454" y="688"/>
                </a:lnTo>
                <a:lnTo>
                  <a:pt x="456" y="690"/>
                </a:lnTo>
                <a:lnTo>
                  <a:pt x="457" y="690"/>
                </a:lnTo>
                <a:lnTo>
                  <a:pt x="457" y="691"/>
                </a:lnTo>
                <a:lnTo>
                  <a:pt x="457" y="693"/>
                </a:lnTo>
                <a:lnTo>
                  <a:pt x="459" y="693"/>
                </a:lnTo>
                <a:lnTo>
                  <a:pt x="459" y="694"/>
                </a:lnTo>
                <a:lnTo>
                  <a:pt x="460" y="694"/>
                </a:lnTo>
                <a:lnTo>
                  <a:pt x="460" y="696"/>
                </a:lnTo>
                <a:lnTo>
                  <a:pt x="460" y="698"/>
                </a:lnTo>
                <a:lnTo>
                  <a:pt x="460" y="699"/>
                </a:lnTo>
                <a:lnTo>
                  <a:pt x="462" y="699"/>
                </a:lnTo>
                <a:lnTo>
                  <a:pt x="462" y="701"/>
                </a:lnTo>
                <a:lnTo>
                  <a:pt x="462" y="702"/>
                </a:lnTo>
                <a:lnTo>
                  <a:pt x="462" y="706"/>
                </a:lnTo>
                <a:lnTo>
                  <a:pt x="462" y="707"/>
                </a:lnTo>
                <a:lnTo>
                  <a:pt x="462" y="709"/>
                </a:lnTo>
                <a:lnTo>
                  <a:pt x="462" y="710"/>
                </a:lnTo>
                <a:lnTo>
                  <a:pt x="462" y="712"/>
                </a:lnTo>
                <a:lnTo>
                  <a:pt x="464" y="712"/>
                </a:lnTo>
                <a:lnTo>
                  <a:pt x="464" y="713"/>
                </a:lnTo>
                <a:lnTo>
                  <a:pt x="464" y="715"/>
                </a:lnTo>
                <a:lnTo>
                  <a:pt x="465" y="715"/>
                </a:lnTo>
                <a:lnTo>
                  <a:pt x="465" y="717"/>
                </a:lnTo>
                <a:lnTo>
                  <a:pt x="465" y="718"/>
                </a:lnTo>
                <a:lnTo>
                  <a:pt x="465" y="720"/>
                </a:lnTo>
                <a:lnTo>
                  <a:pt x="465" y="721"/>
                </a:lnTo>
                <a:lnTo>
                  <a:pt x="465" y="723"/>
                </a:lnTo>
                <a:lnTo>
                  <a:pt x="464" y="723"/>
                </a:lnTo>
                <a:lnTo>
                  <a:pt x="464" y="725"/>
                </a:lnTo>
                <a:lnTo>
                  <a:pt x="464" y="726"/>
                </a:lnTo>
                <a:lnTo>
                  <a:pt x="464" y="728"/>
                </a:lnTo>
                <a:lnTo>
                  <a:pt x="462" y="729"/>
                </a:lnTo>
                <a:lnTo>
                  <a:pt x="462" y="731"/>
                </a:lnTo>
                <a:lnTo>
                  <a:pt x="460" y="731"/>
                </a:lnTo>
                <a:lnTo>
                  <a:pt x="459" y="731"/>
                </a:lnTo>
                <a:lnTo>
                  <a:pt x="459" y="733"/>
                </a:lnTo>
                <a:lnTo>
                  <a:pt x="457" y="733"/>
                </a:lnTo>
                <a:lnTo>
                  <a:pt x="457" y="734"/>
                </a:lnTo>
                <a:lnTo>
                  <a:pt x="457" y="736"/>
                </a:lnTo>
                <a:lnTo>
                  <a:pt x="456" y="737"/>
                </a:lnTo>
                <a:lnTo>
                  <a:pt x="456" y="739"/>
                </a:lnTo>
                <a:lnTo>
                  <a:pt x="456" y="740"/>
                </a:lnTo>
                <a:lnTo>
                  <a:pt x="456" y="742"/>
                </a:lnTo>
                <a:lnTo>
                  <a:pt x="454" y="742"/>
                </a:lnTo>
                <a:lnTo>
                  <a:pt x="454" y="744"/>
                </a:lnTo>
                <a:lnTo>
                  <a:pt x="452" y="744"/>
                </a:lnTo>
                <a:lnTo>
                  <a:pt x="452" y="745"/>
                </a:lnTo>
                <a:lnTo>
                  <a:pt x="451" y="745"/>
                </a:lnTo>
                <a:lnTo>
                  <a:pt x="451" y="747"/>
                </a:lnTo>
                <a:lnTo>
                  <a:pt x="449" y="747"/>
                </a:lnTo>
                <a:lnTo>
                  <a:pt x="449" y="748"/>
                </a:lnTo>
                <a:lnTo>
                  <a:pt x="448" y="748"/>
                </a:lnTo>
                <a:lnTo>
                  <a:pt x="448" y="750"/>
                </a:lnTo>
                <a:lnTo>
                  <a:pt x="446" y="752"/>
                </a:lnTo>
                <a:lnTo>
                  <a:pt x="446" y="753"/>
                </a:lnTo>
                <a:lnTo>
                  <a:pt x="445" y="753"/>
                </a:lnTo>
                <a:lnTo>
                  <a:pt x="445" y="755"/>
                </a:lnTo>
                <a:lnTo>
                  <a:pt x="445" y="756"/>
                </a:lnTo>
                <a:lnTo>
                  <a:pt x="443" y="758"/>
                </a:lnTo>
                <a:lnTo>
                  <a:pt x="443" y="760"/>
                </a:lnTo>
                <a:lnTo>
                  <a:pt x="441" y="760"/>
                </a:lnTo>
                <a:lnTo>
                  <a:pt x="441" y="761"/>
                </a:lnTo>
                <a:lnTo>
                  <a:pt x="440" y="761"/>
                </a:lnTo>
                <a:lnTo>
                  <a:pt x="440" y="763"/>
                </a:lnTo>
                <a:lnTo>
                  <a:pt x="440" y="764"/>
                </a:lnTo>
                <a:lnTo>
                  <a:pt x="438" y="764"/>
                </a:lnTo>
                <a:lnTo>
                  <a:pt x="438" y="766"/>
                </a:lnTo>
                <a:lnTo>
                  <a:pt x="438" y="767"/>
                </a:lnTo>
                <a:lnTo>
                  <a:pt x="438" y="769"/>
                </a:lnTo>
                <a:lnTo>
                  <a:pt x="437" y="769"/>
                </a:lnTo>
                <a:lnTo>
                  <a:pt x="437" y="771"/>
                </a:lnTo>
                <a:lnTo>
                  <a:pt x="437" y="772"/>
                </a:lnTo>
                <a:lnTo>
                  <a:pt x="437" y="774"/>
                </a:lnTo>
                <a:lnTo>
                  <a:pt x="437" y="775"/>
                </a:lnTo>
                <a:lnTo>
                  <a:pt x="437" y="777"/>
                </a:lnTo>
                <a:lnTo>
                  <a:pt x="438" y="777"/>
                </a:lnTo>
                <a:lnTo>
                  <a:pt x="438" y="779"/>
                </a:lnTo>
                <a:lnTo>
                  <a:pt x="438" y="780"/>
                </a:lnTo>
                <a:lnTo>
                  <a:pt x="440" y="780"/>
                </a:lnTo>
                <a:lnTo>
                  <a:pt x="440" y="782"/>
                </a:lnTo>
                <a:lnTo>
                  <a:pt x="440" y="783"/>
                </a:lnTo>
                <a:lnTo>
                  <a:pt x="441" y="785"/>
                </a:lnTo>
                <a:lnTo>
                  <a:pt x="443" y="787"/>
                </a:lnTo>
                <a:lnTo>
                  <a:pt x="443" y="788"/>
                </a:lnTo>
                <a:lnTo>
                  <a:pt x="445" y="790"/>
                </a:lnTo>
                <a:lnTo>
                  <a:pt x="446" y="790"/>
                </a:lnTo>
                <a:lnTo>
                  <a:pt x="446" y="791"/>
                </a:lnTo>
                <a:lnTo>
                  <a:pt x="448" y="793"/>
                </a:lnTo>
                <a:lnTo>
                  <a:pt x="449" y="794"/>
                </a:lnTo>
                <a:lnTo>
                  <a:pt x="451" y="796"/>
                </a:lnTo>
                <a:lnTo>
                  <a:pt x="452" y="796"/>
                </a:lnTo>
                <a:lnTo>
                  <a:pt x="454" y="798"/>
                </a:lnTo>
                <a:lnTo>
                  <a:pt x="456" y="798"/>
                </a:lnTo>
                <a:lnTo>
                  <a:pt x="457" y="799"/>
                </a:lnTo>
                <a:lnTo>
                  <a:pt x="459" y="799"/>
                </a:lnTo>
                <a:lnTo>
                  <a:pt x="459" y="801"/>
                </a:lnTo>
                <a:lnTo>
                  <a:pt x="460" y="802"/>
                </a:lnTo>
                <a:lnTo>
                  <a:pt x="462" y="804"/>
                </a:lnTo>
                <a:lnTo>
                  <a:pt x="462" y="806"/>
                </a:lnTo>
                <a:lnTo>
                  <a:pt x="464" y="806"/>
                </a:lnTo>
                <a:lnTo>
                  <a:pt x="465" y="807"/>
                </a:lnTo>
                <a:lnTo>
                  <a:pt x="467" y="807"/>
                </a:lnTo>
                <a:lnTo>
                  <a:pt x="467" y="809"/>
                </a:lnTo>
                <a:lnTo>
                  <a:pt x="468" y="809"/>
                </a:lnTo>
                <a:lnTo>
                  <a:pt x="468" y="810"/>
                </a:lnTo>
                <a:lnTo>
                  <a:pt x="468" y="812"/>
                </a:lnTo>
                <a:lnTo>
                  <a:pt x="470" y="812"/>
                </a:lnTo>
                <a:lnTo>
                  <a:pt x="470" y="814"/>
                </a:lnTo>
                <a:lnTo>
                  <a:pt x="470" y="815"/>
                </a:lnTo>
                <a:lnTo>
                  <a:pt x="470" y="817"/>
                </a:lnTo>
                <a:lnTo>
                  <a:pt x="471" y="818"/>
                </a:lnTo>
                <a:lnTo>
                  <a:pt x="471" y="820"/>
                </a:lnTo>
                <a:lnTo>
                  <a:pt x="471" y="821"/>
                </a:lnTo>
                <a:lnTo>
                  <a:pt x="471" y="823"/>
                </a:lnTo>
                <a:lnTo>
                  <a:pt x="471" y="825"/>
                </a:lnTo>
                <a:lnTo>
                  <a:pt x="471" y="826"/>
                </a:lnTo>
                <a:lnTo>
                  <a:pt x="471" y="828"/>
                </a:lnTo>
                <a:lnTo>
                  <a:pt x="471" y="829"/>
                </a:lnTo>
                <a:lnTo>
                  <a:pt x="471" y="831"/>
                </a:lnTo>
                <a:lnTo>
                  <a:pt x="473" y="833"/>
                </a:lnTo>
                <a:lnTo>
                  <a:pt x="473" y="834"/>
                </a:lnTo>
                <a:lnTo>
                  <a:pt x="473" y="836"/>
                </a:lnTo>
                <a:lnTo>
                  <a:pt x="473" y="837"/>
                </a:lnTo>
                <a:lnTo>
                  <a:pt x="475" y="837"/>
                </a:lnTo>
                <a:lnTo>
                  <a:pt x="475" y="839"/>
                </a:lnTo>
                <a:lnTo>
                  <a:pt x="475" y="841"/>
                </a:lnTo>
                <a:lnTo>
                  <a:pt x="476" y="842"/>
                </a:lnTo>
                <a:lnTo>
                  <a:pt x="476" y="844"/>
                </a:lnTo>
                <a:lnTo>
                  <a:pt x="478" y="845"/>
                </a:lnTo>
                <a:lnTo>
                  <a:pt x="478" y="847"/>
                </a:lnTo>
                <a:lnTo>
                  <a:pt x="479" y="848"/>
                </a:lnTo>
                <a:lnTo>
                  <a:pt x="479" y="850"/>
                </a:lnTo>
                <a:lnTo>
                  <a:pt x="481" y="850"/>
                </a:lnTo>
                <a:lnTo>
                  <a:pt x="481" y="852"/>
                </a:lnTo>
                <a:lnTo>
                  <a:pt x="483" y="852"/>
                </a:lnTo>
                <a:lnTo>
                  <a:pt x="484" y="853"/>
                </a:lnTo>
                <a:lnTo>
                  <a:pt x="486" y="853"/>
                </a:lnTo>
                <a:lnTo>
                  <a:pt x="487" y="853"/>
                </a:lnTo>
                <a:lnTo>
                  <a:pt x="489" y="853"/>
                </a:lnTo>
                <a:lnTo>
                  <a:pt x="489" y="855"/>
                </a:lnTo>
                <a:lnTo>
                  <a:pt x="491" y="855"/>
                </a:lnTo>
                <a:lnTo>
                  <a:pt x="492" y="855"/>
                </a:lnTo>
                <a:lnTo>
                  <a:pt x="494" y="855"/>
                </a:lnTo>
                <a:lnTo>
                  <a:pt x="495" y="855"/>
                </a:lnTo>
                <a:lnTo>
                  <a:pt x="497" y="855"/>
                </a:lnTo>
                <a:lnTo>
                  <a:pt x="498" y="855"/>
                </a:lnTo>
                <a:lnTo>
                  <a:pt x="500" y="855"/>
                </a:lnTo>
                <a:lnTo>
                  <a:pt x="502" y="855"/>
                </a:lnTo>
                <a:lnTo>
                  <a:pt x="503" y="855"/>
                </a:lnTo>
                <a:lnTo>
                  <a:pt x="505" y="855"/>
                </a:lnTo>
                <a:lnTo>
                  <a:pt x="506" y="856"/>
                </a:lnTo>
                <a:lnTo>
                  <a:pt x="508" y="856"/>
                </a:lnTo>
                <a:lnTo>
                  <a:pt x="510" y="858"/>
                </a:lnTo>
                <a:lnTo>
                  <a:pt x="511" y="860"/>
                </a:lnTo>
                <a:lnTo>
                  <a:pt x="513" y="861"/>
                </a:lnTo>
                <a:lnTo>
                  <a:pt x="513" y="863"/>
                </a:lnTo>
                <a:lnTo>
                  <a:pt x="514" y="864"/>
                </a:lnTo>
                <a:lnTo>
                  <a:pt x="513" y="866"/>
                </a:lnTo>
                <a:lnTo>
                  <a:pt x="513" y="868"/>
                </a:lnTo>
                <a:lnTo>
                  <a:pt x="511" y="869"/>
                </a:lnTo>
                <a:lnTo>
                  <a:pt x="510" y="869"/>
                </a:lnTo>
                <a:lnTo>
                  <a:pt x="510" y="871"/>
                </a:lnTo>
                <a:lnTo>
                  <a:pt x="508" y="872"/>
                </a:lnTo>
                <a:lnTo>
                  <a:pt x="506" y="875"/>
                </a:lnTo>
                <a:lnTo>
                  <a:pt x="505" y="875"/>
                </a:lnTo>
                <a:lnTo>
                  <a:pt x="503" y="875"/>
                </a:lnTo>
                <a:lnTo>
                  <a:pt x="502" y="877"/>
                </a:lnTo>
                <a:lnTo>
                  <a:pt x="500" y="877"/>
                </a:lnTo>
                <a:lnTo>
                  <a:pt x="500" y="879"/>
                </a:lnTo>
                <a:lnTo>
                  <a:pt x="498" y="879"/>
                </a:lnTo>
                <a:lnTo>
                  <a:pt x="497" y="879"/>
                </a:lnTo>
                <a:lnTo>
                  <a:pt x="497" y="880"/>
                </a:lnTo>
                <a:lnTo>
                  <a:pt x="495" y="880"/>
                </a:lnTo>
                <a:lnTo>
                  <a:pt x="494" y="880"/>
                </a:lnTo>
                <a:lnTo>
                  <a:pt x="492" y="882"/>
                </a:lnTo>
                <a:lnTo>
                  <a:pt x="491" y="882"/>
                </a:lnTo>
                <a:lnTo>
                  <a:pt x="491" y="883"/>
                </a:lnTo>
                <a:lnTo>
                  <a:pt x="489" y="883"/>
                </a:lnTo>
                <a:lnTo>
                  <a:pt x="487" y="885"/>
                </a:lnTo>
                <a:lnTo>
                  <a:pt x="486" y="887"/>
                </a:lnTo>
                <a:lnTo>
                  <a:pt x="486" y="888"/>
                </a:lnTo>
                <a:lnTo>
                  <a:pt x="484" y="888"/>
                </a:lnTo>
                <a:lnTo>
                  <a:pt x="484" y="890"/>
                </a:lnTo>
                <a:lnTo>
                  <a:pt x="483" y="890"/>
                </a:lnTo>
                <a:lnTo>
                  <a:pt x="483" y="891"/>
                </a:lnTo>
                <a:lnTo>
                  <a:pt x="483" y="893"/>
                </a:lnTo>
                <a:lnTo>
                  <a:pt x="481" y="893"/>
                </a:lnTo>
                <a:lnTo>
                  <a:pt x="481" y="895"/>
                </a:lnTo>
                <a:lnTo>
                  <a:pt x="481" y="896"/>
                </a:lnTo>
                <a:lnTo>
                  <a:pt x="481" y="898"/>
                </a:lnTo>
                <a:lnTo>
                  <a:pt x="479" y="899"/>
                </a:lnTo>
                <a:lnTo>
                  <a:pt x="479" y="901"/>
                </a:lnTo>
                <a:lnTo>
                  <a:pt x="479" y="902"/>
                </a:lnTo>
                <a:lnTo>
                  <a:pt x="479" y="904"/>
                </a:lnTo>
                <a:lnTo>
                  <a:pt x="479" y="906"/>
                </a:lnTo>
                <a:lnTo>
                  <a:pt x="479" y="907"/>
                </a:lnTo>
                <a:lnTo>
                  <a:pt x="479" y="909"/>
                </a:lnTo>
                <a:lnTo>
                  <a:pt x="479" y="910"/>
                </a:lnTo>
                <a:lnTo>
                  <a:pt x="479" y="912"/>
                </a:lnTo>
                <a:lnTo>
                  <a:pt x="479" y="914"/>
                </a:lnTo>
                <a:lnTo>
                  <a:pt x="479" y="915"/>
                </a:lnTo>
                <a:lnTo>
                  <a:pt x="479" y="917"/>
                </a:lnTo>
                <a:lnTo>
                  <a:pt x="479" y="918"/>
                </a:lnTo>
                <a:lnTo>
                  <a:pt x="479" y="920"/>
                </a:lnTo>
                <a:lnTo>
                  <a:pt x="479" y="922"/>
                </a:lnTo>
                <a:lnTo>
                  <a:pt x="478" y="923"/>
                </a:lnTo>
                <a:lnTo>
                  <a:pt x="478" y="925"/>
                </a:lnTo>
                <a:lnTo>
                  <a:pt x="478" y="926"/>
                </a:lnTo>
                <a:lnTo>
                  <a:pt x="478" y="928"/>
                </a:lnTo>
                <a:lnTo>
                  <a:pt x="478" y="929"/>
                </a:lnTo>
                <a:lnTo>
                  <a:pt x="478" y="931"/>
                </a:lnTo>
                <a:lnTo>
                  <a:pt x="478" y="933"/>
                </a:lnTo>
                <a:lnTo>
                  <a:pt x="476" y="934"/>
                </a:lnTo>
                <a:lnTo>
                  <a:pt x="476" y="936"/>
                </a:lnTo>
                <a:lnTo>
                  <a:pt x="476" y="937"/>
                </a:lnTo>
                <a:lnTo>
                  <a:pt x="476" y="939"/>
                </a:lnTo>
                <a:lnTo>
                  <a:pt x="475" y="939"/>
                </a:lnTo>
                <a:lnTo>
                  <a:pt x="475" y="941"/>
                </a:lnTo>
                <a:lnTo>
                  <a:pt x="475" y="942"/>
                </a:lnTo>
                <a:lnTo>
                  <a:pt x="475" y="944"/>
                </a:lnTo>
                <a:lnTo>
                  <a:pt x="473" y="944"/>
                </a:lnTo>
                <a:lnTo>
                  <a:pt x="473" y="945"/>
                </a:lnTo>
                <a:lnTo>
                  <a:pt x="471" y="947"/>
                </a:lnTo>
                <a:lnTo>
                  <a:pt x="471" y="949"/>
                </a:lnTo>
                <a:lnTo>
                  <a:pt x="470" y="949"/>
                </a:lnTo>
                <a:lnTo>
                  <a:pt x="470" y="950"/>
                </a:lnTo>
                <a:lnTo>
                  <a:pt x="468" y="950"/>
                </a:lnTo>
                <a:lnTo>
                  <a:pt x="467" y="952"/>
                </a:lnTo>
                <a:lnTo>
                  <a:pt x="467" y="953"/>
                </a:lnTo>
                <a:lnTo>
                  <a:pt x="465" y="953"/>
                </a:lnTo>
                <a:lnTo>
                  <a:pt x="465" y="955"/>
                </a:lnTo>
                <a:lnTo>
                  <a:pt x="464" y="955"/>
                </a:lnTo>
                <a:lnTo>
                  <a:pt x="462" y="956"/>
                </a:lnTo>
                <a:lnTo>
                  <a:pt x="460" y="956"/>
                </a:lnTo>
                <a:lnTo>
                  <a:pt x="460" y="958"/>
                </a:lnTo>
                <a:lnTo>
                  <a:pt x="459" y="958"/>
                </a:lnTo>
                <a:lnTo>
                  <a:pt x="457" y="960"/>
                </a:lnTo>
                <a:lnTo>
                  <a:pt x="456" y="960"/>
                </a:lnTo>
                <a:lnTo>
                  <a:pt x="454" y="961"/>
                </a:lnTo>
                <a:lnTo>
                  <a:pt x="452" y="961"/>
                </a:lnTo>
                <a:lnTo>
                  <a:pt x="452" y="963"/>
                </a:lnTo>
                <a:lnTo>
                  <a:pt x="451" y="963"/>
                </a:lnTo>
                <a:lnTo>
                  <a:pt x="448" y="964"/>
                </a:lnTo>
                <a:lnTo>
                  <a:pt x="446" y="964"/>
                </a:lnTo>
                <a:lnTo>
                  <a:pt x="445" y="964"/>
                </a:lnTo>
                <a:lnTo>
                  <a:pt x="445" y="966"/>
                </a:lnTo>
                <a:lnTo>
                  <a:pt x="443" y="966"/>
                </a:lnTo>
                <a:lnTo>
                  <a:pt x="441" y="966"/>
                </a:lnTo>
                <a:lnTo>
                  <a:pt x="440" y="966"/>
                </a:lnTo>
                <a:lnTo>
                  <a:pt x="440" y="968"/>
                </a:lnTo>
                <a:lnTo>
                  <a:pt x="438" y="968"/>
                </a:lnTo>
                <a:lnTo>
                  <a:pt x="437" y="968"/>
                </a:lnTo>
                <a:lnTo>
                  <a:pt x="435" y="968"/>
                </a:lnTo>
                <a:lnTo>
                  <a:pt x="435" y="969"/>
                </a:lnTo>
                <a:lnTo>
                  <a:pt x="433" y="969"/>
                </a:lnTo>
                <a:lnTo>
                  <a:pt x="432" y="969"/>
                </a:lnTo>
                <a:lnTo>
                  <a:pt x="432" y="971"/>
                </a:lnTo>
                <a:lnTo>
                  <a:pt x="430" y="971"/>
                </a:lnTo>
                <a:lnTo>
                  <a:pt x="430" y="972"/>
                </a:lnTo>
                <a:lnTo>
                  <a:pt x="429" y="972"/>
                </a:lnTo>
                <a:lnTo>
                  <a:pt x="427" y="972"/>
                </a:lnTo>
                <a:lnTo>
                  <a:pt x="425" y="974"/>
                </a:lnTo>
                <a:lnTo>
                  <a:pt x="424" y="976"/>
                </a:lnTo>
                <a:lnTo>
                  <a:pt x="422" y="977"/>
                </a:lnTo>
                <a:lnTo>
                  <a:pt x="421" y="977"/>
                </a:lnTo>
                <a:lnTo>
                  <a:pt x="421" y="979"/>
                </a:lnTo>
                <a:lnTo>
                  <a:pt x="419" y="979"/>
                </a:lnTo>
                <a:lnTo>
                  <a:pt x="418" y="980"/>
                </a:lnTo>
                <a:lnTo>
                  <a:pt x="416" y="980"/>
                </a:lnTo>
                <a:lnTo>
                  <a:pt x="416" y="982"/>
                </a:lnTo>
                <a:lnTo>
                  <a:pt x="414" y="982"/>
                </a:lnTo>
                <a:lnTo>
                  <a:pt x="414" y="983"/>
                </a:lnTo>
                <a:lnTo>
                  <a:pt x="413" y="983"/>
                </a:lnTo>
                <a:lnTo>
                  <a:pt x="413" y="985"/>
                </a:lnTo>
                <a:lnTo>
                  <a:pt x="411" y="985"/>
                </a:lnTo>
                <a:lnTo>
                  <a:pt x="411" y="987"/>
                </a:lnTo>
                <a:lnTo>
                  <a:pt x="410" y="987"/>
                </a:lnTo>
                <a:lnTo>
                  <a:pt x="410" y="988"/>
                </a:lnTo>
                <a:lnTo>
                  <a:pt x="408" y="988"/>
                </a:lnTo>
                <a:lnTo>
                  <a:pt x="408" y="990"/>
                </a:lnTo>
                <a:lnTo>
                  <a:pt x="406" y="990"/>
                </a:lnTo>
                <a:lnTo>
                  <a:pt x="406" y="991"/>
                </a:lnTo>
                <a:lnTo>
                  <a:pt x="405" y="991"/>
                </a:lnTo>
                <a:lnTo>
                  <a:pt x="403" y="993"/>
                </a:lnTo>
                <a:lnTo>
                  <a:pt x="403" y="995"/>
                </a:lnTo>
                <a:lnTo>
                  <a:pt x="402" y="996"/>
                </a:lnTo>
                <a:lnTo>
                  <a:pt x="400" y="996"/>
                </a:lnTo>
                <a:lnTo>
                  <a:pt x="400" y="998"/>
                </a:lnTo>
                <a:lnTo>
                  <a:pt x="398" y="999"/>
                </a:lnTo>
                <a:lnTo>
                  <a:pt x="397" y="1001"/>
                </a:lnTo>
                <a:lnTo>
                  <a:pt x="397" y="1003"/>
                </a:lnTo>
                <a:lnTo>
                  <a:pt x="395" y="1003"/>
                </a:lnTo>
                <a:lnTo>
                  <a:pt x="394" y="1004"/>
                </a:lnTo>
                <a:lnTo>
                  <a:pt x="394" y="1006"/>
                </a:lnTo>
                <a:lnTo>
                  <a:pt x="394" y="1007"/>
                </a:lnTo>
                <a:lnTo>
                  <a:pt x="392" y="1007"/>
                </a:lnTo>
                <a:lnTo>
                  <a:pt x="392" y="1009"/>
                </a:lnTo>
                <a:lnTo>
                  <a:pt x="391" y="1010"/>
                </a:lnTo>
                <a:lnTo>
                  <a:pt x="391" y="1012"/>
                </a:lnTo>
                <a:lnTo>
                  <a:pt x="389" y="1014"/>
                </a:lnTo>
                <a:lnTo>
                  <a:pt x="389" y="1015"/>
                </a:lnTo>
                <a:lnTo>
                  <a:pt x="389" y="1017"/>
                </a:lnTo>
                <a:lnTo>
                  <a:pt x="384" y="1031"/>
                </a:lnTo>
                <a:lnTo>
                  <a:pt x="367" y="1077"/>
                </a:lnTo>
                <a:lnTo>
                  <a:pt x="364" y="1076"/>
                </a:lnTo>
                <a:lnTo>
                  <a:pt x="364" y="1074"/>
                </a:lnTo>
                <a:lnTo>
                  <a:pt x="344" y="1061"/>
                </a:lnTo>
                <a:lnTo>
                  <a:pt x="333" y="1052"/>
                </a:lnTo>
                <a:lnTo>
                  <a:pt x="332" y="1050"/>
                </a:lnTo>
                <a:lnTo>
                  <a:pt x="327" y="1049"/>
                </a:lnTo>
                <a:lnTo>
                  <a:pt x="302" y="1031"/>
                </a:lnTo>
                <a:lnTo>
                  <a:pt x="302" y="1022"/>
                </a:lnTo>
                <a:lnTo>
                  <a:pt x="302" y="1017"/>
                </a:lnTo>
                <a:lnTo>
                  <a:pt x="302" y="1009"/>
                </a:lnTo>
                <a:lnTo>
                  <a:pt x="302" y="988"/>
                </a:lnTo>
                <a:lnTo>
                  <a:pt x="300" y="988"/>
                </a:lnTo>
                <a:lnTo>
                  <a:pt x="300" y="990"/>
                </a:lnTo>
                <a:lnTo>
                  <a:pt x="298" y="990"/>
                </a:lnTo>
                <a:lnTo>
                  <a:pt x="297" y="990"/>
                </a:lnTo>
                <a:lnTo>
                  <a:pt x="297" y="991"/>
                </a:lnTo>
                <a:lnTo>
                  <a:pt x="295" y="991"/>
                </a:lnTo>
                <a:lnTo>
                  <a:pt x="294" y="991"/>
                </a:lnTo>
                <a:lnTo>
                  <a:pt x="292" y="991"/>
                </a:lnTo>
                <a:lnTo>
                  <a:pt x="290" y="991"/>
                </a:lnTo>
                <a:lnTo>
                  <a:pt x="290" y="993"/>
                </a:lnTo>
                <a:lnTo>
                  <a:pt x="289" y="993"/>
                </a:lnTo>
                <a:lnTo>
                  <a:pt x="287" y="993"/>
                </a:lnTo>
                <a:lnTo>
                  <a:pt x="287" y="995"/>
                </a:lnTo>
                <a:lnTo>
                  <a:pt x="286" y="995"/>
                </a:lnTo>
                <a:lnTo>
                  <a:pt x="284" y="995"/>
                </a:lnTo>
                <a:lnTo>
                  <a:pt x="283" y="995"/>
                </a:lnTo>
                <a:lnTo>
                  <a:pt x="281" y="995"/>
                </a:lnTo>
                <a:lnTo>
                  <a:pt x="281" y="996"/>
                </a:lnTo>
                <a:lnTo>
                  <a:pt x="279" y="996"/>
                </a:lnTo>
                <a:lnTo>
                  <a:pt x="279" y="998"/>
                </a:lnTo>
                <a:lnTo>
                  <a:pt x="278" y="998"/>
                </a:lnTo>
                <a:lnTo>
                  <a:pt x="276" y="998"/>
                </a:lnTo>
                <a:lnTo>
                  <a:pt x="276" y="999"/>
                </a:lnTo>
                <a:lnTo>
                  <a:pt x="275" y="998"/>
                </a:lnTo>
                <a:lnTo>
                  <a:pt x="275" y="999"/>
                </a:lnTo>
                <a:lnTo>
                  <a:pt x="275" y="998"/>
                </a:lnTo>
                <a:lnTo>
                  <a:pt x="273" y="998"/>
                </a:lnTo>
                <a:lnTo>
                  <a:pt x="273" y="996"/>
                </a:lnTo>
                <a:lnTo>
                  <a:pt x="271" y="996"/>
                </a:lnTo>
                <a:lnTo>
                  <a:pt x="271" y="998"/>
                </a:lnTo>
                <a:lnTo>
                  <a:pt x="271" y="996"/>
                </a:lnTo>
                <a:lnTo>
                  <a:pt x="270" y="996"/>
                </a:lnTo>
                <a:lnTo>
                  <a:pt x="270" y="998"/>
                </a:lnTo>
                <a:lnTo>
                  <a:pt x="268" y="998"/>
                </a:lnTo>
                <a:lnTo>
                  <a:pt x="268" y="996"/>
                </a:lnTo>
                <a:lnTo>
                  <a:pt x="267" y="996"/>
                </a:lnTo>
                <a:lnTo>
                  <a:pt x="267" y="995"/>
                </a:lnTo>
                <a:lnTo>
                  <a:pt x="267" y="996"/>
                </a:lnTo>
                <a:lnTo>
                  <a:pt x="265" y="995"/>
                </a:lnTo>
                <a:lnTo>
                  <a:pt x="265" y="996"/>
                </a:lnTo>
                <a:lnTo>
                  <a:pt x="264" y="996"/>
                </a:lnTo>
                <a:lnTo>
                  <a:pt x="264" y="995"/>
                </a:lnTo>
                <a:lnTo>
                  <a:pt x="262" y="995"/>
                </a:lnTo>
                <a:lnTo>
                  <a:pt x="260" y="995"/>
                </a:lnTo>
                <a:lnTo>
                  <a:pt x="260" y="996"/>
                </a:lnTo>
                <a:lnTo>
                  <a:pt x="259" y="998"/>
                </a:lnTo>
                <a:lnTo>
                  <a:pt x="259" y="999"/>
                </a:lnTo>
                <a:lnTo>
                  <a:pt x="219" y="972"/>
                </a:lnTo>
                <a:lnTo>
                  <a:pt x="219" y="971"/>
                </a:lnTo>
                <a:lnTo>
                  <a:pt x="217" y="971"/>
                </a:lnTo>
                <a:lnTo>
                  <a:pt x="217" y="969"/>
                </a:lnTo>
                <a:lnTo>
                  <a:pt x="216" y="969"/>
                </a:lnTo>
                <a:lnTo>
                  <a:pt x="216" y="968"/>
                </a:lnTo>
                <a:lnTo>
                  <a:pt x="216" y="966"/>
                </a:lnTo>
                <a:lnTo>
                  <a:pt x="216" y="964"/>
                </a:lnTo>
                <a:lnTo>
                  <a:pt x="214" y="964"/>
                </a:lnTo>
                <a:lnTo>
                  <a:pt x="214" y="963"/>
                </a:lnTo>
                <a:lnTo>
                  <a:pt x="214" y="961"/>
                </a:lnTo>
                <a:lnTo>
                  <a:pt x="213" y="960"/>
                </a:lnTo>
                <a:lnTo>
                  <a:pt x="214" y="958"/>
                </a:lnTo>
                <a:lnTo>
                  <a:pt x="214" y="956"/>
                </a:lnTo>
                <a:lnTo>
                  <a:pt x="216" y="956"/>
                </a:lnTo>
                <a:lnTo>
                  <a:pt x="216" y="955"/>
                </a:lnTo>
                <a:lnTo>
                  <a:pt x="214" y="953"/>
                </a:lnTo>
                <a:lnTo>
                  <a:pt x="213" y="952"/>
                </a:lnTo>
                <a:lnTo>
                  <a:pt x="211" y="952"/>
                </a:lnTo>
                <a:lnTo>
                  <a:pt x="211" y="950"/>
                </a:lnTo>
                <a:lnTo>
                  <a:pt x="210" y="950"/>
                </a:lnTo>
                <a:lnTo>
                  <a:pt x="208" y="949"/>
                </a:lnTo>
                <a:lnTo>
                  <a:pt x="206" y="949"/>
                </a:lnTo>
                <a:lnTo>
                  <a:pt x="206" y="947"/>
                </a:lnTo>
                <a:lnTo>
                  <a:pt x="205" y="947"/>
                </a:lnTo>
                <a:lnTo>
                  <a:pt x="205" y="945"/>
                </a:lnTo>
                <a:lnTo>
                  <a:pt x="203" y="945"/>
                </a:lnTo>
                <a:lnTo>
                  <a:pt x="202" y="944"/>
                </a:lnTo>
                <a:lnTo>
                  <a:pt x="200" y="942"/>
                </a:lnTo>
                <a:lnTo>
                  <a:pt x="198" y="942"/>
                </a:lnTo>
                <a:lnTo>
                  <a:pt x="198" y="941"/>
                </a:lnTo>
                <a:lnTo>
                  <a:pt x="197" y="941"/>
                </a:lnTo>
                <a:lnTo>
                  <a:pt x="197" y="939"/>
                </a:lnTo>
                <a:lnTo>
                  <a:pt x="195" y="939"/>
                </a:lnTo>
                <a:lnTo>
                  <a:pt x="194" y="937"/>
                </a:lnTo>
                <a:lnTo>
                  <a:pt x="192" y="937"/>
                </a:lnTo>
                <a:lnTo>
                  <a:pt x="190" y="936"/>
                </a:lnTo>
                <a:lnTo>
                  <a:pt x="190" y="934"/>
                </a:lnTo>
                <a:lnTo>
                  <a:pt x="189" y="934"/>
                </a:lnTo>
                <a:lnTo>
                  <a:pt x="187" y="933"/>
                </a:lnTo>
                <a:lnTo>
                  <a:pt x="187" y="931"/>
                </a:lnTo>
                <a:lnTo>
                  <a:pt x="187" y="929"/>
                </a:lnTo>
                <a:lnTo>
                  <a:pt x="186" y="929"/>
                </a:lnTo>
                <a:lnTo>
                  <a:pt x="186" y="928"/>
                </a:lnTo>
                <a:lnTo>
                  <a:pt x="186" y="929"/>
                </a:lnTo>
                <a:lnTo>
                  <a:pt x="184" y="929"/>
                </a:lnTo>
                <a:lnTo>
                  <a:pt x="184" y="928"/>
                </a:lnTo>
                <a:lnTo>
                  <a:pt x="183" y="928"/>
                </a:lnTo>
                <a:lnTo>
                  <a:pt x="183" y="929"/>
                </a:lnTo>
                <a:lnTo>
                  <a:pt x="183" y="928"/>
                </a:lnTo>
                <a:lnTo>
                  <a:pt x="183" y="926"/>
                </a:lnTo>
                <a:lnTo>
                  <a:pt x="181" y="926"/>
                </a:lnTo>
                <a:lnTo>
                  <a:pt x="179" y="926"/>
                </a:lnTo>
                <a:lnTo>
                  <a:pt x="178" y="926"/>
                </a:lnTo>
                <a:lnTo>
                  <a:pt x="176" y="926"/>
                </a:lnTo>
                <a:lnTo>
                  <a:pt x="176" y="925"/>
                </a:lnTo>
                <a:lnTo>
                  <a:pt x="176" y="923"/>
                </a:lnTo>
                <a:lnTo>
                  <a:pt x="176" y="922"/>
                </a:lnTo>
                <a:lnTo>
                  <a:pt x="176" y="920"/>
                </a:lnTo>
                <a:lnTo>
                  <a:pt x="175" y="920"/>
                </a:lnTo>
                <a:lnTo>
                  <a:pt x="175" y="918"/>
                </a:lnTo>
                <a:lnTo>
                  <a:pt x="173" y="918"/>
                </a:lnTo>
                <a:lnTo>
                  <a:pt x="171" y="920"/>
                </a:lnTo>
                <a:lnTo>
                  <a:pt x="170" y="920"/>
                </a:lnTo>
                <a:lnTo>
                  <a:pt x="168" y="918"/>
                </a:lnTo>
                <a:lnTo>
                  <a:pt x="167" y="918"/>
                </a:lnTo>
                <a:lnTo>
                  <a:pt x="167" y="917"/>
                </a:lnTo>
                <a:lnTo>
                  <a:pt x="165" y="917"/>
                </a:lnTo>
                <a:lnTo>
                  <a:pt x="165" y="915"/>
                </a:lnTo>
                <a:lnTo>
                  <a:pt x="163" y="915"/>
                </a:lnTo>
                <a:lnTo>
                  <a:pt x="162" y="915"/>
                </a:lnTo>
                <a:lnTo>
                  <a:pt x="159" y="912"/>
                </a:lnTo>
                <a:lnTo>
                  <a:pt x="144" y="910"/>
                </a:lnTo>
                <a:lnTo>
                  <a:pt x="130" y="918"/>
                </a:lnTo>
                <a:lnTo>
                  <a:pt x="121" y="944"/>
                </a:lnTo>
                <a:lnTo>
                  <a:pt x="113" y="956"/>
                </a:lnTo>
                <a:lnTo>
                  <a:pt x="98" y="960"/>
                </a:lnTo>
                <a:lnTo>
                  <a:pt x="98" y="958"/>
                </a:lnTo>
                <a:lnTo>
                  <a:pt x="97" y="958"/>
                </a:lnTo>
                <a:lnTo>
                  <a:pt x="95" y="958"/>
                </a:lnTo>
                <a:lnTo>
                  <a:pt x="94" y="958"/>
                </a:lnTo>
                <a:lnTo>
                  <a:pt x="92" y="958"/>
                </a:lnTo>
                <a:lnTo>
                  <a:pt x="90" y="958"/>
                </a:lnTo>
                <a:lnTo>
                  <a:pt x="90" y="956"/>
                </a:lnTo>
                <a:lnTo>
                  <a:pt x="90" y="955"/>
                </a:lnTo>
                <a:lnTo>
                  <a:pt x="90" y="953"/>
                </a:lnTo>
                <a:lnTo>
                  <a:pt x="90" y="952"/>
                </a:lnTo>
                <a:lnTo>
                  <a:pt x="89" y="952"/>
                </a:lnTo>
                <a:lnTo>
                  <a:pt x="89" y="950"/>
                </a:lnTo>
                <a:lnTo>
                  <a:pt x="87" y="949"/>
                </a:lnTo>
                <a:lnTo>
                  <a:pt x="87" y="947"/>
                </a:lnTo>
                <a:lnTo>
                  <a:pt x="87" y="945"/>
                </a:lnTo>
                <a:lnTo>
                  <a:pt x="87" y="944"/>
                </a:lnTo>
                <a:lnTo>
                  <a:pt x="87" y="942"/>
                </a:lnTo>
                <a:lnTo>
                  <a:pt x="86" y="942"/>
                </a:lnTo>
                <a:lnTo>
                  <a:pt x="86" y="941"/>
                </a:lnTo>
                <a:lnTo>
                  <a:pt x="86" y="939"/>
                </a:lnTo>
                <a:lnTo>
                  <a:pt x="84" y="939"/>
                </a:lnTo>
                <a:lnTo>
                  <a:pt x="83" y="939"/>
                </a:lnTo>
                <a:lnTo>
                  <a:pt x="81" y="939"/>
                </a:lnTo>
                <a:lnTo>
                  <a:pt x="81" y="937"/>
                </a:lnTo>
                <a:lnTo>
                  <a:pt x="81" y="936"/>
                </a:lnTo>
                <a:lnTo>
                  <a:pt x="81" y="934"/>
                </a:lnTo>
                <a:lnTo>
                  <a:pt x="79" y="934"/>
                </a:lnTo>
                <a:lnTo>
                  <a:pt x="78" y="934"/>
                </a:lnTo>
                <a:lnTo>
                  <a:pt x="76" y="934"/>
                </a:lnTo>
                <a:lnTo>
                  <a:pt x="75" y="934"/>
                </a:lnTo>
                <a:lnTo>
                  <a:pt x="75" y="933"/>
                </a:lnTo>
                <a:lnTo>
                  <a:pt x="73" y="933"/>
                </a:lnTo>
                <a:lnTo>
                  <a:pt x="73" y="931"/>
                </a:lnTo>
                <a:lnTo>
                  <a:pt x="71" y="929"/>
                </a:lnTo>
                <a:lnTo>
                  <a:pt x="70" y="929"/>
                </a:lnTo>
                <a:lnTo>
                  <a:pt x="70" y="928"/>
                </a:lnTo>
                <a:lnTo>
                  <a:pt x="68" y="928"/>
                </a:lnTo>
                <a:lnTo>
                  <a:pt x="68" y="926"/>
                </a:lnTo>
                <a:lnTo>
                  <a:pt x="68" y="925"/>
                </a:lnTo>
                <a:lnTo>
                  <a:pt x="68" y="923"/>
                </a:lnTo>
                <a:lnTo>
                  <a:pt x="67" y="923"/>
                </a:lnTo>
                <a:lnTo>
                  <a:pt x="67" y="922"/>
                </a:lnTo>
                <a:lnTo>
                  <a:pt x="68" y="922"/>
                </a:lnTo>
                <a:lnTo>
                  <a:pt x="68" y="920"/>
                </a:lnTo>
                <a:lnTo>
                  <a:pt x="67" y="920"/>
                </a:lnTo>
                <a:lnTo>
                  <a:pt x="67" y="918"/>
                </a:lnTo>
                <a:lnTo>
                  <a:pt x="65" y="918"/>
                </a:lnTo>
                <a:lnTo>
                  <a:pt x="65" y="917"/>
                </a:lnTo>
                <a:lnTo>
                  <a:pt x="63" y="917"/>
                </a:lnTo>
                <a:lnTo>
                  <a:pt x="63" y="915"/>
                </a:lnTo>
                <a:lnTo>
                  <a:pt x="63" y="914"/>
                </a:lnTo>
                <a:lnTo>
                  <a:pt x="63" y="912"/>
                </a:lnTo>
                <a:lnTo>
                  <a:pt x="63" y="910"/>
                </a:lnTo>
                <a:lnTo>
                  <a:pt x="62" y="910"/>
                </a:lnTo>
                <a:lnTo>
                  <a:pt x="62" y="909"/>
                </a:lnTo>
                <a:lnTo>
                  <a:pt x="60" y="909"/>
                </a:lnTo>
                <a:lnTo>
                  <a:pt x="59" y="907"/>
                </a:lnTo>
                <a:lnTo>
                  <a:pt x="60" y="907"/>
                </a:lnTo>
                <a:lnTo>
                  <a:pt x="60" y="906"/>
                </a:lnTo>
                <a:lnTo>
                  <a:pt x="60" y="904"/>
                </a:lnTo>
                <a:lnTo>
                  <a:pt x="60" y="902"/>
                </a:lnTo>
                <a:lnTo>
                  <a:pt x="60" y="901"/>
                </a:lnTo>
                <a:lnTo>
                  <a:pt x="59" y="902"/>
                </a:lnTo>
                <a:lnTo>
                  <a:pt x="59" y="901"/>
                </a:lnTo>
                <a:lnTo>
                  <a:pt x="59" y="902"/>
                </a:lnTo>
                <a:lnTo>
                  <a:pt x="59" y="901"/>
                </a:lnTo>
                <a:lnTo>
                  <a:pt x="57" y="901"/>
                </a:lnTo>
                <a:lnTo>
                  <a:pt x="57" y="902"/>
                </a:lnTo>
                <a:lnTo>
                  <a:pt x="56" y="902"/>
                </a:lnTo>
                <a:lnTo>
                  <a:pt x="54" y="902"/>
                </a:lnTo>
                <a:lnTo>
                  <a:pt x="54" y="904"/>
                </a:lnTo>
                <a:lnTo>
                  <a:pt x="52" y="904"/>
                </a:lnTo>
                <a:lnTo>
                  <a:pt x="52" y="902"/>
                </a:lnTo>
                <a:lnTo>
                  <a:pt x="52" y="904"/>
                </a:lnTo>
                <a:lnTo>
                  <a:pt x="51" y="904"/>
                </a:lnTo>
                <a:lnTo>
                  <a:pt x="49" y="902"/>
                </a:lnTo>
                <a:lnTo>
                  <a:pt x="48" y="902"/>
                </a:lnTo>
                <a:lnTo>
                  <a:pt x="46" y="902"/>
                </a:lnTo>
                <a:lnTo>
                  <a:pt x="44" y="902"/>
                </a:lnTo>
                <a:lnTo>
                  <a:pt x="43" y="902"/>
                </a:lnTo>
                <a:lnTo>
                  <a:pt x="41" y="902"/>
                </a:lnTo>
                <a:lnTo>
                  <a:pt x="40" y="902"/>
                </a:lnTo>
                <a:lnTo>
                  <a:pt x="38" y="901"/>
                </a:lnTo>
                <a:lnTo>
                  <a:pt x="36" y="901"/>
                </a:lnTo>
                <a:lnTo>
                  <a:pt x="35" y="901"/>
                </a:lnTo>
                <a:lnTo>
                  <a:pt x="35" y="899"/>
                </a:lnTo>
                <a:lnTo>
                  <a:pt x="33" y="899"/>
                </a:lnTo>
                <a:lnTo>
                  <a:pt x="33" y="898"/>
                </a:lnTo>
                <a:lnTo>
                  <a:pt x="32" y="898"/>
                </a:lnTo>
                <a:lnTo>
                  <a:pt x="32" y="896"/>
                </a:lnTo>
                <a:lnTo>
                  <a:pt x="30" y="896"/>
                </a:lnTo>
                <a:lnTo>
                  <a:pt x="29" y="896"/>
                </a:lnTo>
                <a:lnTo>
                  <a:pt x="27" y="896"/>
                </a:lnTo>
                <a:lnTo>
                  <a:pt x="25" y="896"/>
                </a:lnTo>
                <a:lnTo>
                  <a:pt x="25" y="895"/>
                </a:lnTo>
                <a:lnTo>
                  <a:pt x="24" y="893"/>
                </a:lnTo>
                <a:lnTo>
                  <a:pt x="24" y="895"/>
                </a:lnTo>
                <a:lnTo>
                  <a:pt x="22" y="895"/>
                </a:lnTo>
                <a:lnTo>
                  <a:pt x="22" y="896"/>
                </a:lnTo>
                <a:lnTo>
                  <a:pt x="21" y="896"/>
                </a:lnTo>
                <a:lnTo>
                  <a:pt x="19" y="898"/>
                </a:lnTo>
                <a:lnTo>
                  <a:pt x="19" y="899"/>
                </a:lnTo>
                <a:lnTo>
                  <a:pt x="17" y="899"/>
                </a:lnTo>
                <a:lnTo>
                  <a:pt x="16" y="899"/>
                </a:lnTo>
                <a:lnTo>
                  <a:pt x="14" y="899"/>
                </a:lnTo>
                <a:lnTo>
                  <a:pt x="14" y="901"/>
                </a:lnTo>
                <a:lnTo>
                  <a:pt x="13" y="901"/>
                </a:lnTo>
                <a:lnTo>
                  <a:pt x="11" y="901"/>
                </a:lnTo>
                <a:lnTo>
                  <a:pt x="5" y="896"/>
                </a:lnTo>
                <a:lnTo>
                  <a:pt x="5" y="895"/>
                </a:lnTo>
                <a:lnTo>
                  <a:pt x="5" y="893"/>
                </a:lnTo>
                <a:lnTo>
                  <a:pt x="5" y="891"/>
                </a:lnTo>
                <a:lnTo>
                  <a:pt x="3" y="891"/>
                </a:lnTo>
                <a:lnTo>
                  <a:pt x="3" y="890"/>
                </a:lnTo>
                <a:lnTo>
                  <a:pt x="2" y="888"/>
                </a:lnTo>
                <a:lnTo>
                  <a:pt x="0" y="887"/>
                </a:lnTo>
                <a:lnTo>
                  <a:pt x="0" y="885"/>
                </a:lnTo>
                <a:lnTo>
                  <a:pt x="0" y="883"/>
                </a:lnTo>
                <a:lnTo>
                  <a:pt x="0" y="882"/>
                </a:lnTo>
                <a:lnTo>
                  <a:pt x="2" y="882"/>
                </a:lnTo>
                <a:lnTo>
                  <a:pt x="2" y="880"/>
                </a:lnTo>
                <a:lnTo>
                  <a:pt x="2" y="879"/>
                </a:lnTo>
                <a:lnTo>
                  <a:pt x="2" y="877"/>
                </a:lnTo>
                <a:lnTo>
                  <a:pt x="2" y="875"/>
                </a:lnTo>
                <a:lnTo>
                  <a:pt x="2" y="874"/>
                </a:lnTo>
                <a:lnTo>
                  <a:pt x="2" y="872"/>
                </a:lnTo>
                <a:lnTo>
                  <a:pt x="2" y="871"/>
                </a:lnTo>
                <a:lnTo>
                  <a:pt x="2" y="869"/>
                </a:lnTo>
                <a:lnTo>
                  <a:pt x="3" y="868"/>
                </a:lnTo>
                <a:lnTo>
                  <a:pt x="3" y="866"/>
                </a:lnTo>
                <a:lnTo>
                  <a:pt x="3" y="864"/>
                </a:lnTo>
                <a:lnTo>
                  <a:pt x="3" y="863"/>
                </a:lnTo>
                <a:lnTo>
                  <a:pt x="3" y="861"/>
                </a:lnTo>
                <a:lnTo>
                  <a:pt x="3" y="860"/>
                </a:lnTo>
                <a:lnTo>
                  <a:pt x="5" y="858"/>
                </a:lnTo>
                <a:lnTo>
                  <a:pt x="5" y="856"/>
                </a:lnTo>
                <a:lnTo>
                  <a:pt x="6" y="856"/>
                </a:lnTo>
                <a:lnTo>
                  <a:pt x="8" y="855"/>
                </a:lnTo>
                <a:lnTo>
                  <a:pt x="9" y="856"/>
                </a:lnTo>
                <a:lnTo>
                  <a:pt x="11" y="856"/>
                </a:lnTo>
                <a:lnTo>
                  <a:pt x="11" y="855"/>
                </a:lnTo>
                <a:lnTo>
                  <a:pt x="11" y="853"/>
                </a:lnTo>
                <a:lnTo>
                  <a:pt x="13" y="853"/>
                </a:lnTo>
                <a:lnTo>
                  <a:pt x="13" y="852"/>
                </a:lnTo>
                <a:lnTo>
                  <a:pt x="13" y="850"/>
                </a:lnTo>
                <a:lnTo>
                  <a:pt x="13" y="848"/>
                </a:lnTo>
                <a:lnTo>
                  <a:pt x="14" y="848"/>
                </a:lnTo>
                <a:lnTo>
                  <a:pt x="14" y="847"/>
                </a:lnTo>
                <a:lnTo>
                  <a:pt x="13" y="845"/>
                </a:lnTo>
                <a:lnTo>
                  <a:pt x="13" y="844"/>
                </a:lnTo>
                <a:lnTo>
                  <a:pt x="13" y="842"/>
                </a:lnTo>
                <a:lnTo>
                  <a:pt x="11" y="841"/>
                </a:lnTo>
                <a:lnTo>
                  <a:pt x="11" y="839"/>
                </a:lnTo>
                <a:lnTo>
                  <a:pt x="11" y="837"/>
                </a:lnTo>
                <a:lnTo>
                  <a:pt x="11" y="836"/>
                </a:lnTo>
                <a:lnTo>
                  <a:pt x="11" y="834"/>
                </a:lnTo>
                <a:lnTo>
                  <a:pt x="11" y="833"/>
                </a:lnTo>
                <a:lnTo>
                  <a:pt x="11" y="831"/>
                </a:lnTo>
                <a:lnTo>
                  <a:pt x="11" y="829"/>
                </a:lnTo>
                <a:lnTo>
                  <a:pt x="11" y="828"/>
                </a:lnTo>
                <a:lnTo>
                  <a:pt x="11" y="826"/>
                </a:lnTo>
                <a:lnTo>
                  <a:pt x="11" y="825"/>
                </a:lnTo>
                <a:lnTo>
                  <a:pt x="11" y="823"/>
                </a:lnTo>
                <a:lnTo>
                  <a:pt x="13" y="823"/>
                </a:lnTo>
                <a:lnTo>
                  <a:pt x="13" y="821"/>
                </a:lnTo>
                <a:lnTo>
                  <a:pt x="13" y="820"/>
                </a:lnTo>
                <a:lnTo>
                  <a:pt x="11" y="820"/>
                </a:lnTo>
                <a:lnTo>
                  <a:pt x="11" y="818"/>
                </a:lnTo>
                <a:lnTo>
                  <a:pt x="11" y="817"/>
                </a:lnTo>
                <a:lnTo>
                  <a:pt x="11" y="815"/>
                </a:lnTo>
                <a:lnTo>
                  <a:pt x="11" y="814"/>
                </a:lnTo>
                <a:lnTo>
                  <a:pt x="11" y="812"/>
                </a:lnTo>
                <a:lnTo>
                  <a:pt x="11" y="810"/>
                </a:lnTo>
                <a:lnTo>
                  <a:pt x="9" y="809"/>
                </a:lnTo>
                <a:lnTo>
                  <a:pt x="9" y="807"/>
                </a:lnTo>
                <a:lnTo>
                  <a:pt x="8" y="807"/>
                </a:lnTo>
                <a:lnTo>
                  <a:pt x="8" y="806"/>
                </a:lnTo>
                <a:lnTo>
                  <a:pt x="9" y="804"/>
                </a:lnTo>
                <a:lnTo>
                  <a:pt x="9" y="802"/>
                </a:lnTo>
                <a:lnTo>
                  <a:pt x="8" y="801"/>
                </a:lnTo>
                <a:lnTo>
                  <a:pt x="8" y="799"/>
                </a:lnTo>
                <a:lnTo>
                  <a:pt x="8" y="794"/>
                </a:lnTo>
                <a:lnTo>
                  <a:pt x="9" y="794"/>
                </a:lnTo>
                <a:lnTo>
                  <a:pt x="11" y="794"/>
                </a:lnTo>
                <a:lnTo>
                  <a:pt x="11" y="793"/>
                </a:lnTo>
                <a:lnTo>
                  <a:pt x="11" y="791"/>
                </a:lnTo>
                <a:lnTo>
                  <a:pt x="13" y="791"/>
                </a:lnTo>
                <a:lnTo>
                  <a:pt x="14" y="791"/>
                </a:lnTo>
                <a:lnTo>
                  <a:pt x="14" y="790"/>
                </a:lnTo>
                <a:lnTo>
                  <a:pt x="16" y="790"/>
                </a:lnTo>
                <a:lnTo>
                  <a:pt x="17" y="790"/>
                </a:lnTo>
                <a:lnTo>
                  <a:pt x="19" y="790"/>
                </a:lnTo>
                <a:lnTo>
                  <a:pt x="21" y="790"/>
                </a:lnTo>
                <a:lnTo>
                  <a:pt x="21" y="788"/>
                </a:lnTo>
                <a:lnTo>
                  <a:pt x="21" y="787"/>
                </a:lnTo>
                <a:lnTo>
                  <a:pt x="22" y="787"/>
                </a:lnTo>
                <a:lnTo>
                  <a:pt x="24" y="787"/>
                </a:lnTo>
                <a:lnTo>
                  <a:pt x="25" y="785"/>
                </a:lnTo>
                <a:lnTo>
                  <a:pt x="24" y="783"/>
                </a:lnTo>
                <a:lnTo>
                  <a:pt x="24" y="782"/>
                </a:lnTo>
                <a:lnTo>
                  <a:pt x="24" y="780"/>
                </a:lnTo>
                <a:lnTo>
                  <a:pt x="25" y="780"/>
                </a:lnTo>
                <a:lnTo>
                  <a:pt x="25" y="779"/>
                </a:lnTo>
                <a:lnTo>
                  <a:pt x="25" y="777"/>
                </a:lnTo>
                <a:lnTo>
                  <a:pt x="27" y="777"/>
                </a:lnTo>
                <a:lnTo>
                  <a:pt x="27" y="775"/>
                </a:lnTo>
                <a:lnTo>
                  <a:pt x="27" y="774"/>
                </a:lnTo>
                <a:lnTo>
                  <a:pt x="29" y="774"/>
                </a:lnTo>
                <a:lnTo>
                  <a:pt x="29" y="772"/>
                </a:lnTo>
                <a:lnTo>
                  <a:pt x="29" y="771"/>
                </a:lnTo>
                <a:lnTo>
                  <a:pt x="30" y="771"/>
                </a:lnTo>
                <a:lnTo>
                  <a:pt x="30" y="769"/>
                </a:lnTo>
                <a:lnTo>
                  <a:pt x="30" y="767"/>
                </a:lnTo>
                <a:lnTo>
                  <a:pt x="32" y="767"/>
                </a:lnTo>
                <a:lnTo>
                  <a:pt x="32" y="766"/>
                </a:lnTo>
                <a:lnTo>
                  <a:pt x="32" y="764"/>
                </a:lnTo>
                <a:lnTo>
                  <a:pt x="30" y="764"/>
                </a:lnTo>
                <a:lnTo>
                  <a:pt x="30" y="763"/>
                </a:lnTo>
                <a:lnTo>
                  <a:pt x="30" y="761"/>
                </a:lnTo>
                <a:lnTo>
                  <a:pt x="30" y="760"/>
                </a:lnTo>
                <a:lnTo>
                  <a:pt x="30" y="758"/>
                </a:lnTo>
                <a:lnTo>
                  <a:pt x="32" y="758"/>
                </a:lnTo>
                <a:lnTo>
                  <a:pt x="33" y="758"/>
                </a:lnTo>
                <a:lnTo>
                  <a:pt x="33" y="756"/>
                </a:lnTo>
                <a:lnTo>
                  <a:pt x="33" y="755"/>
                </a:lnTo>
                <a:lnTo>
                  <a:pt x="33" y="753"/>
                </a:lnTo>
                <a:lnTo>
                  <a:pt x="35" y="753"/>
                </a:lnTo>
                <a:lnTo>
                  <a:pt x="35" y="752"/>
                </a:lnTo>
                <a:lnTo>
                  <a:pt x="35" y="750"/>
                </a:lnTo>
                <a:lnTo>
                  <a:pt x="36" y="750"/>
                </a:lnTo>
                <a:lnTo>
                  <a:pt x="36" y="748"/>
                </a:lnTo>
                <a:lnTo>
                  <a:pt x="36" y="747"/>
                </a:lnTo>
                <a:lnTo>
                  <a:pt x="38" y="745"/>
                </a:lnTo>
                <a:lnTo>
                  <a:pt x="36" y="745"/>
                </a:lnTo>
                <a:lnTo>
                  <a:pt x="36" y="744"/>
                </a:lnTo>
                <a:lnTo>
                  <a:pt x="36" y="742"/>
                </a:lnTo>
                <a:lnTo>
                  <a:pt x="38" y="740"/>
                </a:lnTo>
                <a:lnTo>
                  <a:pt x="40" y="740"/>
                </a:lnTo>
                <a:lnTo>
                  <a:pt x="40" y="739"/>
                </a:lnTo>
                <a:lnTo>
                  <a:pt x="41" y="739"/>
                </a:lnTo>
                <a:lnTo>
                  <a:pt x="41" y="737"/>
                </a:lnTo>
                <a:lnTo>
                  <a:pt x="41" y="736"/>
                </a:lnTo>
                <a:lnTo>
                  <a:pt x="43" y="734"/>
                </a:lnTo>
                <a:lnTo>
                  <a:pt x="43" y="733"/>
                </a:lnTo>
                <a:lnTo>
                  <a:pt x="43" y="731"/>
                </a:lnTo>
                <a:lnTo>
                  <a:pt x="43" y="729"/>
                </a:lnTo>
                <a:lnTo>
                  <a:pt x="43" y="728"/>
                </a:lnTo>
                <a:lnTo>
                  <a:pt x="44" y="728"/>
                </a:lnTo>
                <a:lnTo>
                  <a:pt x="44" y="726"/>
                </a:lnTo>
                <a:lnTo>
                  <a:pt x="44" y="725"/>
                </a:lnTo>
                <a:lnTo>
                  <a:pt x="44" y="723"/>
                </a:lnTo>
                <a:lnTo>
                  <a:pt x="44" y="721"/>
                </a:lnTo>
                <a:lnTo>
                  <a:pt x="43" y="721"/>
                </a:lnTo>
                <a:lnTo>
                  <a:pt x="43" y="720"/>
                </a:lnTo>
                <a:lnTo>
                  <a:pt x="44" y="720"/>
                </a:lnTo>
                <a:lnTo>
                  <a:pt x="44" y="718"/>
                </a:lnTo>
                <a:lnTo>
                  <a:pt x="44" y="717"/>
                </a:lnTo>
                <a:lnTo>
                  <a:pt x="46" y="715"/>
                </a:lnTo>
                <a:lnTo>
                  <a:pt x="48" y="715"/>
                </a:lnTo>
                <a:lnTo>
                  <a:pt x="48" y="713"/>
                </a:lnTo>
                <a:lnTo>
                  <a:pt x="49" y="713"/>
                </a:lnTo>
                <a:lnTo>
                  <a:pt x="49" y="712"/>
                </a:lnTo>
                <a:lnTo>
                  <a:pt x="51" y="712"/>
                </a:lnTo>
                <a:lnTo>
                  <a:pt x="51" y="710"/>
                </a:lnTo>
                <a:lnTo>
                  <a:pt x="52" y="710"/>
                </a:lnTo>
                <a:lnTo>
                  <a:pt x="52" y="709"/>
                </a:lnTo>
                <a:lnTo>
                  <a:pt x="52" y="707"/>
                </a:lnTo>
                <a:lnTo>
                  <a:pt x="54" y="707"/>
                </a:lnTo>
                <a:lnTo>
                  <a:pt x="54" y="706"/>
                </a:lnTo>
                <a:lnTo>
                  <a:pt x="56" y="704"/>
                </a:lnTo>
                <a:lnTo>
                  <a:pt x="56" y="702"/>
                </a:lnTo>
                <a:lnTo>
                  <a:pt x="54" y="702"/>
                </a:lnTo>
                <a:lnTo>
                  <a:pt x="54" y="701"/>
                </a:lnTo>
                <a:lnTo>
                  <a:pt x="52" y="701"/>
                </a:lnTo>
                <a:lnTo>
                  <a:pt x="52" y="699"/>
                </a:lnTo>
                <a:lnTo>
                  <a:pt x="52" y="698"/>
                </a:lnTo>
                <a:lnTo>
                  <a:pt x="54" y="698"/>
                </a:lnTo>
                <a:lnTo>
                  <a:pt x="54" y="696"/>
                </a:lnTo>
                <a:lnTo>
                  <a:pt x="52" y="696"/>
                </a:lnTo>
                <a:lnTo>
                  <a:pt x="52" y="694"/>
                </a:lnTo>
                <a:lnTo>
                  <a:pt x="54" y="693"/>
                </a:lnTo>
                <a:lnTo>
                  <a:pt x="54" y="691"/>
                </a:lnTo>
                <a:lnTo>
                  <a:pt x="56" y="691"/>
                </a:lnTo>
                <a:lnTo>
                  <a:pt x="57" y="691"/>
                </a:lnTo>
                <a:lnTo>
                  <a:pt x="57" y="690"/>
                </a:lnTo>
                <a:lnTo>
                  <a:pt x="59" y="690"/>
                </a:lnTo>
                <a:lnTo>
                  <a:pt x="59" y="688"/>
                </a:lnTo>
                <a:lnTo>
                  <a:pt x="60" y="688"/>
                </a:lnTo>
                <a:lnTo>
                  <a:pt x="60" y="686"/>
                </a:lnTo>
                <a:lnTo>
                  <a:pt x="62" y="686"/>
                </a:lnTo>
                <a:lnTo>
                  <a:pt x="62" y="685"/>
                </a:lnTo>
                <a:lnTo>
                  <a:pt x="62" y="683"/>
                </a:lnTo>
                <a:lnTo>
                  <a:pt x="62" y="682"/>
                </a:lnTo>
                <a:lnTo>
                  <a:pt x="63" y="680"/>
                </a:lnTo>
                <a:lnTo>
                  <a:pt x="63" y="679"/>
                </a:lnTo>
                <a:lnTo>
                  <a:pt x="65" y="679"/>
                </a:lnTo>
                <a:lnTo>
                  <a:pt x="65" y="680"/>
                </a:lnTo>
                <a:lnTo>
                  <a:pt x="67" y="680"/>
                </a:lnTo>
                <a:lnTo>
                  <a:pt x="67" y="682"/>
                </a:lnTo>
                <a:lnTo>
                  <a:pt x="68" y="682"/>
                </a:lnTo>
                <a:lnTo>
                  <a:pt x="68" y="680"/>
                </a:lnTo>
                <a:lnTo>
                  <a:pt x="68" y="679"/>
                </a:lnTo>
                <a:lnTo>
                  <a:pt x="70" y="679"/>
                </a:lnTo>
                <a:lnTo>
                  <a:pt x="71" y="677"/>
                </a:lnTo>
                <a:lnTo>
                  <a:pt x="73" y="679"/>
                </a:lnTo>
                <a:lnTo>
                  <a:pt x="73" y="677"/>
                </a:lnTo>
                <a:lnTo>
                  <a:pt x="75" y="677"/>
                </a:lnTo>
                <a:lnTo>
                  <a:pt x="76" y="677"/>
                </a:lnTo>
                <a:lnTo>
                  <a:pt x="76" y="675"/>
                </a:lnTo>
                <a:lnTo>
                  <a:pt x="78" y="674"/>
                </a:lnTo>
                <a:lnTo>
                  <a:pt x="78" y="672"/>
                </a:lnTo>
                <a:lnTo>
                  <a:pt x="78" y="671"/>
                </a:lnTo>
                <a:lnTo>
                  <a:pt x="78" y="669"/>
                </a:lnTo>
                <a:lnTo>
                  <a:pt x="79" y="669"/>
                </a:lnTo>
                <a:lnTo>
                  <a:pt x="79" y="667"/>
                </a:lnTo>
                <a:lnTo>
                  <a:pt x="81" y="667"/>
                </a:lnTo>
                <a:lnTo>
                  <a:pt x="81" y="666"/>
                </a:lnTo>
                <a:lnTo>
                  <a:pt x="81" y="664"/>
                </a:lnTo>
                <a:lnTo>
                  <a:pt x="83" y="664"/>
                </a:lnTo>
                <a:lnTo>
                  <a:pt x="83" y="663"/>
                </a:lnTo>
                <a:lnTo>
                  <a:pt x="83" y="661"/>
                </a:lnTo>
                <a:lnTo>
                  <a:pt x="86" y="659"/>
                </a:lnTo>
                <a:lnTo>
                  <a:pt x="86" y="658"/>
                </a:lnTo>
                <a:lnTo>
                  <a:pt x="87" y="656"/>
                </a:lnTo>
                <a:lnTo>
                  <a:pt x="87" y="655"/>
                </a:lnTo>
                <a:lnTo>
                  <a:pt x="89" y="655"/>
                </a:lnTo>
                <a:lnTo>
                  <a:pt x="89" y="653"/>
                </a:lnTo>
                <a:lnTo>
                  <a:pt x="90" y="653"/>
                </a:lnTo>
                <a:lnTo>
                  <a:pt x="92" y="652"/>
                </a:lnTo>
                <a:lnTo>
                  <a:pt x="92" y="650"/>
                </a:lnTo>
                <a:lnTo>
                  <a:pt x="92" y="648"/>
                </a:lnTo>
                <a:lnTo>
                  <a:pt x="94" y="648"/>
                </a:lnTo>
                <a:lnTo>
                  <a:pt x="94" y="647"/>
                </a:lnTo>
                <a:lnTo>
                  <a:pt x="94" y="645"/>
                </a:lnTo>
                <a:lnTo>
                  <a:pt x="94" y="644"/>
                </a:lnTo>
                <a:lnTo>
                  <a:pt x="94" y="642"/>
                </a:lnTo>
                <a:lnTo>
                  <a:pt x="94" y="640"/>
                </a:lnTo>
                <a:lnTo>
                  <a:pt x="94" y="639"/>
                </a:lnTo>
                <a:lnTo>
                  <a:pt x="94" y="637"/>
                </a:lnTo>
                <a:lnTo>
                  <a:pt x="94" y="636"/>
                </a:lnTo>
                <a:lnTo>
                  <a:pt x="94" y="634"/>
                </a:lnTo>
                <a:lnTo>
                  <a:pt x="94" y="632"/>
                </a:lnTo>
                <a:lnTo>
                  <a:pt x="94" y="631"/>
                </a:lnTo>
                <a:lnTo>
                  <a:pt x="94" y="629"/>
                </a:lnTo>
                <a:lnTo>
                  <a:pt x="95" y="628"/>
                </a:lnTo>
                <a:lnTo>
                  <a:pt x="95" y="626"/>
                </a:lnTo>
                <a:lnTo>
                  <a:pt x="95" y="625"/>
                </a:lnTo>
                <a:lnTo>
                  <a:pt x="95" y="623"/>
                </a:lnTo>
                <a:lnTo>
                  <a:pt x="95" y="621"/>
                </a:lnTo>
                <a:lnTo>
                  <a:pt x="97" y="621"/>
                </a:lnTo>
                <a:lnTo>
                  <a:pt x="97" y="620"/>
                </a:lnTo>
                <a:lnTo>
                  <a:pt x="97" y="618"/>
                </a:lnTo>
                <a:lnTo>
                  <a:pt x="97" y="617"/>
                </a:lnTo>
                <a:lnTo>
                  <a:pt x="97" y="615"/>
                </a:lnTo>
                <a:lnTo>
                  <a:pt x="95" y="615"/>
                </a:lnTo>
                <a:lnTo>
                  <a:pt x="95" y="613"/>
                </a:lnTo>
                <a:lnTo>
                  <a:pt x="95" y="612"/>
                </a:lnTo>
                <a:lnTo>
                  <a:pt x="95" y="610"/>
                </a:lnTo>
                <a:lnTo>
                  <a:pt x="95" y="609"/>
                </a:lnTo>
                <a:lnTo>
                  <a:pt x="95" y="607"/>
                </a:lnTo>
                <a:lnTo>
                  <a:pt x="95" y="605"/>
                </a:lnTo>
                <a:lnTo>
                  <a:pt x="94" y="605"/>
                </a:lnTo>
                <a:lnTo>
                  <a:pt x="94" y="604"/>
                </a:lnTo>
                <a:lnTo>
                  <a:pt x="92" y="602"/>
                </a:lnTo>
                <a:lnTo>
                  <a:pt x="90" y="601"/>
                </a:lnTo>
                <a:lnTo>
                  <a:pt x="87" y="593"/>
                </a:lnTo>
                <a:lnTo>
                  <a:pt x="87" y="591"/>
                </a:lnTo>
                <a:lnTo>
                  <a:pt x="75" y="558"/>
                </a:lnTo>
                <a:lnTo>
                  <a:pt x="76" y="556"/>
                </a:lnTo>
                <a:lnTo>
                  <a:pt x="75" y="555"/>
                </a:lnTo>
                <a:lnTo>
                  <a:pt x="76" y="555"/>
                </a:lnTo>
                <a:lnTo>
                  <a:pt x="76" y="553"/>
                </a:lnTo>
                <a:lnTo>
                  <a:pt x="75" y="553"/>
                </a:lnTo>
                <a:lnTo>
                  <a:pt x="75" y="551"/>
                </a:lnTo>
                <a:lnTo>
                  <a:pt x="73" y="551"/>
                </a:lnTo>
                <a:lnTo>
                  <a:pt x="71" y="551"/>
                </a:lnTo>
                <a:lnTo>
                  <a:pt x="54" y="531"/>
                </a:lnTo>
                <a:lnTo>
                  <a:pt x="54" y="529"/>
                </a:lnTo>
                <a:lnTo>
                  <a:pt x="54" y="528"/>
                </a:lnTo>
                <a:lnTo>
                  <a:pt x="54" y="526"/>
                </a:lnTo>
                <a:lnTo>
                  <a:pt x="52" y="526"/>
                </a:lnTo>
                <a:lnTo>
                  <a:pt x="52" y="524"/>
                </a:lnTo>
                <a:lnTo>
                  <a:pt x="51" y="524"/>
                </a:lnTo>
                <a:lnTo>
                  <a:pt x="51" y="523"/>
                </a:lnTo>
                <a:lnTo>
                  <a:pt x="49" y="523"/>
                </a:lnTo>
                <a:lnTo>
                  <a:pt x="48" y="523"/>
                </a:lnTo>
                <a:lnTo>
                  <a:pt x="43" y="518"/>
                </a:lnTo>
                <a:lnTo>
                  <a:pt x="24" y="510"/>
                </a:lnTo>
                <a:lnTo>
                  <a:pt x="24" y="509"/>
                </a:lnTo>
                <a:lnTo>
                  <a:pt x="24" y="507"/>
                </a:lnTo>
                <a:lnTo>
                  <a:pt x="24" y="505"/>
                </a:lnTo>
                <a:lnTo>
                  <a:pt x="24" y="504"/>
                </a:lnTo>
                <a:lnTo>
                  <a:pt x="24" y="502"/>
                </a:lnTo>
                <a:lnTo>
                  <a:pt x="22" y="502"/>
                </a:lnTo>
                <a:lnTo>
                  <a:pt x="22" y="501"/>
                </a:lnTo>
                <a:lnTo>
                  <a:pt x="21" y="501"/>
                </a:lnTo>
                <a:lnTo>
                  <a:pt x="21" y="499"/>
                </a:lnTo>
                <a:lnTo>
                  <a:pt x="19" y="499"/>
                </a:lnTo>
                <a:lnTo>
                  <a:pt x="17" y="497"/>
                </a:lnTo>
                <a:lnTo>
                  <a:pt x="17" y="496"/>
                </a:lnTo>
                <a:lnTo>
                  <a:pt x="17" y="494"/>
                </a:lnTo>
                <a:lnTo>
                  <a:pt x="17" y="493"/>
                </a:lnTo>
                <a:lnTo>
                  <a:pt x="19" y="493"/>
                </a:lnTo>
                <a:lnTo>
                  <a:pt x="21" y="493"/>
                </a:lnTo>
                <a:lnTo>
                  <a:pt x="21" y="491"/>
                </a:lnTo>
                <a:lnTo>
                  <a:pt x="21" y="490"/>
                </a:lnTo>
                <a:lnTo>
                  <a:pt x="22" y="490"/>
                </a:lnTo>
                <a:lnTo>
                  <a:pt x="22" y="488"/>
                </a:lnTo>
                <a:lnTo>
                  <a:pt x="24" y="488"/>
                </a:lnTo>
                <a:lnTo>
                  <a:pt x="25" y="488"/>
                </a:lnTo>
                <a:lnTo>
                  <a:pt x="27" y="488"/>
                </a:lnTo>
                <a:lnTo>
                  <a:pt x="27" y="486"/>
                </a:lnTo>
                <a:lnTo>
                  <a:pt x="29" y="486"/>
                </a:lnTo>
                <a:lnTo>
                  <a:pt x="30" y="486"/>
                </a:lnTo>
                <a:lnTo>
                  <a:pt x="32" y="486"/>
                </a:lnTo>
                <a:lnTo>
                  <a:pt x="33" y="486"/>
                </a:lnTo>
                <a:lnTo>
                  <a:pt x="33" y="485"/>
                </a:lnTo>
                <a:lnTo>
                  <a:pt x="33" y="483"/>
                </a:lnTo>
                <a:lnTo>
                  <a:pt x="35" y="483"/>
                </a:lnTo>
                <a:lnTo>
                  <a:pt x="35" y="482"/>
                </a:lnTo>
                <a:lnTo>
                  <a:pt x="35" y="480"/>
                </a:lnTo>
                <a:lnTo>
                  <a:pt x="33" y="480"/>
                </a:lnTo>
                <a:lnTo>
                  <a:pt x="33" y="478"/>
                </a:lnTo>
                <a:lnTo>
                  <a:pt x="33" y="477"/>
                </a:lnTo>
                <a:lnTo>
                  <a:pt x="33" y="475"/>
                </a:lnTo>
                <a:lnTo>
                  <a:pt x="35" y="474"/>
                </a:lnTo>
                <a:lnTo>
                  <a:pt x="35" y="472"/>
                </a:lnTo>
                <a:lnTo>
                  <a:pt x="35" y="470"/>
                </a:lnTo>
                <a:lnTo>
                  <a:pt x="33" y="470"/>
                </a:lnTo>
                <a:lnTo>
                  <a:pt x="33" y="469"/>
                </a:lnTo>
                <a:lnTo>
                  <a:pt x="33" y="467"/>
                </a:lnTo>
                <a:lnTo>
                  <a:pt x="33" y="466"/>
                </a:lnTo>
                <a:lnTo>
                  <a:pt x="35" y="466"/>
                </a:lnTo>
                <a:lnTo>
                  <a:pt x="35" y="464"/>
                </a:lnTo>
                <a:lnTo>
                  <a:pt x="35" y="463"/>
                </a:lnTo>
                <a:lnTo>
                  <a:pt x="36" y="461"/>
                </a:lnTo>
                <a:lnTo>
                  <a:pt x="38" y="461"/>
                </a:lnTo>
                <a:lnTo>
                  <a:pt x="38" y="459"/>
                </a:lnTo>
                <a:lnTo>
                  <a:pt x="38" y="458"/>
                </a:lnTo>
                <a:lnTo>
                  <a:pt x="38" y="456"/>
                </a:lnTo>
                <a:lnTo>
                  <a:pt x="38" y="455"/>
                </a:lnTo>
                <a:lnTo>
                  <a:pt x="38" y="453"/>
                </a:lnTo>
                <a:lnTo>
                  <a:pt x="38" y="451"/>
                </a:lnTo>
                <a:lnTo>
                  <a:pt x="38" y="450"/>
                </a:lnTo>
                <a:lnTo>
                  <a:pt x="38" y="448"/>
                </a:lnTo>
                <a:lnTo>
                  <a:pt x="38" y="447"/>
                </a:lnTo>
                <a:lnTo>
                  <a:pt x="40" y="447"/>
                </a:lnTo>
                <a:lnTo>
                  <a:pt x="40" y="445"/>
                </a:lnTo>
                <a:lnTo>
                  <a:pt x="40" y="443"/>
                </a:lnTo>
                <a:lnTo>
                  <a:pt x="40" y="442"/>
                </a:lnTo>
                <a:lnTo>
                  <a:pt x="40" y="440"/>
                </a:lnTo>
                <a:lnTo>
                  <a:pt x="40" y="439"/>
                </a:lnTo>
                <a:lnTo>
                  <a:pt x="41" y="437"/>
                </a:lnTo>
                <a:lnTo>
                  <a:pt x="43" y="437"/>
                </a:lnTo>
                <a:lnTo>
                  <a:pt x="43" y="436"/>
                </a:lnTo>
                <a:lnTo>
                  <a:pt x="44" y="436"/>
                </a:lnTo>
                <a:lnTo>
                  <a:pt x="44" y="434"/>
                </a:lnTo>
                <a:lnTo>
                  <a:pt x="44" y="432"/>
                </a:lnTo>
                <a:lnTo>
                  <a:pt x="43" y="432"/>
                </a:lnTo>
                <a:lnTo>
                  <a:pt x="43" y="431"/>
                </a:lnTo>
                <a:lnTo>
                  <a:pt x="44" y="431"/>
                </a:lnTo>
                <a:lnTo>
                  <a:pt x="44" y="429"/>
                </a:lnTo>
                <a:lnTo>
                  <a:pt x="44" y="428"/>
                </a:lnTo>
                <a:lnTo>
                  <a:pt x="44" y="426"/>
                </a:lnTo>
                <a:lnTo>
                  <a:pt x="44" y="424"/>
                </a:lnTo>
                <a:lnTo>
                  <a:pt x="44" y="423"/>
                </a:lnTo>
                <a:lnTo>
                  <a:pt x="46" y="420"/>
                </a:lnTo>
                <a:lnTo>
                  <a:pt x="46" y="418"/>
                </a:lnTo>
                <a:lnTo>
                  <a:pt x="46" y="416"/>
                </a:lnTo>
                <a:lnTo>
                  <a:pt x="48" y="416"/>
                </a:lnTo>
                <a:lnTo>
                  <a:pt x="48" y="415"/>
                </a:lnTo>
                <a:lnTo>
                  <a:pt x="48" y="413"/>
                </a:lnTo>
                <a:lnTo>
                  <a:pt x="49" y="412"/>
                </a:lnTo>
                <a:lnTo>
                  <a:pt x="49" y="410"/>
                </a:lnTo>
                <a:lnTo>
                  <a:pt x="49" y="409"/>
                </a:lnTo>
                <a:lnTo>
                  <a:pt x="51" y="407"/>
                </a:lnTo>
                <a:lnTo>
                  <a:pt x="52" y="405"/>
                </a:lnTo>
                <a:lnTo>
                  <a:pt x="52" y="404"/>
                </a:lnTo>
                <a:lnTo>
                  <a:pt x="52" y="402"/>
                </a:lnTo>
                <a:lnTo>
                  <a:pt x="54" y="401"/>
                </a:lnTo>
                <a:lnTo>
                  <a:pt x="54" y="399"/>
                </a:lnTo>
                <a:lnTo>
                  <a:pt x="54" y="397"/>
                </a:lnTo>
                <a:lnTo>
                  <a:pt x="56" y="397"/>
                </a:lnTo>
                <a:lnTo>
                  <a:pt x="56" y="396"/>
                </a:lnTo>
                <a:lnTo>
                  <a:pt x="57" y="396"/>
                </a:lnTo>
                <a:lnTo>
                  <a:pt x="57" y="394"/>
                </a:lnTo>
                <a:lnTo>
                  <a:pt x="57" y="393"/>
                </a:lnTo>
                <a:lnTo>
                  <a:pt x="56" y="388"/>
                </a:lnTo>
                <a:lnTo>
                  <a:pt x="56" y="386"/>
                </a:lnTo>
                <a:lnTo>
                  <a:pt x="56" y="385"/>
                </a:lnTo>
                <a:lnTo>
                  <a:pt x="57" y="383"/>
                </a:lnTo>
                <a:lnTo>
                  <a:pt x="57" y="382"/>
                </a:lnTo>
                <a:lnTo>
                  <a:pt x="57" y="380"/>
                </a:lnTo>
                <a:lnTo>
                  <a:pt x="59" y="378"/>
                </a:lnTo>
                <a:lnTo>
                  <a:pt x="59" y="377"/>
                </a:lnTo>
                <a:lnTo>
                  <a:pt x="60" y="377"/>
                </a:lnTo>
                <a:lnTo>
                  <a:pt x="60" y="375"/>
                </a:lnTo>
                <a:lnTo>
                  <a:pt x="60" y="374"/>
                </a:lnTo>
                <a:lnTo>
                  <a:pt x="62" y="374"/>
                </a:lnTo>
                <a:lnTo>
                  <a:pt x="63" y="374"/>
                </a:lnTo>
                <a:lnTo>
                  <a:pt x="65" y="372"/>
                </a:lnTo>
                <a:lnTo>
                  <a:pt x="65" y="370"/>
                </a:lnTo>
                <a:lnTo>
                  <a:pt x="65" y="369"/>
                </a:lnTo>
                <a:lnTo>
                  <a:pt x="63" y="369"/>
                </a:lnTo>
                <a:lnTo>
                  <a:pt x="63" y="367"/>
                </a:lnTo>
                <a:lnTo>
                  <a:pt x="62" y="366"/>
                </a:lnTo>
                <a:lnTo>
                  <a:pt x="62" y="364"/>
                </a:lnTo>
                <a:lnTo>
                  <a:pt x="62" y="362"/>
                </a:lnTo>
                <a:lnTo>
                  <a:pt x="68" y="351"/>
                </a:lnTo>
                <a:lnTo>
                  <a:pt x="70" y="351"/>
                </a:lnTo>
                <a:lnTo>
                  <a:pt x="71" y="350"/>
                </a:lnTo>
                <a:lnTo>
                  <a:pt x="73" y="350"/>
                </a:lnTo>
                <a:lnTo>
                  <a:pt x="75" y="348"/>
                </a:lnTo>
                <a:lnTo>
                  <a:pt x="76" y="348"/>
                </a:lnTo>
                <a:lnTo>
                  <a:pt x="78" y="348"/>
                </a:lnTo>
                <a:lnTo>
                  <a:pt x="79" y="348"/>
                </a:lnTo>
                <a:lnTo>
                  <a:pt x="81" y="348"/>
                </a:lnTo>
                <a:lnTo>
                  <a:pt x="81" y="347"/>
                </a:lnTo>
                <a:lnTo>
                  <a:pt x="83" y="347"/>
                </a:lnTo>
                <a:lnTo>
                  <a:pt x="84" y="345"/>
                </a:lnTo>
                <a:lnTo>
                  <a:pt x="84" y="343"/>
                </a:lnTo>
                <a:lnTo>
                  <a:pt x="83" y="343"/>
                </a:lnTo>
                <a:lnTo>
                  <a:pt x="83" y="342"/>
                </a:lnTo>
                <a:lnTo>
                  <a:pt x="81" y="342"/>
                </a:lnTo>
                <a:lnTo>
                  <a:pt x="81" y="340"/>
                </a:lnTo>
                <a:lnTo>
                  <a:pt x="83" y="340"/>
                </a:lnTo>
                <a:lnTo>
                  <a:pt x="83" y="339"/>
                </a:lnTo>
                <a:lnTo>
                  <a:pt x="84" y="339"/>
                </a:lnTo>
                <a:lnTo>
                  <a:pt x="84" y="337"/>
                </a:lnTo>
                <a:lnTo>
                  <a:pt x="86" y="337"/>
                </a:lnTo>
                <a:lnTo>
                  <a:pt x="87" y="335"/>
                </a:lnTo>
                <a:lnTo>
                  <a:pt x="87" y="334"/>
                </a:lnTo>
                <a:lnTo>
                  <a:pt x="86" y="332"/>
                </a:lnTo>
                <a:lnTo>
                  <a:pt x="86" y="331"/>
                </a:lnTo>
                <a:lnTo>
                  <a:pt x="87" y="329"/>
                </a:lnTo>
                <a:lnTo>
                  <a:pt x="87" y="328"/>
                </a:lnTo>
                <a:lnTo>
                  <a:pt x="89" y="328"/>
                </a:lnTo>
                <a:lnTo>
                  <a:pt x="89" y="326"/>
                </a:lnTo>
                <a:lnTo>
                  <a:pt x="90" y="326"/>
                </a:lnTo>
                <a:lnTo>
                  <a:pt x="92" y="326"/>
                </a:lnTo>
                <a:lnTo>
                  <a:pt x="92" y="324"/>
                </a:lnTo>
                <a:lnTo>
                  <a:pt x="94" y="324"/>
                </a:lnTo>
                <a:lnTo>
                  <a:pt x="94" y="323"/>
                </a:lnTo>
                <a:lnTo>
                  <a:pt x="94" y="321"/>
                </a:lnTo>
                <a:lnTo>
                  <a:pt x="95" y="321"/>
                </a:lnTo>
                <a:lnTo>
                  <a:pt x="97" y="321"/>
                </a:lnTo>
                <a:lnTo>
                  <a:pt x="98" y="321"/>
                </a:lnTo>
                <a:lnTo>
                  <a:pt x="98" y="323"/>
                </a:lnTo>
                <a:lnTo>
                  <a:pt x="98" y="321"/>
                </a:lnTo>
                <a:lnTo>
                  <a:pt x="98" y="320"/>
                </a:lnTo>
                <a:lnTo>
                  <a:pt x="97" y="318"/>
                </a:lnTo>
                <a:lnTo>
                  <a:pt x="97" y="316"/>
                </a:lnTo>
                <a:lnTo>
                  <a:pt x="97" y="315"/>
                </a:lnTo>
                <a:lnTo>
                  <a:pt x="95" y="315"/>
                </a:lnTo>
                <a:lnTo>
                  <a:pt x="95" y="313"/>
                </a:lnTo>
                <a:lnTo>
                  <a:pt x="97" y="312"/>
                </a:lnTo>
                <a:lnTo>
                  <a:pt x="97" y="310"/>
                </a:lnTo>
                <a:lnTo>
                  <a:pt x="97" y="308"/>
                </a:lnTo>
                <a:lnTo>
                  <a:pt x="105" y="293"/>
                </a:lnTo>
                <a:lnTo>
                  <a:pt x="106" y="293"/>
                </a:lnTo>
                <a:lnTo>
                  <a:pt x="108" y="293"/>
                </a:lnTo>
                <a:lnTo>
                  <a:pt x="109" y="293"/>
                </a:lnTo>
                <a:lnTo>
                  <a:pt x="109" y="291"/>
                </a:lnTo>
                <a:lnTo>
                  <a:pt x="109" y="289"/>
                </a:lnTo>
                <a:lnTo>
                  <a:pt x="111" y="288"/>
                </a:lnTo>
                <a:lnTo>
                  <a:pt x="111" y="286"/>
                </a:lnTo>
                <a:lnTo>
                  <a:pt x="113" y="286"/>
                </a:lnTo>
                <a:lnTo>
                  <a:pt x="114" y="286"/>
                </a:lnTo>
                <a:lnTo>
                  <a:pt x="114" y="285"/>
                </a:lnTo>
                <a:lnTo>
                  <a:pt x="116" y="285"/>
                </a:lnTo>
                <a:lnTo>
                  <a:pt x="116" y="283"/>
                </a:lnTo>
                <a:lnTo>
                  <a:pt x="116" y="281"/>
                </a:lnTo>
                <a:lnTo>
                  <a:pt x="114" y="281"/>
                </a:lnTo>
                <a:lnTo>
                  <a:pt x="114" y="280"/>
                </a:lnTo>
                <a:lnTo>
                  <a:pt x="114" y="278"/>
                </a:lnTo>
                <a:lnTo>
                  <a:pt x="114" y="277"/>
                </a:lnTo>
                <a:lnTo>
                  <a:pt x="117" y="274"/>
                </a:lnTo>
                <a:lnTo>
                  <a:pt x="117" y="272"/>
                </a:lnTo>
                <a:lnTo>
                  <a:pt x="119" y="272"/>
                </a:lnTo>
                <a:lnTo>
                  <a:pt x="121" y="272"/>
                </a:lnTo>
                <a:lnTo>
                  <a:pt x="121" y="270"/>
                </a:lnTo>
                <a:lnTo>
                  <a:pt x="122" y="270"/>
                </a:lnTo>
                <a:lnTo>
                  <a:pt x="122" y="269"/>
                </a:lnTo>
                <a:lnTo>
                  <a:pt x="124" y="269"/>
                </a:lnTo>
                <a:lnTo>
                  <a:pt x="124" y="267"/>
                </a:lnTo>
                <a:lnTo>
                  <a:pt x="125" y="267"/>
                </a:lnTo>
                <a:lnTo>
                  <a:pt x="125" y="266"/>
                </a:lnTo>
                <a:lnTo>
                  <a:pt x="127" y="266"/>
                </a:lnTo>
                <a:lnTo>
                  <a:pt x="129" y="264"/>
                </a:lnTo>
                <a:lnTo>
                  <a:pt x="129" y="262"/>
                </a:lnTo>
                <a:lnTo>
                  <a:pt x="129" y="261"/>
                </a:lnTo>
                <a:lnTo>
                  <a:pt x="129" y="259"/>
                </a:lnTo>
                <a:lnTo>
                  <a:pt x="129" y="258"/>
                </a:lnTo>
                <a:lnTo>
                  <a:pt x="129" y="256"/>
                </a:lnTo>
                <a:lnTo>
                  <a:pt x="129" y="254"/>
                </a:lnTo>
                <a:lnTo>
                  <a:pt x="129" y="253"/>
                </a:lnTo>
                <a:lnTo>
                  <a:pt x="129" y="251"/>
                </a:lnTo>
                <a:lnTo>
                  <a:pt x="127" y="248"/>
                </a:lnTo>
                <a:lnTo>
                  <a:pt x="127" y="245"/>
                </a:lnTo>
                <a:lnTo>
                  <a:pt x="127" y="243"/>
                </a:lnTo>
                <a:lnTo>
                  <a:pt x="127" y="242"/>
                </a:lnTo>
                <a:lnTo>
                  <a:pt x="127" y="240"/>
                </a:lnTo>
                <a:lnTo>
                  <a:pt x="127" y="239"/>
                </a:lnTo>
                <a:lnTo>
                  <a:pt x="127" y="237"/>
                </a:lnTo>
                <a:lnTo>
                  <a:pt x="127" y="235"/>
                </a:lnTo>
                <a:lnTo>
                  <a:pt x="127" y="234"/>
                </a:lnTo>
                <a:lnTo>
                  <a:pt x="127" y="232"/>
                </a:lnTo>
                <a:lnTo>
                  <a:pt x="127" y="231"/>
                </a:lnTo>
                <a:lnTo>
                  <a:pt x="129" y="231"/>
                </a:lnTo>
                <a:lnTo>
                  <a:pt x="129" y="229"/>
                </a:lnTo>
                <a:lnTo>
                  <a:pt x="127" y="227"/>
                </a:lnTo>
                <a:lnTo>
                  <a:pt x="127" y="226"/>
                </a:lnTo>
                <a:lnTo>
                  <a:pt x="129" y="226"/>
                </a:lnTo>
                <a:lnTo>
                  <a:pt x="129" y="224"/>
                </a:lnTo>
                <a:lnTo>
                  <a:pt x="130" y="224"/>
                </a:lnTo>
                <a:lnTo>
                  <a:pt x="132" y="224"/>
                </a:lnTo>
                <a:lnTo>
                  <a:pt x="132" y="223"/>
                </a:lnTo>
                <a:lnTo>
                  <a:pt x="132" y="221"/>
                </a:lnTo>
                <a:lnTo>
                  <a:pt x="132" y="220"/>
                </a:lnTo>
                <a:lnTo>
                  <a:pt x="130" y="220"/>
                </a:lnTo>
                <a:lnTo>
                  <a:pt x="130" y="218"/>
                </a:lnTo>
                <a:lnTo>
                  <a:pt x="130" y="216"/>
                </a:lnTo>
                <a:lnTo>
                  <a:pt x="130" y="215"/>
                </a:lnTo>
                <a:lnTo>
                  <a:pt x="130" y="213"/>
                </a:lnTo>
                <a:lnTo>
                  <a:pt x="130" y="212"/>
                </a:lnTo>
                <a:lnTo>
                  <a:pt x="130" y="210"/>
                </a:lnTo>
                <a:lnTo>
                  <a:pt x="130" y="208"/>
                </a:lnTo>
                <a:lnTo>
                  <a:pt x="129" y="208"/>
                </a:lnTo>
                <a:lnTo>
                  <a:pt x="129" y="207"/>
                </a:lnTo>
                <a:lnTo>
                  <a:pt x="129" y="205"/>
                </a:lnTo>
                <a:lnTo>
                  <a:pt x="129" y="204"/>
                </a:lnTo>
                <a:lnTo>
                  <a:pt x="129" y="202"/>
                </a:lnTo>
                <a:lnTo>
                  <a:pt x="130" y="202"/>
                </a:lnTo>
                <a:lnTo>
                  <a:pt x="130" y="200"/>
                </a:lnTo>
                <a:lnTo>
                  <a:pt x="129" y="199"/>
                </a:lnTo>
                <a:lnTo>
                  <a:pt x="129" y="197"/>
                </a:lnTo>
                <a:lnTo>
                  <a:pt x="129" y="196"/>
                </a:lnTo>
                <a:lnTo>
                  <a:pt x="127" y="196"/>
                </a:lnTo>
                <a:lnTo>
                  <a:pt x="125" y="196"/>
                </a:lnTo>
                <a:lnTo>
                  <a:pt x="124" y="196"/>
                </a:lnTo>
                <a:lnTo>
                  <a:pt x="122" y="196"/>
                </a:lnTo>
                <a:lnTo>
                  <a:pt x="121" y="196"/>
                </a:lnTo>
                <a:lnTo>
                  <a:pt x="119" y="194"/>
                </a:lnTo>
                <a:lnTo>
                  <a:pt x="108" y="185"/>
                </a:lnTo>
                <a:lnTo>
                  <a:pt x="81" y="202"/>
                </a:lnTo>
                <a:lnTo>
                  <a:pt x="83" y="202"/>
                </a:lnTo>
                <a:lnTo>
                  <a:pt x="83" y="200"/>
                </a:lnTo>
                <a:lnTo>
                  <a:pt x="83" y="199"/>
                </a:lnTo>
                <a:lnTo>
                  <a:pt x="84" y="199"/>
                </a:lnTo>
                <a:lnTo>
                  <a:pt x="83" y="197"/>
                </a:lnTo>
                <a:lnTo>
                  <a:pt x="84" y="196"/>
                </a:lnTo>
                <a:lnTo>
                  <a:pt x="84" y="194"/>
                </a:lnTo>
                <a:lnTo>
                  <a:pt x="86" y="194"/>
                </a:lnTo>
                <a:lnTo>
                  <a:pt x="86" y="193"/>
                </a:lnTo>
                <a:lnTo>
                  <a:pt x="86" y="191"/>
                </a:lnTo>
                <a:lnTo>
                  <a:pt x="86" y="189"/>
                </a:lnTo>
                <a:lnTo>
                  <a:pt x="87" y="188"/>
                </a:lnTo>
                <a:lnTo>
                  <a:pt x="87" y="186"/>
                </a:lnTo>
                <a:lnTo>
                  <a:pt x="89" y="185"/>
                </a:lnTo>
                <a:lnTo>
                  <a:pt x="89" y="183"/>
                </a:lnTo>
                <a:lnTo>
                  <a:pt x="89" y="181"/>
                </a:lnTo>
                <a:lnTo>
                  <a:pt x="90" y="181"/>
                </a:lnTo>
                <a:lnTo>
                  <a:pt x="90" y="180"/>
                </a:lnTo>
                <a:lnTo>
                  <a:pt x="90" y="178"/>
                </a:lnTo>
                <a:lnTo>
                  <a:pt x="90" y="177"/>
                </a:lnTo>
                <a:lnTo>
                  <a:pt x="92" y="175"/>
                </a:lnTo>
                <a:lnTo>
                  <a:pt x="90" y="175"/>
                </a:lnTo>
                <a:lnTo>
                  <a:pt x="92" y="175"/>
                </a:lnTo>
                <a:lnTo>
                  <a:pt x="92" y="173"/>
                </a:lnTo>
                <a:lnTo>
                  <a:pt x="92" y="172"/>
                </a:lnTo>
                <a:lnTo>
                  <a:pt x="94" y="172"/>
                </a:lnTo>
                <a:lnTo>
                  <a:pt x="94" y="170"/>
                </a:lnTo>
                <a:lnTo>
                  <a:pt x="94" y="169"/>
                </a:lnTo>
                <a:lnTo>
                  <a:pt x="95" y="169"/>
                </a:lnTo>
                <a:lnTo>
                  <a:pt x="95" y="167"/>
                </a:lnTo>
                <a:lnTo>
                  <a:pt x="95" y="166"/>
                </a:lnTo>
                <a:lnTo>
                  <a:pt x="95" y="164"/>
                </a:lnTo>
                <a:lnTo>
                  <a:pt x="95" y="162"/>
                </a:lnTo>
                <a:lnTo>
                  <a:pt x="97" y="162"/>
                </a:lnTo>
                <a:lnTo>
                  <a:pt x="97" y="161"/>
                </a:lnTo>
                <a:lnTo>
                  <a:pt x="98" y="161"/>
                </a:lnTo>
                <a:lnTo>
                  <a:pt x="98" y="159"/>
                </a:lnTo>
                <a:lnTo>
                  <a:pt x="100" y="159"/>
                </a:lnTo>
                <a:lnTo>
                  <a:pt x="100" y="158"/>
                </a:lnTo>
                <a:lnTo>
                  <a:pt x="100" y="156"/>
                </a:lnTo>
                <a:lnTo>
                  <a:pt x="102" y="156"/>
                </a:lnTo>
                <a:lnTo>
                  <a:pt x="103" y="154"/>
                </a:lnTo>
                <a:lnTo>
                  <a:pt x="103" y="153"/>
                </a:lnTo>
                <a:lnTo>
                  <a:pt x="105" y="153"/>
                </a:lnTo>
                <a:lnTo>
                  <a:pt x="105" y="151"/>
                </a:lnTo>
                <a:lnTo>
                  <a:pt x="105" y="150"/>
                </a:lnTo>
                <a:lnTo>
                  <a:pt x="106" y="150"/>
                </a:lnTo>
                <a:lnTo>
                  <a:pt x="106" y="148"/>
                </a:lnTo>
                <a:lnTo>
                  <a:pt x="106" y="146"/>
                </a:lnTo>
                <a:lnTo>
                  <a:pt x="106" y="145"/>
                </a:lnTo>
                <a:lnTo>
                  <a:pt x="106" y="143"/>
                </a:lnTo>
                <a:lnTo>
                  <a:pt x="108" y="143"/>
                </a:lnTo>
                <a:lnTo>
                  <a:pt x="108" y="142"/>
                </a:lnTo>
                <a:lnTo>
                  <a:pt x="108" y="140"/>
                </a:lnTo>
                <a:lnTo>
                  <a:pt x="111" y="137"/>
                </a:lnTo>
                <a:lnTo>
                  <a:pt x="113" y="135"/>
                </a:lnTo>
                <a:lnTo>
                  <a:pt x="114" y="135"/>
                </a:lnTo>
                <a:lnTo>
                  <a:pt x="116" y="135"/>
                </a:lnTo>
                <a:lnTo>
                  <a:pt x="117" y="135"/>
                </a:lnTo>
                <a:lnTo>
                  <a:pt x="117" y="134"/>
                </a:lnTo>
                <a:lnTo>
                  <a:pt x="117" y="132"/>
                </a:lnTo>
                <a:lnTo>
                  <a:pt x="119" y="132"/>
                </a:lnTo>
                <a:lnTo>
                  <a:pt x="119" y="131"/>
                </a:lnTo>
                <a:lnTo>
                  <a:pt x="119" y="129"/>
                </a:lnTo>
                <a:lnTo>
                  <a:pt x="121" y="129"/>
                </a:lnTo>
                <a:lnTo>
                  <a:pt x="121" y="127"/>
                </a:lnTo>
                <a:lnTo>
                  <a:pt x="121" y="126"/>
                </a:lnTo>
                <a:lnTo>
                  <a:pt x="121" y="124"/>
                </a:lnTo>
                <a:lnTo>
                  <a:pt x="121" y="123"/>
                </a:lnTo>
                <a:lnTo>
                  <a:pt x="122" y="123"/>
                </a:lnTo>
                <a:lnTo>
                  <a:pt x="124" y="123"/>
                </a:lnTo>
                <a:lnTo>
                  <a:pt x="124" y="121"/>
                </a:lnTo>
                <a:lnTo>
                  <a:pt x="124" y="123"/>
                </a:lnTo>
                <a:lnTo>
                  <a:pt x="125" y="121"/>
                </a:lnTo>
                <a:lnTo>
                  <a:pt x="127" y="121"/>
                </a:lnTo>
                <a:lnTo>
                  <a:pt x="127" y="123"/>
                </a:lnTo>
                <a:lnTo>
                  <a:pt x="129" y="123"/>
                </a:lnTo>
                <a:lnTo>
                  <a:pt x="129" y="121"/>
                </a:lnTo>
                <a:lnTo>
                  <a:pt x="129" y="119"/>
                </a:lnTo>
                <a:lnTo>
                  <a:pt x="129" y="118"/>
                </a:lnTo>
                <a:lnTo>
                  <a:pt x="130" y="118"/>
                </a:lnTo>
                <a:lnTo>
                  <a:pt x="129" y="118"/>
                </a:lnTo>
                <a:lnTo>
                  <a:pt x="130" y="118"/>
                </a:lnTo>
                <a:lnTo>
                  <a:pt x="130" y="116"/>
                </a:lnTo>
                <a:lnTo>
                  <a:pt x="132" y="116"/>
                </a:lnTo>
                <a:lnTo>
                  <a:pt x="132" y="115"/>
                </a:lnTo>
                <a:lnTo>
                  <a:pt x="133" y="115"/>
                </a:lnTo>
                <a:lnTo>
                  <a:pt x="133" y="113"/>
                </a:lnTo>
                <a:lnTo>
                  <a:pt x="135" y="113"/>
                </a:lnTo>
                <a:lnTo>
                  <a:pt x="135" y="112"/>
                </a:lnTo>
                <a:lnTo>
                  <a:pt x="135" y="110"/>
                </a:lnTo>
                <a:lnTo>
                  <a:pt x="135" y="108"/>
                </a:lnTo>
                <a:lnTo>
                  <a:pt x="135" y="107"/>
                </a:lnTo>
                <a:lnTo>
                  <a:pt x="135" y="105"/>
                </a:lnTo>
                <a:lnTo>
                  <a:pt x="133" y="104"/>
                </a:lnTo>
                <a:lnTo>
                  <a:pt x="133" y="102"/>
                </a:lnTo>
                <a:lnTo>
                  <a:pt x="135" y="100"/>
                </a:lnTo>
                <a:lnTo>
                  <a:pt x="133" y="100"/>
                </a:lnTo>
                <a:lnTo>
                  <a:pt x="135" y="100"/>
                </a:lnTo>
                <a:lnTo>
                  <a:pt x="135" y="99"/>
                </a:lnTo>
                <a:lnTo>
                  <a:pt x="136" y="97"/>
                </a:lnTo>
                <a:lnTo>
                  <a:pt x="136" y="96"/>
                </a:lnTo>
                <a:lnTo>
                  <a:pt x="136" y="94"/>
                </a:lnTo>
                <a:lnTo>
                  <a:pt x="138" y="94"/>
                </a:lnTo>
                <a:lnTo>
                  <a:pt x="138" y="92"/>
                </a:lnTo>
                <a:lnTo>
                  <a:pt x="140" y="92"/>
                </a:lnTo>
                <a:lnTo>
                  <a:pt x="138" y="92"/>
                </a:lnTo>
                <a:lnTo>
                  <a:pt x="138" y="91"/>
                </a:lnTo>
                <a:lnTo>
                  <a:pt x="140" y="91"/>
                </a:lnTo>
                <a:lnTo>
                  <a:pt x="140" y="89"/>
                </a:lnTo>
                <a:lnTo>
                  <a:pt x="141" y="89"/>
                </a:lnTo>
                <a:lnTo>
                  <a:pt x="141" y="88"/>
                </a:lnTo>
                <a:lnTo>
                  <a:pt x="143" y="88"/>
                </a:lnTo>
                <a:lnTo>
                  <a:pt x="144" y="88"/>
                </a:lnTo>
                <a:lnTo>
                  <a:pt x="146" y="88"/>
                </a:lnTo>
                <a:lnTo>
                  <a:pt x="148" y="86"/>
                </a:lnTo>
                <a:lnTo>
                  <a:pt x="148" y="85"/>
                </a:lnTo>
                <a:lnTo>
                  <a:pt x="148" y="83"/>
                </a:lnTo>
                <a:lnTo>
                  <a:pt x="148" y="81"/>
                </a:lnTo>
                <a:lnTo>
                  <a:pt x="156" y="75"/>
                </a:lnTo>
                <a:lnTo>
                  <a:pt x="173" y="65"/>
                </a:lnTo>
                <a:lnTo>
                  <a:pt x="175" y="65"/>
                </a:lnTo>
                <a:lnTo>
                  <a:pt x="175" y="67"/>
                </a:lnTo>
                <a:lnTo>
                  <a:pt x="176" y="67"/>
                </a:lnTo>
                <a:lnTo>
                  <a:pt x="178" y="67"/>
                </a:lnTo>
                <a:lnTo>
                  <a:pt x="178" y="69"/>
                </a:lnTo>
                <a:lnTo>
                  <a:pt x="179" y="69"/>
                </a:lnTo>
                <a:lnTo>
                  <a:pt x="179" y="70"/>
                </a:lnTo>
                <a:lnTo>
                  <a:pt x="181" y="72"/>
                </a:lnTo>
                <a:lnTo>
                  <a:pt x="181" y="73"/>
                </a:lnTo>
                <a:lnTo>
                  <a:pt x="183" y="73"/>
                </a:lnTo>
                <a:lnTo>
                  <a:pt x="184" y="73"/>
                </a:lnTo>
                <a:lnTo>
                  <a:pt x="184" y="72"/>
                </a:lnTo>
                <a:lnTo>
                  <a:pt x="186" y="72"/>
                </a:lnTo>
                <a:lnTo>
                  <a:pt x="186" y="73"/>
                </a:lnTo>
                <a:lnTo>
                  <a:pt x="186" y="72"/>
                </a:lnTo>
                <a:lnTo>
                  <a:pt x="187" y="72"/>
                </a:lnTo>
                <a:lnTo>
                  <a:pt x="189" y="72"/>
                </a:lnTo>
                <a:lnTo>
                  <a:pt x="189" y="70"/>
                </a:lnTo>
                <a:lnTo>
                  <a:pt x="190" y="70"/>
                </a:lnTo>
                <a:lnTo>
                  <a:pt x="190" y="69"/>
                </a:lnTo>
                <a:lnTo>
                  <a:pt x="192" y="69"/>
                </a:lnTo>
                <a:lnTo>
                  <a:pt x="192" y="67"/>
                </a:lnTo>
                <a:lnTo>
                  <a:pt x="194" y="67"/>
                </a:lnTo>
                <a:lnTo>
                  <a:pt x="194" y="65"/>
                </a:lnTo>
                <a:lnTo>
                  <a:pt x="195" y="65"/>
                </a:lnTo>
                <a:lnTo>
                  <a:pt x="195" y="64"/>
                </a:lnTo>
                <a:lnTo>
                  <a:pt x="197" y="64"/>
                </a:lnTo>
                <a:lnTo>
                  <a:pt x="198" y="64"/>
                </a:lnTo>
                <a:lnTo>
                  <a:pt x="198" y="62"/>
                </a:lnTo>
                <a:lnTo>
                  <a:pt x="200" y="62"/>
                </a:lnTo>
                <a:lnTo>
                  <a:pt x="200" y="61"/>
                </a:lnTo>
                <a:lnTo>
                  <a:pt x="202" y="61"/>
                </a:lnTo>
                <a:lnTo>
                  <a:pt x="203" y="61"/>
                </a:lnTo>
                <a:lnTo>
                  <a:pt x="203" y="59"/>
                </a:lnTo>
                <a:lnTo>
                  <a:pt x="205" y="59"/>
                </a:lnTo>
                <a:lnTo>
                  <a:pt x="205" y="58"/>
                </a:lnTo>
                <a:lnTo>
                  <a:pt x="206" y="58"/>
                </a:lnTo>
                <a:lnTo>
                  <a:pt x="208" y="58"/>
                </a:lnTo>
                <a:lnTo>
                  <a:pt x="208" y="56"/>
                </a:lnTo>
                <a:lnTo>
                  <a:pt x="208" y="54"/>
                </a:lnTo>
                <a:lnTo>
                  <a:pt x="208" y="53"/>
                </a:lnTo>
                <a:lnTo>
                  <a:pt x="208" y="51"/>
                </a:lnTo>
                <a:lnTo>
                  <a:pt x="210" y="51"/>
                </a:lnTo>
                <a:lnTo>
                  <a:pt x="210" y="50"/>
                </a:lnTo>
                <a:lnTo>
                  <a:pt x="208" y="50"/>
                </a:lnTo>
                <a:lnTo>
                  <a:pt x="208" y="48"/>
                </a:lnTo>
                <a:lnTo>
                  <a:pt x="206" y="48"/>
                </a:lnTo>
                <a:lnTo>
                  <a:pt x="219" y="42"/>
                </a:lnTo>
                <a:lnTo>
                  <a:pt x="221" y="42"/>
                </a:lnTo>
                <a:lnTo>
                  <a:pt x="222" y="42"/>
                </a:lnTo>
                <a:lnTo>
                  <a:pt x="222" y="43"/>
                </a:lnTo>
                <a:lnTo>
                  <a:pt x="224" y="43"/>
                </a:lnTo>
                <a:lnTo>
                  <a:pt x="225" y="43"/>
                </a:lnTo>
                <a:lnTo>
                  <a:pt x="225" y="42"/>
                </a:lnTo>
                <a:lnTo>
                  <a:pt x="227" y="43"/>
                </a:lnTo>
                <a:lnTo>
                  <a:pt x="227" y="45"/>
                </a:lnTo>
                <a:lnTo>
                  <a:pt x="227" y="46"/>
                </a:lnTo>
                <a:lnTo>
                  <a:pt x="229" y="46"/>
                </a:lnTo>
                <a:lnTo>
                  <a:pt x="229" y="45"/>
                </a:lnTo>
                <a:lnTo>
                  <a:pt x="229" y="43"/>
                </a:lnTo>
                <a:lnTo>
                  <a:pt x="230" y="43"/>
                </a:lnTo>
                <a:lnTo>
                  <a:pt x="230" y="45"/>
                </a:lnTo>
                <a:lnTo>
                  <a:pt x="232" y="45"/>
                </a:lnTo>
                <a:lnTo>
                  <a:pt x="232" y="46"/>
                </a:lnTo>
                <a:lnTo>
                  <a:pt x="233" y="46"/>
                </a:lnTo>
                <a:lnTo>
                  <a:pt x="235" y="45"/>
                </a:lnTo>
                <a:lnTo>
                  <a:pt x="235" y="43"/>
                </a:lnTo>
                <a:lnTo>
                  <a:pt x="237" y="43"/>
                </a:lnTo>
                <a:lnTo>
                  <a:pt x="237" y="42"/>
                </a:lnTo>
                <a:lnTo>
                  <a:pt x="235" y="42"/>
                </a:lnTo>
                <a:lnTo>
                  <a:pt x="233" y="42"/>
                </a:lnTo>
                <a:lnTo>
                  <a:pt x="233" y="40"/>
                </a:lnTo>
                <a:lnTo>
                  <a:pt x="235" y="40"/>
                </a:lnTo>
                <a:lnTo>
                  <a:pt x="237" y="38"/>
                </a:lnTo>
                <a:lnTo>
                  <a:pt x="237" y="37"/>
                </a:lnTo>
                <a:lnTo>
                  <a:pt x="238" y="37"/>
                </a:lnTo>
                <a:lnTo>
                  <a:pt x="240" y="37"/>
                </a:lnTo>
                <a:lnTo>
                  <a:pt x="240" y="35"/>
                </a:lnTo>
                <a:lnTo>
                  <a:pt x="241" y="34"/>
                </a:lnTo>
                <a:lnTo>
                  <a:pt x="243" y="34"/>
                </a:lnTo>
                <a:lnTo>
                  <a:pt x="243" y="35"/>
                </a:lnTo>
                <a:lnTo>
                  <a:pt x="244" y="35"/>
                </a:lnTo>
                <a:lnTo>
                  <a:pt x="244" y="34"/>
                </a:lnTo>
                <a:lnTo>
                  <a:pt x="246" y="34"/>
                </a:lnTo>
                <a:lnTo>
                  <a:pt x="246" y="32"/>
                </a:lnTo>
                <a:lnTo>
                  <a:pt x="248" y="32"/>
                </a:lnTo>
                <a:lnTo>
                  <a:pt x="249" y="31"/>
                </a:lnTo>
                <a:lnTo>
                  <a:pt x="248" y="31"/>
                </a:lnTo>
                <a:lnTo>
                  <a:pt x="249" y="29"/>
                </a:lnTo>
                <a:lnTo>
                  <a:pt x="251" y="29"/>
                </a:lnTo>
                <a:lnTo>
                  <a:pt x="252" y="29"/>
                </a:lnTo>
                <a:lnTo>
                  <a:pt x="252" y="27"/>
                </a:lnTo>
                <a:lnTo>
                  <a:pt x="254" y="27"/>
                </a:lnTo>
                <a:lnTo>
                  <a:pt x="256" y="27"/>
                </a:lnTo>
                <a:lnTo>
                  <a:pt x="256" y="26"/>
                </a:lnTo>
                <a:lnTo>
                  <a:pt x="257" y="24"/>
                </a:lnTo>
                <a:lnTo>
                  <a:pt x="259" y="24"/>
                </a:lnTo>
                <a:lnTo>
                  <a:pt x="260" y="23"/>
                </a:lnTo>
                <a:lnTo>
                  <a:pt x="262" y="23"/>
                </a:lnTo>
                <a:lnTo>
                  <a:pt x="264" y="21"/>
                </a:lnTo>
                <a:lnTo>
                  <a:pt x="265" y="19"/>
                </a:lnTo>
                <a:lnTo>
                  <a:pt x="267" y="19"/>
                </a:lnTo>
                <a:lnTo>
                  <a:pt x="268" y="19"/>
                </a:lnTo>
                <a:lnTo>
                  <a:pt x="268" y="18"/>
                </a:lnTo>
                <a:lnTo>
                  <a:pt x="270" y="18"/>
                </a:lnTo>
                <a:lnTo>
                  <a:pt x="270" y="16"/>
                </a:lnTo>
                <a:lnTo>
                  <a:pt x="270" y="15"/>
                </a:lnTo>
                <a:lnTo>
                  <a:pt x="284" y="8"/>
                </a:lnTo>
                <a:lnTo>
                  <a:pt x="302" y="8"/>
                </a:lnTo>
                <a:lnTo>
                  <a:pt x="356" y="8"/>
                </a:lnTo>
                <a:lnTo>
                  <a:pt x="362" y="11"/>
                </a:lnTo>
                <a:lnTo>
                  <a:pt x="392" y="32"/>
                </a:lnTo>
                <a:lnTo>
                  <a:pt x="446" y="61"/>
                </a:lnTo>
                <a:lnTo>
                  <a:pt x="495" y="86"/>
                </a:lnTo>
                <a:lnTo>
                  <a:pt x="500" y="89"/>
                </a:lnTo>
                <a:lnTo>
                  <a:pt x="521" y="100"/>
                </a:lnTo>
                <a:lnTo>
                  <a:pt x="625" y="62"/>
                </a:lnTo>
                <a:lnTo>
                  <a:pt x="627" y="61"/>
                </a:lnTo>
                <a:lnTo>
                  <a:pt x="630" y="58"/>
                </a:lnTo>
                <a:lnTo>
                  <a:pt x="632" y="58"/>
                </a:lnTo>
                <a:lnTo>
                  <a:pt x="633" y="58"/>
                </a:lnTo>
                <a:lnTo>
                  <a:pt x="633" y="56"/>
                </a:lnTo>
                <a:lnTo>
                  <a:pt x="633" y="54"/>
                </a:lnTo>
                <a:lnTo>
                  <a:pt x="635" y="54"/>
                </a:lnTo>
                <a:lnTo>
                  <a:pt x="657" y="31"/>
                </a:lnTo>
                <a:lnTo>
                  <a:pt x="657" y="29"/>
                </a:lnTo>
                <a:lnTo>
                  <a:pt x="659" y="29"/>
                </a:lnTo>
                <a:lnTo>
                  <a:pt x="660" y="27"/>
                </a:lnTo>
                <a:lnTo>
                  <a:pt x="662" y="27"/>
                </a:lnTo>
                <a:lnTo>
                  <a:pt x="662" y="26"/>
                </a:lnTo>
                <a:lnTo>
                  <a:pt x="664" y="26"/>
                </a:lnTo>
                <a:lnTo>
                  <a:pt x="664" y="24"/>
                </a:lnTo>
                <a:lnTo>
                  <a:pt x="665" y="24"/>
                </a:lnTo>
                <a:lnTo>
                  <a:pt x="665" y="23"/>
                </a:lnTo>
                <a:lnTo>
                  <a:pt x="667" y="23"/>
                </a:lnTo>
                <a:lnTo>
                  <a:pt x="668" y="21"/>
                </a:lnTo>
                <a:lnTo>
                  <a:pt x="670" y="21"/>
                </a:lnTo>
                <a:lnTo>
                  <a:pt x="670" y="19"/>
                </a:lnTo>
                <a:lnTo>
                  <a:pt x="672" y="19"/>
                </a:lnTo>
                <a:lnTo>
                  <a:pt x="672" y="18"/>
                </a:lnTo>
                <a:lnTo>
                  <a:pt x="673" y="18"/>
                </a:lnTo>
                <a:lnTo>
                  <a:pt x="673" y="16"/>
                </a:lnTo>
                <a:lnTo>
                  <a:pt x="675" y="16"/>
                </a:lnTo>
                <a:lnTo>
                  <a:pt x="676" y="15"/>
                </a:lnTo>
                <a:lnTo>
                  <a:pt x="678" y="15"/>
                </a:lnTo>
                <a:lnTo>
                  <a:pt x="678" y="13"/>
                </a:lnTo>
                <a:lnTo>
                  <a:pt x="679" y="13"/>
                </a:lnTo>
                <a:lnTo>
                  <a:pt x="679" y="11"/>
                </a:lnTo>
                <a:lnTo>
                  <a:pt x="681" y="11"/>
                </a:lnTo>
                <a:lnTo>
                  <a:pt x="683" y="10"/>
                </a:lnTo>
                <a:lnTo>
                  <a:pt x="684" y="10"/>
                </a:lnTo>
                <a:lnTo>
                  <a:pt x="686" y="8"/>
                </a:lnTo>
                <a:lnTo>
                  <a:pt x="687" y="7"/>
                </a:lnTo>
                <a:lnTo>
                  <a:pt x="691" y="5"/>
                </a:lnTo>
                <a:lnTo>
                  <a:pt x="691" y="4"/>
                </a:lnTo>
                <a:lnTo>
                  <a:pt x="692" y="4"/>
                </a:lnTo>
                <a:lnTo>
                  <a:pt x="692" y="2"/>
                </a:lnTo>
                <a:lnTo>
                  <a:pt x="692" y="0"/>
                </a:lnTo>
                <a:lnTo>
                  <a:pt x="705" y="0"/>
                </a:lnTo>
                <a:lnTo>
                  <a:pt x="726" y="15"/>
                </a:lnTo>
                <a:lnTo>
                  <a:pt x="776" y="78"/>
                </a:lnTo>
                <a:lnTo>
                  <a:pt x="786" y="121"/>
                </a:lnTo>
                <a:lnTo>
                  <a:pt x="789" y="140"/>
                </a:lnTo>
                <a:lnTo>
                  <a:pt x="792" y="140"/>
                </a:lnTo>
                <a:lnTo>
                  <a:pt x="792" y="142"/>
                </a:lnTo>
                <a:lnTo>
                  <a:pt x="792" y="143"/>
                </a:lnTo>
                <a:lnTo>
                  <a:pt x="794" y="143"/>
                </a:lnTo>
                <a:lnTo>
                  <a:pt x="795" y="143"/>
                </a:lnTo>
                <a:lnTo>
                  <a:pt x="797" y="143"/>
                </a:lnTo>
                <a:lnTo>
                  <a:pt x="799" y="143"/>
                </a:lnTo>
                <a:lnTo>
                  <a:pt x="800" y="143"/>
                </a:lnTo>
                <a:lnTo>
                  <a:pt x="802" y="143"/>
                </a:lnTo>
                <a:lnTo>
                  <a:pt x="803" y="143"/>
                </a:lnTo>
                <a:lnTo>
                  <a:pt x="805" y="143"/>
                </a:lnTo>
                <a:lnTo>
                  <a:pt x="806" y="143"/>
                </a:lnTo>
                <a:lnTo>
                  <a:pt x="808" y="143"/>
                </a:lnTo>
                <a:lnTo>
                  <a:pt x="810" y="143"/>
                </a:lnTo>
                <a:lnTo>
                  <a:pt x="811" y="143"/>
                </a:lnTo>
                <a:lnTo>
                  <a:pt x="813" y="143"/>
                </a:lnTo>
                <a:lnTo>
                  <a:pt x="814" y="143"/>
                </a:lnTo>
                <a:lnTo>
                  <a:pt x="816" y="143"/>
                </a:lnTo>
                <a:lnTo>
                  <a:pt x="818" y="143"/>
                </a:lnTo>
                <a:lnTo>
                  <a:pt x="819" y="143"/>
                </a:lnTo>
                <a:lnTo>
                  <a:pt x="821" y="143"/>
                </a:lnTo>
                <a:lnTo>
                  <a:pt x="832" y="143"/>
                </a:lnTo>
                <a:lnTo>
                  <a:pt x="845" y="143"/>
                </a:lnTo>
                <a:lnTo>
                  <a:pt x="845" y="145"/>
                </a:lnTo>
                <a:lnTo>
                  <a:pt x="846" y="143"/>
                </a:lnTo>
                <a:lnTo>
                  <a:pt x="859" y="146"/>
                </a:lnTo>
                <a:lnTo>
                  <a:pt x="857" y="146"/>
                </a:lnTo>
                <a:lnTo>
                  <a:pt x="859" y="146"/>
                </a:lnTo>
                <a:lnTo>
                  <a:pt x="859" y="148"/>
                </a:lnTo>
                <a:lnTo>
                  <a:pt x="859" y="146"/>
                </a:lnTo>
                <a:lnTo>
                  <a:pt x="860" y="148"/>
                </a:lnTo>
                <a:lnTo>
                  <a:pt x="860" y="146"/>
                </a:lnTo>
                <a:lnTo>
                  <a:pt x="860" y="148"/>
                </a:lnTo>
                <a:close/>
              </a:path>
            </a:pathLst>
          </a:custGeom>
          <a:solidFill>
            <a:schemeClr val="tx2"/>
          </a:solidFill>
          <a:ln w="9525">
            <a:solidFill>
              <a:schemeClr val="accent1">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8" name="Freeform 5"/>
          <p:cNvSpPr>
            <a:spLocks/>
          </p:cNvSpPr>
          <p:nvPr/>
        </p:nvSpPr>
        <p:spPr bwMode="auto">
          <a:xfrm>
            <a:off x="3368674" y="4487864"/>
            <a:ext cx="2173287" cy="1638300"/>
          </a:xfrm>
          <a:custGeom>
            <a:avLst/>
            <a:gdLst>
              <a:gd name="T0" fmla="*/ 1078 w 1369"/>
              <a:gd name="T1" fmla="*/ 40 h 1032"/>
              <a:gd name="T2" fmla="*/ 1085 w 1369"/>
              <a:gd name="T3" fmla="*/ 57 h 1032"/>
              <a:gd name="T4" fmla="*/ 1077 w 1369"/>
              <a:gd name="T5" fmla="*/ 78 h 1032"/>
              <a:gd name="T6" fmla="*/ 1078 w 1369"/>
              <a:gd name="T7" fmla="*/ 105 h 1032"/>
              <a:gd name="T8" fmla="*/ 1091 w 1369"/>
              <a:gd name="T9" fmla="*/ 143 h 1032"/>
              <a:gd name="T10" fmla="*/ 1093 w 1369"/>
              <a:gd name="T11" fmla="*/ 186 h 1032"/>
              <a:gd name="T12" fmla="*/ 1080 w 1369"/>
              <a:gd name="T13" fmla="*/ 192 h 1032"/>
              <a:gd name="T14" fmla="*/ 1080 w 1369"/>
              <a:gd name="T15" fmla="*/ 170 h 1032"/>
              <a:gd name="T16" fmla="*/ 1062 w 1369"/>
              <a:gd name="T17" fmla="*/ 163 h 1032"/>
              <a:gd name="T18" fmla="*/ 1059 w 1369"/>
              <a:gd name="T19" fmla="*/ 141 h 1032"/>
              <a:gd name="T20" fmla="*/ 1048 w 1369"/>
              <a:gd name="T21" fmla="*/ 128 h 1032"/>
              <a:gd name="T22" fmla="*/ 1034 w 1369"/>
              <a:gd name="T23" fmla="*/ 114 h 1032"/>
              <a:gd name="T24" fmla="*/ 1013 w 1369"/>
              <a:gd name="T25" fmla="*/ 117 h 1032"/>
              <a:gd name="T26" fmla="*/ 1005 w 1369"/>
              <a:gd name="T27" fmla="*/ 132 h 1032"/>
              <a:gd name="T28" fmla="*/ 1004 w 1369"/>
              <a:gd name="T29" fmla="*/ 151 h 1032"/>
              <a:gd name="T30" fmla="*/ 986 w 1369"/>
              <a:gd name="T31" fmla="*/ 160 h 1032"/>
              <a:gd name="T32" fmla="*/ 983 w 1369"/>
              <a:gd name="T33" fmla="*/ 181 h 1032"/>
              <a:gd name="T34" fmla="*/ 996 w 1369"/>
              <a:gd name="T35" fmla="*/ 198 h 1032"/>
              <a:gd name="T36" fmla="*/ 1018 w 1369"/>
              <a:gd name="T37" fmla="*/ 198 h 1032"/>
              <a:gd name="T38" fmla="*/ 1035 w 1369"/>
              <a:gd name="T39" fmla="*/ 209 h 1032"/>
              <a:gd name="T40" fmla="*/ 1045 w 1369"/>
              <a:gd name="T41" fmla="*/ 229 h 1032"/>
              <a:gd name="T42" fmla="*/ 1048 w 1369"/>
              <a:gd name="T43" fmla="*/ 349 h 1032"/>
              <a:gd name="T44" fmla="*/ 1215 w 1369"/>
              <a:gd name="T45" fmla="*/ 1032 h 1032"/>
              <a:gd name="T46" fmla="*/ 165 w 1369"/>
              <a:gd name="T47" fmla="*/ 1021 h 1032"/>
              <a:gd name="T48" fmla="*/ 132 w 1369"/>
              <a:gd name="T49" fmla="*/ 942 h 1032"/>
              <a:gd name="T50" fmla="*/ 134 w 1369"/>
              <a:gd name="T51" fmla="*/ 924 h 1032"/>
              <a:gd name="T52" fmla="*/ 118 w 1369"/>
              <a:gd name="T53" fmla="*/ 913 h 1032"/>
              <a:gd name="T54" fmla="*/ 119 w 1369"/>
              <a:gd name="T55" fmla="*/ 896 h 1032"/>
              <a:gd name="T56" fmla="*/ 121 w 1369"/>
              <a:gd name="T57" fmla="*/ 869 h 1032"/>
              <a:gd name="T58" fmla="*/ 102 w 1369"/>
              <a:gd name="T59" fmla="*/ 853 h 1032"/>
              <a:gd name="T60" fmla="*/ 88 w 1369"/>
              <a:gd name="T61" fmla="*/ 835 h 1032"/>
              <a:gd name="T62" fmla="*/ 67 w 1369"/>
              <a:gd name="T63" fmla="*/ 823 h 1032"/>
              <a:gd name="T64" fmla="*/ 53 w 1369"/>
              <a:gd name="T65" fmla="*/ 807 h 1032"/>
              <a:gd name="T66" fmla="*/ 59 w 1369"/>
              <a:gd name="T67" fmla="*/ 780 h 1032"/>
              <a:gd name="T68" fmla="*/ 73 w 1369"/>
              <a:gd name="T69" fmla="*/ 764 h 1032"/>
              <a:gd name="T70" fmla="*/ 81 w 1369"/>
              <a:gd name="T71" fmla="*/ 743 h 1032"/>
              <a:gd name="T72" fmla="*/ 92 w 1369"/>
              <a:gd name="T73" fmla="*/ 716 h 1032"/>
              <a:gd name="T74" fmla="*/ 92 w 1369"/>
              <a:gd name="T75" fmla="*/ 688 h 1032"/>
              <a:gd name="T76" fmla="*/ 89 w 1369"/>
              <a:gd name="T77" fmla="*/ 664 h 1032"/>
              <a:gd name="T78" fmla="*/ 75 w 1369"/>
              <a:gd name="T79" fmla="*/ 646 h 1032"/>
              <a:gd name="T80" fmla="*/ 67 w 1369"/>
              <a:gd name="T81" fmla="*/ 619 h 1032"/>
              <a:gd name="T82" fmla="*/ 54 w 1369"/>
              <a:gd name="T83" fmla="*/ 594 h 1032"/>
              <a:gd name="T84" fmla="*/ 45 w 1369"/>
              <a:gd name="T85" fmla="*/ 573 h 1032"/>
              <a:gd name="T86" fmla="*/ 40 w 1369"/>
              <a:gd name="T87" fmla="*/ 551 h 1032"/>
              <a:gd name="T88" fmla="*/ 38 w 1369"/>
              <a:gd name="T89" fmla="*/ 532 h 1032"/>
              <a:gd name="T90" fmla="*/ 40 w 1369"/>
              <a:gd name="T91" fmla="*/ 510 h 1032"/>
              <a:gd name="T92" fmla="*/ 48 w 1369"/>
              <a:gd name="T93" fmla="*/ 487 h 1032"/>
              <a:gd name="T94" fmla="*/ 54 w 1369"/>
              <a:gd name="T95" fmla="*/ 465 h 1032"/>
              <a:gd name="T96" fmla="*/ 57 w 1369"/>
              <a:gd name="T97" fmla="*/ 441 h 1032"/>
              <a:gd name="T98" fmla="*/ 56 w 1369"/>
              <a:gd name="T99" fmla="*/ 419 h 1032"/>
              <a:gd name="T100" fmla="*/ 46 w 1369"/>
              <a:gd name="T101" fmla="*/ 398 h 1032"/>
              <a:gd name="T102" fmla="*/ 26 w 1369"/>
              <a:gd name="T103" fmla="*/ 397 h 1032"/>
              <a:gd name="T104" fmla="*/ 8 w 1369"/>
              <a:gd name="T105" fmla="*/ 395 h 1032"/>
              <a:gd name="T106" fmla="*/ 16 w 1369"/>
              <a:gd name="T107" fmla="*/ 379 h 1032"/>
              <a:gd name="T108" fmla="*/ 29 w 1369"/>
              <a:gd name="T109" fmla="*/ 362 h 1032"/>
              <a:gd name="T110" fmla="*/ 29 w 1369"/>
              <a:gd name="T111" fmla="*/ 341 h 1032"/>
              <a:gd name="T112" fmla="*/ 19 w 1369"/>
              <a:gd name="T113" fmla="*/ 322 h 1032"/>
              <a:gd name="T114" fmla="*/ 27 w 1369"/>
              <a:gd name="T115" fmla="*/ 306 h 1032"/>
              <a:gd name="T116" fmla="*/ 24 w 1369"/>
              <a:gd name="T117" fmla="*/ 290 h 1032"/>
              <a:gd name="T118" fmla="*/ 11 w 1369"/>
              <a:gd name="T119" fmla="*/ 276 h 1032"/>
              <a:gd name="T120" fmla="*/ 2 w 1369"/>
              <a:gd name="T121" fmla="*/ 256 h 1032"/>
              <a:gd name="T122" fmla="*/ 340 w 1369"/>
              <a:gd name="T123" fmla="*/ 154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69" h="1032">
                <a:moveTo>
                  <a:pt x="1088" y="17"/>
                </a:moveTo>
                <a:lnTo>
                  <a:pt x="1086" y="19"/>
                </a:lnTo>
                <a:lnTo>
                  <a:pt x="1086" y="20"/>
                </a:lnTo>
                <a:lnTo>
                  <a:pt x="1085" y="22"/>
                </a:lnTo>
                <a:lnTo>
                  <a:pt x="1085" y="24"/>
                </a:lnTo>
                <a:lnTo>
                  <a:pt x="1085" y="25"/>
                </a:lnTo>
                <a:lnTo>
                  <a:pt x="1083" y="27"/>
                </a:lnTo>
                <a:lnTo>
                  <a:pt x="1083" y="28"/>
                </a:lnTo>
                <a:lnTo>
                  <a:pt x="1083" y="30"/>
                </a:lnTo>
                <a:lnTo>
                  <a:pt x="1083" y="32"/>
                </a:lnTo>
                <a:lnTo>
                  <a:pt x="1081" y="32"/>
                </a:lnTo>
                <a:lnTo>
                  <a:pt x="1081" y="33"/>
                </a:lnTo>
                <a:lnTo>
                  <a:pt x="1081" y="35"/>
                </a:lnTo>
                <a:lnTo>
                  <a:pt x="1081" y="36"/>
                </a:lnTo>
                <a:lnTo>
                  <a:pt x="1080" y="36"/>
                </a:lnTo>
                <a:lnTo>
                  <a:pt x="1080" y="38"/>
                </a:lnTo>
                <a:lnTo>
                  <a:pt x="1078" y="40"/>
                </a:lnTo>
                <a:lnTo>
                  <a:pt x="1078" y="41"/>
                </a:lnTo>
                <a:lnTo>
                  <a:pt x="1077" y="41"/>
                </a:lnTo>
                <a:lnTo>
                  <a:pt x="1077" y="43"/>
                </a:lnTo>
                <a:lnTo>
                  <a:pt x="1077" y="44"/>
                </a:lnTo>
                <a:lnTo>
                  <a:pt x="1077" y="46"/>
                </a:lnTo>
                <a:lnTo>
                  <a:pt x="1077" y="47"/>
                </a:lnTo>
                <a:lnTo>
                  <a:pt x="1077" y="49"/>
                </a:lnTo>
                <a:lnTo>
                  <a:pt x="1077" y="51"/>
                </a:lnTo>
                <a:lnTo>
                  <a:pt x="1077" y="52"/>
                </a:lnTo>
                <a:lnTo>
                  <a:pt x="1078" y="52"/>
                </a:lnTo>
                <a:lnTo>
                  <a:pt x="1078" y="54"/>
                </a:lnTo>
                <a:lnTo>
                  <a:pt x="1080" y="54"/>
                </a:lnTo>
                <a:lnTo>
                  <a:pt x="1080" y="55"/>
                </a:lnTo>
                <a:lnTo>
                  <a:pt x="1081" y="55"/>
                </a:lnTo>
                <a:lnTo>
                  <a:pt x="1081" y="57"/>
                </a:lnTo>
                <a:lnTo>
                  <a:pt x="1083" y="57"/>
                </a:lnTo>
                <a:lnTo>
                  <a:pt x="1085" y="57"/>
                </a:lnTo>
                <a:lnTo>
                  <a:pt x="1085" y="59"/>
                </a:lnTo>
                <a:lnTo>
                  <a:pt x="1085" y="60"/>
                </a:lnTo>
                <a:lnTo>
                  <a:pt x="1085" y="62"/>
                </a:lnTo>
                <a:lnTo>
                  <a:pt x="1085" y="63"/>
                </a:lnTo>
                <a:lnTo>
                  <a:pt x="1086" y="63"/>
                </a:lnTo>
                <a:lnTo>
                  <a:pt x="1086" y="65"/>
                </a:lnTo>
                <a:lnTo>
                  <a:pt x="1086" y="67"/>
                </a:lnTo>
                <a:lnTo>
                  <a:pt x="1086" y="68"/>
                </a:lnTo>
                <a:lnTo>
                  <a:pt x="1086" y="70"/>
                </a:lnTo>
                <a:lnTo>
                  <a:pt x="1086" y="71"/>
                </a:lnTo>
                <a:lnTo>
                  <a:pt x="1085" y="71"/>
                </a:lnTo>
                <a:lnTo>
                  <a:pt x="1083" y="71"/>
                </a:lnTo>
                <a:lnTo>
                  <a:pt x="1081" y="73"/>
                </a:lnTo>
                <a:lnTo>
                  <a:pt x="1081" y="74"/>
                </a:lnTo>
                <a:lnTo>
                  <a:pt x="1080" y="74"/>
                </a:lnTo>
                <a:lnTo>
                  <a:pt x="1078" y="76"/>
                </a:lnTo>
                <a:lnTo>
                  <a:pt x="1077" y="78"/>
                </a:lnTo>
                <a:lnTo>
                  <a:pt x="1077" y="79"/>
                </a:lnTo>
                <a:lnTo>
                  <a:pt x="1077" y="81"/>
                </a:lnTo>
                <a:lnTo>
                  <a:pt x="1077" y="82"/>
                </a:lnTo>
                <a:lnTo>
                  <a:pt x="1077" y="84"/>
                </a:lnTo>
                <a:lnTo>
                  <a:pt x="1078" y="86"/>
                </a:lnTo>
                <a:lnTo>
                  <a:pt x="1078" y="87"/>
                </a:lnTo>
                <a:lnTo>
                  <a:pt x="1078" y="89"/>
                </a:lnTo>
                <a:lnTo>
                  <a:pt x="1078" y="90"/>
                </a:lnTo>
                <a:lnTo>
                  <a:pt x="1078" y="92"/>
                </a:lnTo>
                <a:lnTo>
                  <a:pt x="1078" y="94"/>
                </a:lnTo>
                <a:lnTo>
                  <a:pt x="1077" y="95"/>
                </a:lnTo>
                <a:lnTo>
                  <a:pt x="1077" y="97"/>
                </a:lnTo>
                <a:lnTo>
                  <a:pt x="1077" y="98"/>
                </a:lnTo>
                <a:lnTo>
                  <a:pt x="1077" y="100"/>
                </a:lnTo>
                <a:lnTo>
                  <a:pt x="1077" y="101"/>
                </a:lnTo>
                <a:lnTo>
                  <a:pt x="1077" y="103"/>
                </a:lnTo>
                <a:lnTo>
                  <a:pt x="1078" y="105"/>
                </a:lnTo>
                <a:lnTo>
                  <a:pt x="1078" y="106"/>
                </a:lnTo>
                <a:lnTo>
                  <a:pt x="1078" y="108"/>
                </a:lnTo>
                <a:lnTo>
                  <a:pt x="1078" y="109"/>
                </a:lnTo>
                <a:lnTo>
                  <a:pt x="1078" y="111"/>
                </a:lnTo>
                <a:lnTo>
                  <a:pt x="1078" y="113"/>
                </a:lnTo>
                <a:lnTo>
                  <a:pt x="1080" y="114"/>
                </a:lnTo>
                <a:lnTo>
                  <a:pt x="1080" y="116"/>
                </a:lnTo>
                <a:lnTo>
                  <a:pt x="1081" y="117"/>
                </a:lnTo>
                <a:lnTo>
                  <a:pt x="1083" y="119"/>
                </a:lnTo>
                <a:lnTo>
                  <a:pt x="1085" y="121"/>
                </a:lnTo>
                <a:lnTo>
                  <a:pt x="1085" y="122"/>
                </a:lnTo>
                <a:lnTo>
                  <a:pt x="1085" y="124"/>
                </a:lnTo>
                <a:lnTo>
                  <a:pt x="1089" y="135"/>
                </a:lnTo>
                <a:lnTo>
                  <a:pt x="1089" y="140"/>
                </a:lnTo>
                <a:lnTo>
                  <a:pt x="1091" y="140"/>
                </a:lnTo>
                <a:lnTo>
                  <a:pt x="1091" y="141"/>
                </a:lnTo>
                <a:lnTo>
                  <a:pt x="1091" y="143"/>
                </a:lnTo>
                <a:lnTo>
                  <a:pt x="1091" y="144"/>
                </a:lnTo>
                <a:lnTo>
                  <a:pt x="1091" y="146"/>
                </a:lnTo>
                <a:lnTo>
                  <a:pt x="1091" y="148"/>
                </a:lnTo>
                <a:lnTo>
                  <a:pt x="1091" y="149"/>
                </a:lnTo>
                <a:lnTo>
                  <a:pt x="1091" y="151"/>
                </a:lnTo>
                <a:lnTo>
                  <a:pt x="1091" y="152"/>
                </a:lnTo>
                <a:lnTo>
                  <a:pt x="1091" y="154"/>
                </a:lnTo>
                <a:lnTo>
                  <a:pt x="1089" y="155"/>
                </a:lnTo>
                <a:lnTo>
                  <a:pt x="1091" y="157"/>
                </a:lnTo>
                <a:lnTo>
                  <a:pt x="1091" y="159"/>
                </a:lnTo>
                <a:lnTo>
                  <a:pt x="1091" y="162"/>
                </a:lnTo>
                <a:lnTo>
                  <a:pt x="1091" y="163"/>
                </a:lnTo>
                <a:lnTo>
                  <a:pt x="1091" y="165"/>
                </a:lnTo>
                <a:lnTo>
                  <a:pt x="1091" y="167"/>
                </a:lnTo>
                <a:lnTo>
                  <a:pt x="1091" y="168"/>
                </a:lnTo>
                <a:lnTo>
                  <a:pt x="1091" y="175"/>
                </a:lnTo>
                <a:lnTo>
                  <a:pt x="1093" y="186"/>
                </a:lnTo>
                <a:lnTo>
                  <a:pt x="1093" y="187"/>
                </a:lnTo>
                <a:lnTo>
                  <a:pt x="1093" y="189"/>
                </a:lnTo>
                <a:lnTo>
                  <a:pt x="1091" y="190"/>
                </a:lnTo>
                <a:lnTo>
                  <a:pt x="1089" y="190"/>
                </a:lnTo>
                <a:lnTo>
                  <a:pt x="1088" y="192"/>
                </a:lnTo>
                <a:lnTo>
                  <a:pt x="1086" y="192"/>
                </a:lnTo>
                <a:lnTo>
                  <a:pt x="1086" y="194"/>
                </a:lnTo>
                <a:lnTo>
                  <a:pt x="1085" y="194"/>
                </a:lnTo>
                <a:lnTo>
                  <a:pt x="1085" y="195"/>
                </a:lnTo>
                <a:lnTo>
                  <a:pt x="1083" y="195"/>
                </a:lnTo>
                <a:lnTo>
                  <a:pt x="1083" y="197"/>
                </a:lnTo>
                <a:lnTo>
                  <a:pt x="1081" y="197"/>
                </a:lnTo>
                <a:lnTo>
                  <a:pt x="1081" y="195"/>
                </a:lnTo>
                <a:lnTo>
                  <a:pt x="1080" y="195"/>
                </a:lnTo>
                <a:lnTo>
                  <a:pt x="1078" y="194"/>
                </a:lnTo>
                <a:lnTo>
                  <a:pt x="1078" y="192"/>
                </a:lnTo>
                <a:lnTo>
                  <a:pt x="1080" y="192"/>
                </a:lnTo>
                <a:lnTo>
                  <a:pt x="1080" y="190"/>
                </a:lnTo>
                <a:lnTo>
                  <a:pt x="1080" y="189"/>
                </a:lnTo>
                <a:lnTo>
                  <a:pt x="1080" y="187"/>
                </a:lnTo>
                <a:lnTo>
                  <a:pt x="1080" y="186"/>
                </a:lnTo>
                <a:lnTo>
                  <a:pt x="1078" y="186"/>
                </a:lnTo>
                <a:lnTo>
                  <a:pt x="1078" y="184"/>
                </a:lnTo>
                <a:lnTo>
                  <a:pt x="1078" y="182"/>
                </a:lnTo>
                <a:lnTo>
                  <a:pt x="1078" y="181"/>
                </a:lnTo>
                <a:lnTo>
                  <a:pt x="1078" y="179"/>
                </a:lnTo>
                <a:lnTo>
                  <a:pt x="1077" y="178"/>
                </a:lnTo>
                <a:lnTo>
                  <a:pt x="1077" y="176"/>
                </a:lnTo>
                <a:lnTo>
                  <a:pt x="1078" y="176"/>
                </a:lnTo>
                <a:lnTo>
                  <a:pt x="1078" y="175"/>
                </a:lnTo>
                <a:lnTo>
                  <a:pt x="1080" y="175"/>
                </a:lnTo>
                <a:lnTo>
                  <a:pt x="1080" y="173"/>
                </a:lnTo>
                <a:lnTo>
                  <a:pt x="1080" y="171"/>
                </a:lnTo>
                <a:lnTo>
                  <a:pt x="1080" y="170"/>
                </a:lnTo>
                <a:lnTo>
                  <a:pt x="1080" y="168"/>
                </a:lnTo>
                <a:lnTo>
                  <a:pt x="1078" y="168"/>
                </a:lnTo>
                <a:lnTo>
                  <a:pt x="1078" y="167"/>
                </a:lnTo>
                <a:lnTo>
                  <a:pt x="1077" y="167"/>
                </a:lnTo>
                <a:lnTo>
                  <a:pt x="1075" y="167"/>
                </a:lnTo>
                <a:lnTo>
                  <a:pt x="1075" y="165"/>
                </a:lnTo>
                <a:lnTo>
                  <a:pt x="1073" y="165"/>
                </a:lnTo>
                <a:lnTo>
                  <a:pt x="1072" y="165"/>
                </a:lnTo>
                <a:lnTo>
                  <a:pt x="1072" y="163"/>
                </a:lnTo>
                <a:lnTo>
                  <a:pt x="1070" y="163"/>
                </a:lnTo>
                <a:lnTo>
                  <a:pt x="1070" y="165"/>
                </a:lnTo>
                <a:lnTo>
                  <a:pt x="1069" y="165"/>
                </a:lnTo>
                <a:lnTo>
                  <a:pt x="1067" y="165"/>
                </a:lnTo>
                <a:lnTo>
                  <a:pt x="1066" y="165"/>
                </a:lnTo>
                <a:lnTo>
                  <a:pt x="1064" y="165"/>
                </a:lnTo>
                <a:lnTo>
                  <a:pt x="1064" y="163"/>
                </a:lnTo>
                <a:lnTo>
                  <a:pt x="1062" y="163"/>
                </a:lnTo>
                <a:lnTo>
                  <a:pt x="1062" y="162"/>
                </a:lnTo>
                <a:lnTo>
                  <a:pt x="1062" y="160"/>
                </a:lnTo>
                <a:lnTo>
                  <a:pt x="1064" y="160"/>
                </a:lnTo>
                <a:lnTo>
                  <a:pt x="1062" y="159"/>
                </a:lnTo>
                <a:lnTo>
                  <a:pt x="1061" y="159"/>
                </a:lnTo>
                <a:lnTo>
                  <a:pt x="1061" y="157"/>
                </a:lnTo>
                <a:lnTo>
                  <a:pt x="1061" y="155"/>
                </a:lnTo>
                <a:lnTo>
                  <a:pt x="1062" y="154"/>
                </a:lnTo>
                <a:lnTo>
                  <a:pt x="1062" y="152"/>
                </a:lnTo>
                <a:lnTo>
                  <a:pt x="1062" y="151"/>
                </a:lnTo>
                <a:lnTo>
                  <a:pt x="1062" y="149"/>
                </a:lnTo>
                <a:lnTo>
                  <a:pt x="1061" y="148"/>
                </a:lnTo>
                <a:lnTo>
                  <a:pt x="1061" y="146"/>
                </a:lnTo>
                <a:lnTo>
                  <a:pt x="1061" y="144"/>
                </a:lnTo>
                <a:lnTo>
                  <a:pt x="1061" y="143"/>
                </a:lnTo>
                <a:lnTo>
                  <a:pt x="1061" y="141"/>
                </a:lnTo>
                <a:lnTo>
                  <a:pt x="1059" y="141"/>
                </a:lnTo>
                <a:lnTo>
                  <a:pt x="1058" y="141"/>
                </a:lnTo>
                <a:lnTo>
                  <a:pt x="1058" y="140"/>
                </a:lnTo>
                <a:lnTo>
                  <a:pt x="1058" y="138"/>
                </a:lnTo>
                <a:lnTo>
                  <a:pt x="1058" y="136"/>
                </a:lnTo>
                <a:lnTo>
                  <a:pt x="1058" y="135"/>
                </a:lnTo>
                <a:lnTo>
                  <a:pt x="1058" y="133"/>
                </a:lnTo>
                <a:lnTo>
                  <a:pt x="1058" y="132"/>
                </a:lnTo>
                <a:lnTo>
                  <a:pt x="1056" y="132"/>
                </a:lnTo>
                <a:lnTo>
                  <a:pt x="1056" y="133"/>
                </a:lnTo>
                <a:lnTo>
                  <a:pt x="1054" y="133"/>
                </a:lnTo>
                <a:lnTo>
                  <a:pt x="1053" y="133"/>
                </a:lnTo>
                <a:lnTo>
                  <a:pt x="1051" y="133"/>
                </a:lnTo>
                <a:lnTo>
                  <a:pt x="1050" y="133"/>
                </a:lnTo>
                <a:lnTo>
                  <a:pt x="1050" y="132"/>
                </a:lnTo>
                <a:lnTo>
                  <a:pt x="1048" y="132"/>
                </a:lnTo>
                <a:lnTo>
                  <a:pt x="1048" y="130"/>
                </a:lnTo>
                <a:lnTo>
                  <a:pt x="1048" y="128"/>
                </a:lnTo>
                <a:lnTo>
                  <a:pt x="1048" y="127"/>
                </a:lnTo>
                <a:lnTo>
                  <a:pt x="1046" y="125"/>
                </a:lnTo>
                <a:lnTo>
                  <a:pt x="1045" y="127"/>
                </a:lnTo>
                <a:lnTo>
                  <a:pt x="1043" y="127"/>
                </a:lnTo>
                <a:lnTo>
                  <a:pt x="1042" y="127"/>
                </a:lnTo>
                <a:lnTo>
                  <a:pt x="1042" y="125"/>
                </a:lnTo>
                <a:lnTo>
                  <a:pt x="1040" y="125"/>
                </a:lnTo>
                <a:lnTo>
                  <a:pt x="1040" y="124"/>
                </a:lnTo>
                <a:lnTo>
                  <a:pt x="1040" y="122"/>
                </a:lnTo>
                <a:lnTo>
                  <a:pt x="1040" y="121"/>
                </a:lnTo>
                <a:lnTo>
                  <a:pt x="1040" y="119"/>
                </a:lnTo>
                <a:lnTo>
                  <a:pt x="1040" y="117"/>
                </a:lnTo>
                <a:lnTo>
                  <a:pt x="1040" y="116"/>
                </a:lnTo>
                <a:lnTo>
                  <a:pt x="1039" y="116"/>
                </a:lnTo>
                <a:lnTo>
                  <a:pt x="1037" y="114"/>
                </a:lnTo>
                <a:lnTo>
                  <a:pt x="1035" y="114"/>
                </a:lnTo>
                <a:lnTo>
                  <a:pt x="1034" y="114"/>
                </a:lnTo>
                <a:lnTo>
                  <a:pt x="1032" y="114"/>
                </a:lnTo>
                <a:lnTo>
                  <a:pt x="1031" y="114"/>
                </a:lnTo>
                <a:lnTo>
                  <a:pt x="1029" y="114"/>
                </a:lnTo>
                <a:lnTo>
                  <a:pt x="1027" y="114"/>
                </a:lnTo>
                <a:lnTo>
                  <a:pt x="1026" y="114"/>
                </a:lnTo>
                <a:lnTo>
                  <a:pt x="1024" y="114"/>
                </a:lnTo>
                <a:lnTo>
                  <a:pt x="1024" y="116"/>
                </a:lnTo>
                <a:lnTo>
                  <a:pt x="1023" y="116"/>
                </a:lnTo>
                <a:lnTo>
                  <a:pt x="1021" y="116"/>
                </a:lnTo>
                <a:lnTo>
                  <a:pt x="1019" y="116"/>
                </a:lnTo>
                <a:lnTo>
                  <a:pt x="1018" y="116"/>
                </a:lnTo>
                <a:lnTo>
                  <a:pt x="1016" y="116"/>
                </a:lnTo>
                <a:lnTo>
                  <a:pt x="1015" y="116"/>
                </a:lnTo>
                <a:lnTo>
                  <a:pt x="1013" y="116"/>
                </a:lnTo>
                <a:lnTo>
                  <a:pt x="1012" y="116"/>
                </a:lnTo>
                <a:lnTo>
                  <a:pt x="1012" y="117"/>
                </a:lnTo>
                <a:lnTo>
                  <a:pt x="1013" y="117"/>
                </a:lnTo>
                <a:lnTo>
                  <a:pt x="1013" y="119"/>
                </a:lnTo>
                <a:lnTo>
                  <a:pt x="1015" y="119"/>
                </a:lnTo>
                <a:lnTo>
                  <a:pt x="1015" y="121"/>
                </a:lnTo>
                <a:lnTo>
                  <a:pt x="1013" y="121"/>
                </a:lnTo>
                <a:lnTo>
                  <a:pt x="1013" y="122"/>
                </a:lnTo>
                <a:lnTo>
                  <a:pt x="1012" y="122"/>
                </a:lnTo>
                <a:lnTo>
                  <a:pt x="1012" y="124"/>
                </a:lnTo>
                <a:lnTo>
                  <a:pt x="1012" y="125"/>
                </a:lnTo>
                <a:lnTo>
                  <a:pt x="1012" y="127"/>
                </a:lnTo>
                <a:lnTo>
                  <a:pt x="1010" y="127"/>
                </a:lnTo>
                <a:lnTo>
                  <a:pt x="1010" y="128"/>
                </a:lnTo>
                <a:lnTo>
                  <a:pt x="1008" y="128"/>
                </a:lnTo>
                <a:lnTo>
                  <a:pt x="1008" y="130"/>
                </a:lnTo>
                <a:lnTo>
                  <a:pt x="1008" y="128"/>
                </a:lnTo>
                <a:lnTo>
                  <a:pt x="1007" y="128"/>
                </a:lnTo>
                <a:lnTo>
                  <a:pt x="1007" y="130"/>
                </a:lnTo>
                <a:lnTo>
                  <a:pt x="1005" y="132"/>
                </a:lnTo>
                <a:lnTo>
                  <a:pt x="1004" y="132"/>
                </a:lnTo>
                <a:lnTo>
                  <a:pt x="1004" y="133"/>
                </a:lnTo>
                <a:lnTo>
                  <a:pt x="1004" y="135"/>
                </a:lnTo>
                <a:lnTo>
                  <a:pt x="1005" y="135"/>
                </a:lnTo>
                <a:lnTo>
                  <a:pt x="1005" y="136"/>
                </a:lnTo>
                <a:lnTo>
                  <a:pt x="1005" y="138"/>
                </a:lnTo>
                <a:lnTo>
                  <a:pt x="1007" y="138"/>
                </a:lnTo>
                <a:lnTo>
                  <a:pt x="1007" y="140"/>
                </a:lnTo>
                <a:lnTo>
                  <a:pt x="1007" y="141"/>
                </a:lnTo>
                <a:lnTo>
                  <a:pt x="1007" y="143"/>
                </a:lnTo>
                <a:lnTo>
                  <a:pt x="1007" y="144"/>
                </a:lnTo>
                <a:lnTo>
                  <a:pt x="1007" y="146"/>
                </a:lnTo>
                <a:lnTo>
                  <a:pt x="1007" y="148"/>
                </a:lnTo>
                <a:lnTo>
                  <a:pt x="1005" y="148"/>
                </a:lnTo>
                <a:lnTo>
                  <a:pt x="1005" y="149"/>
                </a:lnTo>
                <a:lnTo>
                  <a:pt x="1005" y="151"/>
                </a:lnTo>
                <a:lnTo>
                  <a:pt x="1004" y="151"/>
                </a:lnTo>
                <a:lnTo>
                  <a:pt x="1002" y="151"/>
                </a:lnTo>
                <a:lnTo>
                  <a:pt x="1000" y="152"/>
                </a:lnTo>
                <a:lnTo>
                  <a:pt x="999" y="152"/>
                </a:lnTo>
                <a:lnTo>
                  <a:pt x="999" y="151"/>
                </a:lnTo>
                <a:lnTo>
                  <a:pt x="999" y="152"/>
                </a:lnTo>
                <a:lnTo>
                  <a:pt x="997" y="152"/>
                </a:lnTo>
                <a:lnTo>
                  <a:pt x="996" y="152"/>
                </a:lnTo>
                <a:lnTo>
                  <a:pt x="994" y="152"/>
                </a:lnTo>
                <a:lnTo>
                  <a:pt x="994" y="154"/>
                </a:lnTo>
                <a:lnTo>
                  <a:pt x="992" y="154"/>
                </a:lnTo>
                <a:lnTo>
                  <a:pt x="992" y="155"/>
                </a:lnTo>
                <a:lnTo>
                  <a:pt x="991" y="155"/>
                </a:lnTo>
                <a:lnTo>
                  <a:pt x="989" y="155"/>
                </a:lnTo>
                <a:lnTo>
                  <a:pt x="989" y="157"/>
                </a:lnTo>
                <a:lnTo>
                  <a:pt x="988" y="159"/>
                </a:lnTo>
                <a:lnTo>
                  <a:pt x="988" y="160"/>
                </a:lnTo>
                <a:lnTo>
                  <a:pt x="986" y="160"/>
                </a:lnTo>
                <a:lnTo>
                  <a:pt x="986" y="162"/>
                </a:lnTo>
                <a:lnTo>
                  <a:pt x="986" y="163"/>
                </a:lnTo>
                <a:lnTo>
                  <a:pt x="985" y="165"/>
                </a:lnTo>
                <a:lnTo>
                  <a:pt x="985" y="167"/>
                </a:lnTo>
                <a:lnTo>
                  <a:pt x="983" y="167"/>
                </a:lnTo>
                <a:lnTo>
                  <a:pt x="983" y="168"/>
                </a:lnTo>
                <a:lnTo>
                  <a:pt x="983" y="170"/>
                </a:lnTo>
                <a:lnTo>
                  <a:pt x="981" y="170"/>
                </a:lnTo>
                <a:lnTo>
                  <a:pt x="981" y="171"/>
                </a:lnTo>
                <a:lnTo>
                  <a:pt x="980" y="173"/>
                </a:lnTo>
                <a:lnTo>
                  <a:pt x="978" y="175"/>
                </a:lnTo>
                <a:lnTo>
                  <a:pt x="977" y="176"/>
                </a:lnTo>
                <a:lnTo>
                  <a:pt x="977" y="178"/>
                </a:lnTo>
                <a:lnTo>
                  <a:pt x="978" y="179"/>
                </a:lnTo>
                <a:lnTo>
                  <a:pt x="980" y="181"/>
                </a:lnTo>
                <a:lnTo>
                  <a:pt x="981" y="181"/>
                </a:lnTo>
                <a:lnTo>
                  <a:pt x="983" y="181"/>
                </a:lnTo>
                <a:lnTo>
                  <a:pt x="983" y="182"/>
                </a:lnTo>
                <a:lnTo>
                  <a:pt x="985" y="182"/>
                </a:lnTo>
                <a:lnTo>
                  <a:pt x="985" y="184"/>
                </a:lnTo>
                <a:lnTo>
                  <a:pt x="986" y="184"/>
                </a:lnTo>
                <a:lnTo>
                  <a:pt x="988" y="184"/>
                </a:lnTo>
                <a:lnTo>
                  <a:pt x="988" y="186"/>
                </a:lnTo>
                <a:lnTo>
                  <a:pt x="989" y="186"/>
                </a:lnTo>
                <a:lnTo>
                  <a:pt x="989" y="187"/>
                </a:lnTo>
                <a:lnTo>
                  <a:pt x="989" y="189"/>
                </a:lnTo>
                <a:lnTo>
                  <a:pt x="991" y="190"/>
                </a:lnTo>
                <a:lnTo>
                  <a:pt x="991" y="192"/>
                </a:lnTo>
                <a:lnTo>
                  <a:pt x="992" y="192"/>
                </a:lnTo>
                <a:lnTo>
                  <a:pt x="992" y="194"/>
                </a:lnTo>
                <a:lnTo>
                  <a:pt x="992" y="195"/>
                </a:lnTo>
                <a:lnTo>
                  <a:pt x="994" y="197"/>
                </a:lnTo>
                <a:lnTo>
                  <a:pt x="994" y="198"/>
                </a:lnTo>
                <a:lnTo>
                  <a:pt x="996" y="198"/>
                </a:lnTo>
                <a:lnTo>
                  <a:pt x="996" y="200"/>
                </a:lnTo>
                <a:lnTo>
                  <a:pt x="997" y="200"/>
                </a:lnTo>
                <a:lnTo>
                  <a:pt x="997" y="202"/>
                </a:lnTo>
                <a:lnTo>
                  <a:pt x="999" y="202"/>
                </a:lnTo>
                <a:lnTo>
                  <a:pt x="1000" y="202"/>
                </a:lnTo>
                <a:lnTo>
                  <a:pt x="1002" y="202"/>
                </a:lnTo>
                <a:lnTo>
                  <a:pt x="1004" y="202"/>
                </a:lnTo>
                <a:lnTo>
                  <a:pt x="1005" y="202"/>
                </a:lnTo>
                <a:lnTo>
                  <a:pt x="1005" y="200"/>
                </a:lnTo>
                <a:lnTo>
                  <a:pt x="1007" y="200"/>
                </a:lnTo>
                <a:lnTo>
                  <a:pt x="1008" y="200"/>
                </a:lnTo>
                <a:lnTo>
                  <a:pt x="1010" y="200"/>
                </a:lnTo>
                <a:lnTo>
                  <a:pt x="1012" y="200"/>
                </a:lnTo>
                <a:lnTo>
                  <a:pt x="1013" y="200"/>
                </a:lnTo>
                <a:lnTo>
                  <a:pt x="1015" y="198"/>
                </a:lnTo>
                <a:lnTo>
                  <a:pt x="1016" y="198"/>
                </a:lnTo>
                <a:lnTo>
                  <a:pt x="1018" y="198"/>
                </a:lnTo>
                <a:lnTo>
                  <a:pt x="1019" y="198"/>
                </a:lnTo>
                <a:lnTo>
                  <a:pt x="1019" y="197"/>
                </a:lnTo>
                <a:lnTo>
                  <a:pt x="1021" y="197"/>
                </a:lnTo>
                <a:lnTo>
                  <a:pt x="1021" y="198"/>
                </a:lnTo>
                <a:lnTo>
                  <a:pt x="1023" y="198"/>
                </a:lnTo>
                <a:lnTo>
                  <a:pt x="1024" y="200"/>
                </a:lnTo>
                <a:lnTo>
                  <a:pt x="1024" y="202"/>
                </a:lnTo>
                <a:lnTo>
                  <a:pt x="1026" y="202"/>
                </a:lnTo>
                <a:lnTo>
                  <a:pt x="1026" y="203"/>
                </a:lnTo>
                <a:lnTo>
                  <a:pt x="1027" y="203"/>
                </a:lnTo>
                <a:lnTo>
                  <a:pt x="1029" y="205"/>
                </a:lnTo>
                <a:lnTo>
                  <a:pt x="1031" y="205"/>
                </a:lnTo>
                <a:lnTo>
                  <a:pt x="1031" y="206"/>
                </a:lnTo>
                <a:lnTo>
                  <a:pt x="1032" y="206"/>
                </a:lnTo>
                <a:lnTo>
                  <a:pt x="1034" y="208"/>
                </a:lnTo>
                <a:lnTo>
                  <a:pt x="1035" y="208"/>
                </a:lnTo>
                <a:lnTo>
                  <a:pt x="1035" y="209"/>
                </a:lnTo>
                <a:lnTo>
                  <a:pt x="1037" y="209"/>
                </a:lnTo>
                <a:lnTo>
                  <a:pt x="1039" y="211"/>
                </a:lnTo>
                <a:lnTo>
                  <a:pt x="1039" y="213"/>
                </a:lnTo>
                <a:lnTo>
                  <a:pt x="1039" y="214"/>
                </a:lnTo>
                <a:lnTo>
                  <a:pt x="1039" y="216"/>
                </a:lnTo>
                <a:lnTo>
                  <a:pt x="1040" y="216"/>
                </a:lnTo>
                <a:lnTo>
                  <a:pt x="1040" y="217"/>
                </a:lnTo>
                <a:lnTo>
                  <a:pt x="1042" y="217"/>
                </a:lnTo>
                <a:lnTo>
                  <a:pt x="1042" y="219"/>
                </a:lnTo>
                <a:lnTo>
                  <a:pt x="1042" y="221"/>
                </a:lnTo>
                <a:lnTo>
                  <a:pt x="1043" y="221"/>
                </a:lnTo>
                <a:lnTo>
                  <a:pt x="1043" y="222"/>
                </a:lnTo>
                <a:lnTo>
                  <a:pt x="1043" y="224"/>
                </a:lnTo>
                <a:lnTo>
                  <a:pt x="1045" y="224"/>
                </a:lnTo>
                <a:lnTo>
                  <a:pt x="1045" y="225"/>
                </a:lnTo>
                <a:lnTo>
                  <a:pt x="1045" y="227"/>
                </a:lnTo>
                <a:lnTo>
                  <a:pt x="1045" y="229"/>
                </a:lnTo>
                <a:lnTo>
                  <a:pt x="1046" y="230"/>
                </a:lnTo>
                <a:lnTo>
                  <a:pt x="1046" y="232"/>
                </a:lnTo>
                <a:lnTo>
                  <a:pt x="1048" y="232"/>
                </a:lnTo>
                <a:lnTo>
                  <a:pt x="1048" y="233"/>
                </a:lnTo>
                <a:lnTo>
                  <a:pt x="1050" y="233"/>
                </a:lnTo>
                <a:lnTo>
                  <a:pt x="1051" y="235"/>
                </a:lnTo>
                <a:lnTo>
                  <a:pt x="1053" y="235"/>
                </a:lnTo>
                <a:lnTo>
                  <a:pt x="1054" y="236"/>
                </a:lnTo>
                <a:lnTo>
                  <a:pt x="1056" y="236"/>
                </a:lnTo>
                <a:lnTo>
                  <a:pt x="1056" y="238"/>
                </a:lnTo>
                <a:lnTo>
                  <a:pt x="1058" y="238"/>
                </a:lnTo>
                <a:lnTo>
                  <a:pt x="1058" y="240"/>
                </a:lnTo>
                <a:lnTo>
                  <a:pt x="1058" y="241"/>
                </a:lnTo>
                <a:lnTo>
                  <a:pt x="1048" y="270"/>
                </a:lnTo>
                <a:lnTo>
                  <a:pt x="1048" y="271"/>
                </a:lnTo>
                <a:lnTo>
                  <a:pt x="1048" y="298"/>
                </a:lnTo>
                <a:lnTo>
                  <a:pt x="1048" y="349"/>
                </a:lnTo>
                <a:lnTo>
                  <a:pt x="1048" y="379"/>
                </a:lnTo>
                <a:lnTo>
                  <a:pt x="1048" y="381"/>
                </a:lnTo>
                <a:lnTo>
                  <a:pt x="1035" y="397"/>
                </a:lnTo>
                <a:lnTo>
                  <a:pt x="999" y="445"/>
                </a:lnTo>
                <a:lnTo>
                  <a:pt x="972" y="478"/>
                </a:lnTo>
                <a:lnTo>
                  <a:pt x="1107" y="478"/>
                </a:lnTo>
                <a:lnTo>
                  <a:pt x="1134" y="478"/>
                </a:lnTo>
                <a:lnTo>
                  <a:pt x="1215" y="478"/>
                </a:lnTo>
                <a:lnTo>
                  <a:pt x="1216" y="543"/>
                </a:lnTo>
                <a:lnTo>
                  <a:pt x="1216" y="610"/>
                </a:lnTo>
                <a:lnTo>
                  <a:pt x="1216" y="726"/>
                </a:lnTo>
                <a:lnTo>
                  <a:pt x="1215" y="1032"/>
                </a:lnTo>
                <a:lnTo>
                  <a:pt x="1226" y="1032"/>
                </a:lnTo>
                <a:lnTo>
                  <a:pt x="1297" y="1032"/>
                </a:lnTo>
                <a:lnTo>
                  <a:pt x="1369" y="1032"/>
                </a:lnTo>
                <a:lnTo>
                  <a:pt x="1297" y="1032"/>
                </a:lnTo>
                <a:lnTo>
                  <a:pt x="1215" y="1032"/>
                </a:lnTo>
                <a:lnTo>
                  <a:pt x="1129" y="1032"/>
                </a:lnTo>
                <a:lnTo>
                  <a:pt x="1046" y="1032"/>
                </a:lnTo>
                <a:lnTo>
                  <a:pt x="970" y="1032"/>
                </a:lnTo>
                <a:lnTo>
                  <a:pt x="961" y="1032"/>
                </a:lnTo>
                <a:lnTo>
                  <a:pt x="908" y="1032"/>
                </a:lnTo>
                <a:lnTo>
                  <a:pt x="808" y="1032"/>
                </a:lnTo>
                <a:lnTo>
                  <a:pt x="645" y="1032"/>
                </a:lnTo>
                <a:lnTo>
                  <a:pt x="515" y="1032"/>
                </a:lnTo>
                <a:lnTo>
                  <a:pt x="513" y="1032"/>
                </a:lnTo>
                <a:lnTo>
                  <a:pt x="434" y="1032"/>
                </a:lnTo>
                <a:lnTo>
                  <a:pt x="349" y="1032"/>
                </a:lnTo>
                <a:lnTo>
                  <a:pt x="265" y="1032"/>
                </a:lnTo>
                <a:lnTo>
                  <a:pt x="257" y="1032"/>
                </a:lnTo>
                <a:lnTo>
                  <a:pt x="184" y="1031"/>
                </a:lnTo>
                <a:lnTo>
                  <a:pt x="170" y="1031"/>
                </a:lnTo>
                <a:lnTo>
                  <a:pt x="168" y="1031"/>
                </a:lnTo>
                <a:lnTo>
                  <a:pt x="165" y="1021"/>
                </a:lnTo>
                <a:lnTo>
                  <a:pt x="168" y="997"/>
                </a:lnTo>
                <a:lnTo>
                  <a:pt x="156" y="986"/>
                </a:lnTo>
                <a:lnTo>
                  <a:pt x="141" y="977"/>
                </a:lnTo>
                <a:lnTo>
                  <a:pt x="129" y="967"/>
                </a:lnTo>
                <a:lnTo>
                  <a:pt x="129" y="965"/>
                </a:lnTo>
                <a:lnTo>
                  <a:pt x="122" y="954"/>
                </a:lnTo>
                <a:lnTo>
                  <a:pt x="122" y="953"/>
                </a:lnTo>
                <a:lnTo>
                  <a:pt x="122" y="951"/>
                </a:lnTo>
                <a:lnTo>
                  <a:pt x="122" y="950"/>
                </a:lnTo>
                <a:lnTo>
                  <a:pt x="124" y="950"/>
                </a:lnTo>
                <a:lnTo>
                  <a:pt x="124" y="948"/>
                </a:lnTo>
                <a:lnTo>
                  <a:pt x="126" y="948"/>
                </a:lnTo>
                <a:lnTo>
                  <a:pt x="127" y="946"/>
                </a:lnTo>
                <a:lnTo>
                  <a:pt x="129" y="945"/>
                </a:lnTo>
                <a:lnTo>
                  <a:pt x="130" y="945"/>
                </a:lnTo>
                <a:lnTo>
                  <a:pt x="132" y="943"/>
                </a:lnTo>
                <a:lnTo>
                  <a:pt x="132" y="942"/>
                </a:lnTo>
                <a:lnTo>
                  <a:pt x="134" y="942"/>
                </a:lnTo>
                <a:lnTo>
                  <a:pt x="135" y="940"/>
                </a:lnTo>
                <a:lnTo>
                  <a:pt x="137" y="940"/>
                </a:lnTo>
                <a:lnTo>
                  <a:pt x="138" y="938"/>
                </a:lnTo>
                <a:lnTo>
                  <a:pt x="138" y="937"/>
                </a:lnTo>
                <a:lnTo>
                  <a:pt x="140" y="937"/>
                </a:lnTo>
                <a:lnTo>
                  <a:pt x="140" y="935"/>
                </a:lnTo>
                <a:lnTo>
                  <a:pt x="140" y="934"/>
                </a:lnTo>
                <a:lnTo>
                  <a:pt x="140" y="932"/>
                </a:lnTo>
                <a:lnTo>
                  <a:pt x="140" y="931"/>
                </a:lnTo>
                <a:lnTo>
                  <a:pt x="140" y="929"/>
                </a:lnTo>
                <a:lnTo>
                  <a:pt x="138" y="929"/>
                </a:lnTo>
                <a:lnTo>
                  <a:pt x="138" y="927"/>
                </a:lnTo>
                <a:lnTo>
                  <a:pt x="137" y="926"/>
                </a:lnTo>
                <a:lnTo>
                  <a:pt x="137" y="924"/>
                </a:lnTo>
                <a:lnTo>
                  <a:pt x="135" y="924"/>
                </a:lnTo>
                <a:lnTo>
                  <a:pt x="134" y="924"/>
                </a:lnTo>
                <a:lnTo>
                  <a:pt x="134" y="923"/>
                </a:lnTo>
                <a:lnTo>
                  <a:pt x="132" y="923"/>
                </a:lnTo>
                <a:lnTo>
                  <a:pt x="130" y="923"/>
                </a:lnTo>
                <a:lnTo>
                  <a:pt x="130" y="921"/>
                </a:lnTo>
                <a:lnTo>
                  <a:pt x="129" y="921"/>
                </a:lnTo>
                <a:lnTo>
                  <a:pt x="127" y="921"/>
                </a:lnTo>
                <a:lnTo>
                  <a:pt x="127" y="919"/>
                </a:lnTo>
                <a:lnTo>
                  <a:pt x="126" y="919"/>
                </a:lnTo>
                <a:lnTo>
                  <a:pt x="124" y="919"/>
                </a:lnTo>
                <a:lnTo>
                  <a:pt x="124" y="918"/>
                </a:lnTo>
                <a:lnTo>
                  <a:pt x="122" y="918"/>
                </a:lnTo>
                <a:lnTo>
                  <a:pt x="122" y="916"/>
                </a:lnTo>
                <a:lnTo>
                  <a:pt x="122" y="918"/>
                </a:lnTo>
                <a:lnTo>
                  <a:pt x="121" y="918"/>
                </a:lnTo>
                <a:lnTo>
                  <a:pt x="119" y="916"/>
                </a:lnTo>
                <a:lnTo>
                  <a:pt x="118" y="915"/>
                </a:lnTo>
                <a:lnTo>
                  <a:pt x="118" y="913"/>
                </a:lnTo>
                <a:lnTo>
                  <a:pt x="118" y="911"/>
                </a:lnTo>
                <a:lnTo>
                  <a:pt x="118" y="910"/>
                </a:lnTo>
                <a:lnTo>
                  <a:pt x="118" y="908"/>
                </a:lnTo>
                <a:lnTo>
                  <a:pt x="119" y="908"/>
                </a:lnTo>
                <a:lnTo>
                  <a:pt x="119" y="907"/>
                </a:lnTo>
                <a:lnTo>
                  <a:pt x="119" y="905"/>
                </a:lnTo>
                <a:lnTo>
                  <a:pt x="118" y="905"/>
                </a:lnTo>
                <a:lnTo>
                  <a:pt x="119" y="904"/>
                </a:lnTo>
                <a:lnTo>
                  <a:pt x="118" y="904"/>
                </a:lnTo>
                <a:lnTo>
                  <a:pt x="118" y="902"/>
                </a:lnTo>
                <a:lnTo>
                  <a:pt x="119" y="902"/>
                </a:lnTo>
                <a:lnTo>
                  <a:pt x="119" y="900"/>
                </a:lnTo>
                <a:lnTo>
                  <a:pt x="118" y="900"/>
                </a:lnTo>
                <a:lnTo>
                  <a:pt x="119" y="900"/>
                </a:lnTo>
                <a:lnTo>
                  <a:pt x="119" y="899"/>
                </a:lnTo>
                <a:lnTo>
                  <a:pt x="119" y="897"/>
                </a:lnTo>
                <a:lnTo>
                  <a:pt x="119" y="896"/>
                </a:lnTo>
                <a:lnTo>
                  <a:pt x="119" y="894"/>
                </a:lnTo>
                <a:lnTo>
                  <a:pt x="119" y="892"/>
                </a:lnTo>
                <a:lnTo>
                  <a:pt x="121" y="892"/>
                </a:lnTo>
                <a:lnTo>
                  <a:pt x="121" y="891"/>
                </a:lnTo>
                <a:lnTo>
                  <a:pt x="122" y="889"/>
                </a:lnTo>
                <a:lnTo>
                  <a:pt x="122" y="886"/>
                </a:lnTo>
                <a:lnTo>
                  <a:pt x="122" y="884"/>
                </a:lnTo>
                <a:lnTo>
                  <a:pt x="122" y="883"/>
                </a:lnTo>
                <a:lnTo>
                  <a:pt x="121" y="881"/>
                </a:lnTo>
                <a:lnTo>
                  <a:pt x="121" y="880"/>
                </a:lnTo>
                <a:lnTo>
                  <a:pt x="122" y="878"/>
                </a:lnTo>
                <a:lnTo>
                  <a:pt x="122" y="877"/>
                </a:lnTo>
                <a:lnTo>
                  <a:pt x="122" y="875"/>
                </a:lnTo>
                <a:lnTo>
                  <a:pt x="122" y="873"/>
                </a:lnTo>
                <a:lnTo>
                  <a:pt x="122" y="872"/>
                </a:lnTo>
                <a:lnTo>
                  <a:pt x="121" y="870"/>
                </a:lnTo>
                <a:lnTo>
                  <a:pt x="121" y="869"/>
                </a:lnTo>
                <a:lnTo>
                  <a:pt x="119" y="867"/>
                </a:lnTo>
                <a:lnTo>
                  <a:pt x="119" y="865"/>
                </a:lnTo>
                <a:lnTo>
                  <a:pt x="118" y="865"/>
                </a:lnTo>
                <a:lnTo>
                  <a:pt x="118" y="864"/>
                </a:lnTo>
                <a:lnTo>
                  <a:pt x="116" y="862"/>
                </a:lnTo>
                <a:lnTo>
                  <a:pt x="114" y="862"/>
                </a:lnTo>
                <a:lnTo>
                  <a:pt x="114" y="861"/>
                </a:lnTo>
                <a:lnTo>
                  <a:pt x="113" y="861"/>
                </a:lnTo>
                <a:lnTo>
                  <a:pt x="111" y="859"/>
                </a:lnTo>
                <a:lnTo>
                  <a:pt x="110" y="857"/>
                </a:lnTo>
                <a:lnTo>
                  <a:pt x="108" y="857"/>
                </a:lnTo>
                <a:lnTo>
                  <a:pt x="107" y="856"/>
                </a:lnTo>
                <a:lnTo>
                  <a:pt x="105" y="856"/>
                </a:lnTo>
                <a:lnTo>
                  <a:pt x="105" y="854"/>
                </a:lnTo>
                <a:lnTo>
                  <a:pt x="103" y="854"/>
                </a:lnTo>
                <a:lnTo>
                  <a:pt x="103" y="853"/>
                </a:lnTo>
                <a:lnTo>
                  <a:pt x="102" y="853"/>
                </a:lnTo>
                <a:lnTo>
                  <a:pt x="102" y="851"/>
                </a:lnTo>
                <a:lnTo>
                  <a:pt x="100" y="850"/>
                </a:lnTo>
                <a:lnTo>
                  <a:pt x="99" y="848"/>
                </a:lnTo>
                <a:lnTo>
                  <a:pt x="99" y="846"/>
                </a:lnTo>
                <a:lnTo>
                  <a:pt x="97" y="846"/>
                </a:lnTo>
                <a:lnTo>
                  <a:pt x="97" y="845"/>
                </a:lnTo>
                <a:lnTo>
                  <a:pt x="95" y="845"/>
                </a:lnTo>
                <a:lnTo>
                  <a:pt x="95" y="843"/>
                </a:lnTo>
                <a:lnTo>
                  <a:pt x="94" y="842"/>
                </a:lnTo>
                <a:lnTo>
                  <a:pt x="94" y="840"/>
                </a:lnTo>
                <a:lnTo>
                  <a:pt x="94" y="838"/>
                </a:lnTo>
                <a:lnTo>
                  <a:pt x="92" y="838"/>
                </a:lnTo>
                <a:lnTo>
                  <a:pt x="92" y="837"/>
                </a:lnTo>
                <a:lnTo>
                  <a:pt x="91" y="837"/>
                </a:lnTo>
                <a:lnTo>
                  <a:pt x="89" y="837"/>
                </a:lnTo>
                <a:lnTo>
                  <a:pt x="89" y="835"/>
                </a:lnTo>
                <a:lnTo>
                  <a:pt x="88" y="835"/>
                </a:lnTo>
                <a:lnTo>
                  <a:pt x="88" y="834"/>
                </a:lnTo>
                <a:lnTo>
                  <a:pt x="86" y="834"/>
                </a:lnTo>
                <a:lnTo>
                  <a:pt x="86" y="832"/>
                </a:lnTo>
                <a:lnTo>
                  <a:pt x="84" y="832"/>
                </a:lnTo>
                <a:lnTo>
                  <a:pt x="83" y="830"/>
                </a:lnTo>
                <a:lnTo>
                  <a:pt x="81" y="830"/>
                </a:lnTo>
                <a:lnTo>
                  <a:pt x="81" y="829"/>
                </a:lnTo>
                <a:lnTo>
                  <a:pt x="80" y="827"/>
                </a:lnTo>
                <a:lnTo>
                  <a:pt x="76" y="827"/>
                </a:lnTo>
                <a:lnTo>
                  <a:pt x="76" y="826"/>
                </a:lnTo>
                <a:lnTo>
                  <a:pt x="75" y="826"/>
                </a:lnTo>
                <a:lnTo>
                  <a:pt x="73" y="826"/>
                </a:lnTo>
                <a:lnTo>
                  <a:pt x="72" y="824"/>
                </a:lnTo>
                <a:lnTo>
                  <a:pt x="70" y="824"/>
                </a:lnTo>
                <a:lnTo>
                  <a:pt x="68" y="824"/>
                </a:lnTo>
                <a:lnTo>
                  <a:pt x="68" y="823"/>
                </a:lnTo>
                <a:lnTo>
                  <a:pt x="67" y="823"/>
                </a:lnTo>
                <a:lnTo>
                  <a:pt x="65" y="823"/>
                </a:lnTo>
                <a:lnTo>
                  <a:pt x="64" y="821"/>
                </a:lnTo>
                <a:lnTo>
                  <a:pt x="62" y="821"/>
                </a:lnTo>
                <a:lnTo>
                  <a:pt x="61" y="821"/>
                </a:lnTo>
                <a:lnTo>
                  <a:pt x="59" y="819"/>
                </a:lnTo>
                <a:lnTo>
                  <a:pt x="57" y="819"/>
                </a:lnTo>
                <a:lnTo>
                  <a:pt x="56" y="819"/>
                </a:lnTo>
                <a:lnTo>
                  <a:pt x="56" y="818"/>
                </a:lnTo>
                <a:lnTo>
                  <a:pt x="54" y="818"/>
                </a:lnTo>
                <a:lnTo>
                  <a:pt x="53" y="818"/>
                </a:lnTo>
                <a:lnTo>
                  <a:pt x="53" y="816"/>
                </a:lnTo>
                <a:lnTo>
                  <a:pt x="53" y="815"/>
                </a:lnTo>
                <a:lnTo>
                  <a:pt x="51" y="813"/>
                </a:lnTo>
                <a:lnTo>
                  <a:pt x="51" y="811"/>
                </a:lnTo>
                <a:lnTo>
                  <a:pt x="53" y="810"/>
                </a:lnTo>
                <a:lnTo>
                  <a:pt x="53" y="808"/>
                </a:lnTo>
                <a:lnTo>
                  <a:pt x="53" y="807"/>
                </a:lnTo>
                <a:lnTo>
                  <a:pt x="53" y="805"/>
                </a:lnTo>
                <a:lnTo>
                  <a:pt x="53" y="802"/>
                </a:lnTo>
                <a:lnTo>
                  <a:pt x="53" y="800"/>
                </a:lnTo>
                <a:lnTo>
                  <a:pt x="53" y="799"/>
                </a:lnTo>
                <a:lnTo>
                  <a:pt x="54" y="799"/>
                </a:lnTo>
                <a:lnTo>
                  <a:pt x="54" y="797"/>
                </a:lnTo>
                <a:lnTo>
                  <a:pt x="54" y="796"/>
                </a:lnTo>
                <a:lnTo>
                  <a:pt x="54" y="794"/>
                </a:lnTo>
                <a:lnTo>
                  <a:pt x="54" y="792"/>
                </a:lnTo>
                <a:lnTo>
                  <a:pt x="54" y="791"/>
                </a:lnTo>
                <a:lnTo>
                  <a:pt x="56" y="788"/>
                </a:lnTo>
                <a:lnTo>
                  <a:pt x="56" y="786"/>
                </a:lnTo>
                <a:lnTo>
                  <a:pt x="56" y="784"/>
                </a:lnTo>
                <a:lnTo>
                  <a:pt x="57" y="783"/>
                </a:lnTo>
                <a:lnTo>
                  <a:pt x="57" y="781"/>
                </a:lnTo>
                <a:lnTo>
                  <a:pt x="57" y="780"/>
                </a:lnTo>
                <a:lnTo>
                  <a:pt x="59" y="780"/>
                </a:lnTo>
                <a:lnTo>
                  <a:pt x="59" y="778"/>
                </a:lnTo>
                <a:lnTo>
                  <a:pt x="61" y="776"/>
                </a:lnTo>
                <a:lnTo>
                  <a:pt x="61" y="775"/>
                </a:lnTo>
                <a:lnTo>
                  <a:pt x="62" y="775"/>
                </a:lnTo>
                <a:lnTo>
                  <a:pt x="62" y="773"/>
                </a:lnTo>
                <a:lnTo>
                  <a:pt x="64" y="773"/>
                </a:lnTo>
                <a:lnTo>
                  <a:pt x="64" y="772"/>
                </a:lnTo>
                <a:lnTo>
                  <a:pt x="65" y="772"/>
                </a:lnTo>
                <a:lnTo>
                  <a:pt x="65" y="770"/>
                </a:lnTo>
                <a:lnTo>
                  <a:pt x="67" y="770"/>
                </a:lnTo>
                <a:lnTo>
                  <a:pt x="67" y="769"/>
                </a:lnTo>
                <a:lnTo>
                  <a:pt x="68" y="769"/>
                </a:lnTo>
                <a:lnTo>
                  <a:pt x="70" y="767"/>
                </a:lnTo>
                <a:lnTo>
                  <a:pt x="70" y="765"/>
                </a:lnTo>
                <a:lnTo>
                  <a:pt x="72" y="765"/>
                </a:lnTo>
                <a:lnTo>
                  <a:pt x="72" y="764"/>
                </a:lnTo>
                <a:lnTo>
                  <a:pt x="73" y="764"/>
                </a:lnTo>
                <a:lnTo>
                  <a:pt x="73" y="762"/>
                </a:lnTo>
                <a:lnTo>
                  <a:pt x="73" y="761"/>
                </a:lnTo>
                <a:lnTo>
                  <a:pt x="75" y="759"/>
                </a:lnTo>
                <a:lnTo>
                  <a:pt x="73" y="757"/>
                </a:lnTo>
                <a:lnTo>
                  <a:pt x="73" y="756"/>
                </a:lnTo>
                <a:lnTo>
                  <a:pt x="73" y="754"/>
                </a:lnTo>
                <a:lnTo>
                  <a:pt x="73" y="753"/>
                </a:lnTo>
                <a:lnTo>
                  <a:pt x="75" y="751"/>
                </a:lnTo>
                <a:lnTo>
                  <a:pt x="75" y="749"/>
                </a:lnTo>
                <a:lnTo>
                  <a:pt x="76" y="749"/>
                </a:lnTo>
                <a:lnTo>
                  <a:pt x="76" y="748"/>
                </a:lnTo>
                <a:lnTo>
                  <a:pt x="78" y="748"/>
                </a:lnTo>
                <a:lnTo>
                  <a:pt x="78" y="746"/>
                </a:lnTo>
                <a:lnTo>
                  <a:pt x="80" y="746"/>
                </a:lnTo>
                <a:lnTo>
                  <a:pt x="80" y="745"/>
                </a:lnTo>
                <a:lnTo>
                  <a:pt x="80" y="743"/>
                </a:lnTo>
                <a:lnTo>
                  <a:pt x="81" y="743"/>
                </a:lnTo>
                <a:lnTo>
                  <a:pt x="81" y="742"/>
                </a:lnTo>
                <a:lnTo>
                  <a:pt x="81" y="740"/>
                </a:lnTo>
                <a:lnTo>
                  <a:pt x="83" y="738"/>
                </a:lnTo>
                <a:lnTo>
                  <a:pt x="83" y="737"/>
                </a:lnTo>
                <a:lnTo>
                  <a:pt x="83" y="735"/>
                </a:lnTo>
                <a:lnTo>
                  <a:pt x="83" y="734"/>
                </a:lnTo>
                <a:lnTo>
                  <a:pt x="83" y="732"/>
                </a:lnTo>
                <a:lnTo>
                  <a:pt x="84" y="730"/>
                </a:lnTo>
                <a:lnTo>
                  <a:pt x="84" y="729"/>
                </a:lnTo>
                <a:lnTo>
                  <a:pt x="86" y="727"/>
                </a:lnTo>
                <a:lnTo>
                  <a:pt x="88" y="726"/>
                </a:lnTo>
                <a:lnTo>
                  <a:pt x="89" y="724"/>
                </a:lnTo>
                <a:lnTo>
                  <a:pt x="89" y="722"/>
                </a:lnTo>
                <a:lnTo>
                  <a:pt x="91" y="721"/>
                </a:lnTo>
                <a:lnTo>
                  <a:pt x="91" y="719"/>
                </a:lnTo>
                <a:lnTo>
                  <a:pt x="92" y="718"/>
                </a:lnTo>
                <a:lnTo>
                  <a:pt x="92" y="716"/>
                </a:lnTo>
                <a:lnTo>
                  <a:pt x="92" y="713"/>
                </a:lnTo>
                <a:lnTo>
                  <a:pt x="92" y="711"/>
                </a:lnTo>
                <a:lnTo>
                  <a:pt x="92" y="708"/>
                </a:lnTo>
                <a:lnTo>
                  <a:pt x="91" y="707"/>
                </a:lnTo>
                <a:lnTo>
                  <a:pt x="91" y="705"/>
                </a:lnTo>
                <a:lnTo>
                  <a:pt x="92" y="703"/>
                </a:lnTo>
                <a:lnTo>
                  <a:pt x="92" y="702"/>
                </a:lnTo>
                <a:lnTo>
                  <a:pt x="92" y="700"/>
                </a:lnTo>
                <a:lnTo>
                  <a:pt x="92" y="699"/>
                </a:lnTo>
                <a:lnTo>
                  <a:pt x="94" y="699"/>
                </a:lnTo>
                <a:lnTo>
                  <a:pt x="92" y="697"/>
                </a:lnTo>
                <a:lnTo>
                  <a:pt x="92" y="695"/>
                </a:lnTo>
                <a:lnTo>
                  <a:pt x="92" y="694"/>
                </a:lnTo>
                <a:lnTo>
                  <a:pt x="92" y="692"/>
                </a:lnTo>
                <a:lnTo>
                  <a:pt x="92" y="691"/>
                </a:lnTo>
                <a:lnTo>
                  <a:pt x="92" y="689"/>
                </a:lnTo>
                <a:lnTo>
                  <a:pt x="92" y="688"/>
                </a:lnTo>
                <a:lnTo>
                  <a:pt x="92" y="686"/>
                </a:lnTo>
                <a:lnTo>
                  <a:pt x="94" y="684"/>
                </a:lnTo>
                <a:lnTo>
                  <a:pt x="94" y="683"/>
                </a:lnTo>
                <a:lnTo>
                  <a:pt x="92" y="681"/>
                </a:lnTo>
                <a:lnTo>
                  <a:pt x="92" y="680"/>
                </a:lnTo>
                <a:lnTo>
                  <a:pt x="92" y="678"/>
                </a:lnTo>
                <a:lnTo>
                  <a:pt x="92" y="676"/>
                </a:lnTo>
                <a:lnTo>
                  <a:pt x="92" y="675"/>
                </a:lnTo>
                <a:lnTo>
                  <a:pt x="92" y="673"/>
                </a:lnTo>
                <a:lnTo>
                  <a:pt x="92" y="672"/>
                </a:lnTo>
                <a:lnTo>
                  <a:pt x="92" y="670"/>
                </a:lnTo>
                <a:lnTo>
                  <a:pt x="92" y="668"/>
                </a:lnTo>
                <a:lnTo>
                  <a:pt x="92" y="667"/>
                </a:lnTo>
                <a:lnTo>
                  <a:pt x="92" y="665"/>
                </a:lnTo>
                <a:lnTo>
                  <a:pt x="91" y="665"/>
                </a:lnTo>
                <a:lnTo>
                  <a:pt x="91" y="664"/>
                </a:lnTo>
                <a:lnTo>
                  <a:pt x="89" y="664"/>
                </a:lnTo>
                <a:lnTo>
                  <a:pt x="89" y="662"/>
                </a:lnTo>
                <a:lnTo>
                  <a:pt x="88" y="661"/>
                </a:lnTo>
                <a:lnTo>
                  <a:pt x="86" y="661"/>
                </a:lnTo>
                <a:lnTo>
                  <a:pt x="86" y="659"/>
                </a:lnTo>
                <a:lnTo>
                  <a:pt x="84" y="659"/>
                </a:lnTo>
                <a:lnTo>
                  <a:pt x="84" y="657"/>
                </a:lnTo>
                <a:lnTo>
                  <a:pt x="83" y="657"/>
                </a:lnTo>
                <a:lnTo>
                  <a:pt x="83" y="656"/>
                </a:lnTo>
                <a:lnTo>
                  <a:pt x="81" y="654"/>
                </a:lnTo>
                <a:lnTo>
                  <a:pt x="80" y="654"/>
                </a:lnTo>
                <a:lnTo>
                  <a:pt x="80" y="653"/>
                </a:lnTo>
                <a:lnTo>
                  <a:pt x="78" y="653"/>
                </a:lnTo>
                <a:lnTo>
                  <a:pt x="78" y="651"/>
                </a:lnTo>
                <a:lnTo>
                  <a:pt x="76" y="649"/>
                </a:lnTo>
                <a:lnTo>
                  <a:pt x="76" y="648"/>
                </a:lnTo>
                <a:lnTo>
                  <a:pt x="76" y="646"/>
                </a:lnTo>
                <a:lnTo>
                  <a:pt x="75" y="646"/>
                </a:lnTo>
                <a:lnTo>
                  <a:pt x="75" y="645"/>
                </a:lnTo>
                <a:lnTo>
                  <a:pt x="73" y="643"/>
                </a:lnTo>
                <a:lnTo>
                  <a:pt x="73" y="641"/>
                </a:lnTo>
                <a:lnTo>
                  <a:pt x="73" y="640"/>
                </a:lnTo>
                <a:lnTo>
                  <a:pt x="73" y="638"/>
                </a:lnTo>
                <a:lnTo>
                  <a:pt x="73" y="637"/>
                </a:lnTo>
                <a:lnTo>
                  <a:pt x="73" y="635"/>
                </a:lnTo>
                <a:lnTo>
                  <a:pt x="73" y="634"/>
                </a:lnTo>
                <a:lnTo>
                  <a:pt x="73" y="632"/>
                </a:lnTo>
                <a:lnTo>
                  <a:pt x="72" y="630"/>
                </a:lnTo>
                <a:lnTo>
                  <a:pt x="72" y="629"/>
                </a:lnTo>
                <a:lnTo>
                  <a:pt x="70" y="627"/>
                </a:lnTo>
                <a:lnTo>
                  <a:pt x="70" y="626"/>
                </a:lnTo>
                <a:lnTo>
                  <a:pt x="68" y="624"/>
                </a:lnTo>
                <a:lnTo>
                  <a:pt x="67" y="622"/>
                </a:lnTo>
                <a:lnTo>
                  <a:pt x="67" y="621"/>
                </a:lnTo>
                <a:lnTo>
                  <a:pt x="67" y="619"/>
                </a:lnTo>
                <a:lnTo>
                  <a:pt x="65" y="619"/>
                </a:lnTo>
                <a:lnTo>
                  <a:pt x="65" y="618"/>
                </a:lnTo>
                <a:lnTo>
                  <a:pt x="65" y="616"/>
                </a:lnTo>
                <a:lnTo>
                  <a:pt x="65" y="614"/>
                </a:lnTo>
                <a:lnTo>
                  <a:pt x="64" y="613"/>
                </a:lnTo>
                <a:lnTo>
                  <a:pt x="64" y="611"/>
                </a:lnTo>
                <a:lnTo>
                  <a:pt x="64" y="610"/>
                </a:lnTo>
                <a:lnTo>
                  <a:pt x="62" y="608"/>
                </a:lnTo>
                <a:lnTo>
                  <a:pt x="62" y="607"/>
                </a:lnTo>
                <a:lnTo>
                  <a:pt x="61" y="603"/>
                </a:lnTo>
                <a:lnTo>
                  <a:pt x="61" y="602"/>
                </a:lnTo>
                <a:lnTo>
                  <a:pt x="61" y="600"/>
                </a:lnTo>
                <a:lnTo>
                  <a:pt x="59" y="600"/>
                </a:lnTo>
                <a:lnTo>
                  <a:pt x="59" y="599"/>
                </a:lnTo>
                <a:lnTo>
                  <a:pt x="57" y="597"/>
                </a:lnTo>
                <a:lnTo>
                  <a:pt x="56" y="595"/>
                </a:lnTo>
                <a:lnTo>
                  <a:pt x="54" y="594"/>
                </a:lnTo>
                <a:lnTo>
                  <a:pt x="53" y="592"/>
                </a:lnTo>
                <a:lnTo>
                  <a:pt x="53" y="591"/>
                </a:lnTo>
                <a:lnTo>
                  <a:pt x="51" y="591"/>
                </a:lnTo>
                <a:lnTo>
                  <a:pt x="51" y="589"/>
                </a:lnTo>
                <a:lnTo>
                  <a:pt x="51" y="587"/>
                </a:lnTo>
                <a:lnTo>
                  <a:pt x="51" y="586"/>
                </a:lnTo>
                <a:lnTo>
                  <a:pt x="49" y="584"/>
                </a:lnTo>
                <a:lnTo>
                  <a:pt x="49" y="583"/>
                </a:lnTo>
                <a:lnTo>
                  <a:pt x="48" y="583"/>
                </a:lnTo>
                <a:lnTo>
                  <a:pt x="48" y="581"/>
                </a:lnTo>
                <a:lnTo>
                  <a:pt x="48" y="580"/>
                </a:lnTo>
                <a:lnTo>
                  <a:pt x="46" y="580"/>
                </a:lnTo>
                <a:lnTo>
                  <a:pt x="46" y="578"/>
                </a:lnTo>
                <a:lnTo>
                  <a:pt x="46" y="576"/>
                </a:lnTo>
                <a:lnTo>
                  <a:pt x="45" y="576"/>
                </a:lnTo>
                <a:lnTo>
                  <a:pt x="45" y="575"/>
                </a:lnTo>
                <a:lnTo>
                  <a:pt x="45" y="573"/>
                </a:lnTo>
                <a:lnTo>
                  <a:pt x="45" y="572"/>
                </a:lnTo>
                <a:lnTo>
                  <a:pt x="45" y="570"/>
                </a:lnTo>
                <a:lnTo>
                  <a:pt x="45" y="568"/>
                </a:lnTo>
                <a:lnTo>
                  <a:pt x="43" y="567"/>
                </a:lnTo>
                <a:lnTo>
                  <a:pt x="43" y="565"/>
                </a:lnTo>
                <a:lnTo>
                  <a:pt x="43" y="564"/>
                </a:lnTo>
                <a:lnTo>
                  <a:pt x="43" y="562"/>
                </a:lnTo>
                <a:lnTo>
                  <a:pt x="43" y="560"/>
                </a:lnTo>
                <a:lnTo>
                  <a:pt x="41" y="560"/>
                </a:lnTo>
                <a:lnTo>
                  <a:pt x="41" y="559"/>
                </a:lnTo>
                <a:lnTo>
                  <a:pt x="41" y="557"/>
                </a:lnTo>
                <a:lnTo>
                  <a:pt x="40" y="557"/>
                </a:lnTo>
                <a:lnTo>
                  <a:pt x="40" y="556"/>
                </a:lnTo>
                <a:lnTo>
                  <a:pt x="41" y="554"/>
                </a:lnTo>
                <a:lnTo>
                  <a:pt x="40" y="554"/>
                </a:lnTo>
                <a:lnTo>
                  <a:pt x="40" y="553"/>
                </a:lnTo>
                <a:lnTo>
                  <a:pt x="40" y="551"/>
                </a:lnTo>
                <a:lnTo>
                  <a:pt x="40" y="549"/>
                </a:lnTo>
                <a:lnTo>
                  <a:pt x="40" y="548"/>
                </a:lnTo>
                <a:lnTo>
                  <a:pt x="40" y="546"/>
                </a:lnTo>
                <a:lnTo>
                  <a:pt x="38" y="546"/>
                </a:lnTo>
                <a:lnTo>
                  <a:pt x="38" y="545"/>
                </a:lnTo>
                <a:lnTo>
                  <a:pt x="40" y="545"/>
                </a:lnTo>
                <a:lnTo>
                  <a:pt x="40" y="543"/>
                </a:lnTo>
                <a:lnTo>
                  <a:pt x="38" y="543"/>
                </a:lnTo>
                <a:lnTo>
                  <a:pt x="38" y="541"/>
                </a:lnTo>
                <a:lnTo>
                  <a:pt x="38" y="540"/>
                </a:lnTo>
                <a:lnTo>
                  <a:pt x="38" y="538"/>
                </a:lnTo>
                <a:lnTo>
                  <a:pt x="37" y="538"/>
                </a:lnTo>
                <a:lnTo>
                  <a:pt x="37" y="537"/>
                </a:lnTo>
                <a:lnTo>
                  <a:pt x="37" y="535"/>
                </a:lnTo>
                <a:lnTo>
                  <a:pt x="37" y="533"/>
                </a:lnTo>
                <a:lnTo>
                  <a:pt x="38" y="533"/>
                </a:lnTo>
                <a:lnTo>
                  <a:pt x="38" y="532"/>
                </a:lnTo>
                <a:lnTo>
                  <a:pt x="38" y="530"/>
                </a:lnTo>
                <a:lnTo>
                  <a:pt x="40" y="529"/>
                </a:lnTo>
                <a:lnTo>
                  <a:pt x="40" y="527"/>
                </a:lnTo>
                <a:lnTo>
                  <a:pt x="40" y="526"/>
                </a:lnTo>
                <a:lnTo>
                  <a:pt x="41" y="526"/>
                </a:lnTo>
                <a:lnTo>
                  <a:pt x="41" y="524"/>
                </a:lnTo>
                <a:lnTo>
                  <a:pt x="41" y="522"/>
                </a:lnTo>
                <a:lnTo>
                  <a:pt x="41" y="521"/>
                </a:lnTo>
                <a:lnTo>
                  <a:pt x="40" y="521"/>
                </a:lnTo>
                <a:lnTo>
                  <a:pt x="40" y="519"/>
                </a:lnTo>
                <a:lnTo>
                  <a:pt x="38" y="519"/>
                </a:lnTo>
                <a:lnTo>
                  <a:pt x="38" y="518"/>
                </a:lnTo>
                <a:lnTo>
                  <a:pt x="38" y="516"/>
                </a:lnTo>
                <a:lnTo>
                  <a:pt x="38" y="514"/>
                </a:lnTo>
                <a:lnTo>
                  <a:pt x="38" y="513"/>
                </a:lnTo>
                <a:lnTo>
                  <a:pt x="40" y="511"/>
                </a:lnTo>
                <a:lnTo>
                  <a:pt x="40" y="510"/>
                </a:lnTo>
                <a:lnTo>
                  <a:pt x="41" y="510"/>
                </a:lnTo>
                <a:lnTo>
                  <a:pt x="41" y="508"/>
                </a:lnTo>
                <a:lnTo>
                  <a:pt x="43" y="506"/>
                </a:lnTo>
                <a:lnTo>
                  <a:pt x="43" y="505"/>
                </a:lnTo>
                <a:lnTo>
                  <a:pt x="45" y="503"/>
                </a:lnTo>
                <a:lnTo>
                  <a:pt x="45" y="502"/>
                </a:lnTo>
                <a:lnTo>
                  <a:pt x="45" y="500"/>
                </a:lnTo>
                <a:lnTo>
                  <a:pt x="46" y="499"/>
                </a:lnTo>
                <a:lnTo>
                  <a:pt x="45" y="497"/>
                </a:lnTo>
                <a:lnTo>
                  <a:pt x="45" y="495"/>
                </a:lnTo>
                <a:lnTo>
                  <a:pt x="46" y="495"/>
                </a:lnTo>
                <a:lnTo>
                  <a:pt x="46" y="494"/>
                </a:lnTo>
                <a:lnTo>
                  <a:pt x="46" y="492"/>
                </a:lnTo>
                <a:lnTo>
                  <a:pt x="46" y="491"/>
                </a:lnTo>
                <a:lnTo>
                  <a:pt x="48" y="491"/>
                </a:lnTo>
                <a:lnTo>
                  <a:pt x="48" y="489"/>
                </a:lnTo>
                <a:lnTo>
                  <a:pt x="48" y="487"/>
                </a:lnTo>
                <a:lnTo>
                  <a:pt x="49" y="487"/>
                </a:lnTo>
                <a:lnTo>
                  <a:pt x="49" y="486"/>
                </a:lnTo>
                <a:lnTo>
                  <a:pt x="49" y="484"/>
                </a:lnTo>
                <a:lnTo>
                  <a:pt x="49" y="483"/>
                </a:lnTo>
                <a:lnTo>
                  <a:pt x="51" y="483"/>
                </a:lnTo>
                <a:lnTo>
                  <a:pt x="51" y="481"/>
                </a:lnTo>
                <a:lnTo>
                  <a:pt x="53" y="479"/>
                </a:lnTo>
                <a:lnTo>
                  <a:pt x="53" y="478"/>
                </a:lnTo>
                <a:lnTo>
                  <a:pt x="53" y="476"/>
                </a:lnTo>
                <a:lnTo>
                  <a:pt x="53" y="475"/>
                </a:lnTo>
                <a:lnTo>
                  <a:pt x="53" y="473"/>
                </a:lnTo>
                <a:lnTo>
                  <a:pt x="54" y="473"/>
                </a:lnTo>
                <a:lnTo>
                  <a:pt x="54" y="472"/>
                </a:lnTo>
                <a:lnTo>
                  <a:pt x="54" y="470"/>
                </a:lnTo>
                <a:lnTo>
                  <a:pt x="54" y="468"/>
                </a:lnTo>
                <a:lnTo>
                  <a:pt x="54" y="467"/>
                </a:lnTo>
                <a:lnTo>
                  <a:pt x="54" y="465"/>
                </a:lnTo>
                <a:lnTo>
                  <a:pt x="56" y="465"/>
                </a:lnTo>
                <a:lnTo>
                  <a:pt x="56" y="464"/>
                </a:lnTo>
                <a:lnTo>
                  <a:pt x="56" y="462"/>
                </a:lnTo>
                <a:lnTo>
                  <a:pt x="56" y="460"/>
                </a:lnTo>
                <a:lnTo>
                  <a:pt x="56" y="459"/>
                </a:lnTo>
                <a:lnTo>
                  <a:pt x="56" y="457"/>
                </a:lnTo>
                <a:lnTo>
                  <a:pt x="56" y="456"/>
                </a:lnTo>
                <a:lnTo>
                  <a:pt x="56" y="454"/>
                </a:lnTo>
                <a:lnTo>
                  <a:pt x="56" y="452"/>
                </a:lnTo>
                <a:lnTo>
                  <a:pt x="56" y="451"/>
                </a:lnTo>
                <a:lnTo>
                  <a:pt x="57" y="451"/>
                </a:lnTo>
                <a:lnTo>
                  <a:pt x="57" y="449"/>
                </a:lnTo>
                <a:lnTo>
                  <a:pt x="57" y="448"/>
                </a:lnTo>
                <a:lnTo>
                  <a:pt x="57" y="446"/>
                </a:lnTo>
                <a:lnTo>
                  <a:pt x="57" y="445"/>
                </a:lnTo>
                <a:lnTo>
                  <a:pt x="57" y="443"/>
                </a:lnTo>
                <a:lnTo>
                  <a:pt x="57" y="441"/>
                </a:lnTo>
                <a:lnTo>
                  <a:pt x="59" y="440"/>
                </a:lnTo>
                <a:lnTo>
                  <a:pt x="59" y="438"/>
                </a:lnTo>
                <a:lnTo>
                  <a:pt x="59" y="437"/>
                </a:lnTo>
                <a:lnTo>
                  <a:pt x="59" y="435"/>
                </a:lnTo>
                <a:lnTo>
                  <a:pt x="59" y="433"/>
                </a:lnTo>
                <a:lnTo>
                  <a:pt x="59" y="432"/>
                </a:lnTo>
                <a:lnTo>
                  <a:pt x="57" y="432"/>
                </a:lnTo>
                <a:lnTo>
                  <a:pt x="57" y="430"/>
                </a:lnTo>
                <a:lnTo>
                  <a:pt x="57" y="429"/>
                </a:lnTo>
                <a:lnTo>
                  <a:pt x="57" y="427"/>
                </a:lnTo>
                <a:lnTo>
                  <a:pt x="57" y="425"/>
                </a:lnTo>
                <a:lnTo>
                  <a:pt x="56" y="425"/>
                </a:lnTo>
                <a:lnTo>
                  <a:pt x="57" y="425"/>
                </a:lnTo>
                <a:lnTo>
                  <a:pt x="56" y="424"/>
                </a:lnTo>
                <a:lnTo>
                  <a:pt x="56" y="422"/>
                </a:lnTo>
                <a:lnTo>
                  <a:pt x="56" y="421"/>
                </a:lnTo>
                <a:lnTo>
                  <a:pt x="56" y="419"/>
                </a:lnTo>
                <a:lnTo>
                  <a:pt x="56" y="418"/>
                </a:lnTo>
                <a:lnTo>
                  <a:pt x="56" y="416"/>
                </a:lnTo>
                <a:lnTo>
                  <a:pt x="56" y="414"/>
                </a:lnTo>
                <a:lnTo>
                  <a:pt x="56" y="413"/>
                </a:lnTo>
                <a:lnTo>
                  <a:pt x="56" y="411"/>
                </a:lnTo>
                <a:lnTo>
                  <a:pt x="54" y="411"/>
                </a:lnTo>
                <a:lnTo>
                  <a:pt x="54" y="410"/>
                </a:lnTo>
                <a:lnTo>
                  <a:pt x="53" y="410"/>
                </a:lnTo>
                <a:lnTo>
                  <a:pt x="53" y="408"/>
                </a:lnTo>
                <a:lnTo>
                  <a:pt x="51" y="406"/>
                </a:lnTo>
                <a:lnTo>
                  <a:pt x="51" y="405"/>
                </a:lnTo>
                <a:lnTo>
                  <a:pt x="49" y="405"/>
                </a:lnTo>
                <a:lnTo>
                  <a:pt x="49" y="403"/>
                </a:lnTo>
                <a:lnTo>
                  <a:pt x="49" y="402"/>
                </a:lnTo>
                <a:lnTo>
                  <a:pt x="48" y="402"/>
                </a:lnTo>
                <a:lnTo>
                  <a:pt x="48" y="400"/>
                </a:lnTo>
                <a:lnTo>
                  <a:pt x="46" y="398"/>
                </a:lnTo>
                <a:lnTo>
                  <a:pt x="46" y="397"/>
                </a:lnTo>
                <a:lnTo>
                  <a:pt x="45" y="397"/>
                </a:lnTo>
                <a:lnTo>
                  <a:pt x="45" y="395"/>
                </a:lnTo>
                <a:lnTo>
                  <a:pt x="43" y="395"/>
                </a:lnTo>
                <a:lnTo>
                  <a:pt x="41" y="394"/>
                </a:lnTo>
                <a:lnTo>
                  <a:pt x="40" y="394"/>
                </a:lnTo>
                <a:lnTo>
                  <a:pt x="40" y="395"/>
                </a:lnTo>
                <a:lnTo>
                  <a:pt x="38" y="397"/>
                </a:lnTo>
                <a:lnTo>
                  <a:pt x="37" y="398"/>
                </a:lnTo>
                <a:lnTo>
                  <a:pt x="35" y="398"/>
                </a:lnTo>
                <a:lnTo>
                  <a:pt x="34" y="398"/>
                </a:lnTo>
                <a:lnTo>
                  <a:pt x="32" y="398"/>
                </a:lnTo>
                <a:lnTo>
                  <a:pt x="30" y="398"/>
                </a:lnTo>
                <a:lnTo>
                  <a:pt x="29" y="397"/>
                </a:lnTo>
                <a:lnTo>
                  <a:pt x="27" y="395"/>
                </a:lnTo>
                <a:lnTo>
                  <a:pt x="26" y="395"/>
                </a:lnTo>
                <a:lnTo>
                  <a:pt x="26" y="397"/>
                </a:lnTo>
                <a:lnTo>
                  <a:pt x="24" y="397"/>
                </a:lnTo>
                <a:lnTo>
                  <a:pt x="22" y="397"/>
                </a:lnTo>
                <a:lnTo>
                  <a:pt x="21" y="398"/>
                </a:lnTo>
                <a:lnTo>
                  <a:pt x="19" y="398"/>
                </a:lnTo>
                <a:lnTo>
                  <a:pt x="19" y="400"/>
                </a:lnTo>
                <a:lnTo>
                  <a:pt x="18" y="400"/>
                </a:lnTo>
                <a:lnTo>
                  <a:pt x="18" y="402"/>
                </a:lnTo>
                <a:lnTo>
                  <a:pt x="16" y="402"/>
                </a:lnTo>
                <a:lnTo>
                  <a:pt x="14" y="402"/>
                </a:lnTo>
                <a:lnTo>
                  <a:pt x="13" y="402"/>
                </a:lnTo>
                <a:lnTo>
                  <a:pt x="11" y="402"/>
                </a:lnTo>
                <a:lnTo>
                  <a:pt x="10" y="402"/>
                </a:lnTo>
                <a:lnTo>
                  <a:pt x="10" y="400"/>
                </a:lnTo>
                <a:lnTo>
                  <a:pt x="8" y="400"/>
                </a:lnTo>
                <a:lnTo>
                  <a:pt x="8" y="398"/>
                </a:lnTo>
                <a:lnTo>
                  <a:pt x="8" y="397"/>
                </a:lnTo>
                <a:lnTo>
                  <a:pt x="8" y="395"/>
                </a:lnTo>
                <a:lnTo>
                  <a:pt x="8" y="394"/>
                </a:lnTo>
                <a:lnTo>
                  <a:pt x="10" y="394"/>
                </a:lnTo>
                <a:lnTo>
                  <a:pt x="10" y="392"/>
                </a:lnTo>
                <a:lnTo>
                  <a:pt x="10" y="391"/>
                </a:lnTo>
                <a:lnTo>
                  <a:pt x="10" y="389"/>
                </a:lnTo>
                <a:lnTo>
                  <a:pt x="10" y="387"/>
                </a:lnTo>
                <a:lnTo>
                  <a:pt x="10" y="386"/>
                </a:lnTo>
                <a:lnTo>
                  <a:pt x="11" y="386"/>
                </a:lnTo>
                <a:lnTo>
                  <a:pt x="11" y="384"/>
                </a:lnTo>
                <a:lnTo>
                  <a:pt x="11" y="386"/>
                </a:lnTo>
                <a:lnTo>
                  <a:pt x="11" y="384"/>
                </a:lnTo>
                <a:lnTo>
                  <a:pt x="13" y="384"/>
                </a:lnTo>
                <a:lnTo>
                  <a:pt x="14" y="384"/>
                </a:lnTo>
                <a:lnTo>
                  <a:pt x="14" y="383"/>
                </a:lnTo>
                <a:lnTo>
                  <a:pt x="14" y="381"/>
                </a:lnTo>
                <a:lnTo>
                  <a:pt x="16" y="381"/>
                </a:lnTo>
                <a:lnTo>
                  <a:pt x="16" y="379"/>
                </a:lnTo>
                <a:lnTo>
                  <a:pt x="18" y="379"/>
                </a:lnTo>
                <a:lnTo>
                  <a:pt x="18" y="378"/>
                </a:lnTo>
                <a:lnTo>
                  <a:pt x="19" y="378"/>
                </a:lnTo>
                <a:lnTo>
                  <a:pt x="21" y="376"/>
                </a:lnTo>
                <a:lnTo>
                  <a:pt x="22" y="376"/>
                </a:lnTo>
                <a:lnTo>
                  <a:pt x="24" y="375"/>
                </a:lnTo>
                <a:lnTo>
                  <a:pt x="26" y="373"/>
                </a:lnTo>
                <a:lnTo>
                  <a:pt x="26" y="371"/>
                </a:lnTo>
                <a:lnTo>
                  <a:pt x="27" y="371"/>
                </a:lnTo>
                <a:lnTo>
                  <a:pt x="29" y="371"/>
                </a:lnTo>
                <a:lnTo>
                  <a:pt x="29" y="370"/>
                </a:lnTo>
                <a:lnTo>
                  <a:pt x="30" y="368"/>
                </a:lnTo>
                <a:lnTo>
                  <a:pt x="30" y="367"/>
                </a:lnTo>
                <a:lnTo>
                  <a:pt x="30" y="365"/>
                </a:lnTo>
                <a:lnTo>
                  <a:pt x="30" y="364"/>
                </a:lnTo>
                <a:lnTo>
                  <a:pt x="30" y="362"/>
                </a:lnTo>
                <a:lnTo>
                  <a:pt x="29" y="362"/>
                </a:lnTo>
                <a:lnTo>
                  <a:pt x="29" y="360"/>
                </a:lnTo>
                <a:lnTo>
                  <a:pt x="29" y="359"/>
                </a:lnTo>
                <a:lnTo>
                  <a:pt x="29" y="357"/>
                </a:lnTo>
                <a:lnTo>
                  <a:pt x="29" y="356"/>
                </a:lnTo>
                <a:lnTo>
                  <a:pt x="27" y="356"/>
                </a:lnTo>
                <a:lnTo>
                  <a:pt x="29" y="356"/>
                </a:lnTo>
                <a:lnTo>
                  <a:pt x="29" y="354"/>
                </a:lnTo>
                <a:lnTo>
                  <a:pt x="29" y="352"/>
                </a:lnTo>
                <a:lnTo>
                  <a:pt x="30" y="352"/>
                </a:lnTo>
                <a:lnTo>
                  <a:pt x="30" y="351"/>
                </a:lnTo>
                <a:lnTo>
                  <a:pt x="30" y="349"/>
                </a:lnTo>
                <a:lnTo>
                  <a:pt x="29" y="348"/>
                </a:lnTo>
                <a:lnTo>
                  <a:pt x="27" y="346"/>
                </a:lnTo>
                <a:lnTo>
                  <a:pt x="27" y="344"/>
                </a:lnTo>
                <a:lnTo>
                  <a:pt x="29" y="344"/>
                </a:lnTo>
                <a:lnTo>
                  <a:pt x="29" y="343"/>
                </a:lnTo>
                <a:lnTo>
                  <a:pt x="29" y="341"/>
                </a:lnTo>
                <a:lnTo>
                  <a:pt x="29" y="340"/>
                </a:lnTo>
                <a:lnTo>
                  <a:pt x="29" y="338"/>
                </a:lnTo>
                <a:lnTo>
                  <a:pt x="27" y="338"/>
                </a:lnTo>
                <a:lnTo>
                  <a:pt x="26" y="337"/>
                </a:lnTo>
                <a:lnTo>
                  <a:pt x="26" y="335"/>
                </a:lnTo>
                <a:lnTo>
                  <a:pt x="27" y="335"/>
                </a:lnTo>
                <a:lnTo>
                  <a:pt x="27" y="333"/>
                </a:lnTo>
                <a:lnTo>
                  <a:pt x="27" y="332"/>
                </a:lnTo>
                <a:lnTo>
                  <a:pt x="26" y="330"/>
                </a:lnTo>
                <a:lnTo>
                  <a:pt x="26" y="329"/>
                </a:lnTo>
                <a:lnTo>
                  <a:pt x="26" y="327"/>
                </a:lnTo>
                <a:lnTo>
                  <a:pt x="24" y="325"/>
                </a:lnTo>
                <a:lnTo>
                  <a:pt x="22" y="325"/>
                </a:lnTo>
                <a:lnTo>
                  <a:pt x="22" y="324"/>
                </a:lnTo>
                <a:lnTo>
                  <a:pt x="21" y="324"/>
                </a:lnTo>
                <a:lnTo>
                  <a:pt x="21" y="322"/>
                </a:lnTo>
                <a:lnTo>
                  <a:pt x="19" y="322"/>
                </a:lnTo>
                <a:lnTo>
                  <a:pt x="21" y="322"/>
                </a:lnTo>
                <a:lnTo>
                  <a:pt x="21" y="321"/>
                </a:lnTo>
                <a:lnTo>
                  <a:pt x="21" y="319"/>
                </a:lnTo>
                <a:lnTo>
                  <a:pt x="21" y="317"/>
                </a:lnTo>
                <a:lnTo>
                  <a:pt x="22" y="317"/>
                </a:lnTo>
                <a:lnTo>
                  <a:pt x="24" y="317"/>
                </a:lnTo>
                <a:lnTo>
                  <a:pt x="24" y="316"/>
                </a:lnTo>
                <a:lnTo>
                  <a:pt x="24" y="314"/>
                </a:lnTo>
                <a:lnTo>
                  <a:pt x="22" y="314"/>
                </a:lnTo>
                <a:lnTo>
                  <a:pt x="24" y="314"/>
                </a:lnTo>
                <a:lnTo>
                  <a:pt x="22" y="313"/>
                </a:lnTo>
                <a:lnTo>
                  <a:pt x="24" y="313"/>
                </a:lnTo>
                <a:lnTo>
                  <a:pt x="24" y="311"/>
                </a:lnTo>
                <a:lnTo>
                  <a:pt x="26" y="310"/>
                </a:lnTo>
                <a:lnTo>
                  <a:pt x="26" y="308"/>
                </a:lnTo>
                <a:lnTo>
                  <a:pt x="27" y="308"/>
                </a:lnTo>
                <a:lnTo>
                  <a:pt x="27" y="306"/>
                </a:lnTo>
                <a:lnTo>
                  <a:pt x="27" y="305"/>
                </a:lnTo>
                <a:lnTo>
                  <a:pt x="27" y="303"/>
                </a:lnTo>
                <a:lnTo>
                  <a:pt x="29" y="303"/>
                </a:lnTo>
                <a:lnTo>
                  <a:pt x="29" y="302"/>
                </a:lnTo>
                <a:lnTo>
                  <a:pt x="27" y="302"/>
                </a:lnTo>
                <a:lnTo>
                  <a:pt x="26" y="302"/>
                </a:lnTo>
                <a:lnTo>
                  <a:pt x="26" y="300"/>
                </a:lnTo>
                <a:lnTo>
                  <a:pt x="24" y="300"/>
                </a:lnTo>
                <a:lnTo>
                  <a:pt x="24" y="298"/>
                </a:lnTo>
                <a:lnTo>
                  <a:pt x="22" y="298"/>
                </a:lnTo>
                <a:lnTo>
                  <a:pt x="24" y="298"/>
                </a:lnTo>
                <a:lnTo>
                  <a:pt x="24" y="297"/>
                </a:lnTo>
                <a:lnTo>
                  <a:pt x="26" y="295"/>
                </a:lnTo>
                <a:lnTo>
                  <a:pt x="26" y="294"/>
                </a:lnTo>
                <a:lnTo>
                  <a:pt x="26" y="292"/>
                </a:lnTo>
                <a:lnTo>
                  <a:pt x="24" y="292"/>
                </a:lnTo>
                <a:lnTo>
                  <a:pt x="24" y="290"/>
                </a:lnTo>
                <a:lnTo>
                  <a:pt x="24" y="289"/>
                </a:lnTo>
                <a:lnTo>
                  <a:pt x="24" y="287"/>
                </a:lnTo>
                <a:lnTo>
                  <a:pt x="24" y="286"/>
                </a:lnTo>
                <a:lnTo>
                  <a:pt x="24" y="284"/>
                </a:lnTo>
                <a:lnTo>
                  <a:pt x="24" y="283"/>
                </a:lnTo>
                <a:lnTo>
                  <a:pt x="22" y="283"/>
                </a:lnTo>
                <a:lnTo>
                  <a:pt x="22" y="281"/>
                </a:lnTo>
                <a:lnTo>
                  <a:pt x="21" y="281"/>
                </a:lnTo>
                <a:lnTo>
                  <a:pt x="19" y="281"/>
                </a:lnTo>
                <a:lnTo>
                  <a:pt x="19" y="279"/>
                </a:lnTo>
                <a:lnTo>
                  <a:pt x="18" y="279"/>
                </a:lnTo>
                <a:lnTo>
                  <a:pt x="16" y="279"/>
                </a:lnTo>
                <a:lnTo>
                  <a:pt x="14" y="279"/>
                </a:lnTo>
                <a:lnTo>
                  <a:pt x="13" y="279"/>
                </a:lnTo>
                <a:lnTo>
                  <a:pt x="13" y="278"/>
                </a:lnTo>
                <a:lnTo>
                  <a:pt x="13" y="276"/>
                </a:lnTo>
                <a:lnTo>
                  <a:pt x="11" y="276"/>
                </a:lnTo>
                <a:lnTo>
                  <a:pt x="11" y="275"/>
                </a:lnTo>
                <a:lnTo>
                  <a:pt x="10" y="275"/>
                </a:lnTo>
                <a:lnTo>
                  <a:pt x="8" y="273"/>
                </a:lnTo>
                <a:lnTo>
                  <a:pt x="7" y="273"/>
                </a:lnTo>
                <a:lnTo>
                  <a:pt x="7" y="271"/>
                </a:lnTo>
                <a:lnTo>
                  <a:pt x="5" y="271"/>
                </a:lnTo>
                <a:lnTo>
                  <a:pt x="3" y="270"/>
                </a:lnTo>
                <a:lnTo>
                  <a:pt x="3" y="268"/>
                </a:lnTo>
                <a:lnTo>
                  <a:pt x="3" y="267"/>
                </a:lnTo>
                <a:lnTo>
                  <a:pt x="2" y="267"/>
                </a:lnTo>
                <a:lnTo>
                  <a:pt x="2" y="265"/>
                </a:lnTo>
                <a:lnTo>
                  <a:pt x="2" y="263"/>
                </a:lnTo>
                <a:lnTo>
                  <a:pt x="2" y="262"/>
                </a:lnTo>
                <a:lnTo>
                  <a:pt x="2" y="260"/>
                </a:lnTo>
                <a:lnTo>
                  <a:pt x="2" y="259"/>
                </a:lnTo>
                <a:lnTo>
                  <a:pt x="2" y="257"/>
                </a:lnTo>
                <a:lnTo>
                  <a:pt x="2" y="256"/>
                </a:lnTo>
                <a:lnTo>
                  <a:pt x="0" y="256"/>
                </a:lnTo>
                <a:lnTo>
                  <a:pt x="0" y="254"/>
                </a:lnTo>
                <a:lnTo>
                  <a:pt x="0" y="251"/>
                </a:lnTo>
                <a:lnTo>
                  <a:pt x="2" y="249"/>
                </a:lnTo>
                <a:lnTo>
                  <a:pt x="0" y="249"/>
                </a:lnTo>
                <a:lnTo>
                  <a:pt x="2" y="249"/>
                </a:lnTo>
                <a:lnTo>
                  <a:pt x="3" y="249"/>
                </a:lnTo>
                <a:lnTo>
                  <a:pt x="5" y="249"/>
                </a:lnTo>
                <a:lnTo>
                  <a:pt x="7" y="248"/>
                </a:lnTo>
                <a:lnTo>
                  <a:pt x="7" y="246"/>
                </a:lnTo>
                <a:lnTo>
                  <a:pt x="8" y="246"/>
                </a:lnTo>
                <a:lnTo>
                  <a:pt x="8" y="244"/>
                </a:lnTo>
                <a:lnTo>
                  <a:pt x="88" y="227"/>
                </a:lnTo>
                <a:lnTo>
                  <a:pt x="168" y="262"/>
                </a:lnTo>
                <a:lnTo>
                  <a:pt x="200" y="236"/>
                </a:lnTo>
                <a:lnTo>
                  <a:pt x="226" y="184"/>
                </a:lnTo>
                <a:lnTo>
                  <a:pt x="340" y="154"/>
                </a:lnTo>
                <a:lnTo>
                  <a:pt x="354" y="133"/>
                </a:lnTo>
                <a:lnTo>
                  <a:pt x="478" y="217"/>
                </a:lnTo>
                <a:lnTo>
                  <a:pt x="559" y="200"/>
                </a:lnTo>
                <a:lnTo>
                  <a:pt x="605" y="224"/>
                </a:lnTo>
                <a:lnTo>
                  <a:pt x="699" y="187"/>
                </a:lnTo>
                <a:lnTo>
                  <a:pt x="759" y="219"/>
                </a:lnTo>
                <a:lnTo>
                  <a:pt x="811" y="192"/>
                </a:lnTo>
                <a:lnTo>
                  <a:pt x="808" y="114"/>
                </a:lnTo>
                <a:lnTo>
                  <a:pt x="769" y="73"/>
                </a:lnTo>
                <a:lnTo>
                  <a:pt x="791" y="5"/>
                </a:lnTo>
                <a:lnTo>
                  <a:pt x="842" y="33"/>
                </a:lnTo>
                <a:lnTo>
                  <a:pt x="996" y="0"/>
                </a:lnTo>
                <a:lnTo>
                  <a:pt x="1088" y="17"/>
                </a:lnTo>
                <a:close/>
              </a:path>
            </a:pathLst>
          </a:custGeom>
          <a:solidFill>
            <a:schemeClr val="tx2"/>
          </a:solidFill>
          <a:ln w="9525">
            <a:solidFill>
              <a:schemeClr val="accent1">
                <a:lumMod val="20000"/>
                <a:lumOff val="80000"/>
              </a:schemeClr>
            </a:solidFill>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17" name="Freeform 14"/>
          <p:cNvSpPr>
            <a:spLocks/>
          </p:cNvSpPr>
          <p:nvPr/>
        </p:nvSpPr>
        <p:spPr bwMode="auto">
          <a:xfrm>
            <a:off x="4919661" y="4668839"/>
            <a:ext cx="165100" cy="200025"/>
          </a:xfrm>
          <a:custGeom>
            <a:avLst/>
            <a:gdLst>
              <a:gd name="T0" fmla="*/ 58 w 104"/>
              <a:gd name="T1" fmla="*/ 0 h 126"/>
              <a:gd name="T2" fmla="*/ 63 w 104"/>
              <a:gd name="T3" fmla="*/ 5 h 126"/>
              <a:gd name="T4" fmla="*/ 65 w 104"/>
              <a:gd name="T5" fmla="*/ 11 h 126"/>
              <a:gd name="T6" fmla="*/ 71 w 104"/>
              <a:gd name="T7" fmla="*/ 13 h 126"/>
              <a:gd name="T8" fmla="*/ 73 w 104"/>
              <a:gd name="T9" fmla="*/ 19 h 126"/>
              <a:gd name="T10" fmla="*/ 79 w 104"/>
              <a:gd name="T11" fmla="*/ 18 h 126"/>
              <a:gd name="T12" fmla="*/ 81 w 104"/>
              <a:gd name="T13" fmla="*/ 24 h 126"/>
              <a:gd name="T14" fmla="*/ 84 w 104"/>
              <a:gd name="T15" fmla="*/ 29 h 126"/>
              <a:gd name="T16" fmla="*/ 85 w 104"/>
              <a:gd name="T17" fmla="*/ 37 h 126"/>
              <a:gd name="T18" fmla="*/ 84 w 104"/>
              <a:gd name="T19" fmla="*/ 45 h 126"/>
              <a:gd name="T20" fmla="*/ 85 w 104"/>
              <a:gd name="T21" fmla="*/ 49 h 126"/>
              <a:gd name="T22" fmla="*/ 92 w 104"/>
              <a:gd name="T23" fmla="*/ 51 h 126"/>
              <a:gd name="T24" fmla="*/ 96 w 104"/>
              <a:gd name="T25" fmla="*/ 51 h 126"/>
              <a:gd name="T26" fmla="*/ 101 w 104"/>
              <a:gd name="T27" fmla="*/ 54 h 126"/>
              <a:gd name="T28" fmla="*/ 103 w 104"/>
              <a:gd name="T29" fmla="*/ 61 h 126"/>
              <a:gd name="T30" fmla="*/ 101 w 104"/>
              <a:gd name="T31" fmla="*/ 65 h 126"/>
              <a:gd name="T32" fmla="*/ 103 w 104"/>
              <a:gd name="T33" fmla="*/ 72 h 126"/>
              <a:gd name="T34" fmla="*/ 101 w 104"/>
              <a:gd name="T35" fmla="*/ 78 h 126"/>
              <a:gd name="T36" fmla="*/ 104 w 104"/>
              <a:gd name="T37" fmla="*/ 84 h 126"/>
              <a:gd name="T38" fmla="*/ 100 w 104"/>
              <a:gd name="T39" fmla="*/ 91 h 126"/>
              <a:gd name="T40" fmla="*/ 95 w 104"/>
              <a:gd name="T41" fmla="*/ 97 h 126"/>
              <a:gd name="T42" fmla="*/ 90 w 104"/>
              <a:gd name="T43" fmla="*/ 103 h 126"/>
              <a:gd name="T44" fmla="*/ 85 w 104"/>
              <a:gd name="T45" fmla="*/ 110 h 126"/>
              <a:gd name="T46" fmla="*/ 82 w 104"/>
              <a:gd name="T47" fmla="*/ 118 h 126"/>
              <a:gd name="T48" fmla="*/ 81 w 104"/>
              <a:gd name="T49" fmla="*/ 126 h 126"/>
              <a:gd name="T50" fmla="*/ 76 w 104"/>
              <a:gd name="T51" fmla="*/ 121 h 126"/>
              <a:gd name="T52" fmla="*/ 69 w 104"/>
              <a:gd name="T53" fmla="*/ 118 h 126"/>
              <a:gd name="T54" fmla="*/ 68 w 104"/>
              <a:gd name="T55" fmla="*/ 110 h 126"/>
              <a:gd name="T56" fmla="*/ 65 w 104"/>
              <a:gd name="T57" fmla="*/ 105 h 126"/>
              <a:gd name="T58" fmla="*/ 62 w 104"/>
              <a:gd name="T59" fmla="*/ 100 h 126"/>
              <a:gd name="T60" fmla="*/ 58 w 104"/>
              <a:gd name="T61" fmla="*/ 94 h 126"/>
              <a:gd name="T62" fmla="*/ 52 w 104"/>
              <a:gd name="T63" fmla="*/ 91 h 126"/>
              <a:gd name="T64" fmla="*/ 47 w 104"/>
              <a:gd name="T65" fmla="*/ 86 h 126"/>
              <a:gd name="T66" fmla="*/ 42 w 104"/>
              <a:gd name="T67" fmla="*/ 84 h 126"/>
              <a:gd name="T68" fmla="*/ 35 w 104"/>
              <a:gd name="T69" fmla="*/ 86 h 126"/>
              <a:gd name="T70" fmla="*/ 28 w 104"/>
              <a:gd name="T71" fmla="*/ 88 h 126"/>
              <a:gd name="T72" fmla="*/ 20 w 104"/>
              <a:gd name="T73" fmla="*/ 88 h 126"/>
              <a:gd name="T74" fmla="*/ 17 w 104"/>
              <a:gd name="T75" fmla="*/ 83 h 126"/>
              <a:gd name="T76" fmla="*/ 14 w 104"/>
              <a:gd name="T77" fmla="*/ 76 h 126"/>
              <a:gd name="T78" fmla="*/ 11 w 104"/>
              <a:gd name="T79" fmla="*/ 70 h 126"/>
              <a:gd name="T80" fmla="*/ 6 w 104"/>
              <a:gd name="T81" fmla="*/ 67 h 126"/>
              <a:gd name="T82" fmla="*/ 0 w 104"/>
              <a:gd name="T83" fmla="*/ 62 h 126"/>
              <a:gd name="T84" fmla="*/ 6 w 104"/>
              <a:gd name="T85" fmla="*/ 56 h 126"/>
              <a:gd name="T86" fmla="*/ 9 w 104"/>
              <a:gd name="T87" fmla="*/ 49 h 126"/>
              <a:gd name="T88" fmla="*/ 12 w 104"/>
              <a:gd name="T89" fmla="*/ 43 h 126"/>
              <a:gd name="T90" fmla="*/ 17 w 104"/>
              <a:gd name="T91" fmla="*/ 40 h 126"/>
              <a:gd name="T92" fmla="*/ 22 w 104"/>
              <a:gd name="T93" fmla="*/ 37 h 126"/>
              <a:gd name="T94" fmla="*/ 28 w 104"/>
              <a:gd name="T95" fmla="*/ 37 h 126"/>
              <a:gd name="T96" fmla="*/ 30 w 104"/>
              <a:gd name="T97" fmla="*/ 30 h 126"/>
              <a:gd name="T98" fmla="*/ 28 w 104"/>
              <a:gd name="T99" fmla="*/ 24 h 126"/>
              <a:gd name="T100" fmla="*/ 27 w 104"/>
              <a:gd name="T101" fmla="*/ 18 h 126"/>
              <a:gd name="T102" fmla="*/ 31 w 104"/>
              <a:gd name="T103" fmla="*/ 16 h 126"/>
              <a:gd name="T104" fmla="*/ 35 w 104"/>
              <a:gd name="T105" fmla="*/ 11 h 126"/>
              <a:gd name="T106" fmla="*/ 38 w 104"/>
              <a:gd name="T107" fmla="*/ 7 h 126"/>
              <a:gd name="T108" fmla="*/ 35 w 104"/>
              <a:gd name="T109" fmla="*/ 2 h 126"/>
              <a:gd name="T110" fmla="*/ 42 w 104"/>
              <a:gd name="T111" fmla="*/ 2 h 126"/>
              <a:gd name="T112" fmla="*/ 49 w 104"/>
              <a:gd name="T113"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4" h="126">
                <a:moveTo>
                  <a:pt x="52" y="0"/>
                </a:moveTo>
                <a:lnTo>
                  <a:pt x="54" y="0"/>
                </a:lnTo>
                <a:lnTo>
                  <a:pt x="55" y="0"/>
                </a:lnTo>
                <a:lnTo>
                  <a:pt x="57" y="0"/>
                </a:lnTo>
                <a:lnTo>
                  <a:pt x="58" y="0"/>
                </a:lnTo>
                <a:lnTo>
                  <a:pt x="60" y="0"/>
                </a:lnTo>
                <a:lnTo>
                  <a:pt x="62" y="2"/>
                </a:lnTo>
                <a:lnTo>
                  <a:pt x="63" y="2"/>
                </a:lnTo>
                <a:lnTo>
                  <a:pt x="63" y="3"/>
                </a:lnTo>
                <a:lnTo>
                  <a:pt x="63" y="5"/>
                </a:lnTo>
                <a:lnTo>
                  <a:pt x="63" y="7"/>
                </a:lnTo>
                <a:lnTo>
                  <a:pt x="63" y="8"/>
                </a:lnTo>
                <a:lnTo>
                  <a:pt x="63" y="10"/>
                </a:lnTo>
                <a:lnTo>
                  <a:pt x="63" y="11"/>
                </a:lnTo>
                <a:lnTo>
                  <a:pt x="65" y="11"/>
                </a:lnTo>
                <a:lnTo>
                  <a:pt x="65" y="13"/>
                </a:lnTo>
                <a:lnTo>
                  <a:pt x="66" y="13"/>
                </a:lnTo>
                <a:lnTo>
                  <a:pt x="68" y="13"/>
                </a:lnTo>
                <a:lnTo>
                  <a:pt x="69" y="11"/>
                </a:lnTo>
                <a:lnTo>
                  <a:pt x="71" y="13"/>
                </a:lnTo>
                <a:lnTo>
                  <a:pt x="71" y="14"/>
                </a:lnTo>
                <a:lnTo>
                  <a:pt x="71" y="16"/>
                </a:lnTo>
                <a:lnTo>
                  <a:pt x="71" y="18"/>
                </a:lnTo>
                <a:lnTo>
                  <a:pt x="73" y="18"/>
                </a:lnTo>
                <a:lnTo>
                  <a:pt x="73" y="19"/>
                </a:lnTo>
                <a:lnTo>
                  <a:pt x="74" y="19"/>
                </a:lnTo>
                <a:lnTo>
                  <a:pt x="76" y="19"/>
                </a:lnTo>
                <a:lnTo>
                  <a:pt x="77" y="19"/>
                </a:lnTo>
                <a:lnTo>
                  <a:pt x="79" y="19"/>
                </a:lnTo>
                <a:lnTo>
                  <a:pt x="79" y="18"/>
                </a:lnTo>
                <a:lnTo>
                  <a:pt x="81" y="18"/>
                </a:lnTo>
                <a:lnTo>
                  <a:pt x="81" y="19"/>
                </a:lnTo>
                <a:lnTo>
                  <a:pt x="81" y="21"/>
                </a:lnTo>
                <a:lnTo>
                  <a:pt x="81" y="22"/>
                </a:lnTo>
                <a:lnTo>
                  <a:pt x="81" y="24"/>
                </a:lnTo>
                <a:lnTo>
                  <a:pt x="81" y="26"/>
                </a:lnTo>
                <a:lnTo>
                  <a:pt x="81" y="27"/>
                </a:lnTo>
                <a:lnTo>
                  <a:pt x="82" y="27"/>
                </a:lnTo>
                <a:lnTo>
                  <a:pt x="84" y="27"/>
                </a:lnTo>
                <a:lnTo>
                  <a:pt x="84" y="29"/>
                </a:lnTo>
                <a:lnTo>
                  <a:pt x="84" y="30"/>
                </a:lnTo>
                <a:lnTo>
                  <a:pt x="84" y="32"/>
                </a:lnTo>
                <a:lnTo>
                  <a:pt x="84" y="34"/>
                </a:lnTo>
                <a:lnTo>
                  <a:pt x="85" y="35"/>
                </a:lnTo>
                <a:lnTo>
                  <a:pt x="85" y="37"/>
                </a:lnTo>
                <a:lnTo>
                  <a:pt x="85" y="38"/>
                </a:lnTo>
                <a:lnTo>
                  <a:pt x="85" y="40"/>
                </a:lnTo>
                <a:lnTo>
                  <a:pt x="84" y="41"/>
                </a:lnTo>
                <a:lnTo>
                  <a:pt x="84" y="43"/>
                </a:lnTo>
                <a:lnTo>
                  <a:pt x="84" y="45"/>
                </a:lnTo>
                <a:lnTo>
                  <a:pt x="85" y="45"/>
                </a:lnTo>
                <a:lnTo>
                  <a:pt x="87" y="46"/>
                </a:lnTo>
                <a:lnTo>
                  <a:pt x="85" y="46"/>
                </a:lnTo>
                <a:lnTo>
                  <a:pt x="85" y="48"/>
                </a:lnTo>
                <a:lnTo>
                  <a:pt x="85" y="49"/>
                </a:lnTo>
                <a:lnTo>
                  <a:pt x="87" y="49"/>
                </a:lnTo>
                <a:lnTo>
                  <a:pt x="87" y="51"/>
                </a:lnTo>
                <a:lnTo>
                  <a:pt x="89" y="51"/>
                </a:lnTo>
                <a:lnTo>
                  <a:pt x="90" y="51"/>
                </a:lnTo>
                <a:lnTo>
                  <a:pt x="92" y="51"/>
                </a:lnTo>
                <a:lnTo>
                  <a:pt x="93" y="51"/>
                </a:lnTo>
                <a:lnTo>
                  <a:pt x="93" y="49"/>
                </a:lnTo>
                <a:lnTo>
                  <a:pt x="95" y="49"/>
                </a:lnTo>
                <a:lnTo>
                  <a:pt x="95" y="51"/>
                </a:lnTo>
                <a:lnTo>
                  <a:pt x="96" y="51"/>
                </a:lnTo>
                <a:lnTo>
                  <a:pt x="98" y="51"/>
                </a:lnTo>
                <a:lnTo>
                  <a:pt x="98" y="53"/>
                </a:lnTo>
                <a:lnTo>
                  <a:pt x="100" y="53"/>
                </a:lnTo>
                <a:lnTo>
                  <a:pt x="101" y="53"/>
                </a:lnTo>
                <a:lnTo>
                  <a:pt x="101" y="54"/>
                </a:lnTo>
                <a:lnTo>
                  <a:pt x="103" y="54"/>
                </a:lnTo>
                <a:lnTo>
                  <a:pt x="103" y="56"/>
                </a:lnTo>
                <a:lnTo>
                  <a:pt x="103" y="57"/>
                </a:lnTo>
                <a:lnTo>
                  <a:pt x="103" y="59"/>
                </a:lnTo>
                <a:lnTo>
                  <a:pt x="103" y="61"/>
                </a:lnTo>
                <a:lnTo>
                  <a:pt x="101" y="61"/>
                </a:lnTo>
                <a:lnTo>
                  <a:pt x="101" y="62"/>
                </a:lnTo>
                <a:lnTo>
                  <a:pt x="100" y="62"/>
                </a:lnTo>
                <a:lnTo>
                  <a:pt x="100" y="64"/>
                </a:lnTo>
                <a:lnTo>
                  <a:pt x="101" y="65"/>
                </a:lnTo>
                <a:lnTo>
                  <a:pt x="101" y="67"/>
                </a:lnTo>
                <a:lnTo>
                  <a:pt x="101" y="68"/>
                </a:lnTo>
                <a:lnTo>
                  <a:pt x="101" y="70"/>
                </a:lnTo>
                <a:lnTo>
                  <a:pt x="101" y="72"/>
                </a:lnTo>
                <a:lnTo>
                  <a:pt x="103" y="72"/>
                </a:lnTo>
                <a:lnTo>
                  <a:pt x="103" y="73"/>
                </a:lnTo>
                <a:lnTo>
                  <a:pt x="103" y="75"/>
                </a:lnTo>
                <a:lnTo>
                  <a:pt x="103" y="76"/>
                </a:lnTo>
                <a:lnTo>
                  <a:pt x="103" y="78"/>
                </a:lnTo>
                <a:lnTo>
                  <a:pt x="101" y="78"/>
                </a:lnTo>
                <a:lnTo>
                  <a:pt x="101" y="80"/>
                </a:lnTo>
                <a:lnTo>
                  <a:pt x="103" y="81"/>
                </a:lnTo>
                <a:lnTo>
                  <a:pt x="104" y="81"/>
                </a:lnTo>
                <a:lnTo>
                  <a:pt x="104" y="83"/>
                </a:lnTo>
                <a:lnTo>
                  <a:pt x="104" y="84"/>
                </a:lnTo>
                <a:lnTo>
                  <a:pt x="103" y="86"/>
                </a:lnTo>
                <a:lnTo>
                  <a:pt x="103" y="88"/>
                </a:lnTo>
                <a:lnTo>
                  <a:pt x="101" y="89"/>
                </a:lnTo>
                <a:lnTo>
                  <a:pt x="100" y="89"/>
                </a:lnTo>
                <a:lnTo>
                  <a:pt x="100" y="91"/>
                </a:lnTo>
                <a:lnTo>
                  <a:pt x="98" y="92"/>
                </a:lnTo>
                <a:lnTo>
                  <a:pt x="96" y="94"/>
                </a:lnTo>
                <a:lnTo>
                  <a:pt x="96" y="95"/>
                </a:lnTo>
                <a:lnTo>
                  <a:pt x="95" y="95"/>
                </a:lnTo>
                <a:lnTo>
                  <a:pt x="95" y="97"/>
                </a:lnTo>
                <a:lnTo>
                  <a:pt x="93" y="97"/>
                </a:lnTo>
                <a:lnTo>
                  <a:pt x="93" y="99"/>
                </a:lnTo>
                <a:lnTo>
                  <a:pt x="92" y="100"/>
                </a:lnTo>
                <a:lnTo>
                  <a:pt x="90" y="102"/>
                </a:lnTo>
                <a:lnTo>
                  <a:pt x="90" y="103"/>
                </a:lnTo>
                <a:lnTo>
                  <a:pt x="87" y="105"/>
                </a:lnTo>
                <a:lnTo>
                  <a:pt x="87" y="107"/>
                </a:lnTo>
                <a:lnTo>
                  <a:pt x="87" y="108"/>
                </a:lnTo>
                <a:lnTo>
                  <a:pt x="85" y="108"/>
                </a:lnTo>
                <a:lnTo>
                  <a:pt x="85" y="110"/>
                </a:lnTo>
                <a:lnTo>
                  <a:pt x="84" y="111"/>
                </a:lnTo>
                <a:lnTo>
                  <a:pt x="84" y="113"/>
                </a:lnTo>
                <a:lnTo>
                  <a:pt x="84" y="115"/>
                </a:lnTo>
                <a:lnTo>
                  <a:pt x="84" y="116"/>
                </a:lnTo>
                <a:lnTo>
                  <a:pt x="82" y="118"/>
                </a:lnTo>
                <a:lnTo>
                  <a:pt x="82" y="119"/>
                </a:lnTo>
                <a:lnTo>
                  <a:pt x="82" y="121"/>
                </a:lnTo>
                <a:lnTo>
                  <a:pt x="82" y="122"/>
                </a:lnTo>
                <a:lnTo>
                  <a:pt x="81" y="124"/>
                </a:lnTo>
                <a:lnTo>
                  <a:pt x="81" y="126"/>
                </a:lnTo>
                <a:lnTo>
                  <a:pt x="81" y="124"/>
                </a:lnTo>
                <a:lnTo>
                  <a:pt x="79" y="124"/>
                </a:lnTo>
                <a:lnTo>
                  <a:pt x="79" y="122"/>
                </a:lnTo>
                <a:lnTo>
                  <a:pt x="77" y="122"/>
                </a:lnTo>
                <a:lnTo>
                  <a:pt x="76" y="121"/>
                </a:lnTo>
                <a:lnTo>
                  <a:pt x="74" y="121"/>
                </a:lnTo>
                <a:lnTo>
                  <a:pt x="73" y="119"/>
                </a:lnTo>
                <a:lnTo>
                  <a:pt x="71" y="119"/>
                </a:lnTo>
                <a:lnTo>
                  <a:pt x="71" y="118"/>
                </a:lnTo>
                <a:lnTo>
                  <a:pt x="69" y="118"/>
                </a:lnTo>
                <a:lnTo>
                  <a:pt x="69" y="116"/>
                </a:lnTo>
                <a:lnTo>
                  <a:pt x="68" y="115"/>
                </a:lnTo>
                <a:lnTo>
                  <a:pt x="68" y="113"/>
                </a:lnTo>
                <a:lnTo>
                  <a:pt x="68" y="111"/>
                </a:lnTo>
                <a:lnTo>
                  <a:pt x="68" y="110"/>
                </a:lnTo>
                <a:lnTo>
                  <a:pt x="66" y="110"/>
                </a:lnTo>
                <a:lnTo>
                  <a:pt x="66" y="108"/>
                </a:lnTo>
                <a:lnTo>
                  <a:pt x="66" y="107"/>
                </a:lnTo>
                <a:lnTo>
                  <a:pt x="65" y="107"/>
                </a:lnTo>
                <a:lnTo>
                  <a:pt x="65" y="105"/>
                </a:lnTo>
                <a:lnTo>
                  <a:pt x="65" y="103"/>
                </a:lnTo>
                <a:lnTo>
                  <a:pt x="63" y="103"/>
                </a:lnTo>
                <a:lnTo>
                  <a:pt x="63" y="102"/>
                </a:lnTo>
                <a:lnTo>
                  <a:pt x="62" y="102"/>
                </a:lnTo>
                <a:lnTo>
                  <a:pt x="62" y="100"/>
                </a:lnTo>
                <a:lnTo>
                  <a:pt x="62" y="99"/>
                </a:lnTo>
                <a:lnTo>
                  <a:pt x="62" y="97"/>
                </a:lnTo>
                <a:lnTo>
                  <a:pt x="60" y="95"/>
                </a:lnTo>
                <a:lnTo>
                  <a:pt x="58" y="95"/>
                </a:lnTo>
                <a:lnTo>
                  <a:pt x="58" y="94"/>
                </a:lnTo>
                <a:lnTo>
                  <a:pt x="57" y="94"/>
                </a:lnTo>
                <a:lnTo>
                  <a:pt x="55" y="92"/>
                </a:lnTo>
                <a:lnTo>
                  <a:pt x="54" y="92"/>
                </a:lnTo>
                <a:lnTo>
                  <a:pt x="54" y="91"/>
                </a:lnTo>
                <a:lnTo>
                  <a:pt x="52" y="91"/>
                </a:lnTo>
                <a:lnTo>
                  <a:pt x="50" y="89"/>
                </a:lnTo>
                <a:lnTo>
                  <a:pt x="49" y="89"/>
                </a:lnTo>
                <a:lnTo>
                  <a:pt x="49" y="88"/>
                </a:lnTo>
                <a:lnTo>
                  <a:pt x="47" y="88"/>
                </a:lnTo>
                <a:lnTo>
                  <a:pt x="47" y="86"/>
                </a:lnTo>
                <a:lnTo>
                  <a:pt x="46" y="84"/>
                </a:lnTo>
                <a:lnTo>
                  <a:pt x="44" y="84"/>
                </a:lnTo>
                <a:lnTo>
                  <a:pt x="44" y="83"/>
                </a:lnTo>
                <a:lnTo>
                  <a:pt x="42" y="83"/>
                </a:lnTo>
                <a:lnTo>
                  <a:pt x="42" y="84"/>
                </a:lnTo>
                <a:lnTo>
                  <a:pt x="41" y="84"/>
                </a:lnTo>
                <a:lnTo>
                  <a:pt x="39" y="84"/>
                </a:lnTo>
                <a:lnTo>
                  <a:pt x="38" y="84"/>
                </a:lnTo>
                <a:lnTo>
                  <a:pt x="36" y="86"/>
                </a:lnTo>
                <a:lnTo>
                  <a:pt x="35" y="86"/>
                </a:lnTo>
                <a:lnTo>
                  <a:pt x="33" y="86"/>
                </a:lnTo>
                <a:lnTo>
                  <a:pt x="31" y="86"/>
                </a:lnTo>
                <a:lnTo>
                  <a:pt x="30" y="86"/>
                </a:lnTo>
                <a:lnTo>
                  <a:pt x="28" y="86"/>
                </a:lnTo>
                <a:lnTo>
                  <a:pt x="28" y="88"/>
                </a:lnTo>
                <a:lnTo>
                  <a:pt x="27" y="88"/>
                </a:lnTo>
                <a:lnTo>
                  <a:pt x="25" y="88"/>
                </a:lnTo>
                <a:lnTo>
                  <a:pt x="23" y="88"/>
                </a:lnTo>
                <a:lnTo>
                  <a:pt x="22" y="88"/>
                </a:lnTo>
                <a:lnTo>
                  <a:pt x="20" y="88"/>
                </a:lnTo>
                <a:lnTo>
                  <a:pt x="20" y="86"/>
                </a:lnTo>
                <a:lnTo>
                  <a:pt x="19" y="86"/>
                </a:lnTo>
                <a:lnTo>
                  <a:pt x="19" y="84"/>
                </a:lnTo>
                <a:lnTo>
                  <a:pt x="17" y="84"/>
                </a:lnTo>
                <a:lnTo>
                  <a:pt x="17" y="83"/>
                </a:lnTo>
                <a:lnTo>
                  <a:pt x="15" y="81"/>
                </a:lnTo>
                <a:lnTo>
                  <a:pt x="15" y="80"/>
                </a:lnTo>
                <a:lnTo>
                  <a:pt x="15" y="78"/>
                </a:lnTo>
                <a:lnTo>
                  <a:pt x="14" y="78"/>
                </a:lnTo>
                <a:lnTo>
                  <a:pt x="14" y="76"/>
                </a:lnTo>
                <a:lnTo>
                  <a:pt x="12" y="75"/>
                </a:lnTo>
                <a:lnTo>
                  <a:pt x="12" y="73"/>
                </a:lnTo>
                <a:lnTo>
                  <a:pt x="12" y="72"/>
                </a:lnTo>
                <a:lnTo>
                  <a:pt x="11" y="72"/>
                </a:lnTo>
                <a:lnTo>
                  <a:pt x="11" y="70"/>
                </a:lnTo>
                <a:lnTo>
                  <a:pt x="9" y="70"/>
                </a:lnTo>
                <a:lnTo>
                  <a:pt x="8" y="70"/>
                </a:lnTo>
                <a:lnTo>
                  <a:pt x="8" y="68"/>
                </a:lnTo>
                <a:lnTo>
                  <a:pt x="6" y="68"/>
                </a:lnTo>
                <a:lnTo>
                  <a:pt x="6" y="67"/>
                </a:lnTo>
                <a:lnTo>
                  <a:pt x="4" y="67"/>
                </a:lnTo>
                <a:lnTo>
                  <a:pt x="3" y="67"/>
                </a:lnTo>
                <a:lnTo>
                  <a:pt x="1" y="65"/>
                </a:lnTo>
                <a:lnTo>
                  <a:pt x="0" y="64"/>
                </a:lnTo>
                <a:lnTo>
                  <a:pt x="0" y="62"/>
                </a:lnTo>
                <a:lnTo>
                  <a:pt x="1" y="61"/>
                </a:lnTo>
                <a:lnTo>
                  <a:pt x="3" y="59"/>
                </a:lnTo>
                <a:lnTo>
                  <a:pt x="4" y="57"/>
                </a:lnTo>
                <a:lnTo>
                  <a:pt x="4" y="56"/>
                </a:lnTo>
                <a:lnTo>
                  <a:pt x="6" y="56"/>
                </a:lnTo>
                <a:lnTo>
                  <a:pt x="6" y="54"/>
                </a:lnTo>
                <a:lnTo>
                  <a:pt x="6" y="53"/>
                </a:lnTo>
                <a:lnTo>
                  <a:pt x="8" y="53"/>
                </a:lnTo>
                <a:lnTo>
                  <a:pt x="8" y="51"/>
                </a:lnTo>
                <a:lnTo>
                  <a:pt x="9" y="49"/>
                </a:lnTo>
                <a:lnTo>
                  <a:pt x="9" y="48"/>
                </a:lnTo>
                <a:lnTo>
                  <a:pt x="9" y="46"/>
                </a:lnTo>
                <a:lnTo>
                  <a:pt x="11" y="46"/>
                </a:lnTo>
                <a:lnTo>
                  <a:pt x="11" y="45"/>
                </a:lnTo>
                <a:lnTo>
                  <a:pt x="12" y="43"/>
                </a:lnTo>
                <a:lnTo>
                  <a:pt x="12" y="41"/>
                </a:lnTo>
                <a:lnTo>
                  <a:pt x="14" y="41"/>
                </a:lnTo>
                <a:lnTo>
                  <a:pt x="15" y="41"/>
                </a:lnTo>
                <a:lnTo>
                  <a:pt x="15" y="40"/>
                </a:lnTo>
                <a:lnTo>
                  <a:pt x="17" y="40"/>
                </a:lnTo>
                <a:lnTo>
                  <a:pt x="17" y="38"/>
                </a:lnTo>
                <a:lnTo>
                  <a:pt x="19" y="38"/>
                </a:lnTo>
                <a:lnTo>
                  <a:pt x="20" y="38"/>
                </a:lnTo>
                <a:lnTo>
                  <a:pt x="22" y="38"/>
                </a:lnTo>
                <a:lnTo>
                  <a:pt x="22" y="37"/>
                </a:lnTo>
                <a:lnTo>
                  <a:pt x="22" y="38"/>
                </a:lnTo>
                <a:lnTo>
                  <a:pt x="23" y="38"/>
                </a:lnTo>
                <a:lnTo>
                  <a:pt x="25" y="37"/>
                </a:lnTo>
                <a:lnTo>
                  <a:pt x="27" y="37"/>
                </a:lnTo>
                <a:lnTo>
                  <a:pt x="28" y="37"/>
                </a:lnTo>
                <a:lnTo>
                  <a:pt x="28" y="35"/>
                </a:lnTo>
                <a:lnTo>
                  <a:pt x="28" y="34"/>
                </a:lnTo>
                <a:lnTo>
                  <a:pt x="30" y="34"/>
                </a:lnTo>
                <a:lnTo>
                  <a:pt x="30" y="32"/>
                </a:lnTo>
                <a:lnTo>
                  <a:pt x="30" y="30"/>
                </a:lnTo>
                <a:lnTo>
                  <a:pt x="30" y="29"/>
                </a:lnTo>
                <a:lnTo>
                  <a:pt x="30" y="27"/>
                </a:lnTo>
                <a:lnTo>
                  <a:pt x="30" y="26"/>
                </a:lnTo>
                <a:lnTo>
                  <a:pt x="30" y="24"/>
                </a:lnTo>
                <a:lnTo>
                  <a:pt x="28" y="24"/>
                </a:lnTo>
                <a:lnTo>
                  <a:pt x="28" y="22"/>
                </a:lnTo>
                <a:lnTo>
                  <a:pt x="28" y="21"/>
                </a:lnTo>
                <a:lnTo>
                  <a:pt x="27" y="21"/>
                </a:lnTo>
                <a:lnTo>
                  <a:pt x="27" y="19"/>
                </a:lnTo>
                <a:lnTo>
                  <a:pt x="27" y="18"/>
                </a:lnTo>
                <a:lnTo>
                  <a:pt x="28" y="18"/>
                </a:lnTo>
                <a:lnTo>
                  <a:pt x="30" y="16"/>
                </a:lnTo>
                <a:lnTo>
                  <a:pt x="30" y="14"/>
                </a:lnTo>
                <a:lnTo>
                  <a:pt x="31" y="14"/>
                </a:lnTo>
                <a:lnTo>
                  <a:pt x="31" y="16"/>
                </a:lnTo>
                <a:lnTo>
                  <a:pt x="31" y="14"/>
                </a:lnTo>
                <a:lnTo>
                  <a:pt x="33" y="14"/>
                </a:lnTo>
                <a:lnTo>
                  <a:pt x="33" y="13"/>
                </a:lnTo>
                <a:lnTo>
                  <a:pt x="35" y="13"/>
                </a:lnTo>
                <a:lnTo>
                  <a:pt x="35" y="11"/>
                </a:lnTo>
                <a:lnTo>
                  <a:pt x="35" y="10"/>
                </a:lnTo>
                <a:lnTo>
                  <a:pt x="35" y="8"/>
                </a:lnTo>
                <a:lnTo>
                  <a:pt x="36" y="8"/>
                </a:lnTo>
                <a:lnTo>
                  <a:pt x="36" y="7"/>
                </a:lnTo>
                <a:lnTo>
                  <a:pt x="38" y="7"/>
                </a:lnTo>
                <a:lnTo>
                  <a:pt x="38" y="5"/>
                </a:lnTo>
                <a:lnTo>
                  <a:pt x="36" y="5"/>
                </a:lnTo>
                <a:lnTo>
                  <a:pt x="36" y="3"/>
                </a:lnTo>
                <a:lnTo>
                  <a:pt x="35" y="3"/>
                </a:lnTo>
                <a:lnTo>
                  <a:pt x="35" y="2"/>
                </a:lnTo>
                <a:lnTo>
                  <a:pt x="36" y="2"/>
                </a:lnTo>
                <a:lnTo>
                  <a:pt x="38" y="2"/>
                </a:lnTo>
                <a:lnTo>
                  <a:pt x="39" y="2"/>
                </a:lnTo>
                <a:lnTo>
                  <a:pt x="41" y="2"/>
                </a:lnTo>
                <a:lnTo>
                  <a:pt x="42" y="2"/>
                </a:lnTo>
                <a:lnTo>
                  <a:pt x="44" y="2"/>
                </a:lnTo>
                <a:lnTo>
                  <a:pt x="46" y="2"/>
                </a:lnTo>
                <a:lnTo>
                  <a:pt x="47" y="2"/>
                </a:lnTo>
                <a:lnTo>
                  <a:pt x="47" y="0"/>
                </a:lnTo>
                <a:lnTo>
                  <a:pt x="49" y="0"/>
                </a:lnTo>
                <a:lnTo>
                  <a:pt x="50" y="0"/>
                </a:lnTo>
                <a:lnTo>
                  <a:pt x="52" y="0"/>
                </a:lnTo>
                <a:close/>
              </a:path>
            </a:pathLst>
          </a:custGeom>
          <a:solidFill>
            <a:schemeClr val="tx2"/>
          </a:solidFill>
          <a:ln w="9525">
            <a:solidFill>
              <a:schemeClr val="accent1">
                <a:lumMod val="20000"/>
                <a:lumOff val="80000"/>
              </a:schemeClr>
            </a:solidFill>
            <a:prstDash val="solid"/>
            <a:round/>
            <a:headEnd/>
            <a:tailEnd/>
          </a:ln>
        </p:spPr>
        <p:txBody>
          <a:bodyPr vert="horz" wrap="square" lIns="91440" tIns="45720" rIns="91440" bIns="45720" numCol="1" anchor="t" anchorCtr="0" compatLnSpc="1">
            <a:prstTxWarp prst="textNoShape">
              <a:avLst/>
            </a:prstTxWarp>
          </a:bodyPr>
          <a:lstStyle/>
          <a:p>
            <a:endParaRPr lang="en-US">
              <a:latin typeface="+mj-lt"/>
            </a:endParaRPr>
          </a:p>
        </p:txBody>
      </p:sp>
      <p:sp>
        <p:nvSpPr>
          <p:cNvPr id="43" name="TextBox 42"/>
          <p:cNvSpPr txBox="1"/>
          <p:nvPr/>
        </p:nvSpPr>
        <p:spPr>
          <a:xfrm>
            <a:off x="3200400" y="1487269"/>
            <a:ext cx="1295400" cy="646331"/>
          </a:xfrm>
          <a:prstGeom prst="rect">
            <a:avLst/>
          </a:prstGeom>
          <a:noFill/>
        </p:spPr>
        <p:txBody>
          <a:bodyPr wrap="square" rtlCol="0">
            <a:spAutoFit/>
          </a:bodyPr>
          <a:lstStyle/>
          <a:p>
            <a:pPr algn="ctr"/>
            <a:r>
              <a:rPr lang="en-US" b="1" dirty="0" smtClean="0">
                <a:solidFill>
                  <a:schemeClr val="bg1"/>
                </a:solidFill>
                <a:latin typeface="+mj-lt"/>
              </a:rPr>
              <a:t>West Nile</a:t>
            </a:r>
          </a:p>
          <a:p>
            <a:pPr algn="ctr"/>
            <a:endParaRPr lang="en-US" b="1" dirty="0">
              <a:solidFill>
                <a:schemeClr val="bg1"/>
              </a:solidFill>
              <a:latin typeface="+mj-lt"/>
            </a:endParaRPr>
          </a:p>
        </p:txBody>
      </p:sp>
      <p:sp>
        <p:nvSpPr>
          <p:cNvPr id="44" name="TextBox 43"/>
          <p:cNvSpPr txBox="1"/>
          <p:nvPr/>
        </p:nvSpPr>
        <p:spPr>
          <a:xfrm>
            <a:off x="4502807" y="1657551"/>
            <a:ext cx="1371600" cy="646331"/>
          </a:xfrm>
          <a:prstGeom prst="rect">
            <a:avLst/>
          </a:prstGeom>
          <a:noFill/>
        </p:spPr>
        <p:txBody>
          <a:bodyPr wrap="square" rtlCol="0">
            <a:spAutoFit/>
          </a:bodyPr>
          <a:lstStyle/>
          <a:p>
            <a:pPr algn="ctr"/>
            <a:r>
              <a:rPr lang="en-US" b="1" dirty="0" smtClean="0">
                <a:solidFill>
                  <a:schemeClr val="bg1"/>
                </a:solidFill>
                <a:latin typeface="+mj-lt"/>
              </a:rPr>
              <a:t>Mid-North</a:t>
            </a:r>
          </a:p>
          <a:p>
            <a:pPr algn="ctr"/>
            <a:endParaRPr lang="en-US" b="1" dirty="0">
              <a:solidFill>
                <a:schemeClr val="bg1"/>
              </a:solidFill>
              <a:latin typeface="+mj-lt"/>
            </a:endParaRPr>
          </a:p>
        </p:txBody>
      </p:sp>
      <p:sp>
        <p:nvSpPr>
          <p:cNvPr id="45" name="TextBox 44"/>
          <p:cNvSpPr txBox="1"/>
          <p:nvPr/>
        </p:nvSpPr>
        <p:spPr>
          <a:xfrm>
            <a:off x="5079913" y="3918546"/>
            <a:ext cx="1219200" cy="923330"/>
          </a:xfrm>
          <a:prstGeom prst="rect">
            <a:avLst/>
          </a:prstGeom>
          <a:noFill/>
        </p:spPr>
        <p:txBody>
          <a:bodyPr wrap="square" rtlCol="0">
            <a:spAutoFit/>
          </a:bodyPr>
          <a:lstStyle/>
          <a:p>
            <a:pPr algn="ctr"/>
            <a:r>
              <a:rPr lang="en-US" b="1" dirty="0" smtClean="0">
                <a:solidFill>
                  <a:schemeClr val="bg1"/>
                </a:solidFill>
                <a:latin typeface="+mj-lt"/>
              </a:rPr>
              <a:t>East Central</a:t>
            </a:r>
          </a:p>
          <a:p>
            <a:pPr algn="ctr"/>
            <a:endParaRPr lang="en-US" b="1" dirty="0">
              <a:solidFill>
                <a:schemeClr val="bg1"/>
              </a:solidFill>
              <a:latin typeface="+mj-lt"/>
            </a:endParaRPr>
          </a:p>
        </p:txBody>
      </p:sp>
      <p:sp>
        <p:nvSpPr>
          <p:cNvPr id="46" name="TextBox 45"/>
          <p:cNvSpPr txBox="1"/>
          <p:nvPr/>
        </p:nvSpPr>
        <p:spPr>
          <a:xfrm>
            <a:off x="5801820" y="2644449"/>
            <a:ext cx="1777133" cy="646331"/>
          </a:xfrm>
          <a:prstGeom prst="rect">
            <a:avLst/>
          </a:prstGeom>
          <a:noFill/>
        </p:spPr>
        <p:txBody>
          <a:bodyPr wrap="square" rtlCol="0">
            <a:spAutoFit/>
          </a:bodyPr>
          <a:lstStyle/>
          <a:p>
            <a:pPr algn="ctr"/>
            <a:r>
              <a:rPr lang="en-US" b="1" dirty="0" smtClean="0">
                <a:solidFill>
                  <a:schemeClr val="bg1"/>
                </a:solidFill>
                <a:latin typeface="+mj-lt"/>
              </a:rPr>
              <a:t>North East</a:t>
            </a:r>
          </a:p>
          <a:p>
            <a:pPr algn="ctr"/>
            <a:endParaRPr lang="en-US" b="1" dirty="0">
              <a:solidFill>
                <a:schemeClr val="bg1"/>
              </a:solidFill>
              <a:latin typeface="+mj-lt"/>
            </a:endParaRPr>
          </a:p>
        </p:txBody>
      </p:sp>
      <p:sp>
        <p:nvSpPr>
          <p:cNvPr id="47" name="TextBox 46"/>
          <p:cNvSpPr txBox="1"/>
          <p:nvPr/>
        </p:nvSpPr>
        <p:spPr>
          <a:xfrm>
            <a:off x="2471737" y="3733800"/>
            <a:ext cx="1238250" cy="923330"/>
          </a:xfrm>
          <a:prstGeom prst="rect">
            <a:avLst/>
          </a:prstGeom>
          <a:noFill/>
        </p:spPr>
        <p:txBody>
          <a:bodyPr wrap="square" rtlCol="0">
            <a:spAutoFit/>
          </a:bodyPr>
          <a:lstStyle/>
          <a:p>
            <a:pPr algn="ctr"/>
            <a:r>
              <a:rPr lang="en-US" b="1" dirty="0" smtClean="0">
                <a:solidFill>
                  <a:schemeClr val="bg1"/>
                </a:solidFill>
                <a:latin typeface="+mj-lt"/>
              </a:rPr>
              <a:t>Mid-Western</a:t>
            </a:r>
          </a:p>
          <a:p>
            <a:pPr algn="ctr"/>
            <a:endParaRPr lang="en-US" b="1" dirty="0">
              <a:solidFill>
                <a:schemeClr val="bg1"/>
              </a:solidFill>
              <a:latin typeface="+mj-lt"/>
            </a:endParaRPr>
          </a:p>
        </p:txBody>
      </p:sp>
      <p:sp>
        <p:nvSpPr>
          <p:cNvPr id="48" name="TextBox 47"/>
          <p:cNvSpPr txBox="1"/>
          <p:nvPr/>
        </p:nvSpPr>
        <p:spPr>
          <a:xfrm>
            <a:off x="3868984" y="3836879"/>
            <a:ext cx="1333500" cy="646331"/>
          </a:xfrm>
          <a:prstGeom prst="rect">
            <a:avLst/>
          </a:prstGeom>
          <a:noFill/>
        </p:spPr>
        <p:txBody>
          <a:bodyPr wrap="square" rtlCol="0">
            <a:spAutoFit/>
          </a:bodyPr>
          <a:lstStyle/>
          <a:p>
            <a:pPr algn="ctr"/>
            <a:r>
              <a:rPr lang="en-US" b="1" dirty="0" smtClean="0">
                <a:solidFill>
                  <a:schemeClr val="bg1"/>
                </a:solidFill>
                <a:latin typeface="+mj-lt"/>
              </a:rPr>
              <a:t>Central 2</a:t>
            </a:r>
          </a:p>
          <a:p>
            <a:pPr algn="ctr"/>
            <a:endParaRPr lang="en-US" b="1" dirty="0">
              <a:solidFill>
                <a:schemeClr val="bg1"/>
              </a:solidFill>
              <a:latin typeface="+mj-lt"/>
            </a:endParaRPr>
          </a:p>
        </p:txBody>
      </p:sp>
      <p:sp>
        <p:nvSpPr>
          <p:cNvPr id="49" name="TextBox 48"/>
          <p:cNvSpPr txBox="1"/>
          <p:nvPr/>
        </p:nvSpPr>
        <p:spPr>
          <a:xfrm>
            <a:off x="1862931" y="5373469"/>
            <a:ext cx="1752600" cy="646331"/>
          </a:xfrm>
          <a:prstGeom prst="rect">
            <a:avLst/>
          </a:prstGeom>
          <a:noFill/>
        </p:spPr>
        <p:txBody>
          <a:bodyPr wrap="square" rtlCol="0">
            <a:spAutoFit/>
          </a:bodyPr>
          <a:lstStyle/>
          <a:p>
            <a:pPr algn="ctr"/>
            <a:r>
              <a:rPr lang="en-US" b="1" dirty="0" smtClean="0">
                <a:solidFill>
                  <a:schemeClr val="bg1"/>
                </a:solidFill>
                <a:latin typeface="+mj-lt"/>
              </a:rPr>
              <a:t>South Western</a:t>
            </a:r>
          </a:p>
          <a:p>
            <a:pPr algn="ctr"/>
            <a:endParaRPr lang="en-US" b="1" dirty="0">
              <a:solidFill>
                <a:schemeClr val="bg1"/>
              </a:solidFill>
              <a:latin typeface="+mj-lt"/>
            </a:endParaRPr>
          </a:p>
        </p:txBody>
      </p:sp>
      <p:sp>
        <p:nvSpPr>
          <p:cNvPr id="50" name="TextBox 49"/>
          <p:cNvSpPr txBox="1"/>
          <p:nvPr/>
        </p:nvSpPr>
        <p:spPr>
          <a:xfrm>
            <a:off x="3759994" y="5239434"/>
            <a:ext cx="1192211" cy="646331"/>
          </a:xfrm>
          <a:prstGeom prst="rect">
            <a:avLst/>
          </a:prstGeom>
          <a:noFill/>
        </p:spPr>
        <p:txBody>
          <a:bodyPr wrap="square" rtlCol="0">
            <a:spAutoFit/>
          </a:bodyPr>
          <a:lstStyle/>
          <a:p>
            <a:pPr algn="ctr"/>
            <a:r>
              <a:rPr lang="en-US" b="1" dirty="0" smtClean="0">
                <a:solidFill>
                  <a:schemeClr val="bg1"/>
                </a:solidFill>
                <a:latin typeface="+mj-lt"/>
              </a:rPr>
              <a:t>Central 1</a:t>
            </a:r>
          </a:p>
          <a:p>
            <a:pPr algn="ctr"/>
            <a:endParaRPr lang="en-US" b="1" dirty="0">
              <a:solidFill>
                <a:schemeClr val="bg1"/>
              </a:solidFill>
              <a:latin typeface="+mj-lt"/>
            </a:endParaRPr>
          </a:p>
        </p:txBody>
      </p:sp>
      <p:sp>
        <p:nvSpPr>
          <p:cNvPr id="51" name="TextBox 50"/>
          <p:cNvSpPr txBox="1"/>
          <p:nvPr/>
        </p:nvSpPr>
        <p:spPr>
          <a:xfrm>
            <a:off x="6926544" y="4180201"/>
            <a:ext cx="1656756" cy="646331"/>
          </a:xfrm>
          <a:prstGeom prst="rect">
            <a:avLst/>
          </a:prstGeom>
          <a:noFill/>
        </p:spPr>
        <p:txBody>
          <a:bodyPr wrap="square" rtlCol="0">
            <a:spAutoFit/>
          </a:bodyPr>
          <a:lstStyle/>
          <a:p>
            <a:pPr algn="ctr"/>
            <a:r>
              <a:rPr lang="en-US" b="1" dirty="0" smtClean="0">
                <a:latin typeface="+mj-lt"/>
              </a:rPr>
              <a:t>Mid-Eastern</a:t>
            </a:r>
          </a:p>
          <a:p>
            <a:pPr algn="ctr"/>
            <a:endParaRPr lang="en-US" b="1" dirty="0">
              <a:latin typeface="+mj-lt"/>
            </a:endParaRPr>
          </a:p>
        </p:txBody>
      </p:sp>
      <p:sp>
        <p:nvSpPr>
          <p:cNvPr id="52" name="TextBox 51"/>
          <p:cNvSpPr txBox="1"/>
          <p:nvPr/>
        </p:nvSpPr>
        <p:spPr>
          <a:xfrm>
            <a:off x="6450640" y="5542456"/>
            <a:ext cx="1600200" cy="646331"/>
          </a:xfrm>
          <a:prstGeom prst="rect">
            <a:avLst/>
          </a:prstGeom>
          <a:noFill/>
        </p:spPr>
        <p:txBody>
          <a:bodyPr wrap="square" rtlCol="0">
            <a:spAutoFit/>
          </a:bodyPr>
          <a:lstStyle/>
          <a:p>
            <a:pPr algn="ctr"/>
            <a:r>
              <a:rPr lang="en-US" b="1" dirty="0" smtClean="0">
                <a:latin typeface="+mj-lt"/>
              </a:rPr>
              <a:t>Kampala</a:t>
            </a:r>
          </a:p>
          <a:p>
            <a:pPr algn="ctr"/>
            <a:endParaRPr lang="en-US" b="1" dirty="0">
              <a:latin typeface="+mj-lt"/>
            </a:endParaRPr>
          </a:p>
        </p:txBody>
      </p:sp>
      <p:cxnSp>
        <p:nvCxnSpPr>
          <p:cNvPr id="53" name="Straight Connector 52"/>
          <p:cNvCxnSpPr/>
          <p:nvPr/>
        </p:nvCxnSpPr>
        <p:spPr>
          <a:xfrm>
            <a:off x="5002211" y="4768851"/>
            <a:ext cx="1676400" cy="9144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p:cNvCxnSpPr/>
          <p:nvPr/>
        </p:nvCxnSpPr>
        <p:spPr>
          <a:xfrm>
            <a:off x="6784179" y="4174173"/>
            <a:ext cx="252414" cy="1441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69704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45029"/>
          </a:xfrm>
        </p:spPr>
        <p:txBody>
          <a:bodyPr>
            <a:normAutofit/>
          </a:bodyPr>
          <a:lstStyle/>
          <a:p>
            <a:r>
              <a:rPr lang="en-US" sz="4200" dirty="0" smtClean="0"/>
              <a:t>Study Domains</a:t>
            </a:r>
            <a:endParaRPr lang="en-US" sz="4200" dirty="0"/>
          </a:p>
        </p:txBody>
      </p:sp>
      <p:sp>
        <p:nvSpPr>
          <p:cNvPr id="3" name="Content Placeholder 2"/>
          <p:cNvSpPr>
            <a:spLocks noGrp="1"/>
          </p:cNvSpPr>
          <p:nvPr>
            <p:ph idx="1"/>
          </p:nvPr>
        </p:nvSpPr>
        <p:spPr>
          <a:xfrm>
            <a:off x="665018" y="1377538"/>
            <a:ext cx="7968343" cy="5480462"/>
          </a:xfrm>
        </p:spPr>
        <p:txBody>
          <a:bodyPr>
            <a:noAutofit/>
          </a:bodyPr>
          <a:lstStyle/>
          <a:p>
            <a:pPr marL="0" indent="0">
              <a:buNone/>
            </a:pPr>
            <a:r>
              <a:rPr lang="en-US" sz="2400" dirty="0"/>
              <a:t>The 3 study domains comprise the following districts:</a:t>
            </a:r>
          </a:p>
          <a:p>
            <a:r>
              <a:rPr lang="en-US" sz="2400" b="1" dirty="0"/>
              <a:t>The 10 </a:t>
            </a:r>
            <a:r>
              <a:rPr lang="en-US" sz="2400" b="1" dirty="0" smtClean="0"/>
              <a:t>IRS districts: </a:t>
            </a:r>
            <a:br>
              <a:rPr lang="en-US" sz="2400" b="1" dirty="0" smtClean="0"/>
            </a:br>
            <a:r>
              <a:rPr lang="en-US" sz="2400" dirty="0" err="1" smtClean="0"/>
              <a:t>Agago</a:t>
            </a:r>
            <a:r>
              <a:rPr lang="en-US" sz="2400" dirty="0"/>
              <a:t>, </a:t>
            </a:r>
            <a:r>
              <a:rPr lang="en-US" sz="2400" dirty="0" err="1"/>
              <a:t>Amuru</a:t>
            </a:r>
            <a:r>
              <a:rPr lang="en-US" sz="2400" dirty="0"/>
              <a:t>, </a:t>
            </a:r>
            <a:r>
              <a:rPr lang="en-US" sz="2400" dirty="0" err="1"/>
              <a:t>Apac</a:t>
            </a:r>
            <a:r>
              <a:rPr lang="en-US" sz="2400" dirty="0"/>
              <a:t>, </a:t>
            </a:r>
            <a:r>
              <a:rPr lang="en-US" sz="2400" dirty="0" err="1"/>
              <a:t>Gulu</a:t>
            </a:r>
            <a:r>
              <a:rPr lang="en-US" sz="2400" dirty="0"/>
              <a:t>, </a:t>
            </a:r>
            <a:r>
              <a:rPr lang="en-US" sz="2400" dirty="0" err="1"/>
              <a:t>Kitgum</a:t>
            </a:r>
            <a:r>
              <a:rPr lang="en-US" sz="2400" dirty="0"/>
              <a:t>, </a:t>
            </a:r>
            <a:r>
              <a:rPr lang="en-US" sz="2400" dirty="0" err="1"/>
              <a:t>Kole</a:t>
            </a:r>
            <a:r>
              <a:rPr lang="en-US" sz="2400" dirty="0"/>
              <a:t>, </a:t>
            </a:r>
            <a:r>
              <a:rPr lang="en-US" sz="2400" dirty="0" err="1"/>
              <a:t>Lamwo</a:t>
            </a:r>
            <a:r>
              <a:rPr lang="en-US" sz="2400" dirty="0"/>
              <a:t>, </a:t>
            </a:r>
            <a:r>
              <a:rPr lang="en-US" sz="2400" dirty="0" err="1"/>
              <a:t>Nwoya</a:t>
            </a:r>
            <a:r>
              <a:rPr lang="en-US" sz="2400" dirty="0"/>
              <a:t>, </a:t>
            </a:r>
            <a:r>
              <a:rPr lang="en-US" sz="2400" dirty="0" err="1" smtClean="0"/>
              <a:t>Oyam,Pader</a:t>
            </a:r>
            <a:endParaRPr lang="en-US" sz="2400" dirty="0"/>
          </a:p>
          <a:p>
            <a:r>
              <a:rPr lang="en-US" sz="2400" b="1" dirty="0"/>
              <a:t>The 14 </a:t>
            </a:r>
            <a:r>
              <a:rPr lang="en-US" sz="2400" b="1" dirty="0" smtClean="0"/>
              <a:t>future IRS districts: </a:t>
            </a:r>
            <a:br>
              <a:rPr lang="en-US" sz="2400" b="1" dirty="0" smtClean="0"/>
            </a:br>
            <a:r>
              <a:rPr lang="en-US" sz="2400" dirty="0" err="1" smtClean="0"/>
              <a:t>Bugiri</a:t>
            </a:r>
            <a:r>
              <a:rPr lang="en-US" sz="2400" dirty="0"/>
              <a:t>, </a:t>
            </a:r>
            <a:r>
              <a:rPr lang="en-US" sz="2400" dirty="0" err="1"/>
              <a:t>Namutumba</a:t>
            </a:r>
            <a:r>
              <a:rPr lang="en-US" sz="2400" dirty="0"/>
              <a:t>, </a:t>
            </a:r>
            <a:r>
              <a:rPr lang="en-US" sz="2400" dirty="0" err="1"/>
              <a:t>Alebtong</a:t>
            </a:r>
            <a:r>
              <a:rPr lang="en-US" sz="2400" dirty="0"/>
              <a:t>, </a:t>
            </a:r>
            <a:r>
              <a:rPr lang="en-US" sz="2400" dirty="0" err="1"/>
              <a:t>Amolatar</a:t>
            </a:r>
            <a:r>
              <a:rPr lang="en-US" sz="2400" dirty="0"/>
              <a:t>, </a:t>
            </a:r>
            <a:r>
              <a:rPr lang="en-US" sz="2400" dirty="0" err="1"/>
              <a:t>Dokolo</a:t>
            </a:r>
            <a:r>
              <a:rPr lang="en-US" sz="2400" dirty="0"/>
              <a:t>, Lira, </a:t>
            </a:r>
            <a:r>
              <a:rPr lang="en-US" sz="2400" dirty="0" err="1"/>
              <a:t>Otuke</a:t>
            </a:r>
            <a:r>
              <a:rPr lang="en-US" sz="2400" dirty="0"/>
              <a:t>, </a:t>
            </a:r>
            <a:r>
              <a:rPr lang="en-US" sz="2400" dirty="0" err="1"/>
              <a:t>Budaka</a:t>
            </a:r>
            <a:r>
              <a:rPr lang="en-US" sz="2400" dirty="0" smtClean="0"/>
              <a:t>, </a:t>
            </a:r>
            <a:r>
              <a:rPr lang="en-US" sz="2400" dirty="0" err="1" smtClean="0"/>
              <a:t>Butaleja</a:t>
            </a:r>
            <a:r>
              <a:rPr lang="en-US" sz="2400" dirty="0"/>
              <a:t>, </a:t>
            </a:r>
            <a:r>
              <a:rPr lang="en-US" sz="2400" dirty="0" err="1"/>
              <a:t>Kibuku</a:t>
            </a:r>
            <a:r>
              <a:rPr lang="en-US" sz="2400" dirty="0"/>
              <a:t>, </a:t>
            </a:r>
            <a:r>
              <a:rPr lang="en-US" sz="2400" dirty="0" err="1"/>
              <a:t>Pallisa</a:t>
            </a:r>
            <a:r>
              <a:rPr lang="en-US" sz="2400" dirty="0"/>
              <a:t>, </a:t>
            </a:r>
            <a:r>
              <a:rPr lang="en-US" sz="2400" dirty="0" err="1"/>
              <a:t>Tororo</a:t>
            </a:r>
            <a:r>
              <a:rPr lang="en-US" sz="2400" dirty="0"/>
              <a:t>, </a:t>
            </a:r>
            <a:r>
              <a:rPr lang="en-US" sz="2400" dirty="0" err="1"/>
              <a:t>Kaberamaido</a:t>
            </a:r>
            <a:r>
              <a:rPr lang="en-US" sz="2400" dirty="0"/>
              <a:t>, </a:t>
            </a:r>
            <a:r>
              <a:rPr lang="en-US" sz="2400" dirty="0" err="1"/>
              <a:t>Serere</a:t>
            </a:r>
            <a:endParaRPr lang="en-US" sz="2400" dirty="0"/>
          </a:p>
          <a:p>
            <a:r>
              <a:rPr lang="en-US" sz="2400" b="1" dirty="0"/>
              <a:t>The 10 </a:t>
            </a:r>
            <a:r>
              <a:rPr lang="en-US" sz="2400" b="1" dirty="0" smtClean="0"/>
              <a:t>high altitude districts: </a:t>
            </a:r>
            <a:br>
              <a:rPr lang="en-US" sz="2400" b="1" dirty="0" smtClean="0"/>
            </a:br>
            <a:r>
              <a:rPr lang="en-US" sz="2400" dirty="0" err="1" smtClean="0"/>
              <a:t>Bundibugyo</a:t>
            </a:r>
            <a:r>
              <a:rPr lang="en-US" sz="2400" dirty="0"/>
              <a:t>, </a:t>
            </a:r>
            <a:r>
              <a:rPr lang="en-US" sz="2400" dirty="0" err="1"/>
              <a:t>Kabarole</a:t>
            </a:r>
            <a:r>
              <a:rPr lang="en-US" sz="2400" dirty="0"/>
              <a:t>, </a:t>
            </a:r>
            <a:r>
              <a:rPr lang="en-US" sz="2400" dirty="0" err="1"/>
              <a:t>Kasese</a:t>
            </a:r>
            <a:r>
              <a:rPr lang="en-US" sz="2400" dirty="0"/>
              <a:t>, </a:t>
            </a:r>
            <a:r>
              <a:rPr lang="en-US" sz="2400" dirty="0" err="1"/>
              <a:t>Ntoroko</a:t>
            </a:r>
            <a:r>
              <a:rPr lang="en-US" sz="2400" dirty="0"/>
              <a:t>, </a:t>
            </a:r>
            <a:r>
              <a:rPr lang="en-US" sz="2400" dirty="0" err="1"/>
              <a:t>Bukwo</a:t>
            </a:r>
            <a:r>
              <a:rPr lang="en-US" sz="2400" dirty="0"/>
              <a:t>, </a:t>
            </a:r>
            <a:r>
              <a:rPr lang="en-US" sz="2400" dirty="0" err="1" smtClean="0"/>
              <a:t>Bulambuli</a:t>
            </a:r>
            <a:r>
              <a:rPr lang="en-US" sz="2400" dirty="0" smtClean="0"/>
              <a:t>, </a:t>
            </a:r>
            <a:r>
              <a:rPr lang="en-US" sz="2400" dirty="0" err="1" smtClean="0"/>
              <a:t>Kapchorwa</a:t>
            </a:r>
            <a:r>
              <a:rPr lang="en-US" sz="2400" dirty="0"/>
              <a:t>, </a:t>
            </a:r>
            <a:r>
              <a:rPr lang="en-US" sz="2400" dirty="0" err="1"/>
              <a:t>Kween</a:t>
            </a:r>
            <a:r>
              <a:rPr lang="en-US" sz="2400" dirty="0"/>
              <a:t>, </a:t>
            </a:r>
            <a:r>
              <a:rPr lang="en-US" sz="2400" dirty="0" err="1"/>
              <a:t>Kabale</a:t>
            </a:r>
            <a:r>
              <a:rPr lang="en-US" sz="2400" dirty="0"/>
              <a:t>, </a:t>
            </a:r>
            <a:r>
              <a:rPr lang="en-US" sz="2400" dirty="0" err="1"/>
              <a:t>Kisoro</a:t>
            </a:r>
            <a:endParaRPr lang="en-GB" sz="2000" b="1" dirty="0" smtClean="0">
              <a:solidFill>
                <a:schemeClr val="accent5"/>
              </a:solidFill>
            </a:endParaRPr>
          </a:p>
        </p:txBody>
      </p:sp>
    </p:spTree>
    <p:extLst>
      <p:ext uri="{BB962C8B-B14F-4D97-AF65-F5344CB8AC3E}">
        <p14:creationId xmlns:p14="http://schemas.microsoft.com/office/powerpoint/2010/main" val="17032920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title"/>
          </p:nvPr>
        </p:nvSpPr>
        <p:spPr>
          <a:xfrm>
            <a:off x="0" y="0"/>
            <a:ext cx="9144000" cy="1143000"/>
          </a:xfrm>
        </p:spPr>
        <p:txBody>
          <a:bodyPr>
            <a:normAutofit/>
          </a:bodyPr>
          <a:lstStyle/>
          <a:p>
            <a:r>
              <a:rPr lang="en-US" sz="4200" dirty="0" smtClean="0"/>
              <a:t>Sample Design</a:t>
            </a:r>
          </a:p>
        </p:txBody>
      </p:sp>
      <p:sp>
        <p:nvSpPr>
          <p:cNvPr id="7171" name="Rectangle 2"/>
          <p:cNvSpPr>
            <a:spLocks noGrp="1" noChangeArrowheads="1"/>
          </p:cNvSpPr>
          <p:nvPr>
            <p:ph idx="1"/>
          </p:nvPr>
        </p:nvSpPr>
        <p:spPr>
          <a:xfrm>
            <a:off x="457200" y="1600200"/>
            <a:ext cx="8229600" cy="4678363"/>
          </a:xfrm>
        </p:spPr>
        <p:txBody>
          <a:bodyPr>
            <a:noAutofit/>
          </a:bodyPr>
          <a:lstStyle/>
          <a:p>
            <a:pPr marL="0" indent="0">
              <a:spcBef>
                <a:spcPts val="0"/>
              </a:spcBef>
              <a:spcAft>
                <a:spcPts val="600"/>
              </a:spcAft>
              <a:buNone/>
            </a:pPr>
            <a:r>
              <a:rPr lang="en-US" sz="2600" b="1" dirty="0" smtClean="0">
                <a:solidFill>
                  <a:schemeClr val="accent1"/>
                </a:solidFill>
              </a:rPr>
              <a:t>Sampling frame: </a:t>
            </a:r>
            <a:r>
              <a:rPr lang="en-US" sz="2600" dirty="0" smtClean="0"/>
              <a:t>preparatory frame for the Uganda Population and Housing Census conducted in August 2014</a:t>
            </a:r>
          </a:p>
          <a:p>
            <a:pPr marL="0" indent="0">
              <a:spcBef>
                <a:spcPts val="0"/>
              </a:spcBef>
              <a:spcAft>
                <a:spcPts val="600"/>
              </a:spcAft>
              <a:buNone/>
            </a:pPr>
            <a:r>
              <a:rPr lang="en-US" sz="2600" b="1" dirty="0" smtClean="0">
                <a:solidFill>
                  <a:schemeClr val="accent1"/>
                </a:solidFill>
              </a:rPr>
              <a:t>First stage: </a:t>
            </a:r>
            <a:r>
              <a:rPr lang="en-US" sz="2600" dirty="0" smtClean="0"/>
              <a:t>210 clusters selected, 44 in the urban areas and 166 in the rural areas</a:t>
            </a:r>
          </a:p>
          <a:p>
            <a:pPr marL="0" indent="0">
              <a:spcBef>
                <a:spcPts val="0"/>
              </a:spcBef>
              <a:spcAft>
                <a:spcPts val="600"/>
              </a:spcAft>
              <a:buNone/>
            </a:pPr>
            <a:r>
              <a:rPr lang="en-US" sz="2600" b="1" dirty="0" smtClean="0">
                <a:solidFill>
                  <a:schemeClr val="accent1"/>
                </a:solidFill>
              </a:rPr>
              <a:t>Second stage: </a:t>
            </a:r>
            <a:r>
              <a:rPr lang="en-US" sz="2600" dirty="0" smtClean="0"/>
              <a:t>28 households selected in each cluster by systematic sampling; final sample of 5,345 households</a:t>
            </a:r>
          </a:p>
          <a:p>
            <a:pPr marL="0" indent="0">
              <a:spcBef>
                <a:spcPts val="0"/>
              </a:spcBef>
              <a:spcAft>
                <a:spcPts val="600"/>
              </a:spcAft>
              <a:buNone/>
            </a:pPr>
            <a:endParaRPr lang="en-US" sz="2600" dirty="0" smtClean="0"/>
          </a:p>
          <a:p>
            <a:pPr marL="0" indent="0">
              <a:spcBef>
                <a:spcPts val="0"/>
              </a:spcBef>
              <a:spcAft>
                <a:spcPts val="600"/>
              </a:spcAft>
              <a:buNone/>
            </a:pPr>
            <a:r>
              <a:rPr lang="en-US" sz="2600" dirty="0" smtClean="0"/>
              <a:t>Selected households were visited and interviewed; </a:t>
            </a:r>
            <a:br>
              <a:rPr lang="en-US" sz="2600" dirty="0" smtClean="0"/>
            </a:br>
            <a:r>
              <a:rPr lang="en-US" sz="2600" dirty="0" smtClean="0"/>
              <a:t>all </a:t>
            </a:r>
            <a:r>
              <a:rPr lang="en-US" sz="2600" b="1" dirty="0" smtClean="0">
                <a:solidFill>
                  <a:schemeClr val="accent1"/>
                </a:solidFill>
              </a:rPr>
              <a:t>women age 15-49 </a:t>
            </a:r>
            <a:r>
              <a:rPr lang="en-US" sz="2600" dirty="0" smtClean="0"/>
              <a:t>were eligible for interview; </a:t>
            </a:r>
            <a:br>
              <a:rPr lang="en-US" sz="2600" dirty="0" smtClean="0"/>
            </a:br>
            <a:r>
              <a:rPr lang="en-US" sz="2600" b="1" dirty="0" smtClean="0">
                <a:solidFill>
                  <a:schemeClr val="accent1"/>
                </a:solidFill>
              </a:rPr>
              <a:t>children age 0-59 months</a:t>
            </a:r>
            <a:r>
              <a:rPr lang="en-US" sz="2600" b="1" dirty="0" smtClean="0"/>
              <a:t> </a:t>
            </a:r>
            <a:r>
              <a:rPr lang="en-US" sz="2600" dirty="0" smtClean="0"/>
              <a:t>were eligible for anaemia and malaria testing</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5257800"/>
          </a:xfrm>
        </p:spPr>
        <p:txBody>
          <a:bodyPr>
            <a:normAutofit/>
          </a:bodyPr>
          <a:lstStyle/>
          <a:p>
            <a:pPr marL="228600" indent="-228600">
              <a:spcBef>
                <a:spcPts val="0"/>
              </a:spcBef>
              <a:spcAft>
                <a:spcPts val="600"/>
              </a:spcAft>
            </a:pPr>
            <a:r>
              <a:rPr lang="en-US" dirty="0" smtClean="0"/>
              <a:t>Based </a:t>
            </a:r>
            <a:r>
              <a:rPr lang="en-GB" dirty="0" smtClean="0"/>
              <a:t>on </a:t>
            </a:r>
            <a:r>
              <a:rPr lang="en-GB" dirty="0"/>
              <a:t>the standard Malaria Indicator Survey Questionnaires developed </a:t>
            </a:r>
            <a:r>
              <a:rPr lang="en-GB" dirty="0" smtClean="0"/>
              <a:t>by </a:t>
            </a:r>
            <a:r>
              <a:rPr lang="en-GB" dirty="0"/>
              <a:t>Roll Back Malaria and </a:t>
            </a:r>
            <a:r>
              <a:rPr lang="en-GB" dirty="0" smtClean="0"/>
              <a:t>The DHS Program</a:t>
            </a:r>
          </a:p>
          <a:p>
            <a:pPr marL="228600" indent="-228600">
              <a:spcBef>
                <a:spcPts val="0"/>
              </a:spcBef>
              <a:spcAft>
                <a:spcPts val="600"/>
              </a:spcAft>
            </a:pPr>
            <a:r>
              <a:rPr lang="en-GB" dirty="0" smtClean="0"/>
              <a:t>2 questionnaires:  </a:t>
            </a:r>
          </a:p>
          <a:p>
            <a:pPr marL="628650" lvl="2">
              <a:spcBef>
                <a:spcPts val="0"/>
              </a:spcBef>
              <a:spcAft>
                <a:spcPts val="600"/>
              </a:spcAft>
            </a:pPr>
            <a:r>
              <a:rPr lang="en-GB" dirty="0" smtClean="0"/>
              <a:t>Household</a:t>
            </a:r>
          </a:p>
          <a:p>
            <a:pPr marL="628650" lvl="2">
              <a:spcBef>
                <a:spcPts val="0"/>
              </a:spcBef>
              <a:spcAft>
                <a:spcPts val="600"/>
              </a:spcAft>
            </a:pPr>
            <a:r>
              <a:rPr lang="en-GB" dirty="0" smtClean="0"/>
              <a:t>Woman’s</a:t>
            </a:r>
          </a:p>
          <a:p>
            <a:pPr marL="228600" indent="-228600">
              <a:spcBef>
                <a:spcPts val="0"/>
              </a:spcBef>
              <a:spcAft>
                <a:spcPts val="600"/>
              </a:spcAft>
            </a:pPr>
            <a:r>
              <a:rPr lang="en-US" dirty="0"/>
              <a:t>Questionnaires were translated </a:t>
            </a:r>
            <a:r>
              <a:rPr lang="en-US" dirty="0" smtClean="0"/>
              <a:t>into 6 local languages:</a:t>
            </a:r>
          </a:p>
          <a:p>
            <a:pPr marL="627063" lvl="1" indent="-227013">
              <a:spcBef>
                <a:spcPts val="0"/>
              </a:spcBef>
              <a:spcAft>
                <a:spcPts val="600"/>
              </a:spcAft>
              <a:buClr>
                <a:schemeClr val="tx1"/>
              </a:buClr>
              <a:buFont typeface="Arial" panose="020B0604020202020204" pitchFamily="34" charset="0"/>
              <a:buChar char="•"/>
            </a:pPr>
            <a:r>
              <a:rPr lang="en-US" b="1" dirty="0" err="1" smtClean="0">
                <a:solidFill>
                  <a:schemeClr val="accent1"/>
                </a:solidFill>
              </a:rPr>
              <a:t>Ateso</a:t>
            </a:r>
            <a:r>
              <a:rPr lang="en-US" b="1" dirty="0" smtClean="0">
                <a:solidFill>
                  <a:schemeClr val="accent1"/>
                </a:solidFill>
              </a:rPr>
              <a:t>/</a:t>
            </a:r>
            <a:r>
              <a:rPr lang="en-US" b="1" dirty="0" err="1" smtClean="0">
                <a:solidFill>
                  <a:schemeClr val="accent1"/>
                </a:solidFill>
              </a:rPr>
              <a:t>Karamajong</a:t>
            </a:r>
            <a:r>
              <a:rPr lang="en-US" b="1" dirty="0" smtClean="0">
                <a:solidFill>
                  <a:schemeClr val="accent1"/>
                </a:solidFill>
              </a:rPr>
              <a:t>, Luganda, </a:t>
            </a:r>
            <a:r>
              <a:rPr lang="en-US" b="1" dirty="0" err="1" smtClean="0">
                <a:solidFill>
                  <a:schemeClr val="accent1"/>
                </a:solidFill>
              </a:rPr>
              <a:t>Lugbara</a:t>
            </a:r>
            <a:r>
              <a:rPr lang="en-US" b="1" dirty="0" smtClean="0">
                <a:solidFill>
                  <a:schemeClr val="accent1"/>
                </a:solidFill>
              </a:rPr>
              <a:t>, Luo, </a:t>
            </a:r>
            <a:r>
              <a:rPr lang="en-US" b="1" dirty="0" err="1" smtClean="0">
                <a:solidFill>
                  <a:schemeClr val="accent1"/>
                </a:solidFill>
              </a:rPr>
              <a:t>Runyankole</a:t>
            </a:r>
            <a:r>
              <a:rPr lang="en-US" b="1" dirty="0" smtClean="0">
                <a:solidFill>
                  <a:schemeClr val="accent1"/>
                </a:solidFill>
              </a:rPr>
              <a:t>/</a:t>
            </a:r>
            <a:r>
              <a:rPr lang="en-US" b="1" dirty="0" err="1" smtClean="0">
                <a:solidFill>
                  <a:schemeClr val="accent1"/>
                </a:solidFill>
              </a:rPr>
              <a:t>Rukiga</a:t>
            </a:r>
            <a:r>
              <a:rPr lang="en-US" b="1" dirty="0" smtClean="0">
                <a:solidFill>
                  <a:schemeClr val="accent1"/>
                </a:solidFill>
              </a:rPr>
              <a:t>, and </a:t>
            </a:r>
            <a:r>
              <a:rPr lang="en-US" b="1" dirty="0" err="1" smtClean="0">
                <a:solidFill>
                  <a:schemeClr val="accent1"/>
                </a:solidFill>
              </a:rPr>
              <a:t>Runyoro</a:t>
            </a:r>
            <a:r>
              <a:rPr lang="en-US" b="1" dirty="0" smtClean="0">
                <a:solidFill>
                  <a:schemeClr val="accent1"/>
                </a:solidFill>
              </a:rPr>
              <a:t>/</a:t>
            </a:r>
            <a:r>
              <a:rPr lang="en-US" b="1" dirty="0" err="1" smtClean="0">
                <a:solidFill>
                  <a:schemeClr val="accent1"/>
                </a:solidFill>
              </a:rPr>
              <a:t>Rutoro</a:t>
            </a:r>
            <a:endParaRPr lang="en-GB" b="1" dirty="0">
              <a:solidFill>
                <a:schemeClr val="accent1"/>
              </a:solidFill>
            </a:endParaRPr>
          </a:p>
        </p:txBody>
      </p:sp>
      <p:sp>
        <p:nvSpPr>
          <p:cNvPr id="5" name="Title 4"/>
          <p:cNvSpPr txBox="1">
            <a:spLocks/>
          </p:cNvSpPr>
          <p:nvPr/>
        </p:nvSpPr>
        <p:spPr>
          <a:xfrm>
            <a:off x="0" y="0"/>
            <a:ext cx="9144000"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pPr>
            <a:r>
              <a:rPr lang="en-US" sz="4200" dirty="0" smtClean="0"/>
              <a:t>Questionnaires</a:t>
            </a:r>
          </a:p>
        </p:txBody>
      </p:sp>
    </p:spTree>
    <p:extLst>
      <p:ext uri="{BB962C8B-B14F-4D97-AF65-F5344CB8AC3E}">
        <p14:creationId xmlns:p14="http://schemas.microsoft.com/office/powerpoint/2010/main" val="4285449407"/>
      </p:ext>
    </p:extLst>
  </p:cSld>
  <p:clrMapOvr>
    <a:masterClrMapping/>
  </p:clrMapOvr>
  <p:timing>
    <p:tnLst>
      <p:par>
        <p:cTn id="1" dur="indefinite" restart="never" nodeType="tmRoot"/>
      </p:par>
    </p:tnLst>
  </p:timing>
</p:sld>
</file>

<file path=ppt/theme/theme1.xml><?xml version="1.0" encoding="utf-8"?>
<a:theme xmlns:a="http://schemas.openxmlformats.org/drawingml/2006/main" name="Default Design">
  <a:themeElements>
    <a:clrScheme name="Uganda MIS">
      <a:dk1>
        <a:srgbClr val="000000"/>
      </a:dk1>
      <a:lt1>
        <a:srgbClr val="FFFFFF"/>
      </a:lt1>
      <a:dk2>
        <a:srgbClr val="F36C24"/>
      </a:dk2>
      <a:lt2>
        <a:srgbClr val="FCE1D3"/>
      </a:lt2>
      <a:accent1>
        <a:srgbClr val="E31837"/>
      </a:accent1>
      <a:accent2>
        <a:srgbClr val="FFD200"/>
      </a:accent2>
      <a:accent3>
        <a:srgbClr val="A0CF67"/>
      </a:accent3>
      <a:accent4>
        <a:srgbClr val="ED1A39"/>
      </a:accent4>
      <a:accent5>
        <a:srgbClr val="1C325E"/>
      </a:accent5>
      <a:accent6>
        <a:srgbClr val="004C2D"/>
      </a:accent6>
      <a:hlink>
        <a:srgbClr val="FFFFFF"/>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Uganda MIS">
      <a:dk1>
        <a:srgbClr val="000000"/>
      </a:dk1>
      <a:lt1>
        <a:srgbClr val="FFFFFF"/>
      </a:lt1>
      <a:dk2>
        <a:srgbClr val="F36C24"/>
      </a:dk2>
      <a:lt2>
        <a:srgbClr val="FCE1D3"/>
      </a:lt2>
      <a:accent1>
        <a:srgbClr val="E31837"/>
      </a:accent1>
      <a:accent2>
        <a:srgbClr val="FFD200"/>
      </a:accent2>
      <a:accent3>
        <a:srgbClr val="A0CF67"/>
      </a:accent3>
      <a:accent4>
        <a:srgbClr val="ED1A39"/>
      </a:accent4>
      <a:accent5>
        <a:srgbClr val="1C325E"/>
      </a:accent5>
      <a:accent6>
        <a:srgbClr val="004C2D"/>
      </a:accent6>
      <a:hlink>
        <a:srgbClr val="FFFFFF"/>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4698</TotalTime>
  <Words>1169</Words>
  <Application>Microsoft Office PowerPoint</Application>
  <PresentationFormat>On-screen Show (4:3)</PresentationFormat>
  <Paragraphs>130</Paragraphs>
  <Slides>17</Slides>
  <Notes>13</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17</vt:i4>
      </vt:variant>
    </vt:vector>
  </HeadingPairs>
  <TitlesOfParts>
    <vt:vector size="22" baseType="lpstr">
      <vt:lpstr>Arial</vt:lpstr>
      <vt:lpstr>Calibri</vt:lpstr>
      <vt:lpstr>Gill Sans Std</vt:lpstr>
      <vt:lpstr>Default Design</vt:lpstr>
      <vt:lpstr>Custom Design</vt:lpstr>
      <vt:lpstr>PowerPoint Presentation</vt:lpstr>
      <vt:lpstr>PowerPoint Presentation</vt:lpstr>
      <vt:lpstr>Objectives</vt:lpstr>
      <vt:lpstr>The Survey</vt:lpstr>
      <vt:lpstr>Survey Regions</vt:lpstr>
      <vt:lpstr>Survey Regions</vt:lpstr>
      <vt:lpstr>Study Domains</vt:lpstr>
      <vt:lpstr>Sample Design</vt:lpstr>
      <vt:lpstr>PowerPoint Presentation</vt:lpstr>
      <vt:lpstr>Questionnaires:  Household Questionnaire</vt:lpstr>
      <vt:lpstr>Questionnaires:  Woman’s Questionnaire</vt:lpstr>
      <vt:lpstr>PowerPoint Presentation</vt:lpstr>
      <vt:lpstr>PowerPoint Presentation</vt:lpstr>
      <vt:lpstr>PowerPoint Presentation</vt:lpstr>
      <vt:lpstr>PowerPoint Presentation</vt:lpstr>
      <vt:lpstr>Data Processing</vt:lpstr>
      <vt:lpstr>PowerPoint Presentation</vt:lpstr>
    </vt:vector>
  </TitlesOfParts>
  <Company>Macro International</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&amp; Methodology</dc:title>
  <dc:creator>Sally Zweimueller</dc:creator>
  <cp:lastModifiedBy>Zweimueller, Sally</cp:lastModifiedBy>
  <cp:revision>269</cp:revision>
  <dcterms:created xsi:type="dcterms:W3CDTF">2005-10-11T14:32:07Z</dcterms:created>
  <dcterms:modified xsi:type="dcterms:W3CDTF">2015-11-16T21:11:38Z</dcterms:modified>
</cp:coreProperties>
</file>