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charts/chart26.xml" ContentType="application/vnd.openxmlformats-officedocument.drawingml.char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37"/>
  </p:notesMasterIdLst>
  <p:handoutMasterIdLst>
    <p:handoutMasterId r:id="rId38"/>
  </p:handoutMasterIdLst>
  <p:sldIdLst>
    <p:sldId id="312" r:id="rId3"/>
    <p:sldId id="375" r:id="rId4"/>
    <p:sldId id="266" r:id="rId5"/>
    <p:sldId id="269" r:id="rId6"/>
    <p:sldId id="385" r:id="rId7"/>
    <p:sldId id="377" r:id="rId8"/>
    <p:sldId id="378" r:id="rId9"/>
    <p:sldId id="313" r:id="rId10"/>
    <p:sldId id="386" r:id="rId11"/>
    <p:sldId id="314" r:id="rId12"/>
    <p:sldId id="315" r:id="rId13"/>
    <p:sldId id="276" r:id="rId14"/>
    <p:sldId id="387" r:id="rId15"/>
    <p:sldId id="376" r:id="rId16"/>
    <p:sldId id="379" r:id="rId17"/>
    <p:sldId id="388" r:id="rId18"/>
    <p:sldId id="363" r:id="rId19"/>
    <p:sldId id="389" r:id="rId20"/>
    <p:sldId id="380" r:id="rId21"/>
    <p:sldId id="381" r:id="rId22"/>
    <p:sldId id="348" r:id="rId23"/>
    <p:sldId id="391" r:id="rId24"/>
    <p:sldId id="393" r:id="rId25"/>
    <p:sldId id="392" r:id="rId26"/>
    <p:sldId id="382" r:id="rId27"/>
    <p:sldId id="367" r:id="rId28"/>
    <p:sldId id="383" r:id="rId29"/>
    <p:sldId id="394" r:id="rId30"/>
    <p:sldId id="355" r:id="rId31"/>
    <p:sldId id="395" r:id="rId32"/>
    <p:sldId id="356" r:id="rId33"/>
    <p:sldId id="396" r:id="rId34"/>
    <p:sldId id="366" r:id="rId35"/>
    <p:sldId id="397" r:id="rId36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0099"/>
    <a:srgbClr val="800080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13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calus002\calverton_Projects\DHS-Dissemination\Congo\Copy%20of%20Graphes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086598248753743"/>
          <c:y val="0"/>
          <c:w val="0.51117089181161979"/>
          <c:h val="0.95672005852569253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76.5</c:v>
                </c:pt>
                <c:pt idx="1">
                  <c:v>86.1</c:v>
                </c:pt>
                <c:pt idx="2">
                  <c:v>84.3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57.7</c:v>
                </c:pt>
                <c:pt idx="1">
                  <c:v>72.599999999999994</c:v>
                </c:pt>
                <c:pt idx="2">
                  <c:v>67.3</c:v>
                </c:pt>
              </c:numCache>
            </c:numRef>
          </c:val>
        </c:ser>
        <c:axId val="93239552"/>
        <c:axId val="93249536"/>
      </c:barChart>
      <c:catAx>
        <c:axId val="9323955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93249536"/>
        <c:crosses val="autoZero"/>
        <c:auto val="1"/>
        <c:lblAlgn val="ctr"/>
        <c:lblOffset val="100"/>
        <c:tickLblSkip val="1"/>
        <c:tickMarkSkip val="1"/>
      </c:catAx>
      <c:valAx>
        <c:axId val="93249536"/>
        <c:scaling>
          <c:orientation val="minMax"/>
        </c:scaling>
        <c:delete val="1"/>
        <c:axPos val="b"/>
        <c:numFmt formatCode="0" sourceLinked="1"/>
        <c:tickLblPos val="none"/>
        <c:crossAx val="93239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685971162681196"/>
          <c:y val="0.79562866988814662"/>
          <c:w val="0.14314028837318879"/>
          <c:h val="0.13803399880638406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'Graph 7'!$A$7</c:f>
              <c:strCache>
                <c:ptCount val="1"/>
                <c:pt idx="0">
                  <c:v>2005</c:v>
                </c:pt>
              </c:strCache>
            </c:strRef>
          </c:tx>
          <c:spPr>
            <a:solidFill>
              <a:schemeClr val="accent1"/>
            </a:solidFill>
          </c:spPr>
          <c:dLbls>
            <c:numFmt formatCode="#,##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'Graph 7'!$B$6:$F$6</c:f>
              <c:strCache>
                <c:ptCount val="5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</c:strCache>
            </c:strRef>
          </c:cat>
          <c:val>
            <c:numRef>
              <c:f>'Graph 7'!$B$7:$F$7</c:f>
              <c:numCache>
                <c:formatCode>General</c:formatCode>
                <c:ptCount val="5"/>
                <c:pt idx="0">
                  <c:v>47.2</c:v>
                </c:pt>
                <c:pt idx="1">
                  <c:v>64.900000000000006</c:v>
                </c:pt>
                <c:pt idx="3">
                  <c:v>55</c:v>
                </c:pt>
                <c:pt idx="4">
                  <c:v>56.9</c:v>
                </c:pt>
              </c:numCache>
            </c:numRef>
          </c:val>
        </c:ser>
        <c:ser>
          <c:idx val="2"/>
          <c:order val="1"/>
          <c:tx>
            <c:strRef>
              <c:f>'Graph 7'!$A$8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7'!$B$6:$F$6</c:f>
              <c:strCache>
                <c:ptCount val="5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</c:strCache>
            </c:strRef>
          </c:cat>
          <c:val>
            <c:numRef>
              <c:f>'Graph 7'!$B$8:$F$8</c:f>
              <c:numCache>
                <c:formatCode>General</c:formatCode>
                <c:ptCount val="5"/>
                <c:pt idx="0">
                  <c:v>52.8</c:v>
                </c:pt>
                <c:pt idx="1">
                  <c:v>70.5</c:v>
                </c:pt>
                <c:pt idx="3">
                  <c:v>60.8</c:v>
                </c:pt>
                <c:pt idx="4">
                  <c:v>67.8</c:v>
                </c:pt>
              </c:numCache>
            </c:numRef>
          </c:val>
        </c:ser>
        <c:dLbls>
          <c:showVal val="1"/>
        </c:dLbls>
        <c:gapWidth val="100"/>
        <c:overlap val="-10"/>
        <c:axId val="63713664"/>
        <c:axId val="63715200"/>
      </c:barChart>
      <c:catAx>
        <c:axId val="63713664"/>
        <c:scaling>
          <c:orientation val="minMax"/>
        </c:scaling>
        <c:axPos val="b"/>
        <c:numFmt formatCode="General" sourceLinked="1"/>
        <c:majorTickMark val="none"/>
        <c:tickLblPos val="nextTo"/>
        <c:crossAx val="63715200"/>
        <c:crosses val="autoZero"/>
        <c:auto val="1"/>
        <c:lblAlgn val="ctr"/>
        <c:lblOffset val="100"/>
      </c:catAx>
      <c:valAx>
        <c:axId val="63715200"/>
        <c:scaling>
          <c:orientation val="minMax"/>
        </c:scaling>
        <c:delete val="1"/>
        <c:axPos val="l"/>
        <c:numFmt formatCode="General" sourceLinked="1"/>
        <c:tickLblPos val="none"/>
        <c:crossAx val="6371366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/>
      <c:bar3DChart>
        <c:barDir val="col"/>
        <c:grouping val="clustered"/>
        <c:gapDepth val="0"/>
        <c:shape val="box"/>
        <c:axId val="134822144"/>
        <c:axId val="134848512"/>
        <c:axId val="0"/>
      </c:bar3DChart>
      <c:catAx>
        <c:axId val="134822144"/>
        <c:scaling>
          <c:orientation val="minMax"/>
        </c:scaling>
        <c:axPos val="b"/>
        <c:tickLblPos val="low"/>
        <c:spPr>
          <a:ln w="293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63" b="1" i="0" u="none" strike="noStrike" baseline="0">
                <a:solidFill>
                  <a:schemeClr val="tx1"/>
                </a:solidFill>
                <a:latin typeface="Esprit Book"/>
                <a:ea typeface="Esprit Book"/>
                <a:cs typeface="Esprit Book"/>
              </a:defRPr>
            </a:pPr>
            <a:endParaRPr lang="en-US"/>
          </a:p>
        </c:txPr>
        <c:crossAx val="134848512"/>
        <c:crosses val="autoZero"/>
        <c:auto val="1"/>
        <c:lblAlgn val="ctr"/>
        <c:lblOffset val="100"/>
        <c:tickMarkSkip val="1"/>
      </c:catAx>
      <c:valAx>
        <c:axId val="134848512"/>
        <c:scaling>
          <c:orientation val="minMax"/>
        </c:scaling>
        <c:axPos val="l"/>
        <c:majorGridlines>
          <c:spPr>
            <a:ln w="2933">
              <a:solidFill>
                <a:schemeClr val="tx1"/>
              </a:solidFill>
              <a:prstDash val="solid"/>
            </a:ln>
          </c:spPr>
        </c:majorGridlines>
        <c:tickLblPos val="nextTo"/>
        <c:spPr>
          <a:ln w="293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63" b="1" i="0" u="none" strike="noStrike" baseline="0">
                <a:solidFill>
                  <a:schemeClr val="tx1"/>
                </a:solidFill>
                <a:latin typeface="Esprit Book"/>
                <a:ea typeface="Esprit Book"/>
                <a:cs typeface="Esprit Book"/>
              </a:defRPr>
            </a:pPr>
            <a:endParaRPr lang="en-US"/>
          </a:p>
        </c:txPr>
        <c:crossAx val="134822144"/>
        <c:crosses val="autoZero"/>
        <c:crossBetween val="between"/>
      </c:valAx>
      <c:spPr>
        <a:noFill/>
        <a:ln w="23462">
          <a:noFill/>
        </a:ln>
      </c:spPr>
    </c:plotArea>
    <c:legend>
      <c:legendPos val="r"/>
      <c:layout>
        <c:manualLayout>
          <c:xMode val="edge"/>
          <c:yMode val="edge"/>
          <c:x val="0.88571428571428557"/>
          <c:y val="0.41726618705036012"/>
          <c:w val="0.10793650793650809"/>
          <c:h val="0.16786570743405277"/>
        </c:manualLayout>
      </c:layout>
      <c:spPr>
        <a:noFill/>
        <a:ln w="2933">
          <a:solidFill>
            <a:schemeClr val="tx1"/>
          </a:solidFill>
          <a:prstDash val="solid"/>
        </a:ln>
      </c:spPr>
      <c:txPr>
        <a:bodyPr/>
        <a:lstStyle/>
        <a:p>
          <a:pPr>
            <a:defRPr sz="1529" b="1" i="0" u="none" strike="noStrike" baseline="0">
              <a:solidFill>
                <a:schemeClr val="tx1"/>
              </a:solidFill>
              <a:latin typeface="Esprit Book"/>
              <a:ea typeface="Esprit Book"/>
              <a:cs typeface="Esprit Book"/>
            </a:defRPr>
          </a:pPr>
          <a:endParaRPr lang="en-US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663" b="1" i="0" u="none" strike="noStrike" baseline="0">
          <a:solidFill>
            <a:schemeClr val="tx1"/>
          </a:solidFill>
          <a:latin typeface="Esprit Book"/>
          <a:ea typeface="Esprit Book"/>
          <a:cs typeface="Esprit Book"/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Ont eu des 2 partenaires ou plus au cours des 12 derniers mois</c:v>
                </c:pt>
                <c:pt idx="1">
                  <c:v>Ont déclaré avoir utilisé un condom au cours des derniers rapports sexuels à hauts risques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6.9</c:v>
                </c:pt>
                <c:pt idx="1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Ont eu des 2 partenaires ou plus au cours des 12 derniers mois</c:v>
                </c:pt>
                <c:pt idx="1">
                  <c:v>Ont déclaré avoir utilisé un condom au cours des derniers rapports sexuels à hauts risques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28.6</c:v>
                </c:pt>
                <c:pt idx="1">
                  <c:v>27.9</c:v>
                </c:pt>
              </c:numCache>
            </c:numRef>
          </c:val>
        </c:ser>
        <c:dLbls>
          <c:showVal val="1"/>
        </c:dLbls>
        <c:gapWidth val="100"/>
        <c:overlap val="-10"/>
        <c:axId val="135136000"/>
        <c:axId val="135137536"/>
      </c:barChart>
      <c:catAx>
        <c:axId val="1351360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5137536"/>
        <c:crosses val="autoZero"/>
        <c:auto val="1"/>
        <c:lblAlgn val="ctr"/>
        <c:lblOffset val="100"/>
        <c:tickLblSkip val="1"/>
        <c:tickMarkSkip val="1"/>
      </c:catAx>
      <c:valAx>
        <c:axId val="135137536"/>
        <c:scaling>
          <c:orientation val="minMax"/>
        </c:scaling>
        <c:delete val="1"/>
        <c:axPos val="l"/>
        <c:numFmt formatCode="0" sourceLinked="1"/>
        <c:tickLblPos val="none"/>
        <c:crossAx val="1351360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'Graph 10'!$A$7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'Graph 10'!$B$6:$G$6</c:f>
              <c:strCache>
                <c:ptCount val="6"/>
                <c:pt idx="0">
                  <c:v>Ensemble</c:v>
                </c:pt>
                <c:pt idx="2">
                  <c:v>Aucun</c:v>
                </c:pt>
                <c:pt idx="3">
                  <c:v>Primaire</c:v>
                </c:pt>
                <c:pt idx="4">
                  <c:v>Secondaire 1er cycle</c:v>
                </c:pt>
                <c:pt idx="5">
                  <c:v>Secondaire 2nd cycle ou plus</c:v>
                </c:pt>
              </c:strCache>
            </c:strRef>
          </c:cat>
          <c:val>
            <c:numRef>
              <c:f>'Graph 10'!$B$7:$G$7</c:f>
              <c:numCache>
                <c:formatCode>General</c:formatCode>
                <c:ptCount val="6"/>
                <c:pt idx="0" formatCode="0">
                  <c:v>4.0999999999999996</c:v>
                </c:pt>
                <c:pt idx="2" formatCode="0">
                  <c:v>3.1</c:v>
                </c:pt>
                <c:pt idx="3" formatCode="0">
                  <c:v>4.0999999999999996</c:v>
                </c:pt>
                <c:pt idx="4" formatCode="0">
                  <c:v>4</c:v>
                </c:pt>
                <c:pt idx="5" formatCode="0">
                  <c:v>4.5999999999999996</c:v>
                </c:pt>
              </c:numCache>
            </c:numRef>
          </c:val>
        </c:ser>
        <c:ser>
          <c:idx val="2"/>
          <c:order val="1"/>
          <c:tx>
            <c:strRef>
              <c:f>'Graph 10'!$A$8</c:f>
              <c:strCache>
                <c:ptCount val="1"/>
                <c:pt idx="0">
                  <c:v>Hommes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'Graph 10'!$B$6:$G$6</c:f>
              <c:strCache>
                <c:ptCount val="6"/>
                <c:pt idx="0">
                  <c:v>Ensemble</c:v>
                </c:pt>
                <c:pt idx="2">
                  <c:v>Aucun</c:v>
                </c:pt>
                <c:pt idx="3">
                  <c:v>Primaire</c:v>
                </c:pt>
                <c:pt idx="4">
                  <c:v>Secondaire 1er cycle</c:v>
                </c:pt>
                <c:pt idx="5">
                  <c:v>Secondaire 2nd cycle ou plus</c:v>
                </c:pt>
              </c:strCache>
            </c:strRef>
          </c:cat>
          <c:val>
            <c:numRef>
              <c:f>'Graph 10'!$B$8:$G$8</c:f>
              <c:numCache>
                <c:formatCode>General</c:formatCode>
                <c:ptCount val="6"/>
                <c:pt idx="0" formatCode="0">
                  <c:v>13.3</c:v>
                </c:pt>
                <c:pt idx="2" formatCode="0">
                  <c:v>8.7000000000000011</c:v>
                </c:pt>
                <c:pt idx="3" formatCode="0">
                  <c:v>11.4</c:v>
                </c:pt>
                <c:pt idx="4" formatCode="0">
                  <c:v>13.9</c:v>
                </c:pt>
                <c:pt idx="5" formatCode="0">
                  <c:v>13.7</c:v>
                </c:pt>
              </c:numCache>
            </c:numRef>
          </c:val>
        </c:ser>
        <c:dLbls>
          <c:showVal val="1"/>
        </c:dLbls>
        <c:gapWidth val="100"/>
        <c:overlap val="-10"/>
        <c:axId val="63765504"/>
        <c:axId val="63775488"/>
      </c:barChart>
      <c:catAx>
        <c:axId val="637655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600"/>
            </a:pPr>
            <a:endParaRPr lang="en-US"/>
          </a:p>
        </c:txPr>
        <c:crossAx val="63775488"/>
        <c:crosses val="autoZero"/>
        <c:auto val="1"/>
        <c:lblAlgn val="ctr"/>
        <c:lblOffset val="100"/>
      </c:catAx>
      <c:valAx>
        <c:axId val="63775488"/>
        <c:scaling>
          <c:orientation val="minMax"/>
        </c:scaling>
        <c:delete val="1"/>
        <c:axPos val="l"/>
        <c:numFmt formatCode="0" sourceLinked="1"/>
        <c:tickLblPos val="none"/>
        <c:crossAx val="6376550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7.7160493827160555E-4"/>
          <c:y val="0.19326000381599526"/>
          <c:w val="0.8070987654320988"/>
          <c:h val="0.6970907969657591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dLbls>
            <c:dLbl>
              <c:idx val="1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layout>
                <c:manualLayout>
                  <c:x val="0.16972222222222227"/>
                  <c:y val="-0.22261713877187514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sz="1600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Sheet1!$B$1:$D$1</c:f>
              <c:strCache>
                <c:ptCount val="3"/>
                <c:pt idx="0">
                  <c:v>Testée et a reçu les résultats</c:v>
                </c:pt>
                <c:pt idx="1">
                  <c:v>Testée et n'a pas reçu les résultats</c:v>
                </c:pt>
                <c:pt idx="2">
                  <c:v>N'a jamais été testée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22.5</c:v>
                </c:pt>
                <c:pt idx="1">
                  <c:v>3.1</c:v>
                </c:pt>
                <c:pt idx="2">
                  <c:v>74.400000000000006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dLbls>
            <c:showCatName val="1"/>
            <c:showPercent val="1"/>
            <c:showLeaderLines val="1"/>
          </c:dLbls>
          <c:cat>
            <c:strRef>
              <c:f>Sheet1!$B$1:$D$1</c:f>
              <c:strCache>
                <c:ptCount val="3"/>
                <c:pt idx="0">
                  <c:v>Testée et a reçu les résultats</c:v>
                </c:pt>
                <c:pt idx="1">
                  <c:v>Testée et n'a pas reçu les résultats</c:v>
                </c:pt>
                <c:pt idx="2">
                  <c:v>N'a jamais été testée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4.0836807163810993E-4"/>
          <c:y val="0.22224981250617903"/>
          <c:w val="0.80310483248417563"/>
          <c:h val="0.6551056146974173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dLbls>
            <c:dLbl>
              <c:idx val="0"/>
              <c:layout>
                <c:manualLayout>
                  <c:x val="-0.21258434741111909"/>
                  <c:y val="0.23791722229137297"/>
                </c:manualLayout>
              </c:layout>
              <c:spPr/>
              <c:txPr>
                <a:bodyPr/>
                <a:lstStyle/>
                <a:p>
                  <a:pPr>
                    <a:defRPr sz="1600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2"/>
              <c:layout>
                <c:manualLayout>
                  <c:x val="0.20224242424242442"/>
                  <c:y val="-0.20795557325251868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bg2"/>
                        </a:solidFill>
                      </a:defRPr>
                    </a:pPr>
                    <a:r>
                      <a:rPr lang="fr-FR" sz="1600">
                        <a:solidFill>
                          <a:schemeClr val="bg2"/>
                        </a:solidFill>
                      </a:rPr>
                      <a:t>N'a jamais été testé
89%</a:t>
                    </a:r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Sheet1!$B$1:$D$1</c:f>
              <c:strCache>
                <c:ptCount val="3"/>
                <c:pt idx="0">
                  <c:v>Testé et a reçu les résultats</c:v>
                </c:pt>
                <c:pt idx="1">
                  <c:v>Testé et n'a pas reçu les résultats</c:v>
                </c:pt>
                <c:pt idx="2">
                  <c:v>N'a jamais été testé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17.7</c:v>
                </c:pt>
                <c:pt idx="1">
                  <c:v>3.7</c:v>
                </c:pt>
                <c:pt idx="2">
                  <c:v>78.599999999999994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dLbls>
            <c:showCatName val="1"/>
            <c:showPercent val="1"/>
            <c:showLeaderLines val="1"/>
          </c:dLbls>
          <c:cat>
            <c:strRef>
              <c:f>Sheet1!$B$1:$D$1</c:f>
              <c:strCache>
                <c:ptCount val="3"/>
                <c:pt idx="0">
                  <c:v>Testé et a reçu les résultats</c:v>
                </c:pt>
                <c:pt idx="1">
                  <c:v>Testé et n'a pas reçu les résultats</c:v>
                </c:pt>
                <c:pt idx="2">
                  <c:v>N'a jamais été testé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'Graph 14'!$A$7</c:f>
              <c:strCache>
                <c:ptCount val="1"/>
                <c:pt idx="0">
                  <c:v>2005</c:v>
                </c:pt>
              </c:strCache>
            </c:strRef>
          </c:tx>
          <c:spPr>
            <a:solidFill>
              <a:schemeClr val="accent1"/>
            </a:solidFill>
          </c:spPr>
          <c:dLbls>
            <c:numFmt formatCode="#,##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'Graph 14'!$B$6:$F$6</c:f>
              <c:strCache>
                <c:ptCount val="5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</c:strCache>
            </c:strRef>
          </c:cat>
          <c:val>
            <c:numRef>
              <c:f>'Graph 14'!$B$7:$F$7</c:f>
              <c:numCache>
                <c:formatCode>General</c:formatCode>
                <c:ptCount val="5"/>
                <c:pt idx="0">
                  <c:v>10.3</c:v>
                </c:pt>
                <c:pt idx="1">
                  <c:v>11.8</c:v>
                </c:pt>
                <c:pt idx="3">
                  <c:v>3.2</c:v>
                </c:pt>
                <c:pt idx="4">
                  <c:v>3.1</c:v>
                </c:pt>
              </c:numCache>
            </c:numRef>
          </c:val>
        </c:ser>
        <c:ser>
          <c:idx val="2"/>
          <c:order val="1"/>
          <c:tx>
            <c:strRef>
              <c:f>'Graph 14'!$A$8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14'!$B$6:$F$6</c:f>
              <c:strCache>
                <c:ptCount val="5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</c:strCache>
            </c:strRef>
          </c:cat>
          <c:val>
            <c:numRef>
              <c:f>'Graph 14'!$B$8:$F$8</c:f>
              <c:numCache>
                <c:formatCode>General</c:formatCode>
                <c:ptCount val="5"/>
                <c:pt idx="0">
                  <c:v>24.6</c:v>
                </c:pt>
                <c:pt idx="1">
                  <c:v>21.4</c:v>
                </c:pt>
                <c:pt idx="3">
                  <c:v>8.5</c:v>
                </c:pt>
                <c:pt idx="4">
                  <c:v>7.1</c:v>
                </c:pt>
              </c:numCache>
            </c:numRef>
          </c:val>
        </c:ser>
        <c:dLbls>
          <c:showVal val="1"/>
        </c:dLbls>
        <c:gapWidth val="100"/>
        <c:overlap val="-10"/>
        <c:axId val="63801216"/>
        <c:axId val="63802752"/>
      </c:barChart>
      <c:catAx>
        <c:axId val="63801216"/>
        <c:scaling>
          <c:orientation val="minMax"/>
        </c:scaling>
        <c:axPos val="b"/>
        <c:numFmt formatCode="General" sourceLinked="1"/>
        <c:majorTickMark val="none"/>
        <c:tickLblPos val="nextTo"/>
        <c:crossAx val="63802752"/>
        <c:crosses val="autoZero"/>
        <c:auto val="1"/>
        <c:lblAlgn val="ctr"/>
        <c:lblOffset val="100"/>
      </c:catAx>
      <c:valAx>
        <c:axId val="63802752"/>
        <c:scaling>
          <c:orientation val="minMax"/>
        </c:scaling>
        <c:delete val="1"/>
        <c:axPos val="l"/>
        <c:numFmt formatCode="General" sourceLinked="1"/>
        <c:tickLblPos val="none"/>
        <c:crossAx val="6380121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Ayant reçu les conseils sur le VIH/sida durant une visite prénatale</c:v>
                </c:pt>
                <c:pt idx="1">
                  <c:v>Ayant effectué un test du VIH et ayant reçu les résultats durant une visite prénatale</c:v>
                </c:pt>
                <c:pt idx="2">
                  <c:v>Ayant reçu des conseils, ayant été testées et ayant reçu les résultats durant une visite prénatale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30.3</c:v>
                </c:pt>
                <c:pt idx="1">
                  <c:v>21.7</c:v>
                </c:pt>
                <c:pt idx="2">
                  <c:v>16.899999999999999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Ayant reçu les conseils sur le VIH/sida durant une visite prénatale</c:v>
                </c:pt>
                <c:pt idx="1">
                  <c:v>Ayant effectué un test du VIH et ayant reçu les résultats durant une visite prénatale</c:v>
                </c:pt>
                <c:pt idx="2">
                  <c:v>Ayant reçu des conseils, ayant été testées et ayant reçu les résultats durant une visite prénatale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36.700000000000003</c:v>
                </c:pt>
                <c:pt idx="1">
                  <c:v>28.7</c:v>
                </c:pt>
                <c:pt idx="2">
                  <c:v>22.2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Ayant reçu les conseils sur le VIH/sida durant une visite prénatale</c:v>
                </c:pt>
                <c:pt idx="1">
                  <c:v>Ayant effectué un test du VIH et ayant reçu les résultats durant une visite prénatale</c:v>
                </c:pt>
                <c:pt idx="2">
                  <c:v>Ayant reçu des conseils, ayant été testées et ayant reçu les résultats durant une visite prénatale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3"/>
                <c:pt idx="0">
                  <c:v>22.3</c:v>
                </c:pt>
                <c:pt idx="1">
                  <c:v>13.1</c:v>
                </c:pt>
                <c:pt idx="2">
                  <c:v>10.4</c:v>
                </c:pt>
              </c:numCache>
            </c:numRef>
          </c:val>
        </c:ser>
        <c:dLbls>
          <c:showVal val="1"/>
        </c:dLbls>
        <c:gapWidth val="100"/>
        <c:overlap val="-10"/>
        <c:axId val="134720128"/>
        <c:axId val="134734208"/>
      </c:barChart>
      <c:catAx>
        <c:axId val="1347201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34734208"/>
        <c:crosses val="autoZero"/>
        <c:auto val="1"/>
        <c:lblAlgn val="ctr"/>
        <c:lblOffset val="100"/>
      </c:catAx>
      <c:valAx>
        <c:axId val="134734208"/>
        <c:scaling>
          <c:orientation val="minMax"/>
        </c:scaling>
        <c:delete val="1"/>
        <c:axPos val="l"/>
        <c:numFmt formatCode="0" sourceLinked="1"/>
        <c:tickLblPos val="none"/>
        <c:crossAx val="13472012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'Graph 15'!$A$7</c:f>
              <c:strCache>
                <c:ptCount val="1"/>
                <c:pt idx="0">
                  <c:v>2005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15'!$B$6:$H$6</c:f>
              <c:strCache>
                <c:ptCount val="7"/>
                <c:pt idx="0">
                  <c:v>Congo</c:v>
                </c:pt>
                <c:pt idx="1">
                  <c:v>Urbain</c:v>
                </c:pt>
                <c:pt idx="2">
                  <c:v>Rural</c:v>
                </c:pt>
                <c:pt idx="3">
                  <c:v>Aucun</c:v>
                </c:pt>
                <c:pt idx="4">
                  <c:v>Primaire</c:v>
                </c:pt>
                <c:pt idx="5">
                  <c:v>Secondaire 1er cycle</c:v>
                </c:pt>
                <c:pt idx="6">
                  <c:v>Secondaire 2nd cycle +</c:v>
                </c:pt>
              </c:strCache>
            </c:strRef>
          </c:cat>
          <c:val>
            <c:numRef>
              <c:f>'Graph 15'!$B$7:$H$7</c:f>
              <c:numCache>
                <c:formatCode>General</c:formatCode>
                <c:ptCount val="7"/>
                <c:pt idx="0">
                  <c:v>4.8</c:v>
                </c:pt>
                <c:pt idx="1">
                  <c:v>8.6</c:v>
                </c:pt>
                <c:pt idx="2">
                  <c:v>1.6</c:v>
                </c:pt>
                <c:pt idx="3">
                  <c:v>1.7</c:v>
                </c:pt>
                <c:pt idx="4">
                  <c:v>3</c:v>
                </c:pt>
                <c:pt idx="5">
                  <c:v>5.5</c:v>
                </c:pt>
                <c:pt idx="6">
                  <c:v>11.8</c:v>
                </c:pt>
              </c:numCache>
            </c:numRef>
          </c:val>
        </c:ser>
        <c:ser>
          <c:idx val="2"/>
          <c:order val="1"/>
          <c:tx>
            <c:strRef>
              <c:f>'Graph 15'!$A$8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15'!$B$6:$H$6</c:f>
              <c:strCache>
                <c:ptCount val="7"/>
                <c:pt idx="0">
                  <c:v>Congo</c:v>
                </c:pt>
                <c:pt idx="1">
                  <c:v>Urbain</c:v>
                </c:pt>
                <c:pt idx="2">
                  <c:v>Rural</c:v>
                </c:pt>
                <c:pt idx="3">
                  <c:v>Aucun</c:v>
                </c:pt>
                <c:pt idx="4">
                  <c:v>Primaire</c:v>
                </c:pt>
                <c:pt idx="5">
                  <c:v>Secondaire 1er cycle</c:v>
                </c:pt>
                <c:pt idx="6">
                  <c:v>Secondaire 2nd cycle +</c:v>
                </c:pt>
              </c:strCache>
            </c:strRef>
          </c:cat>
          <c:val>
            <c:numRef>
              <c:f>'Graph 15'!$B$8:$H$8</c:f>
              <c:numCache>
                <c:formatCode>General</c:formatCode>
                <c:ptCount val="7"/>
                <c:pt idx="0">
                  <c:v>16.899999999999999</c:v>
                </c:pt>
                <c:pt idx="1">
                  <c:v>22.2</c:v>
                </c:pt>
                <c:pt idx="2">
                  <c:v>10.4</c:v>
                </c:pt>
                <c:pt idx="3">
                  <c:v>14.2</c:v>
                </c:pt>
                <c:pt idx="4">
                  <c:v>8.4</c:v>
                </c:pt>
                <c:pt idx="5">
                  <c:v>18</c:v>
                </c:pt>
                <c:pt idx="6">
                  <c:v>38.800000000000004</c:v>
                </c:pt>
              </c:numCache>
            </c:numRef>
          </c:val>
        </c:ser>
        <c:dLbls>
          <c:showVal val="1"/>
        </c:dLbls>
        <c:gapWidth val="100"/>
        <c:overlap val="-10"/>
        <c:axId val="64336640"/>
        <c:axId val="64338176"/>
      </c:barChart>
      <c:catAx>
        <c:axId val="643366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64338176"/>
        <c:crosses val="autoZero"/>
        <c:auto val="1"/>
        <c:lblAlgn val="ctr"/>
        <c:lblOffset val="100"/>
      </c:catAx>
      <c:valAx>
        <c:axId val="64338176"/>
        <c:scaling>
          <c:orientation val="minMax"/>
        </c:scaling>
        <c:delete val="1"/>
        <c:axPos val="l"/>
        <c:numFmt formatCode="General" sourceLinked="1"/>
        <c:tickLblPos val="none"/>
        <c:crossAx val="6433664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9568527918781801"/>
          <c:y val="0.12080566731666378"/>
          <c:w val="0.70431472081218249"/>
          <c:h val="0.7916666748944782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 15-24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Congo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8.3000000000000007</c:v>
                </c:pt>
                <c:pt idx="1">
                  <c:v>9.4</c:v>
                </c:pt>
                <c:pt idx="2">
                  <c:v>6.1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 15-24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Congo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21.9</c:v>
                </c:pt>
                <c:pt idx="1">
                  <c:v>24.9</c:v>
                </c:pt>
                <c:pt idx="2">
                  <c:v>16.100000000000001</c:v>
                </c:pt>
              </c:numCache>
            </c:numRef>
          </c:val>
        </c:ser>
        <c:gapWidth val="100"/>
        <c:overlap val="-10"/>
        <c:axId val="136229632"/>
        <c:axId val="136231168"/>
      </c:barChart>
      <c:catAx>
        <c:axId val="1362296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6231168"/>
        <c:crosses val="autoZero"/>
        <c:auto val="1"/>
        <c:lblAlgn val="ctr"/>
        <c:lblOffset val="100"/>
        <c:tickLblSkip val="1"/>
        <c:tickMarkSkip val="1"/>
      </c:catAx>
      <c:valAx>
        <c:axId val="136231168"/>
        <c:scaling>
          <c:orientation val="minMax"/>
        </c:scaling>
        <c:delete val="1"/>
        <c:axPos val="l"/>
        <c:numFmt formatCode="0" sourceLinked="1"/>
        <c:tickLblPos val="none"/>
        <c:crossAx val="1362296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3021453446052268"/>
          <c:y val="3.0119912126971585E-2"/>
          <c:w val="0.65355329949238583"/>
          <c:h val="7.2834645669291334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8151815181518163E-2"/>
          <c:y val="0.11475693817018739"/>
          <c:w val="0.96369636963696359"/>
          <c:h val="0.76882852143482094"/>
        </c:manualLayout>
      </c:layout>
      <c:barChart>
        <c:barDir val="col"/>
        <c:grouping val="clustered"/>
        <c:ser>
          <c:idx val="0"/>
          <c:order val="0"/>
          <c:tx>
            <c:strRef>
              <c:f>'Graph 4'!$A$7</c:f>
              <c:strCache>
                <c:ptCount val="1"/>
                <c:pt idx="0">
                  <c:v>2005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4'!$B$6:$I$6</c:f>
              <c:strCache>
                <c:ptCount val="8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  <c:pt idx="6">
                  <c:v>Femmes</c:v>
                </c:pt>
                <c:pt idx="7">
                  <c:v>Hommes</c:v>
                </c:pt>
              </c:strCache>
            </c:strRef>
          </c:cat>
          <c:val>
            <c:numRef>
              <c:f>'Graph 4'!$B$7:$I$7</c:f>
              <c:numCache>
                <c:formatCode>General</c:formatCode>
                <c:ptCount val="8"/>
                <c:pt idx="0">
                  <c:v>72.099999999999994</c:v>
                </c:pt>
                <c:pt idx="1">
                  <c:v>84</c:v>
                </c:pt>
                <c:pt idx="3">
                  <c:v>80.900000000000006</c:v>
                </c:pt>
                <c:pt idx="4">
                  <c:v>86.5</c:v>
                </c:pt>
                <c:pt idx="6">
                  <c:v>65.099999999999994</c:v>
                </c:pt>
                <c:pt idx="7">
                  <c:v>77.3</c:v>
                </c:pt>
              </c:numCache>
            </c:numRef>
          </c:val>
        </c:ser>
        <c:ser>
          <c:idx val="2"/>
          <c:order val="1"/>
          <c:tx>
            <c:strRef>
              <c:f>'Graph 4'!$A$8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4'!$B$6:$I$6</c:f>
              <c:strCache>
                <c:ptCount val="8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  <c:pt idx="6">
                  <c:v>Femmes</c:v>
                </c:pt>
                <c:pt idx="7">
                  <c:v>Hommes</c:v>
                </c:pt>
              </c:strCache>
            </c:strRef>
          </c:cat>
          <c:val>
            <c:numRef>
              <c:f>'Graph 4'!$B$8:$I$8</c:f>
              <c:numCache>
                <c:formatCode>General</c:formatCode>
                <c:ptCount val="8"/>
                <c:pt idx="0">
                  <c:v>67.3</c:v>
                </c:pt>
                <c:pt idx="1">
                  <c:v>84.3</c:v>
                </c:pt>
                <c:pt idx="3">
                  <c:v>72.599999999999994</c:v>
                </c:pt>
                <c:pt idx="4">
                  <c:v>86.1</c:v>
                </c:pt>
                <c:pt idx="6">
                  <c:v>57.7</c:v>
                </c:pt>
                <c:pt idx="7">
                  <c:v>76.5</c:v>
                </c:pt>
              </c:numCache>
            </c:numRef>
          </c:val>
        </c:ser>
        <c:dLbls>
          <c:showVal val="1"/>
        </c:dLbls>
        <c:gapWidth val="100"/>
        <c:overlap val="-10"/>
        <c:axId val="63553536"/>
        <c:axId val="63555072"/>
      </c:barChart>
      <c:catAx>
        <c:axId val="63553536"/>
        <c:scaling>
          <c:orientation val="minMax"/>
        </c:scaling>
        <c:axPos val="b"/>
        <c:numFmt formatCode="General" sourceLinked="1"/>
        <c:majorTickMark val="none"/>
        <c:tickLblPos val="nextTo"/>
        <c:crossAx val="63555072"/>
        <c:crosses val="autoZero"/>
        <c:auto val="1"/>
        <c:lblAlgn val="ctr"/>
        <c:lblOffset val="100"/>
      </c:catAx>
      <c:valAx>
        <c:axId val="63555072"/>
        <c:scaling>
          <c:orientation val="minMax"/>
        </c:scaling>
        <c:delete val="1"/>
        <c:axPos val="l"/>
        <c:numFmt formatCode="General" sourceLinked="1"/>
        <c:tickLblPos val="none"/>
        <c:crossAx val="6355353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0135062262461352E-2"/>
          <c:y val="7.6692118030700709E-2"/>
          <c:w val="0.96986493773753868"/>
          <c:h val="0.8104901375964368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 15-24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Congo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63.2</c:v>
                </c:pt>
                <c:pt idx="1">
                  <c:v>67.900000000000006</c:v>
                </c:pt>
                <c:pt idx="2">
                  <c:v>54.3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 15-24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Congo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82.6</c:v>
                </c:pt>
                <c:pt idx="1">
                  <c:v>86.1</c:v>
                </c:pt>
                <c:pt idx="2">
                  <c:v>75.400000000000006</c:v>
                </c:pt>
              </c:numCache>
            </c:numRef>
          </c:val>
        </c:ser>
        <c:gapWidth val="100"/>
        <c:overlap val="-10"/>
        <c:axId val="135814528"/>
        <c:axId val="135816320"/>
      </c:barChart>
      <c:catAx>
        <c:axId val="135814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5816320"/>
        <c:crosses val="autoZero"/>
        <c:auto val="1"/>
        <c:lblAlgn val="ctr"/>
        <c:lblOffset val="100"/>
        <c:tickLblSkip val="1"/>
        <c:tickMarkSkip val="1"/>
      </c:catAx>
      <c:valAx>
        <c:axId val="135816320"/>
        <c:scaling>
          <c:orientation val="minMax"/>
        </c:scaling>
        <c:delete val="1"/>
        <c:axPos val="l"/>
        <c:numFmt formatCode="0" sourceLinked="1"/>
        <c:tickLblPos val="none"/>
        <c:crossAx val="1358145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5656429545544337"/>
          <c:y val="1.4714069832180141E-3"/>
          <c:w val="0.65355329949238583"/>
          <c:h val="7.2834645669291334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'Graph 11'!$A$6</c:f>
              <c:strCache>
                <c:ptCount val="1"/>
                <c:pt idx="0">
                  <c:v>2005</c:v>
                </c:pt>
              </c:strCache>
            </c:strRef>
          </c:tx>
          <c:spPr>
            <a:solidFill>
              <a:schemeClr val="accent1"/>
            </a:solidFill>
          </c:spPr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11'!$B$5:$F$5</c:f>
              <c:strCache>
                <c:ptCount val="5"/>
                <c:pt idx="0">
                  <c:v>Femmes de
15-24 ans</c:v>
                </c:pt>
                <c:pt idx="1">
                  <c:v>Hommes de
15-24 ans</c:v>
                </c:pt>
                <c:pt idx="3">
                  <c:v>Femmes de
15-24 ans</c:v>
                </c:pt>
                <c:pt idx="4">
                  <c:v>Hommes de
15-24 ans</c:v>
                </c:pt>
              </c:strCache>
            </c:strRef>
          </c:cat>
          <c:val>
            <c:numRef>
              <c:f>'Graph 11'!$B$6:$F$6</c:f>
              <c:numCache>
                <c:formatCode>General</c:formatCode>
                <c:ptCount val="5"/>
                <c:pt idx="0">
                  <c:v>71.5</c:v>
                </c:pt>
                <c:pt idx="1">
                  <c:v>87.4</c:v>
                </c:pt>
                <c:pt idx="3">
                  <c:v>13.6</c:v>
                </c:pt>
                <c:pt idx="4">
                  <c:v>20.5</c:v>
                </c:pt>
              </c:numCache>
            </c:numRef>
          </c:val>
        </c:ser>
        <c:ser>
          <c:idx val="2"/>
          <c:order val="1"/>
          <c:tx>
            <c:strRef>
              <c:f>'Graph 11'!$A$7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#,##0" sourceLinked="0"/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Val val="1"/>
          </c:dLbls>
          <c:cat>
            <c:strRef>
              <c:f>'Graph 11'!$B$5:$F$5</c:f>
              <c:strCache>
                <c:ptCount val="5"/>
                <c:pt idx="0">
                  <c:v>Femmes de
15-24 ans</c:v>
                </c:pt>
                <c:pt idx="1">
                  <c:v>Hommes de
15-24 ans</c:v>
                </c:pt>
                <c:pt idx="3">
                  <c:v>Femmes de
15-24 ans</c:v>
                </c:pt>
                <c:pt idx="4">
                  <c:v>Hommes de
15-24 ans</c:v>
                </c:pt>
              </c:strCache>
            </c:strRef>
          </c:cat>
          <c:val>
            <c:numRef>
              <c:f>'Graph 11'!$B$7:$F$7</c:f>
              <c:numCache>
                <c:formatCode>General</c:formatCode>
                <c:ptCount val="5"/>
                <c:pt idx="0">
                  <c:v>63.2</c:v>
                </c:pt>
                <c:pt idx="1">
                  <c:v>82.6</c:v>
                </c:pt>
                <c:pt idx="3">
                  <c:v>20.399999999999999</c:v>
                </c:pt>
                <c:pt idx="4">
                  <c:v>22.8</c:v>
                </c:pt>
              </c:numCache>
            </c:numRef>
          </c:val>
        </c:ser>
        <c:dLbls>
          <c:showVal val="1"/>
        </c:dLbls>
        <c:gapWidth val="100"/>
        <c:overlap val="-10"/>
        <c:axId val="64396672"/>
        <c:axId val="64398464"/>
      </c:barChart>
      <c:catAx>
        <c:axId val="64396672"/>
        <c:scaling>
          <c:orientation val="minMax"/>
        </c:scaling>
        <c:axPos val="b"/>
        <c:numFmt formatCode="General" sourceLinked="1"/>
        <c:majorTickMark val="none"/>
        <c:tickLblPos val="nextTo"/>
        <c:crossAx val="64398464"/>
        <c:crosses val="autoZero"/>
        <c:auto val="1"/>
        <c:lblAlgn val="ctr"/>
        <c:lblOffset val="100"/>
      </c:catAx>
      <c:valAx>
        <c:axId val="64398464"/>
        <c:scaling>
          <c:orientation val="minMax"/>
        </c:scaling>
        <c:delete val="1"/>
        <c:axPos val="l"/>
        <c:numFmt formatCode="General" sourceLinked="1"/>
        <c:tickLblPos val="none"/>
        <c:crossAx val="643966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Femmes 15-24  ans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20.3</c:v>
                </c:pt>
                <c:pt idx="1">
                  <c:v>75.099999999999994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 15-24  ans</c:v>
                </c:pt>
              </c:strCache>
            </c:strRef>
          </c:tx>
          <c:spPr>
            <a:solidFill>
              <a:schemeClr val="accent3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24.8</c:v>
                </c:pt>
                <c:pt idx="1">
                  <c:v>74.599999999999994</c:v>
                </c:pt>
              </c:numCache>
            </c:numRef>
          </c:val>
        </c:ser>
        <c:dLbls>
          <c:showVal val="1"/>
        </c:dLbls>
        <c:gapWidth val="100"/>
        <c:overlap val="-10"/>
        <c:axId val="135862528"/>
        <c:axId val="135868416"/>
      </c:barChart>
      <c:catAx>
        <c:axId val="135862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5868416"/>
        <c:crosses val="autoZero"/>
        <c:auto val="1"/>
        <c:lblAlgn val="ctr"/>
        <c:lblOffset val="100"/>
        <c:tickLblSkip val="1"/>
        <c:tickMarkSkip val="1"/>
      </c:catAx>
      <c:valAx>
        <c:axId val="135868416"/>
        <c:scaling>
          <c:orientation val="minMax"/>
          <c:max val="80"/>
          <c:min val="0"/>
        </c:scaling>
        <c:delete val="1"/>
        <c:axPos val="l"/>
        <c:numFmt formatCode="0" sourceLinked="1"/>
        <c:tickLblPos val="none"/>
        <c:crossAx val="135862528"/>
        <c:crosses val="autoZero"/>
        <c:crossBetween val="between"/>
        <c:majorUnit val="1"/>
        <c:minorUnit val="1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'Graph 12'!$A$7</c:f>
              <c:strCache>
                <c:ptCount val="1"/>
                <c:pt idx="0">
                  <c:v>2005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12'!$B$6:$F$6</c:f>
              <c:strCache>
                <c:ptCount val="5"/>
                <c:pt idx="0">
                  <c:v>Femmes de
15-24 ans</c:v>
                </c:pt>
                <c:pt idx="1">
                  <c:v>Hommes de
15-24 ans</c:v>
                </c:pt>
                <c:pt idx="3">
                  <c:v>Femmes de
18-24 ans</c:v>
                </c:pt>
                <c:pt idx="4">
                  <c:v>Hommes de
18-24 ans</c:v>
                </c:pt>
              </c:strCache>
            </c:strRef>
          </c:cat>
          <c:val>
            <c:numRef>
              <c:f>'Graph 12'!$B$7:$F$7</c:f>
              <c:numCache>
                <c:formatCode>General</c:formatCode>
                <c:ptCount val="5"/>
                <c:pt idx="0">
                  <c:v>23.5</c:v>
                </c:pt>
                <c:pt idx="1">
                  <c:v>26.9</c:v>
                </c:pt>
                <c:pt idx="3">
                  <c:v>81.099999999999994</c:v>
                </c:pt>
                <c:pt idx="4">
                  <c:v>77.5</c:v>
                </c:pt>
              </c:numCache>
            </c:numRef>
          </c:val>
        </c:ser>
        <c:ser>
          <c:idx val="2"/>
          <c:order val="1"/>
          <c:tx>
            <c:strRef>
              <c:f>'Graph 12'!$A$8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12'!$B$6:$F$6</c:f>
              <c:strCache>
                <c:ptCount val="5"/>
                <c:pt idx="0">
                  <c:v>Femmes de
15-24 ans</c:v>
                </c:pt>
                <c:pt idx="1">
                  <c:v>Hommes de
15-24 ans</c:v>
                </c:pt>
                <c:pt idx="3">
                  <c:v>Femmes de
18-24 ans</c:v>
                </c:pt>
                <c:pt idx="4">
                  <c:v>Hommes de
18-24 ans</c:v>
                </c:pt>
              </c:strCache>
            </c:strRef>
          </c:cat>
          <c:val>
            <c:numRef>
              <c:f>'Graph 12'!$B$8:$F$8</c:f>
              <c:numCache>
                <c:formatCode>General</c:formatCode>
                <c:ptCount val="5"/>
                <c:pt idx="0">
                  <c:v>20.3</c:v>
                </c:pt>
                <c:pt idx="1">
                  <c:v>24.8</c:v>
                </c:pt>
                <c:pt idx="3">
                  <c:v>75.099999999999994</c:v>
                </c:pt>
                <c:pt idx="4">
                  <c:v>74.599999999999994</c:v>
                </c:pt>
              </c:numCache>
            </c:numRef>
          </c:val>
        </c:ser>
        <c:dLbls>
          <c:showVal val="1"/>
        </c:dLbls>
        <c:gapWidth val="100"/>
        <c:overlap val="-10"/>
        <c:axId val="64420096"/>
        <c:axId val="63406080"/>
      </c:barChart>
      <c:catAx>
        <c:axId val="64420096"/>
        <c:scaling>
          <c:orientation val="minMax"/>
        </c:scaling>
        <c:axPos val="b"/>
        <c:numFmt formatCode="General" sourceLinked="1"/>
        <c:majorTickMark val="none"/>
        <c:tickLblPos val="nextTo"/>
        <c:crossAx val="63406080"/>
        <c:crosses val="autoZero"/>
        <c:auto val="1"/>
        <c:lblAlgn val="ctr"/>
        <c:lblOffset val="100"/>
      </c:catAx>
      <c:valAx>
        <c:axId val="63406080"/>
        <c:scaling>
          <c:orientation val="minMax"/>
        </c:scaling>
        <c:delete val="1"/>
        <c:axPos val="l"/>
        <c:numFmt formatCode="General" sourceLinked="1"/>
        <c:tickLblPos val="none"/>
        <c:crossAx val="6442009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544462265302828E-2"/>
          <c:y val="0.16326556516501012"/>
          <c:w val="0.96691107546939437"/>
          <c:h val="0.667672647476442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 15-24 ans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Ayant eu de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65.8</c:v>
                </c:pt>
                <c:pt idx="1">
                  <c:v>32.6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 15-24 ans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Ayant eu de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66.099999999999994</c:v>
                </c:pt>
                <c:pt idx="1">
                  <c:v>42.7</c:v>
                </c:pt>
              </c:numCache>
            </c:numRef>
          </c:val>
        </c:ser>
        <c:dLbls>
          <c:showVal val="1"/>
        </c:dLbls>
        <c:gapWidth val="100"/>
        <c:overlap val="-10"/>
        <c:axId val="135767168"/>
        <c:axId val="135768704"/>
      </c:barChart>
      <c:catAx>
        <c:axId val="1357671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5768704"/>
        <c:crosses val="autoZero"/>
        <c:auto val="1"/>
        <c:lblAlgn val="ctr"/>
        <c:lblOffset val="100"/>
        <c:tickLblSkip val="1"/>
        <c:tickMarkSkip val="1"/>
      </c:catAx>
      <c:valAx>
        <c:axId val="135768704"/>
        <c:scaling>
          <c:orientation val="minMax"/>
        </c:scaling>
        <c:delete val="1"/>
        <c:axPos val="l"/>
        <c:numFmt formatCode="0" sourceLinked="1"/>
        <c:tickLblPos val="none"/>
        <c:crossAx val="13576716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'Graph 13'!$A$7</c:f>
              <c:strCache>
                <c:ptCount val="1"/>
                <c:pt idx="0">
                  <c:v>2005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13'!$B$6:$F$6</c:f>
              <c:strCache>
                <c:ptCount val="5"/>
                <c:pt idx="0">
                  <c:v>Femmes de
15-24 ans</c:v>
                </c:pt>
                <c:pt idx="1">
                  <c:v>Hommes de
15-24 ans</c:v>
                </c:pt>
                <c:pt idx="3">
                  <c:v>Femmes de
15-24 ans</c:v>
                </c:pt>
                <c:pt idx="4">
                  <c:v>Hommes de
15-24 ans</c:v>
                </c:pt>
              </c:strCache>
            </c:strRef>
          </c:cat>
          <c:val>
            <c:numRef>
              <c:f>'Graph 13'!$B$7:$F$7</c:f>
              <c:numCache>
                <c:formatCode>General</c:formatCode>
                <c:ptCount val="5"/>
                <c:pt idx="0">
                  <c:v>59.2</c:v>
                </c:pt>
                <c:pt idx="1">
                  <c:v>66.400000000000006</c:v>
                </c:pt>
                <c:pt idx="3">
                  <c:v>21</c:v>
                </c:pt>
                <c:pt idx="4">
                  <c:v>36.300000000000004</c:v>
                </c:pt>
              </c:numCache>
            </c:numRef>
          </c:val>
        </c:ser>
        <c:ser>
          <c:idx val="2"/>
          <c:order val="1"/>
          <c:tx>
            <c:strRef>
              <c:f>'Graph 13'!$A$8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13'!$B$6:$F$6</c:f>
              <c:strCache>
                <c:ptCount val="5"/>
                <c:pt idx="0">
                  <c:v>Femmes de
15-24 ans</c:v>
                </c:pt>
                <c:pt idx="1">
                  <c:v>Hommes de
15-24 ans</c:v>
                </c:pt>
                <c:pt idx="3">
                  <c:v>Femmes de
15-24 ans</c:v>
                </c:pt>
                <c:pt idx="4">
                  <c:v>Hommes de
15-24 ans</c:v>
                </c:pt>
              </c:strCache>
            </c:strRef>
          </c:cat>
          <c:val>
            <c:numRef>
              <c:f>'Graph 13'!$B$8:$F$8</c:f>
              <c:numCache>
                <c:formatCode>General</c:formatCode>
                <c:ptCount val="5"/>
                <c:pt idx="0">
                  <c:v>65.8</c:v>
                </c:pt>
                <c:pt idx="1">
                  <c:v>66.099999999999994</c:v>
                </c:pt>
                <c:pt idx="3">
                  <c:v>32.6</c:v>
                </c:pt>
                <c:pt idx="4">
                  <c:v>42.7</c:v>
                </c:pt>
              </c:numCache>
            </c:numRef>
          </c:val>
        </c:ser>
        <c:dLbls>
          <c:showVal val="1"/>
        </c:dLbls>
        <c:gapWidth val="100"/>
        <c:overlap val="-10"/>
        <c:axId val="64492672"/>
        <c:axId val="64494208"/>
      </c:barChart>
      <c:catAx>
        <c:axId val="64492672"/>
        <c:scaling>
          <c:orientation val="minMax"/>
        </c:scaling>
        <c:axPos val="b"/>
        <c:numFmt formatCode="General" sourceLinked="1"/>
        <c:majorTickMark val="none"/>
        <c:tickLblPos val="nextTo"/>
        <c:crossAx val="64494208"/>
        <c:crosses val="autoZero"/>
        <c:auto val="1"/>
        <c:lblAlgn val="ctr"/>
        <c:lblOffset val="100"/>
      </c:catAx>
      <c:valAx>
        <c:axId val="64494208"/>
        <c:scaling>
          <c:orientation val="minMax"/>
        </c:scaling>
        <c:delete val="1"/>
        <c:axPos val="l"/>
        <c:numFmt formatCode="General" sourceLinked="1"/>
        <c:tickLblPos val="none"/>
        <c:crossAx val="644926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 15-24 ans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5.9</c:v>
                </c:pt>
                <c:pt idx="1">
                  <c:v>10.5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 15-24 ans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2.8</c:v>
                </c:pt>
                <c:pt idx="1">
                  <c:v>6.3</c:v>
                </c:pt>
              </c:numCache>
            </c:numRef>
          </c:val>
        </c:ser>
        <c:dLbls>
          <c:showVal val="1"/>
        </c:dLbls>
        <c:gapWidth val="100"/>
        <c:overlap val="-10"/>
        <c:axId val="136008448"/>
        <c:axId val="136010368"/>
      </c:barChart>
      <c:catAx>
        <c:axId val="1360084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err="1" smtClean="0"/>
                  <a:t>Âge</a:t>
                </a:r>
                <a:endParaRPr lang="en-US" dirty="0"/>
              </a:p>
            </c:rich>
          </c:tx>
          <c:layout/>
        </c:title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136010368"/>
        <c:crosses val="autoZero"/>
        <c:auto val="1"/>
        <c:lblAlgn val="ctr"/>
        <c:lblOffset val="100"/>
        <c:tickLblSkip val="1"/>
        <c:tickMarkSkip val="1"/>
      </c:catAx>
      <c:valAx>
        <c:axId val="136010368"/>
        <c:scaling>
          <c:orientation val="minMax"/>
        </c:scaling>
        <c:delete val="1"/>
        <c:axPos val="l"/>
        <c:numFmt formatCode="0" sourceLinked="1"/>
        <c:tickLblPos val="none"/>
        <c:crossAx val="1360084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5449662542182228"/>
          <c:y val="0"/>
          <c:w val="0.64746933419036901"/>
          <c:h val="7.8148968374023201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Aucun</c:v>
                </c:pt>
                <c:pt idx="1">
                  <c:v>Primaire</c:v>
                </c:pt>
                <c:pt idx="2">
                  <c:v>Secondaire 1er cycle</c:v>
                </c:pt>
                <c:pt idx="3">
                  <c:v>Secondaire 2nd cycle ou plus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41.7</c:v>
                </c:pt>
                <c:pt idx="1">
                  <c:v>49.9</c:v>
                </c:pt>
                <c:pt idx="2">
                  <c:v>60.3</c:v>
                </c:pt>
                <c:pt idx="3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Aucun</c:v>
                </c:pt>
                <c:pt idx="1">
                  <c:v>Primaire</c:v>
                </c:pt>
                <c:pt idx="2">
                  <c:v>Secondaire 1er cycle</c:v>
                </c:pt>
                <c:pt idx="3">
                  <c:v>Secondaire 2nd cycle ou plus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63.4</c:v>
                </c:pt>
                <c:pt idx="1">
                  <c:v>71.900000000000006</c:v>
                </c:pt>
                <c:pt idx="2">
                  <c:v>77.400000000000006</c:v>
                </c:pt>
                <c:pt idx="3">
                  <c:v>79.3</c:v>
                </c:pt>
              </c:numCache>
            </c:numRef>
          </c:val>
        </c:ser>
        <c:dLbls>
          <c:showVal val="1"/>
        </c:dLbls>
        <c:gapWidth val="100"/>
        <c:overlap val="-10"/>
        <c:axId val="111000960"/>
        <c:axId val="111002752"/>
      </c:barChart>
      <c:catAx>
        <c:axId val="111000960"/>
        <c:scaling>
          <c:orientation val="minMax"/>
        </c:scaling>
        <c:axPos val="b"/>
        <c:majorTickMark val="none"/>
        <c:tickLblPos val="nextTo"/>
        <c:crossAx val="111002752"/>
        <c:crosses val="autoZero"/>
        <c:auto val="1"/>
        <c:lblAlgn val="ctr"/>
        <c:lblOffset val="100"/>
      </c:catAx>
      <c:valAx>
        <c:axId val="111002752"/>
        <c:scaling>
          <c:orientation val="minMax"/>
        </c:scaling>
        <c:delete val="1"/>
        <c:axPos val="l"/>
        <c:numFmt formatCode="0" sourceLinked="1"/>
        <c:tickLblPos val="none"/>
        <c:crossAx val="1110009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3265104128339136"/>
          <c:y val="1.5873015873015879E-2"/>
          <c:w val="0.31164483528344039"/>
          <c:h val="7.3426446694163233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1707317073170734"/>
          <c:y val="0"/>
          <c:w val="0.78292682926829271"/>
          <c:h val="0.95330604507769856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3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Une personne paraissant en bonne santé peut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la sorcellerie</c:v>
                </c:pt>
                <c:pt idx="3">
                  <c:v>Le sida ne peut pas être transmis en partageant les repas d'une personne infectée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87.3</c:v>
                </c:pt>
                <c:pt idx="1">
                  <c:v>58.6</c:v>
                </c:pt>
                <c:pt idx="2">
                  <c:v>50.7</c:v>
                </c:pt>
                <c:pt idx="3">
                  <c:v>78.8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Une personne paraissant en bonne santé peut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la sorcellerie</c:v>
                </c:pt>
                <c:pt idx="3">
                  <c:v>Le sida ne peut pas être transmis en partageant les repas d'une personne infectée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79.099999999999994</c:v>
                </c:pt>
                <c:pt idx="1">
                  <c:v>49.3</c:v>
                </c:pt>
                <c:pt idx="2">
                  <c:v>24.7</c:v>
                </c:pt>
                <c:pt idx="3">
                  <c:v>72.3</c:v>
                </c:pt>
              </c:numCache>
            </c:numRef>
          </c:val>
        </c:ser>
        <c:gapWidth val="100"/>
        <c:overlap val="-10"/>
        <c:axId val="92074368"/>
        <c:axId val="92075904"/>
      </c:barChart>
      <c:catAx>
        <c:axId val="9207436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2075904"/>
        <c:crosses val="autoZero"/>
        <c:auto val="1"/>
        <c:lblAlgn val="ctr"/>
        <c:lblOffset val="100"/>
        <c:tickLblSkip val="1"/>
        <c:tickMarkSkip val="1"/>
      </c:catAx>
      <c:valAx>
        <c:axId val="92075904"/>
        <c:scaling>
          <c:orientation val="minMax"/>
          <c:max val="95"/>
        </c:scaling>
        <c:delete val="1"/>
        <c:axPos val="b"/>
        <c:numFmt formatCode="0" sourceLinked="1"/>
        <c:tickLblPos val="none"/>
        <c:crossAx val="92074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779610318980446"/>
          <c:y val="0.30153855768028998"/>
          <c:w val="0.17220389681019627"/>
          <c:h val="0.13303795358913484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'Graph 6'!$A$7</c:f>
              <c:strCache>
                <c:ptCount val="1"/>
                <c:pt idx="0">
                  <c:v>2005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'Graph 6'!$B$6:$F$6</c:f>
              <c:strCache>
                <c:ptCount val="5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</c:strCache>
            </c:strRef>
          </c:cat>
          <c:val>
            <c:numRef>
              <c:f>'Graph 6'!$B$7:$F$7</c:f>
              <c:numCache>
                <c:formatCode>General</c:formatCode>
                <c:ptCount val="5"/>
                <c:pt idx="0">
                  <c:v>52.5</c:v>
                </c:pt>
                <c:pt idx="1">
                  <c:v>56.1</c:v>
                </c:pt>
                <c:pt idx="3">
                  <c:v>27.4</c:v>
                </c:pt>
                <c:pt idx="4">
                  <c:v>51.9</c:v>
                </c:pt>
              </c:numCache>
            </c:numRef>
          </c:val>
        </c:ser>
        <c:ser>
          <c:idx val="2"/>
          <c:order val="1"/>
          <c:tx>
            <c:strRef>
              <c:f>'Graph 6'!$A$8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#,##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'Graph 6'!$B$6:$F$6</c:f>
              <c:strCache>
                <c:ptCount val="5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</c:strCache>
            </c:strRef>
          </c:cat>
          <c:val>
            <c:numRef>
              <c:f>'Graph 6'!$B$8:$F$8</c:f>
              <c:numCache>
                <c:formatCode>General</c:formatCode>
                <c:ptCount val="5"/>
                <c:pt idx="0">
                  <c:v>49.3</c:v>
                </c:pt>
                <c:pt idx="1">
                  <c:v>58.6</c:v>
                </c:pt>
                <c:pt idx="3">
                  <c:v>24.7</c:v>
                </c:pt>
                <c:pt idx="4">
                  <c:v>50.7</c:v>
                </c:pt>
              </c:numCache>
            </c:numRef>
          </c:val>
        </c:ser>
        <c:dLbls>
          <c:showVal val="1"/>
        </c:dLbls>
        <c:gapWidth val="100"/>
        <c:overlap val="-10"/>
        <c:axId val="63597184"/>
        <c:axId val="63615360"/>
      </c:barChart>
      <c:catAx>
        <c:axId val="63597184"/>
        <c:scaling>
          <c:orientation val="minMax"/>
        </c:scaling>
        <c:axPos val="b"/>
        <c:numFmt formatCode="General" sourceLinked="1"/>
        <c:majorTickMark val="none"/>
        <c:tickLblPos val="nextTo"/>
        <c:crossAx val="63615360"/>
        <c:crosses val="autoZero"/>
        <c:auto val="1"/>
        <c:lblAlgn val="ctr"/>
        <c:lblOffset val="100"/>
      </c:catAx>
      <c:valAx>
        <c:axId val="63615360"/>
        <c:scaling>
          <c:orientation val="minMax"/>
        </c:scaling>
        <c:delete val="1"/>
        <c:axPos val="l"/>
        <c:numFmt formatCode="General" sourceLinked="1"/>
        <c:tickLblPos val="none"/>
        <c:crossAx val="6359718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6218075441890345"/>
          <c:y val="4.1636778647318684E-2"/>
          <c:w val="0.79344172565716209"/>
          <c:h val="0.9515949533561356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3.2637824352098541E-3"/>
                  <c:y val="9.1088177612700123E-3"/>
                </c:manualLayout>
              </c:layout>
              <c:dLblPos val="outEnd"/>
              <c:showVal val="1"/>
            </c:dLbl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dLblPos val="outEnd"/>
            <c:showVal val="1"/>
          </c:dLbls>
          <c:cat>
            <c:strRef>
              <c:f>Sheet1!$A$2:$A$4</c:f>
              <c:strCache>
                <c:ptCount val="3"/>
                <c:pt idx="0">
                  <c:v>Congo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9.3000000000000007</c:v>
                </c:pt>
                <c:pt idx="1">
                  <c:v>11.6</c:v>
                </c:pt>
                <c:pt idx="2">
                  <c:v>5.6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3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Congo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26.2</c:v>
                </c:pt>
                <c:pt idx="1">
                  <c:v>30.1</c:v>
                </c:pt>
                <c:pt idx="2">
                  <c:v>19.399999999999999</c:v>
                </c:pt>
              </c:numCache>
            </c:numRef>
          </c:val>
        </c:ser>
        <c:gapWidth val="100"/>
        <c:overlap val="-10"/>
        <c:axId val="133138304"/>
        <c:axId val="133139840"/>
      </c:barChart>
      <c:catAx>
        <c:axId val="13313830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3139840"/>
        <c:crosses val="autoZero"/>
        <c:auto val="1"/>
        <c:lblAlgn val="ctr"/>
        <c:lblOffset val="100"/>
        <c:tickLblSkip val="1"/>
        <c:tickMarkSkip val="1"/>
      </c:catAx>
      <c:valAx>
        <c:axId val="133139840"/>
        <c:scaling>
          <c:orientation val="minMax"/>
        </c:scaling>
        <c:delete val="1"/>
        <c:axPos val="t"/>
        <c:numFmt formatCode="0" sourceLinked="1"/>
        <c:tickLblPos val="none"/>
        <c:crossAx val="1331383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687239547714033"/>
          <c:y val="1.1918668927942289E-3"/>
          <c:w val="0.15006713486748877"/>
          <c:h val="0.27550570327975377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Le VIH peut être transmis en allaitant</c:v>
                </c:pt>
                <c:pt idx="1">
                  <c:v>Le risque de transmission peut être réduit par la prise de médicaments spéciaux durant la grossesse </c:v>
                </c:pt>
                <c:pt idx="2">
                  <c:v>Les deux déclarations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55.2</c:v>
                </c:pt>
                <c:pt idx="1">
                  <c:v>43.1</c:v>
                </c:pt>
                <c:pt idx="2">
                  <c:v>29.4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Le VIH peut être transmis en allaitant</c:v>
                </c:pt>
                <c:pt idx="1">
                  <c:v>Le risque de transmission peut être réduit par la prise de médicaments spéciaux durant la grossesse </c:v>
                </c:pt>
                <c:pt idx="2">
                  <c:v>Les deux déclarations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56</c:v>
                </c:pt>
                <c:pt idx="1">
                  <c:v>44.8</c:v>
                </c:pt>
                <c:pt idx="2">
                  <c:v>30</c:v>
                </c:pt>
              </c:numCache>
            </c:numRef>
          </c:val>
        </c:ser>
        <c:dLbls>
          <c:showVal val="1"/>
        </c:dLbls>
        <c:gapWidth val="100"/>
        <c:overlap val="-10"/>
        <c:axId val="133273472"/>
        <c:axId val="133275008"/>
      </c:barChart>
      <c:catAx>
        <c:axId val="1332734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en-US"/>
          </a:p>
        </c:txPr>
        <c:crossAx val="133275008"/>
        <c:crosses val="autoZero"/>
        <c:auto val="1"/>
        <c:lblAlgn val="ctr"/>
        <c:lblOffset val="100"/>
        <c:tickLblSkip val="1"/>
        <c:tickMarkSkip val="1"/>
      </c:catAx>
      <c:valAx>
        <c:axId val="133275008"/>
        <c:scaling>
          <c:orientation val="minMax"/>
        </c:scaling>
        <c:delete val="1"/>
        <c:axPos val="l"/>
        <c:numFmt formatCode="0" sourceLinked="1"/>
        <c:tickLblPos val="none"/>
        <c:crossAx val="1332734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'Graph 5'!$A$7</c:f>
              <c:strCache>
                <c:ptCount val="1"/>
                <c:pt idx="0">
                  <c:v>2005</c:v>
                </c:pt>
              </c:strCache>
            </c:strRef>
          </c:tx>
          <c:spPr>
            <a:solidFill>
              <a:schemeClr val="accent1"/>
            </a:solidFill>
          </c:spPr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5'!$B$6:$I$6</c:f>
              <c:strCache>
                <c:ptCount val="8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  <c:pt idx="6">
                  <c:v>Femmes</c:v>
                </c:pt>
                <c:pt idx="7">
                  <c:v>Hommes</c:v>
                </c:pt>
              </c:strCache>
            </c:strRef>
          </c:cat>
          <c:val>
            <c:numRef>
              <c:f>'Graph 5'!$B$7:$I$7</c:f>
              <c:numCache>
                <c:formatCode>General</c:formatCode>
                <c:ptCount val="8"/>
                <c:pt idx="0">
                  <c:v>46.1</c:v>
                </c:pt>
                <c:pt idx="1">
                  <c:v>44</c:v>
                </c:pt>
                <c:pt idx="3">
                  <c:v>27</c:v>
                </c:pt>
                <c:pt idx="4">
                  <c:v>25.4</c:v>
                </c:pt>
                <c:pt idx="6">
                  <c:v>17.2</c:v>
                </c:pt>
                <c:pt idx="7">
                  <c:v>13.6</c:v>
                </c:pt>
              </c:numCache>
            </c:numRef>
          </c:val>
        </c:ser>
        <c:ser>
          <c:idx val="2"/>
          <c:order val="1"/>
          <c:tx>
            <c:strRef>
              <c:f>'Graph 5'!$A$8</c:f>
              <c:strCache>
                <c:ptCount val="1"/>
                <c:pt idx="0">
                  <c:v>2009</c:v>
                </c:pt>
              </c:strCache>
            </c:strRef>
          </c:tx>
          <c:spPr>
            <a:solidFill>
              <a:schemeClr val="accent2"/>
            </a:solidFill>
          </c:spPr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'Graph 5'!$B$6:$I$6</c:f>
              <c:strCache>
                <c:ptCount val="8"/>
                <c:pt idx="0">
                  <c:v>Femmes</c:v>
                </c:pt>
                <c:pt idx="1">
                  <c:v>Hommes</c:v>
                </c:pt>
                <c:pt idx="3">
                  <c:v>Femmes</c:v>
                </c:pt>
                <c:pt idx="4">
                  <c:v>Hommes</c:v>
                </c:pt>
                <c:pt idx="6">
                  <c:v>Femmes</c:v>
                </c:pt>
                <c:pt idx="7">
                  <c:v>Hommes</c:v>
                </c:pt>
              </c:strCache>
            </c:strRef>
          </c:cat>
          <c:val>
            <c:numRef>
              <c:f>'Graph 5'!$B$8:$I$8</c:f>
              <c:numCache>
                <c:formatCode>General</c:formatCode>
                <c:ptCount val="8"/>
                <c:pt idx="0">
                  <c:v>55.2</c:v>
                </c:pt>
                <c:pt idx="1">
                  <c:v>56</c:v>
                </c:pt>
                <c:pt idx="3">
                  <c:v>43.1</c:v>
                </c:pt>
                <c:pt idx="4">
                  <c:v>44.8</c:v>
                </c:pt>
                <c:pt idx="6">
                  <c:v>29.4</c:v>
                </c:pt>
                <c:pt idx="7">
                  <c:v>30</c:v>
                </c:pt>
              </c:numCache>
            </c:numRef>
          </c:val>
        </c:ser>
        <c:dLbls>
          <c:showVal val="1"/>
        </c:dLbls>
        <c:gapWidth val="100"/>
        <c:overlap val="-10"/>
        <c:axId val="63657472"/>
        <c:axId val="63659008"/>
      </c:barChart>
      <c:catAx>
        <c:axId val="63657472"/>
        <c:scaling>
          <c:orientation val="minMax"/>
        </c:scaling>
        <c:axPos val="b"/>
        <c:numFmt formatCode="General" sourceLinked="1"/>
        <c:majorTickMark val="none"/>
        <c:tickLblPos val="nextTo"/>
        <c:crossAx val="63659008"/>
        <c:crosses val="autoZero"/>
        <c:auto val="1"/>
        <c:lblAlgn val="ctr"/>
        <c:lblOffset val="100"/>
      </c:catAx>
      <c:valAx>
        <c:axId val="63659008"/>
        <c:scaling>
          <c:orientation val="minMax"/>
        </c:scaling>
        <c:delete val="1"/>
        <c:axPos val="l"/>
        <c:numFmt formatCode="General" sourceLinked="1"/>
        <c:tickLblPos val="none"/>
        <c:crossAx val="636574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3095243072492049"/>
          <c:y val="8.6050058960021436E-2"/>
          <c:w val="0.45282338048451931"/>
          <c:h val="0.88389535547187115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VIH/sida</c:v>
                </c:pt>
                <c:pt idx="2">
                  <c:v>Pensent qu'une enseignante vivant avec le VIH est autorisée à continuer d'enseigner</c:v>
                </c:pt>
                <c:pt idx="3">
                  <c:v>Achèteraient des légumes frais à un commerçant vivant avec le VIH/sida</c:v>
                </c:pt>
                <c:pt idx="4">
                  <c:v>Seraient prêts à s'occuper à la maison d'un parent vivant avec le VIH/sida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20.100000000000001</c:v>
                </c:pt>
                <c:pt idx="1">
                  <c:v>39</c:v>
                </c:pt>
                <c:pt idx="2">
                  <c:v>67.8</c:v>
                </c:pt>
                <c:pt idx="3">
                  <c:v>70.5</c:v>
                </c:pt>
                <c:pt idx="4">
                  <c:v>84.3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VIH/sida</c:v>
                </c:pt>
                <c:pt idx="2">
                  <c:v>Pensent qu'une enseignante vivant avec le VIH est autorisée à continuer d'enseigner</c:v>
                </c:pt>
                <c:pt idx="3">
                  <c:v>Achèteraient des légumes frais à un commerçant vivant avec le VIH/sida</c:v>
                </c:pt>
                <c:pt idx="4">
                  <c:v>Seraient prêts à s'occuper à la maison d'un parent vivant avec le VIH/sida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7.7</c:v>
                </c:pt>
                <c:pt idx="1">
                  <c:v>21.4</c:v>
                </c:pt>
                <c:pt idx="2">
                  <c:v>60.8</c:v>
                </c:pt>
                <c:pt idx="3">
                  <c:v>52.8</c:v>
                </c:pt>
                <c:pt idx="4">
                  <c:v>81.900000000000006</c:v>
                </c:pt>
              </c:numCache>
            </c:numRef>
          </c:val>
        </c:ser>
        <c:dLbls>
          <c:showVal val="1"/>
        </c:dLbls>
        <c:gapWidth val="100"/>
        <c:overlap val="-10"/>
        <c:axId val="133825280"/>
        <c:axId val="134807936"/>
      </c:barChart>
      <c:catAx>
        <c:axId val="13382528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134807936"/>
        <c:crosses val="autoZero"/>
        <c:auto val="1"/>
        <c:lblAlgn val="ctr"/>
        <c:lblOffset val="100"/>
      </c:catAx>
      <c:valAx>
        <c:axId val="134807936"/>
        <c:scaling>
          <c:orientation val="minMax"/>
        </c:scaling>
        <c:delete val="1"/>
        <c:axPos val="b"/>
        <c:numFmt formatCode="0" sourceLinked="1"/>
        <c:tickLblPos val="none"/>
        <c:crossAx val="1338252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0339363290795545"/>
          <c:y val="1.4492753623188409E-2"/>
          <c:w val="0.28746549461489762"/>
          <c:h val="6.7041538285975116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0.4985</cdr:x>
      <cdr:y>0.51275</cdr:y>
    </cdr:from>
    <cdr:to>
      <cdr:x>0.50225</cdr:x>
      <cdr:y>0.57975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41591" y="2481043"/>
          <a:ext cx="28147" cy="32419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0.4985</cdr:x>
      <cdr:y>0.51275</cdr:y>
    </cdr:from>
    <cdr:to>
      <cdr:x>0.50225</cdr:x>
      <cdr:y>0.57975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41591" y="2481043"/>
          <a:ext cx="28147" cy="32419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408" y="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408" y="883158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>
              <a:defRPr sz="1200"/>
            </a:lvl1pPr>
          </a:lstStyle>
          <a:p>
            <a:fld id="{CC439991-256A-4B94-B34A-2DF4750ABCF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>
              <a:defRPr sz="1200"/>
            </a:lvl1pPr>
          </a:lstStyle>
          <a:p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408" y="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>
              <a:defRPr sz="1200"/>
            </a:lvl1pPr>
          </a:lstStyle>
          <a:p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815" y="4415791"/>
            <a:ext cx="502837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>
              <a:defRPr sz="1200"/>
            </a:lvl1pPr>
          </a:lstStyle>
          <a:p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408" y="8831580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>
              <a:defRPr sz="1200"/>
            </a:lvl1pPr>
          </a:lstStyle>
          <a:p>
            <a:fld id="{6AE51EB7-40D1-4BBB-96CF-418336A2BFA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1CFB6D-C6D3-4944-9705-58B59109A8E1}" type="slidenum">
              <a:rPr lang="en-US"/>
              <a:pPr/>
              <a:t>2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1CFB6D-C6D3-4944-9705-58B59109A8E1}" type="slidenum">
              <a:rPr lang="en-US"/>
              <a:pPr/>
              <a:t>14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BA11FE-EE4C-4BFD-A10F-8651E3E35072}" type="slidenum">
              <a:rPr lang="en-US"/>
              <a:pPr/>
              <a:t>17</a:t>
            </a:fld>
            <a:endParaRPr lang="en-US"/>
          </a:p>
        </p:txBody>
      </p:sp>
      <p:sp>
        <p:nvSpPr>
          <p:cNvPr id="151554" name="Rectangle 7"/>
          <p:cNvSpPr txBox="1">
            <a:spLocks noGrp="1" noChangeArrowheads="1"/>
          </p:cNvSpPr>
          <p:nvPr/>
        </p:nvSpPr>
        <p:spPr bwMode="auto">
          <a:xfrm>
            <a:off x="3884853" y="8829988"/>
            <a:ext cx="297159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21" tIns="46061" rIns="92121" bIns="46061" anchor="b"/>
          <a:lstStyle/>
          <a:p>
            <a:pPr algn="r" defTabSz="921903" eaLnBrk="1" hangingPunct="1"/>
            <a:fld id="{61D02517-2105-4C89-80CA-2B81EA511992}" type="slidenum">
              <a:rPr lang="en-US" sz="1200">
                <a:latin typeface="Arial" charset="0"/>
                <a:cs typeface="Arial" charset="0"/>
              </a:rPr>
              <a:pPr algn="r" defTabSz="921903" eaLnBrk="1" hangingPunct="1"/>
              <a:t>17</a:t>
            </a:fld>
            <a:endParaRPr lang="en-US" sz="1200" dirty="0">
              <a:latin typeface="Arial" charset="0"/>
              <a:cs typeface="Arial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1CFB6D-C6D3-4944-9705-58B59109A8E1}" type="slidenum">
              <a:rPr lang="en-US"/>
              <a:pPr/>
              <a:t>19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1CFB6D-C6D3-4944-9705-58B59109A8E1}" type="slidenum">
              <a:rPr lang="en-US"/>
              <a:pPr/>
              <a:t>25</a:t>
            </a:fld>
            <a:endParaRPr 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71208D-62B1-4AF5-A5AC-17D0B5C0769D}" type="slidenum">
              <a:rPr lang="en-US"/>
              <a:pPr/>
              <a:t>29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EBDABE-D782-4B48-99C0-5C355F5CAA6B}" type="slidenum">
              <a:rPr lang="en-US"/>
              <a:pPr/>
              <a:t>31</a:t>
            </a:fld>
            <a:endParaRPr lang="en-US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fr-C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458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dirty="0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228600" y="457200"/>
            <a:ext cx="868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600" b="1" dirty="0" smtClean="0">
                <a:solidFill>
                  <a:schemeClr val="bg2"/>
                </a:solidFill>
                <a:latin typeface="+mj-lt"/>
              </a:rPr>
              <a:t>Connaissance, </a:t>
            </a:r>
            <a:r>
              <a:rPr lang="fr-FR" sz="3600" b="1" dirty="0" smtClean="0">
                <a:solidFill>
                  <a:schemeClr val="bg2"/>
                </a:solidFill>
                <a:latin typeface="+mj-lt"/>
              </a:rPr>
              <a:t>Attitudes </a:t>
            </a:r>
            <a:r>
              <a:rPr lang="fr-FR" sz="3600" b="1" dirty="0">
                <a:solidFill>
                  <a:schemeClr val="bg2"/>
                </a:solidFill>
                <a:latin typeface="+mj-lt"/>
              </a:rPr>
              <a:t>et Comportements </a:t>
            </a:r>
            <a:br>
              <a:rPr lang="fr-FR" sz="3600" b="1" dirty="0">
                <a:solidFill>
                  <a:schemeClr val="bg2"/>
                </a:solidFill>
                <a:latin typeface="+mj-lt"/>
              </a:rPr>
            </a:br>
            <a:r>
              <a:rPr lang="fr-FR" sz="3600" b="1" dirty="0" smtClean="0">
                <a:solidFill>
                  <a:schemeClr val="bg2"/>
                </a:solidFill>
                <a:latin typeface="+mj-lt"/>
              </a:rPr>
              <a:t>vis-à-vis du VIH/sida</a:t>
            </a:r>
            <a:endParaRPr lang="fr-CI" sz="36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7" name="Picture 16" descr="Congo_Scene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441972"/>
            <a:ext cx="9161928" cy="18252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914400" y="5029200"/>
            <a:ext cx="7391400" cy="1600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Enquête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Séroprévalence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et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les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Indicateurs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du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Sida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au Congo (ESISC-I) 2009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8006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fr-CI" sz="2400" dirty="0" smtClean="0"/>
              <a:t>Les enquêtés ayant une connaissance compl</a:t>
            </a:r>
            <a:r>
              <a:rPr lang="fr-CI" sz="2400" dirty="0" smtClean="0"/>
              <a:t>ète :</a:t>
            </a:r>
          </a:p>
          <a:p>
            <a:pPr>
              <a:lnSpc>
                <a:spcPct val="90000"/>
              </a:lnSpc>
              <a:buNone/>
            </a:pPr>
            <a:endParaRPr lang="fr-CI" sz="2400" dirty="0" smtClean="0"/>
          </a:p>
          <a:p>
            <a:pPr>
              <a:lnSpc>
                <a:spcPct val="90000"/>
              </a:lnSpc>
            </a:pPr>
            <a:r>
              <a:rPr lang="fr-CI" sz="2400" dirty="0" smtClean="0"/>
              <a:t>Déclarent </a:t>
            </a:r>
            <a:r>
              <a:rPr lang="fr-CI" sz="2400" dirty="0"/>
              <a:t>qu’on peut réduire le risque de contracter le virus du sida en utilisant </a:t>
            </a:r>
            <a:r>
              <a:rPr lang="fr-CI" sz="2400" dirty="0" smtClean="0"/>
              <a:t>des </a:t>
            </a:r>
            <a:r>
              <a:rPr lang="fr-CI" sz="2400" b="1" dirty="0"/>
              <a:t>condoms</a:t>
            </a:r>
            <a:r>
              <a:rPr lang="fr-CI" sz="2400" dirty="0"/>
              <a:t> et en limitant les rapports sexuels à </a:t>
            </a:r>
            <a:r>
              <a:rPr lang="fr-CI" sz="2400" b="1" dirty="0"/>
              <a:t>un seul partenaire </a:t>
            </a:r>
            <a:r>
              <a:rPr lang="fr-CI" sz="2400" dirty="0"/>
              <a:t>fidèle et qui n’est pas infecté</a:t>
            </a:r>
          </a:p>
          <a:p>
            <a:pPr>
              <a:lnSpc>
                <a:spcPct val="90000"/>
              </a:lnSpc>
            </a:pPr>
            <a:r>
              <a:rPr lang="fr-CI" sz="2400" b="1" dirty="0"/>
              <a:t>Rejettent les idées locales erronées </a:t>
            </a:r>
            <a:r>
              <a:rPr lang="fr-CI" sz="2400" dirty="0"/>
              <a:t>les plus courantes à propos de la transmission du sida (transmission par les moustiques et par des moyens surnaturels</a:t>
            </a:r>
            <a:r>
              <a:rPr lang="fr-CI" sz="2400" dirty="0" smtClean="0"/>
              <a:t>) ET</a:t>
            </a:r>
            <a:endParaRPr lang="fr-CI" sz="2400" dirty="0"/>
          </a:p>
          <a:p>
            <a:pPr>
              <a:lnSpc>
                <a:spcPct val="90000"/>
              </a:lnSpc>
            </a:pPr>
            <a:r>
              <a:rPr lang="fr-CI" sz="2400" dirty="0"/>
              <a:t>Savent qu’une personne paraissant </a:t>
            </a:r>
            <a:r>
              <a:rPr lang="fr-CI" sz="2400" b="1" dirty="0"/>
              <a:t>en bonne santé peut avoir le virus</a:t>
            </a:r>
            <a:r>
              <a:rPr lang="fr-CI" sz="2400" dirty="0"/>
              <a:t> du sida.</a:t>
            </a:r>
          </a:p>
          <a:p>
            <a:pPr>
              <a:lnSpc>
                <a:spcPct val="90000"/>
              </a:lnSpc>
            </a:pPr>
            <a:endParaRPr lang="fr-CI" sz="2400" dirty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8915400" cy="1524000"/>
          </a:xfrm>
        </p:spPr>
        <p:txBody>
          <a:bodyPr/>
          <a:lstStyle/>
          <a:p>
            <a:pPr algn="ctr"/>
            <a:r>
              <a:rPr lang="fr-CI" sz="4000" dirty="0"/>
              <a:t>«  Connaissance Complète » </a:t>
            </a:r>
            <a:br>
              <a:rPr lang="fr-CI" sz="4000" dirty="0"/>
            </a:br>
            <a:r>
              <a:rPr lang="fr-CI" sz="4000" dirty="0"/>
              <a:t>du sida…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228600" y="1447800"/>
          <a:ext cx="8451644" cy="4932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3731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6705600" cy="762000"/>
          </a:xfrm>
          <a:noFill/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fr-FR" sz="4000" dirty="0"/>
              <a:t>Connaissance </a:t>
            </a:r>
            <a:r>
              <a:rPr lang="fr-FR" sz="4000" dirty="0" smtClean="0"/>
              <a:t>complète du sida</a:t>
            </a:r>
            <a:endParaRPr lang="fr-FR" sz="4000" dirty="0"/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7543800" y="5410200"/>
            <a:ext cx="13762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fr-FR" sz="1800" i="1" dirty="0">
                <a:latin typeface="+mn-lt"/>
              </a:rPr>
              <a:t>Pourcentage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077200" cy="1066800"/>
          </a:xfrm>
          <a:noFill/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fr-FR" sz="3600" dirty="0"/>
              <a:t>Connaissance de la transmission </a:t>
            </a:r>
            <a:r>
              <a:rPr lang="fr-FR" sz="3600" dirty="0" smtClean="0"/>
              <a:t>du VIH de la m</a:t>
            </a:r>
            <a:r>
              <a:rPr lang="en-US" sz="3600" dirty="0"/>
              <a:t>è</a:t>
            </a:r>
            <a:r>
              <a:rPr lang="fr-FR" sz="3600" dirty="0" err="1" smtClean="0"/>
              <a:t>re</a:t>
            </a:r>
            <a:r>
              <a:rPr lang="fr-FR" sz="3600" dirty="0" smtClean="0"/>
              <a:t> à l’enfant</a:t>
            </a:r>
            <a:endParaRPr lang="fr-FR" sz="3600" dirty="0"/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1752600"/>
          <a:ext cx="793115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1219200"/>
            <a:ext cx="3124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800" i="1" dirty="0" smtClean="0">
                <a:latin typeface="+mn-lt"/>
              </a:rPr>
              <a:t>Pourcentage qui savent que:</a:t>
            </a:r>
            <a:endParaRPr lang="fr-FR" sz="18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10600" cy="1143000"/>
          </a:xfrm>
        </p:spPr>
        <p:txBody>
          <a:bodyPr/>
          <a:lstStyle/>
          <a:p>
            <a:r>
              <a:rPr lang="fr-FR" sz="3600" dirty="0" smtClean="0"/>
              <a:t>Tendances </a:t>
            </a:r>
            <a:r>
              <a:rPr lang="fr-FR" sz="3600" dirty="0" smtClean="0"/>
              <a:t>de la </a:t>
            </a:r>
            <a:r>
              <a:rPr lang="fr-FR" sz="3600" dirty="0" smtClean="0"/>
              <a:t>connaissance </a:t>
            </a:r>
            <a:r>
              <a:rPr lang="fr-FR" sz="3600" dirty="0" smtClean="0"/>
              <a:t>de la transmission du VIH de la mère à l’enfant</a:t>
            </a:r>
            <a:endParaRPr lang="fr-FR" sz="3600" dirty="0"/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609600" y="1676400"/>
          <a:ext cx="8001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726488" y="5867400"/>
            <a:ext cx="19812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Le VIH peut être transmis en </a:t>
            </a:r>
            <a:r>
              <a:rPr lang="fr-FR" sz="1600" b="1" dirty="0"/>
              <a:t>allaitant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895600" y="5867400"/>
            <a:ext cx="3429000" cy="5334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Le risque de transmission maternelle du VIH peut être réduit </a:t>
            </a:r>
            <a:r>
              <a:rPr lang="fr-FR" sz="1600" b="1" dirty="0"/>
              <a:t>par la prise de </a:t>
            </a:r>
            <a:r>
              <a:rPr lang="fr-FR" sz="1600" b="1" dirty="0" smtClean="0"/>
              <a:t>spéciaux médicaments</a:t>
            </a:r>
            <a:endParaRPr lang="fr-FR" sz="16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6462946" y="5867400"/>
            <a:ext cx="21336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Les deux déclarations</a:t>
            </a:r>
            <a:endParaRPr lang="fr-FR" sz="1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09600" y="1905000"/>
            <a:ext cx="4419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3838" indent="-223838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Connaissance du VIH/sida</a:t>
            </a:r>
          </a:p>
          <a:p>
            <a:pPr marL="223838" indent="-223838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Attitudes </a:t>
            </a:r>
            <a:r>
              <a:rPr lang="fr-FR" b="1" dirty="0" smtClean="0">
                <a:solidFill>
                  <a:schemeClr val="bg1"/>
                </a:solidFill>
                <a:latin typeface="+mn-lt"/>
              </a:rPr>
              <a:t>et comportements</a:t>
            </a:r>
            <a:endParaRPr lang="fr-FR" b="1" dirty="0">
              <a:solidFill>
                <a:schemeClr val="bg1"/>
              </a:solidFill>
              <a:latin typeface="+mn-lt"/>
            </a:endParaRPr>
          </a:p>
          <a:p>
            <a:pPr marL="223838" indent="-223838" algn="l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Test du VIH</a:t>
            </a:r>
          </a:p>
          <a:p>
            <a:pPr marL="223838" indent="-223838" algn="l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610600" cy="990600"/>
          </a:xfrm>
        </p:spPr>
        <p:txBody>
          <a:bodyPr/>
          <a:lstStyle/>
          <a:p>
            <a:r>
              <a:rPr lang="en-US" sz="4000" dirty="0" smtClean="0"/>
              <a:t>Attitudes de </a:t>
            </a:r>
            <a:r>
              <a:rPr lang="en-US" sz="4000" dirty="0" err="1" smtClean="0"/>
              <a:t>tolérance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447800"/>
          <a:ext cx="8839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3716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 err="1" smtClean="0">
                <a:latin typeface="+mn-lt"/>
              </a:rPr>
              <a:t>Pourcentage</a:t>
            </a:r>
            <a:r>
              <a:rPr lang="en-US" sz="1800" i="1" dirty="0" smtClean="0">
                <a:latin typeface="+mn-lt"/>
              </a:rPr>
              <a:t> </a:t>
            </a:r>
            <a:r>
              <a:rPr lang="en-US" sz="1800" i="1" dirty="0" smtClean="0">
                <a:latin typeface="+mn-lt"/>
              </a:rPr>
              <a:t>qui :</a:t>
            </a:r>
            <a:endParaRPr lang="en-US" sz="1800" i="1" dirty="0" smtClean="0">
              <a:latin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143000"/>
          </a:xfrm>
        </p:spPr>
        <p:txBody>
          <a:bodyPr/>
          <a:lstStyle/>
          <a:p>
            <a:r>
              <a:rPr lang="fr-FR" sz="3600" dirty="0" smtClean="0"/>
              <a:t>Tendances </a:t>
            </a:r>
            <a:r>
              <a:rPr lang="fr-FR" sz="3600" dirty="0" smtClean="0"/>
              <a:t>des attitudes </a:t>
            </a:r>
            <a:r>
              <a:rPr lang="fr-FR" sz="3600" dirty="0" smtClean="0"/>
              <a:t>de tolérance envers les personnes vivant avec le VIH</a:t>
            </a:r>
            <a:endParaRPr lang="en-US" sz="3600" dirty="0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457200" y="1624012"/>
          <a:ext cx="8153400" cy="4395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609600" y="6019800"/>
            <a:ext cx="3200400" cy="6096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Achèteraient </a:t>
            </a:r>
            <a:r>
              <a:rPr lang="fr-FR" sz="1600" b="1" dirty="0"/>
              <a:t>des légumes à un commerçant vivant avec le </a:t>
            </a:r>
            <a:r>
              <a:rPr lang="fr-FR" sz="1600" b="1" dirty="0" smtClean="0"/>
              <a:t>VIH/sida</a:t>
            </a:r>
            <a:endParaRPr lang="fr-FR" sz="1600" b="1" dirty="0"/>
          </a:p>
        </p:txBody>
      </p:sp>
      <p:sp>
        <p:nvSpPr>
          <p:cNvPr id="6" name="TextBox 1"/>
          <p:cNvSpPr txBox="1"/>
          <p:nvPr/>
        </p:nvSpPr>
        <p:spPr>
          <a:xfrm>
            <a:off x="5257800" y="6019800"/>
            <a:ext cx="3183633" cy="63761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Pensent qu’une </a:t>
            </a:r>
            <a:r>
              <a:rPr lang="fr-FR" sz="1600" b="1" dirty="0" smtClean="0"/>
              <a:t>enseignante vivant</a:t>
            </a:r>
            <a:r>
              <a:rPr lang="fr-FR" sz="1600" b="1" baseline="0" dirty="0" smtClean="0"/>
              <a:t> </a:t>
            </a:r>
            <a:r>
              <a:rPr lang="fr-FR" sz="1600" b="1" baseline="0" dirty="0"/>
              <a:t>avec le </a:t>
            </a:r>
            <a:r>
              <a:rPr lang="fr-FR" sz="1600" b="1" baseline="0" dirty="0" smtClean="0"/>
              <a:t>VIH/sida </a:t>
            </a:r>
            <a:r>
              <a:rPr lang="fr-FR" sz="1600" b="1" baseline="0" dirty="0"/>
              <a:t>devrait </a:t>
            </a:r>
            <a:r>
              <a:rPr lang="fr-FR" sz="1600" b="1" dirty="0" smtClean="0"/>
              <a:t>être autorisée à </a:t>
            </a:r>
            <a:r>
              <a:rPr lang="fr-FR" sz="1600" b="1" baseline="0" dirty="0" smtClean="0"/>
              <a:t>continuer d’enseigner</a:t>
            </a:r>
            <a:endParaRPr lang="fr-FR" sz="1600" b="1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676400"/>
            <a:ext cx="3124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800" i="1" dirty="0" smtClean="0">
                <a:latin typeface="+mn-lt"/>
              </a:rPr>
              <a:t>Pourcentage qui </a:t>
            </a:r>
            <a:r>
              <a:rPr lang="fr-FR" sz="1800" i="1" dirty="0" smtClean="0">
                <a:latin typeface="+mn-lt"/>
              </a:rPr>
              <a:t>:</a:t>
            </a:r>
            <a:endParaRPr lang="fr-FR" sz="1800" i="1" dirty="0"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757363" y="1395413"/>
          <a:ext cx="5630862" cy="4068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457200" y="1752600"/>
          <a:ext cx="8077200" cy="46466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0535" name="Text Box 7"/>
          <p:cNvSpPr txBox="1">
            <a:spLocks noChangeArrowheads="1"/>
          </p:cNvSpPr>
          <p:nvPr/>
        </p:nvSpPr>
        <p:spPr bwMode="auto">
          <a:xfrm>
            <a:off x="304800" y="95071"/>
            <a:ext cx="8458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fr-FR" sz="3600" dirty="0" smtClean="0">
                <a:latin typeface="+mj-lt"/>
                <a:cs typeface="Arial" charset="0"/>
              </a:rPr>
              <a:t>Partenaires sexuels multiples </a:t>
            </a:r>
            <a:r>
              <a:rPr lang="fr-FR" sz="3600" dirty="0">
                <a:latin typeface="+mj-lt"/>
                <a:cs typeface="Arial" charset="0"/>
              </a:rPr>
              <a:t/>
            </a:r>
            <a:br>
              <a:rPr lang="fr-FR" sz="3600" dirty="0">
                <a:latin typeface="+mj-lt"/>
                <a:cs typeface="Arial" charset="0"/>
              </a:rPr>
            </a:br>
            <a:r>
              <a:rPr lang="fr-FR" sz="3600" dirty="0" smtClean="0">
                <a:latin typeface="+mj-lt"/>
                <a:cs typeface="Arial" charset="0"/>
              </a:rPr>
              <a:t>et </a:t>
            </a:r>
            <a:r>
              <a:rPr lang="fr-FR" sz="3600" dirty="0">
                <a:latin typeface="+mj-lt"/>
                <a:cs typeface="Arial" charset="0"/>
              </a:rPr>
              <a:t>utilisation du condom</a:t>
            </a:r>
            <a:endParaRPr lang="fr-CI" sz="3600" dirty="0">
              <a:latin typeface="+mj-lt"/>
              <a:cs typeface="Arial" charset="0"/>
            </a:endParaRPr>
          </a:p>
        </p:txBody>
      </p:sp>
      <p:sp>
        <p:nvSpPr>
          <p:cNvPr id="150536" name="Text Box 8"/>
          <p:cNvSpPr txBox="1">
            <a:spLocks noChangeArrowheads="1"/>
          </p:cNvSpPr>
          <p:nvPr/>
        </p:nvSpPr>
        <p:spPr bwMode="auto">
          <a:xfrm>
            <a:off x="0" y="1295400"/>
            <a:ext cx="2438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HT" sz="1800" i="1" dirty="0">
                <a:latin typeface="+mn-lt"/>
                <a:cs typeface="Arial" charset="0"/>
              </a:rPr>
              <a:t>Parmi </a:t>
            </a:r>
            <a:r>
              <a:rPr lang="fr-HT" sz="1800" i="1" dirty="0" smtClean="0">
                <a:latin typeface="+mn-lt"/>
                <a:cs typeface="Arial" charset="0"/>
              </a:rPr>
              <a:t>ceux ayant eu les rapports sexuels au cours des 12 derniers mois, pourcentage </a:t>
            </a:r>
            <a:r>
              <a:rPr lang="fr-HT" sz="1800" i="1" dirty="0" smtClean="0">
                <a:latin typeface="+mn-lt"/>
                <a:cs typeface="Arial" charset="0"/>
              </a:rPr>
              <a:t>qui :</a:t>
            </a:r>
            <a:endParaRPr lang="fr-HT" sz="1800" i="1" dirty="0"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610600" cy="1143000"/>
          </a:xfrm>
        </p:spPr>
        <p:txBody>
          <a:bodyPr/>
          <a:lstStyle/>
          <a:p>
            <a:r>
              <a:rPr lang="fr-FR" sz="3600" dirty="0" smtClean="0"/>
              <a:t>Partenaires </a:t>
            </a:r>
            <a:r>
              <a:rPr lang="fr-FR" sz="3600" dirty="0" smtClean="0"/>
              <a:t>sexuels </a:t>
            </a:r>
            <a:r>
              <a:rPr lang="fr-FR" sz="3600" dirty="0" smtClean="0"/>
              <a:t>sur la durée de vie</a:t>
            </a:r>
            <a:endParaRPr lang="fr-FR" sz="3600" dirty="0"/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228600" y="1600200"/>
          <a:ext cx="8458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1"/>
          <p:cNvSpPr txBox="1"/>
          <p:nvPr/>
        </p:nvSpPr>
        <p:spPr>
          <a:xfrm>
            <a:off x="4495800" y="6248400"/>
            <a:ext cx="2514015" cy="31699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800" b="1" dirty="0"/>
              <a:t>Niveau</a:t>
            </a:r>
            <a:r>
              <a:rPr lang="fr-FR" sz="1800" b="1" baseline="0" dirty="0"/>
              <a:t> d'instruction</a:t>
            </a:r>
            <a:endParaRPr lang="fr-FR" sz="1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12954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smtClean="0">
                <a:latin typeface="+mj-lt"/>
              </a:rPr>
              <a:t>Nombre moyen de partenaires sexuels sur la durée de vie</a:t>
            </a:r>
            <a:endParaRPr lang="fr-FR" sz="1800" i="1"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57200" y="1931075"/>
            <a:ext cx="4419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3838" indent="-223838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Connaissance du VIH/sida</a:t>
            </a:r>
          </a:p>
          <a:p>
            <a:pPr marL="223838" indent="-223838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Attitudes et comportements</a:t>
            </a:r>
          </a:p>
          <a:p>
            <a:pPr marL="223838" indent="-223838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</a:pPr>
            <a:r>
              <a:rPr lang="fr-FR" b="1" dirty="0">
                <a:solidFill>
                  <a:schemeClr val="bg1"/>
                </a:solidFill>
                <a:latin typeface="+mn-lt"/>
              </a:rPr>
              <a:t>Test du VIH</a:t>
            </a:r>
          </a:p>
          <a:p>
            <a:pPr marL="223838" indent="-223838" algn="l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4419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3838" indent="-223838" algn="l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</a:pPr>
            <a:r>
              <a:rPr lang="fr-FR" b="1" dirty="0" smtClean="0">
                <a:latin typeface="+mn-lt"/>
              </a:rPr>
              <a:t>Connaissance du VIH/sida</a:t>
            </a:r>
          </a:p>
          <a:p>
            <a:pPr marL="223838" indent="-223838" algn="l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Attitudes et comportements</a:t>
            </a:r>
          </a:p>
          <a:p>
            <a:pPr marL="223838" indent="-223838" algn="l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Test du VIH</a:t>
            </a:r>
          </a:p>
          <a:p>
            <a:pPr marL="223838" indent="-223838" algn="l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Sida et les jeunes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 smtClean="0"/>
              <a:t>Sommaire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Lieu du test </a:t>
            </a:r>
            <a:r>
              <a:rPr lang="en-US" sz="4000" dirty="0" smtClean="0"/>
              <a:t>du VIH/</a:t>
            </a:r>
            <a:r>
              <a:rPr lang="en-US" sz="4000" dirty="0" err="1" smtClean="0"/>
              <a:t>sida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09800"/>
            <a:ext cx="8458200" cy="2133600"/>
          </a:xfrm>
        </p:spPr>
        <p:txBody>
          <a:bodyPr/>
          <a:lstStyle/>
          <a:p>
            <a:pPr algn="ctr">
              <a:buNone/>
            </a:pPr>
            <a:r>
              <a:rPr lang="fr-FR" sz="3600" dirty="0" smtClean="0"/>
              <a:t>	</a:t>
            </a:r>
            <a:r>
              <a:rPr lang="fr-FR" sz="3600" b="1" dirty="0" smtClean="0">
                <a:solidFill>
                  <a:schemeClr val="accent1"/>
                </a:solidFill>
              </a:rPr>
              <a:t>60 % </a:t>
            </a:r>
            <a:r>
              <a:rPr lang="fr-FR" sz="3600" dirty="0" smtClean="0"/>
              <a:t>des femmes et </a:t>
            </a:r>
            <a:r>
              <a:rPr lang="fr-FR" sz="3600" b="1" dirty="0" smtClean="0">
                <a:solidFill>
                  <a:schemeClr val="accent1"/>
                </a:solidFill>
              </a:rPr>
              <a:t>69 %</a:t>
            </a:r>
            <a:r>
              <a:rPr lang="fr-FR" sz="3600" b="1" dirty="0" smtClean="0">
                <a:solidFill>
                  <a:schemeClr val="tx2"/>
                </a:solidFill>
              </a:rPr>
              <a:t> </a:t>
            </a:r>
            <a:r>
              <a:rPr lang="fr-FR" sz="3600" dirty="0" smtClean="0"/>
              <a:t>des hommes savent où aller pour effectuer </a:t>
            </a:r>
          </a:p>
          <a:p>
            <a:pPr algn="ctr">
              <a:buNone/>
            </a:pPr>
            <a:r>
              <a:rPr lang="fr-FR" sz="3600" b="1" dirty="0" smtClean="0">
                <a:solidFill>
                  <a:schemeClr val="accent1"/>
                </a:solidFill>
              </a:rPr>
              <a:t>un test du VIH</a:t>
            </a:r>
            <a:endParaRPr lang="fr-FR" sz="36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610600" cy="914400"/>
          </a:xfrm>
          <a:noFill/>
        </p:spPr>
        <p:txBody>
          <a:bodyPr/>
          <a:lstStyle/>
          <a:p>
            <a:pPr algn="ctr"/>
            <a:r>
              <a:rPr lang="fr-FR" sz="3600" dirty="0"/>
              <a:t>Test du </a:t>
            </a:r>
            <a:r>
              <a:rPr lang="fr-FR" sz="3600" dirty="0" smtClean="0"/>
              <a:t>VIH/sida antérieur à l’enquête</a:t>
            </a:r>
            <a:endParaRPr lang="fr-FR" sz="3600" dirty="0"/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28600" y="1600200"/>
          <a:ext cx="4114800" cy="4764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4800600" y="1600200"/>
          <a:ext cx="4191000" cy="4764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10600" cy="1143000"/>
          </a:xfrm>
        </p:spPr>
        <p:txBody>
          <a:bodyPr/>
          <a:lstStyle/>
          <a:p>
            <a:r>
              <a:rPr lang="fr-FR" sz="4000" dirty="0" smtClean="0"/>
              <a:t>Tendances </a:t>
            </a:r>
            <a:r>
              <a:rPr lang="fr-FR" sz="4000" dirty="0" smtClean="0"/>
              <a:t>du test </a:t>
            </a:r>
            <a:r>
              <a:rPr lang="fr-FR" sz="4000" dirty="0" smtClean="0"/>
              <a:t>du VIH/sida</a:t>
            </a:r>
            <a:endParaRPr lang="fr-FR" sz="4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381000" y="1447800"/>
          <a:ext cx="81534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838200" y="5867400"/>
            <a:ext cx="2514600" cy="457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Ayant effectué </a:t>
            </a:r>
            <a:r>
              <a:rPr lang="fr-FR" sz="1600" b="1" dirty="0"/>
              <a:t>un </a:t>
            </a:r>
            <a:r>
              <a:rPr lang="fr-FR" sz="1600" b="1" dirty="0" smtClean="0"/>
              <a:t>test du VIH antérieur à l’enquête</a:t>
            </a:r>
            <a:endParaRPr lang="fr-FR" sz="1600" b="1" dirty="0"/>
          </a:p>
        </p:txBody>
      </p:sp>
      <p:sp>
        <p:nvSpPr>
          <p:cNvPr id="6" name="TextBox 1"/>
          <p:cNvSpPr txBox="1"/>
          <p:nvPr/>
        </p:nvSpPr>
        <p:spPr>
          <a:xfrm>
            <a:off x="5438047" y="5867400"/>
            <a:ext cx="2943953" cy="6858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Ayant effectué </a:t>
            </a:r>
            <a:r>
              <a:rPr lang="fr-FR" sz="1600" b="1" dirty="0"/>
              <a:t>un test </a:t>
            </a:r>
            <a:r>
              <a:rPr lang="fr-FR" sz="1600" b="1" dirty="0" smtClean="0"/>
              <a:t>du VIH au </a:t>
            </a:r>
            <a:r>
              <a:rPr lang="fr-FR" sz="1600" b="1" dirty="0"/>
              <a:t>cours des 12 derniers</a:t>
            </a:r>
            <a:r>
              <a:rPr lang="fr-FR" sz="1600" b="1" baseline="0" dirty="0"/>
              <a:t> mois et </a:t>
            </a:r>
            <a:r>
              <a:rPr lang="fr-FR" sz="1600" b="1" baseline="0" dirty="0" smtClean="0"/>
              <a:t>reçu </a:t>
            </a:r>
            <a:r>
              <a:rPr lang="fr-FR" sz="1600" b="1" baseline="0" dirty="0"/>
              <a:t>les résultats du dernier test</a:t>
            </a:r>
            <a:endParaRPr lang="fr-FR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1371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 err="1" smtClean="0">
                <a:latin typeface="+mj-lt"/>
              </a:rPr>
              <a:t>Pourcentage</a:t>
            </a:r>
            <a:endParaRPr lang="en-US" sz="1800" i="1" dirty="0">
              <a:latin typeface="+mj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10600" cy="1143000"/>
          </a:xfrm>
        </p:spPr>
        <p:txBody>
          <a:bodyPr/>
          <a:lstStyle/>
          <a:p>
            <a:r>
              <a:rPr lang="en-US" sz="4000" dirty="0" smtClean="0"/>
              <a:t>Femmes enceintes et </a:t>
            </a:r>
            <a:r>
              <a:rPr lang="en-US" sz="4000" dirty="0" smtClean="0"/>
              <a:t>test </a:t>
            </a:r>
            <a:r>
              <a:rPr lang="en-US" sz="4000" dirty="0" smtClean="0"/>
              <a:t>du VIH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2057400"/>
          <a:ext cx="8610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219200"/>
            <a:ext cx="2667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smtClean="0">
                <a:latin typeface="+mj-lt"/>
              </a:rPr>
              <a:t>Parmi les femmes ayant eu une naissance au cours des 2 années ayant précédé l’enquête, </a:t>
            </a:r>
            <a:r>
              <a:rPr lang="fr-FR" sz="1600" i="1" dirty="0" smtClean="0">
                <a:latin typeface="+mj-lt"/>
              </a:rPr>
              <a:t>pourcentage :</a:t>
            </a:r>
            <a:endParaRPr lang="fr-FR" sz="1600" i="1" dirty="0">
              <a:latin typeface="+mj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143000"/>
          </a:xfrm>
        </p:spPr>
        <p:txBody>
          <a:bodyPr/>
          <a:lstStyle/>
          <a:p>
            <a:r>
              <a:rPr lang="fr-FR" sz="4000" dirty="0" smtClean="0"/>
              <a:t>Tendances </a:t>
            </a:r>
            <a:r>
              <a:rPr lang="fr-FR" sz="4000" dirty="0" smtClean="0"/>
              <a:t>du test </a:t>
            </a:r>
            <a:r>
              <a:rPr lang="fr-FR" sz="4000" dirty="0" smtClean="0"/>
              <a:t>du </a:t>
            </a:r>
            <a:r>
              <a:rPr lang="fr-FR" sz="4000" dirty="0" smtClean="0"/>
              <a:t>VIH </a:t>
            </a:r>
            <a:br>
              <a:rPr lang="fr-FR" sz="4000" dirty="0" smtClean="0"/>
            </a:br>
            <a:r>
              <a:rPr lang="fr-FR" sz="4000" dirty="0" smtClean="0"/>
              <a:t>chez les femmes enceintes</a:t>
            </a:r>
            <a:endParaRPr lang="fr-FR" sz="4000" dirty="0"/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152400" y="1624012"/>
          <a:ext cx="8763000" cy="4471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6076241" y="6199197"/>
            <a:ext cx="2403165" cy="35400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800" b="1"/>
              <a:t>Niveau</a:t>
            </a:r>
            <a:r>
              <a:rPr lang="fr-FR" sz="1800" b="1" baseline="0"/>
              <a:t> d'instruction</a:t>
            </a:r>
            <a:endParaRPr lang="fr-FR" sz="1800" b="1"/>
          </a:p>
        </p:txBody>
      </p:sp>
      <p:sp>
        <p:nvSpPr>
          <p:cNvPr id="7" name="TextBox 1"/>
          <p:cNvSpPr txBox="1"/>
          <p:nvPr/>
        </p:nvSpPr>
        <p:spPr>
          <a:xfrm>
            <a:off x="3200400" y="6199219"/>
            <a:ext cx="1369656" cy="35395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800" b="1"/>
              <a:t>Résidence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" y="1447800"/>
            <a:ext cx="2667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smtClean="0">
                <a:latin typeface="+mj-lt"/>
              </a:rPr>
              <a:t>Parmi les femmes ayant eu une naissance au cours des 2 années ayant précédé l’enquête, pourcentage ayant effectué un test du VIH au cours d’une visite prénatale et ayant reçu les résultats</a:t>
            </a:r>
            <a:endParaRPr lang="fr-FR" sz="1600" i="1" dirty="0"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3838" indent="-223838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Connaissance du VIH/sida</a:t>
            </a:r>
          </a:p>
          <a:p>
            <a:pPr marL="223838" indent="-223838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Attitudes et comportements</a:t>
            </a:r>
          </a:p>
          <a:p>
            <a:pPr marL="223838" indent="-223838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Test du VIH</a:t>
            </a:r>
          </a:p>
          <a:p>
            <a:pPr marL="223838" indent="-223838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</a:pPr>
            <a:r>
              <a:rPr lang="fr-FR" sz="2000" b="1" dirty="0" smtClean="0">
                <a:latin typeface="+mn-lt"/>
              </a:rPr>
              <a:t>Sida </a:t>
            </a:r>
            <a:r>
              <a:rPr lang="fr-FR" sz="2000" b="1" dirty="0">
                <a:latin typeface="+mn-lt"/>
              </a:rPr>
              <a:t>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609600" y="1447800"/>
          <a:ext cx="8277225" cy="506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457200" y="344269"/>
            <a:ext cx="822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fr-CI" sz="3600" dirty="0">
                <a:latin typeface="+mn-lt"/>
              </a:rPr>
              <a:t>Connaissance complète </a:t>
            </a:r>
            <a:r>
              <a:rPr lang="fr-CI" sz="3600" dirty="0" smtClean="0">
                <a:latin typeface="+mn-lt"/>
              </a:rPr>
              <a:t>chez les </a:t>
            </a:r>
            <a:r>
              <a:rPr lang="fr-CI" sz="3600" dirty="0">
                <a:latin typeface="+mn-lt"/>
              </a:rPr>
              <a:t>jeunes 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152400" y="1219200"/>
            <a:ext cx="3048000" cy="43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CI" sz="1800" i="1" dirty="0" smtClean="0">
                <a:latin typeface="+mn-lt"/>
              </a:rPr>
              <a:t>Pourcentage des jeunes qui :</a:t>
            </a:r>
          </a:p>
          <a:p>
            <a:pPr>
              <a:buFontTx/>
              <a:buChar char="•"/>
            </a:pPr>
            <a:r>
              <a:rPr lang="fr-CI" sz="1800" i="1" dirty="0" smtClean="0">
                <a:latin typeface="+mn-lt"/>
              </a:rPr>
              <a:t> </a:t>
            </a:r>
            <a:r>
              <a:rPr lang="fr-CI" sz="1800" i="1" dirty="0" smtClean="0">
                <a:latin typeface="+mn-lt"/>
              </a:rPr>
              <a:t>Déclarent </a:t>
            </a:r>
            <a:r>
              <a:rPr lang="fr-CI" sz="1800" i="1" dirty="0">
                <a:latin typeface="+mn-lt"/>
              </a:rPr>
              <a:t>qu’on peut réduire le risque de contracter le virus du sida en utilisant  des </a:t>
            </a:r>
            <a:r>
              <a:rPr lang="fr-CI" sz="1800" b="1" i="1" dirty="0">
                <a:latin typeface="+mn-lt"/>
              </a:rPr>
              <a:t>condoms</a:t>
            </a:r>
            <a:r>
              <a:rPr lang="fr-CI" sz="1800" i="1" dirty="0">
                <a:latin typeface="+mn-lt"/>
              </a:rPr>
              <a:t> et en limitant les rapports sexuels à </a:t>
            </a:r>
            <a:r>
              <a:rPr lang="fr-CI" sz="1800" b="1" i="1" dirty="0">
                <a:latin typeface="+mn-lt"/>
              </a:rPr>
              <a:t>un seul partenaire</a:t>
            </a:r>
            <a:r>
              <a:rPr lang="fr-CI" sz="1800" i="1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fr-CI" sz="1800" i="1" dirty="0">
                <a:latin typeface="+mn-lt"/>
              </a:rPr>
              <a:t>fidèle et qui n’est pas infecté</a:t>
            </a:r>
          </a:p>
          <a:p>
            <a:pPr>
              <a:buFontTx/>
              <a:buChar char="•"/>
            </a:pPr>
            <a:r>
              <a:rPr lang="fr-CI" sz="1800" b="1" i="1" dirty="0" smtClean="0">
                <a:latin typeface="+mn-lt"/>
              </a:rPr>
              <a:t> Rejettent </a:t>
            </a:r>
            <a:r>
              <a:rPr lang="fr-CI" sz="1800" b="1" i="1" dirty="0">
                <a:latin typeface="+mn-lt"/>
              </a:rPr>
              <a:t>les idées locales erronées </a:t>
            </a:r>
            <a:r>
              <a:rPr lang="fr-CI" sz="1800" i="1" dirty="0">
                <a:latin typeface="+mn-lt"/>
              </a:rPr>
              <a:t>(transmission par les moustiques et </a:t>
            </a:r>
            <a:r>
              <a:rPr lang="fr-CI" sz="1800" i="1" dirty="0" smtClean="0">
                <a:latin typeface="+mn-lt"/>
              </a:rPr>
              <a:t>la sorcellerie</a:t>
            </a:r>
            <a:r>
              <a:rPr lang="fr-CI" sz="1800" i="1" dirty="0" smtClean="0">
                <a:latin typeface="+mn-lt"/>
              </a:rPr>
              <a:t>) ET</a:t>
            </a:r>
            <a:endParaRPr lang="fr-CI" sz="1800" i="1" dirty="0">
              <a:latin typeface="+mn-lt"/>
            </a:endParaRPr>
          </a:p>
          <a:p>
            <a:pPr>
              <a:buFontTx/>
              <a:buChar char="•"/>
            </a:pPr>
            <a:r>
              <a:rPr lang="fr-CI" sz="1800" i="1" dirty="0" smtClean="0">
                <a:latin typeface="+mn-lt"/>
              </a:rPr>
              <a:t> Savent </a:t>
            </a:r>
            <a:r>
              <a:rPr lang="fr-CI" sz="1800" i="1" dirty="0">
                <a:latin typeface="+mn-lt"/>
              </a:rPr>
              <a:t>qu’une personne paraissant </a:t>
            </a:r>
            <a:r>
              <a:rPr lang="fr-CI" sz="1800" b="1" i="1" dirty="0">
                <a:latin typeface="+mn-lt"/>
              </a:rPr>
              <a:t>en bonne santé peut avoir le virus </a:t>
            </a:r>
            <a:r>
              <a:rPr lang="fr-CI" sz="1800" i="1" dirty="0">
                <a:latin typeface="+mn-lt"/>
              </a:rPr>
              <a:t>du sida.</a:t>
            </a:r>
          </a:p>
          <a:p>
            <a:pPr>
              <a:spcBef>
                <a:spcPct val="50000"/>
              </a:spcBef>
            </a:pPr>
            <a:endParaRPr lang="en-US" sz="18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838200" y="2133600"/>
          <a:ext cx="7747686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457200" y="95071"/>
            <a:ext cx="8229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fr-FR" sz="3600" smtClean="0">
                <a:latin typeface="+mn-lt"/>
              </a:rPr>
              <a:t>Connaissance d’une source d’approvisionnement d’un condom</a:t>
            </a:r>
            <a:endParaRPr lang="fr-FR" sz="360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95400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 smtClean="0">
                <a:latin typeface="+mn-lt"/>
              </a:rPr>
              <a:t>Pourcentage qui connaissent un endroit où se procurer des condoms</a:t>
            </a:r>
            <a:endParaRPr lang="fr-FR" sz="18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59" y="152400"/>
            <a:ext cx="8915400" cy="1143000"/>
          </a:xfrm>
        </p:spPr>
        <p:txBody>
          <a:bodyPr/>
          <a:lstStyle/>
          <a:p>
            <a:r>
              <a:rPr lang="fr-FR" sz="3200" dirty="0" smtClean="0"/>
              <a:t>Tendances </a:t>
            </a:r>
            <a:r>
              <a:rPr lang="fr-FR" sz="3200" dirty="0" smtClean="0"/>
              <a:t>de la connaissance d’une source d’approvisionnement et de l’utilisation des condoms</a:t>
            </a:r>
            <a:endParaRPr lang="en-US" sz="3200" dirty="0"/>
          </a:p>
        </p:txBody>
      </p:sp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457200" y="1600200"/>
          <a:ext cx="8229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1"/>
          <p:cNvSpPr txBox="1"/>
          <p:nvPr/>
        </p:nvSpPr>
        <p:spPr>
          <a:xfrm>
            <a:off x="533400" y="5943600"/>
            <a:ext cx="3200400" cy="6096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Connaissance d’une source </a:t>
            </a:r>
            <a:r>
              <a:rPr lang="fr-FR" sz="1600" b="1" dirty="0"/>
              <a:t>d'approvisionnement </a:t>
            </a:r>
            <a:r>
              <a:rPr lang="fr-FR" sz="1600" b="1" dirty="0" smtClean="0"/>
              <a:t>d’un </a:t>
            </a:r>
            <a:r>
              <a:rPr lang="fr-FR" sz="1600" b="1" dirty="0"/>
              <a:t>condom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562600" y="5943600"/>
            <a:ext cx="2895600" cy="6096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/>
              <a:t>Utilisation  du </a:t>
            </a:r>
            <a:r>
              <a:rPr lang="fr-FR" sz="1600" b="1" dirty="0" smtClean="0"/>
              <a:t>condom au cours des 1</a:t>
            </a:r>
            <a:r>
              <a:rPr lang="fr-FR" sz="1600" b="1" baseline="30000" dirty="0" smtClean="0"/>
              <a:t>ers</a:t>
            </a:r>
            <a:r>
              <a:rPr lang="fr-FR" sz="1600" b="1" dirty="0" smtClean="0"/>
              <a:t> rapports sexuels</a:t>
            </a:r>
            <a:endParaRPr lang="fr-FR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600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 err="1" smtClean="0">
                <a:latin typeface="+mj-lt"/>
              </a:rPr>
              <a:t>Pourcentage</a:t>
            </a:r>
            <a:endParaRPr lang="en-US" sz="1800" i="1" dirty="0">
              <a:latin typeface="+mj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457200" y="1828800"/>
          <a:ext cx="7900147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685800" y="152400"/>
            <a:ext cx="7848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fr-FR" sz="3600" dirty="0">
                <a:latin typeface="+mj-lt"/>
              </a:rPr>
              <a:t>Âge </a:t>
            </a:r>
            <a:r>
              <a:rPr lang="fr-FR" sz="3600" dirty="0" smtClean="0">
                <a:latin typeface="+mj-lt"/>
              </a:rPr>
              <a:t>aux premiers </a:t>
            </a:r>
            <a:r>
              <a:rPr lang="fr-FR" sz="3600" dirty="0">
                <a:latin typeface="+mj-lt"/>
              </a:rPr>
              <a:t>rapports </a:t>
            </a:r>
            <a:r>
              <a:rPr lang="fr-FR" sz="3600" dirty="0" smtClean="0">
                <a:latin typeface="+mj-lt"/>
              </a:rPr>
              <a:t>sexuels </a:t>
            </a:r>
            <a:r>
              <a:rPr lang="fr-FR" sz="3600" dirty="0" smtClean="0">
                <a:latin typeface="+mj-lt"/>
              </a:rPr>
              <a:t/>
            </a:r>
            <a:br>
              <a:rPr lang="fr-FR" sz="3600" dirty="0" smtClean="0">
                <a:latin typeface="+mj-lt"/>
              </a:rPr>
            </a:br>
            <a:r>
              <a:rPr lang="fr-FR" sz="3600" dirty="0" smtClean="0">
                <a:latin typeface="+mj-lt"/>
              </a:rPr>
              <a:t>chez </a:t>
            </a:r>
            <a:r>
              <a:rPr lang="fr-FR" sz="3600" dirty="0" smtClean="0">
                <a:latin typeface="+mj-lt"/>
              </a:rPr>
              <a:t>les jeunes</a:t>
            </a:r>
            <a:endParaRPr lang="fr-CI" sz="3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29540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smtClean="0">
                <a:latin typeface="+mn-lt"/>
              </a:rPr>
              <a:t>Pourcentage</a:t>
            </a:r>
            <a:r>
              <a:rPr lang="fr-FR" sz="1800" i="1" smtClean="0">
                <a:latin typeface="+mn-lt"/>
              </a:rPr>
              <a:t> ayant eu leurs </a:t>
            </a:r>
            <a:r>
              <a:rPr lang="fr-FR" sz="1800" i="1" smtClean="0">
                <a:latin typeface="+mn-lt"/>
              </a:rPr>
              <a:t>1</a:t>
            </a:r>
            <a:r>
              <a:rPr lang="fr-FR" sz="1800" i="1" baseline="30000" smtClean="0">
                <a:latin typeface="+mn-lt"/>
              </a:rPr>
              <a:t>ers</a:t>
            </a:r>
            <a:r>
              <a:rPr lang="fr-FR" sz="1800" i="1" smtClean="0">
                <a:latin typeface="+mn-lt"/>
              </a:rPr>
              <a:t> rapports sexuels </a:t>
            </a:r>
            <a:r>
              <a:rPr lang="fr-FR" sz="1800" i="1" smtClean="0">
                <a:latin typeface="+mn-lt"/>
              </a:rPr>
              <a:t>:</a:t>
            </a:r>
            <a:endParaRPr lang="fr-FR" sz="1800" i="1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620000" cy="1143000"/>
          </a:xfrm>
          <a:noFill/>
        </p:spPr>
        <p:txBody>
          <a:bodyPr/>
          <a:lstStyle/>
          <a:p>
            <a:pPr algn="ctr"/>
            <a:r>
              <a:rPr lang="fr-FR" sz="4000" dirty="0"/>
              <a:t>Connaissance du VIH/sida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6858000" cy="41148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fr-FR" dirty="0" smtClean="0"/>
              <a:t>La quasi-totalité des femmes et des hommes ont entendu parler du sida:</a:t>
            </a:r>
            <a:endParaRPr lang="fr-FR" dirty="0"/>
          </a:p>
          <a:p>
            <a:pPr marL="0" indent="0">
              <a:buFontTx/>
              <a:buNone/>
            </a:pPr>
            <a:endParaRPr lang="fr-FR" dirty="0"/>
          </a:p>
          <a:p>
            <a:pPr marL="0" indent="0" algn="ctr">
              <a:buFontTx/>
              <a:buNone/>
            </a:pPr>
            <a:r>
              <a:rPr lang="fr-FR" dirty="0"/>
              <a:t>Femmes: </a:t>
            </a:r>
            <a:r>
              <a:rPr lang="fr-FR" b="1" dirty="0" smtClean="0">
                <a:solidFill>
                  <a:schemeClr val="accent1"/>
                </a:solidFill>
              </a:rPr>
              <a:t>98 %</a:t>
            </a:r>
            <a:endParaRPr lang="fr-FR" b="1" dirty="0">
              <a:solidFill>
                <a:schemeClr val="accent1"/>
              </a:solidFill>
            </a:endParaRPr>
          </a:p>
          <a:p>
            <a:pPr marL="0" indent="0" algn="ctr">
              <a:buFontTx/>
              <a:buNone/>
            </a:pPr>
            <a:endParaRPr lang="fr-FR" dirty="0"/>
          </a:p>
          <a:p>
            <a:pPr marL="0" indent="0" algn="ctr">
              <a:buFontTx/>
              <a:buNone/>
            </a:pPr>
            <a:r>
              <a:rPr lang="fr-FR" dirty="0"/>
              <a:t>Hommes: </a:t>
            </a:r>
            <a:r>
              <a:rPr lang="fr-FR" b="1" dirty="0" smtClean="0">
                <a:solidFill>
                  <a:schemeClr val="accent1"/>
                </a:solidFill>
              </a:rPr>
              <a:t>99 %</a:t>
            </a:r>
            <a:endParaRPr lang="fr-FR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143000"/>
          </a:xfrm>
        </p:spPr>
        <p:txBody>
          <a:bodyPr/>
          <a:lstStyle/>
          <a:p>
            <a:r>
              <a:rPr lang="fr-FR" sz="3600" dirty="0" smtClean="0"/>
              <a:t>Tendances </a:t>
            </a:r>
            <a:r>
              <a:rPr lang="fr-FR" sz="3600" dirty="0" smtClean="0"/>
              <a:t>de l’âge </a:t>
            </a:r>
            <a:r>
              <a:rPr lang="fr-FR" sz="3600" dirty="0" smtClean="0"/>
              <a:t>aux premiers rapports sexuels chez les jeunes</a:t>
            </a:r>
            <a:endParaRPr lang="en-US" sz="3600" dirty="0"/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381000" y="1752600"/>
          <a:ext cx="80772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914400" y="6172200"/>
            <a:ext cx="2258153" cy="19050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/>
              <a:t>Premiers</a:t>
            </a:r>
            <a:r>
              <a:rPr lang="fr-FR" sz="1600" b="1" baseline="0" dirty="0"/>
              <a:t> rapports sexuels avant 15 ans</a:t>
            </a:r>
            <a:endParaRPr lang="fr-FR" sz="16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5666647" y="6172200"/>
            <a:ext cx="2258153" cy="1905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/>
              <a:t>Premiers</a:t>
            </a:r>
            <a:r>
              <a:rPr lang="fr-FR" sz="1600" b="1" baseline="0"/>
              <a:t> rapports sexuels avant 18 ans</a:t>
            </a:r>
            <a:endParaRPr lang="fr-FR" sz="1600" b="1"/>
          </a:p>
        </p:txBody>
      </p:sp>
      <p:sp>
        <p:nvSpPr>
          <p:cNvPr id="8" name="TextBox 7"/>
          <p:cNvSpPr txBox="1"/>
          <p:nvPr/>
        </p:nvSpPr>
        <p:spPr>
          <a:xfrm>
            <a:off x="304800" y="16002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 err="1" smtClean="0">
                <a:latin typeface="+mj-lt"/>
              </a:rPr>
              <a:t>Pourcentage</a:t>
            </a:r>
            <a:r>
              <a:rPr lang="en-US" sz="1800" i="1" dirty="0" smtClean="0">
                <a:latin typeface="+mj-lt"/>
              </a:rPr>
              <a:t> </a:t>
            </a:r>
            <a:r>
              <a:rPr lang="en-US" sz="1800" i="1" dirty="0" err="1" smtClean="0">
                <a:latin typeface="+mj-lt"/>
              </a:rPr>
              <a:t>ayant</a:t>
            </a:r>
            <a:r>
              <a:rPr lang="en-US" sz="1800" i="1" dirty="0" smtClean="0">
                <a:latin typeface="+mj-lt"/>
              </a:rPr>
              <a:t> </a:t>
            </a:r>
            <a:r>
              <a:rPr lang="en-US" sz="1800" i="1" dirty="0" err="1" smtClean="0">
                <a:latin typeface="+mj-lt"/>
              </a:rPr>
              <a:t>eu</a:t>
            </a:r>
            <a:r>
              <a:rPr lang="en-US" sz="1800" i="1" dirty="0" smtClean="0">
                <a:latin typeface="+mj-lt"/>
              </a:rPr>
              <a:t> :</a:t>
            </a:r>
            <a:endParaRPr lang="en-US" sz="1800" i="1" dirty="0">
              <a:latin typeface="+mj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381000" y="1905000"/>
          <a:ext cx="8443913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381000" y="247471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fr-CI" sz="3600" dirty="0" smtClean="0">
                <a:latin typeface="+mn-lt"/>
              </a:rPr>
              <a:t>Rapports sexuels et utilisation du condom chez les jeunes célibataires</a:t>
            </a:r>
            <a:endParaRPr lang="fr-CI" sz="3600" dirty="0">
              <a:latin typeface="+mn-lt"/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152400" y="1611868"/>
            <a:ext cx="152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 err="1" smtClean="0">
                <a:latin typeface="+mn-lt"/>
              </a:rPr>
              <a:t>Pourcentage</a:t>
            </a:r>
            <a:endParaRPr lang="en-US" sz="18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10600" cy="1143000"/>
          </a:xfrm>
        </p:spPr>
        <p:txBody>
          <a:bodyPr/>
          <a:lstStyle/>
          <a:p>
            <a:r>
              <a:rPr lang="fr-FR" sz="3200" dirty="0" smtClean="0"/>
              <a:t>Tendances </a:t>
            </a:r>
            <a:r>
              <a:rPr lang="fr-FR" sz="3200" dirty="0" smtClean="0"/>
              <a:t>des rapports sexuels et de l’utilisation du condom chez </a:t>
            </a:r>
            <a:r>
              <a:rPr lang="fr-FR" sz="3200" dirty="0" smtClean="0"/>
              <a:t>les jeunes célibataires</a:t>
            </a:r>
            <a:endParaRPr lang="fr-FR" sz="3200" dirty="0"/>
          </a:p>
        </p:txBody>
      </p:sp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457200" y="1447800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1"/>
          <p:cNvSpPr txBox="1"/>
          <p:nvPr/>
        </p:nvSpPr>
        <p:spPr>
          <a:xfrm>
            <a:off x="838200" y="6096000"/>
            <a:ext cx="2928712" cy="6096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/>
              <a:t>R</a:t>
            </a:r>
            <a:r>
              <a:rPr lang="fr-FR" sz="1600" b="1" baseline="0" dirty="0"/>
              <a:t>apports </a:t>
            </a:r>
            <a:r>
              <a:rPr lang="fr-FR" sz="1600" b="1" baseline="0" dirty="0" smtClean="0"/>
              <a:t>sexuels au cours des 12 derniers mois</a:t>
            </a:r>
            <a:endParaRPr lang="fr-FR" sz="1600" b="1" dirty="0"/>
          </a:p>
        </p:txBody>
      </p:sp>
      <p:sp>
        <p:nvSpPr>
          <p:cNvPr id="5" name="TextBox 1"/>
          <p:cNvSpPr txBox="1"/>
          <p:nvPr/>
        </p:nvSpPr>
        <p:spPr>
          <a:xfrm>
            <a:off x="5453288" y="6096000"/>
            <a:ext cx="2928712" cy="24082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/>
              <a:t>Utilisation du condom au cours des derniers</a:t>
            </a:r>
            <a:r>
              <a:rPr lang="fr-FR" sz="1600" b="1" baseline="0" dirty="0"/>
              <a:t> rapports sexuels</a:t>
            </a:r>
            <a:endParaRPr lang="fr-FR" sz="1600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610600" cy="685800"/>
          </a:xfrm>
          <a:noFill/>
        </p:spPr>
        <p:txBody>
          <a:bodyPr/>
          <a:lstStyle/>
          <a:p>
            <a:r>
              <a:rPr lang="fr-FR" sz="3600" dirty="0"/>
              <a:t>Test du VIH/sida parmi les jeunes</a:t>
            </a:r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905000"/>
          <a:ext cx="7467600" cy="4510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0" y="1295400"/>
            <a:ext cx="2895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HT" sz="1600" i="1" dirty="0">
                <a:latin typeface="+mn-lt"/>
              </a:rPr>
              <a:t>Parmi </a:t>
            </a:r>
            <a:r>
              <a:rPr lang="fr-HT" sz="1600" i="1" dirty="0" smtClean="0">
                <a:latin typeface="+mn-lt"/>
              </a:rPr>
              <a:t>les jeunes sexuellement actifs, pourcentage ayant effectué un test du VIH et reçu les résultats au cours des 12 derniers mois</a:t>
            </a:r>
            <a:endParaRPr lang="fr-HT" sz="16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438400"/>
            <a:ext cx="7772400" cy="1143000"/>
          </a:xfrm>
        </p:spPr>
        <p:txBody>
          <a:bodyPr/>
          <a:lstStyle/>
          <a:p>
            <a:r>
              <a:rPr lang="en-US" sz="5400" b="1" dirty="0" smtClean="0"/>
              <a:t>Je </a:t>
            </a:r>
            <a:r>
              <a:rPr lang="en-US" sz="5400" b="1" dirty="0" err="1" smtClean="0"/>
              <a:t>vous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remercie</a:t>
            </a:r>
            <a:r>
              <a:rPr lang="en-US" sz="5400" b="1" dirty="0" smtClean="0"/>
              <a:t> pour </a:t>
            </a:r>
            <a:r>
              <a:rPr lang="en-US" sz="5400" b="1" dirty="0" err="1" smtClean="0"/>
              <a:t>votre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aimable</a:t>
            </a:r>
            <a:r>
              <a:rPr lang="en-US" sz="5400" b="1" dirty="0" smtClean="0"/>
              <a:t> attention!</a:t>
            </a:r>
            <a:endParaRPr lang="en-US" sz="5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1143000"/>
          </a:xfrm>
          <a:noFill/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fr-FR" sz="3600" dirty="0" smtClean="0"/>
              <a:t>Connaissance </a:t>
            </a:r>
            <a:r>
              <a:rPr lang="fr-FR" sz="3600" dirty="0"/>
              <a:t>des moyens </a:t>
            </a:r>
            <a:r>
              <a:rPr lang="fr-FR" sz="3600" dirty="0" smtClean="0"/>
              <a:t>de 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prévention </a:t>
            </a:r>
            <a:r>
              <a:rPr lang="fr-FR" sz="3600" dirty="0" smtClean="0"/>
              <a:t>du VIH</a:t>
            </a:r>
            <a:endParaRPr lang="fr-FR" sz="3600" dirty="0"/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1" y="1358900"/>
          <a:ext cx="8686800" cy="519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781800" y="2819400"/>
            <a:ext cx="2362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fr-FR" sz="1800" i="1" dirty="0" smtClean="0">
                <a:latin typeface="+mn-lt"/>
              </a:rPr>
              <a:t>Pourcentage de femmes et d’hommes âgés de 15-49 ans</a:t>
            </a:r>
            <a:endParaRPr lang="fr-FR" sz="18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10600" cy="1143000"/>
          </a:xfrm>
        </p:spPr>
        <p:txBody>
          <a:bodyPr/>
          <a:lstStyle/>
          <a:p>
            <a:r>
              <a:rPr lang="fr-FR" sz="3600" dirty="0" smtClean="0"/>
              <a:t>Tendances </a:t>
            </a:r>
            <a:r>
              <a:rPr lang="fr-FR" sz="3600" dirty="0" smtClean="0"/>
              <a:t>de la </a:t>
            </a:r>
            <a:r>
              <a:rPr lang="fr-FR" sz="3600" dirty="0" smtClean="0"/>
              <a:t>connaissance </a:t>
            </a:r>
            <a:br>
              <a:rPr lang="fr-FR" sz="3600" dirty="0" smtClean="0"/>
            </a:br>
            <a:r>
              <a:rPr lang="fr-FR" sz="3600" dirty="0" smtClean="0"/>
              <a:t>des </a:t>
            </a:r>
            <a:r>
              <a:rPr lang="fr-FR" sz="3600" dirty="0" smtClean="0"/>
              <a:t>moyens de prévention</a:t>
            </a:r>
            <a:endParaRPr lang="fr-FR" sz="3600" dirty="0"/>
          </a:p>
        </p:txBody>
      </p:sp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533400" y="1524001"/>
          <a:ext cx="7696200" cy="4114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"/>
          <p:cNvSpPr txBox="1"/>
          <p:nvPr/>
        </p:nvSpPr>
        <p:spPr>
          <a:xfrm>
            <a:off x="946210" y="5715000"/>
            <a:ext cx="1295400" cy="6858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Utilisant les condoms</a:t>
            </a:r>
            <a:endParaRPr lang="fr-FR" sz="16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2971800" y="5715000"/>
            <a:ext cx="2819400" cy="109624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/>
              <a:t>Limiter</a:t>
            </a:r>
            <a:r>
              <a:rPr lang="fr-FR" sz="1600" b="1" baseline="0" dirty="0"/>
              <a:t> </a:t>
            </a:r>
            <a:r>
              <a:rPr lang="fr-FR" sz="1600" b="1" baseline="0" dirty="0" smtClean="0"/>
              <a:t>les rapports sexuels à un seul partenaire fidèle</a:t>
            </a:r>
            <a:r>
              <a:rPr lang="fr-FR" sz="1600" b="1" dirty="0" smtClean="0"/>
              <a:t> et non-infecté</a:t>
            </a:r>
            <a:endParaRPr lang="fr-FR" sz="1600" b="1" dirty="0"/>
          </a:p>
        </p:txBody>
      </p:sp>
      <p:sp>
        <p:nvSpPr>
          <p:cNvPr id="9" name="TextBox 1"/>
          <p:cNvSpPr txBox="1"/>
          <p:nvPr/>
        </p:nvSpPr>
        <p:spPr>
          <a:xfrm>
            <a:off x="5562600" y="5715000"/>
            <a:ext cx="3200400" cy="9906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b="1" dirty="0" smtClean="0"/>
              <a:t>Utiliser les condoms ET limiter les rapports sexuels à un seul partenaire fidèle et non-infecté</a:t>
            </a:r>
            <a:endParaRPr lang="fr-FR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129540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smtClean="0">
                <a:latin typeface="+mj-lt"/>
              </a:rPr>
              <a:t>Pourcentage qui savent qu’on peut réduire les risques de contracter le HIV en:</a:t>
            </a:r>
            <a:endParaRPr lang="fr-FR" sz="1600" i="1" dirty="0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10600" cy="1143000"/>
          </a:xfrm>
        </p:spPr>
        <p:txBody>
          <a:bodyPr/>
          <a:lstStyle/>
          <a:p>
            <a:r>
              <a:rPr lang="fr-FR" sz="3600" dirty="0" smtClean="0"/>
              <a:t>Connaissance des moyens de prévention </a:t>
            </a:r>
            <a:br>
              <a:rPr lang="fr-FR" sz="3600" dirty="0" smtClean="0"/>
            </a:br>
            <a:r>
              <a:rPr lang="fr-FR" sz="3600" dirty="0" smtClean="0"/>
              <a:t>par niveau d’instruction</a:t>
            </a:r>
            <a:endParaRPr lang="fr-FR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676400"/>
          <a:ext cx="8153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373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smtClean="0">
                <a:latin typeface="+mn-lt"/>
              </a:rPr>
              <a:t>Pourcentage de femmes et d’hommes qui savent que le risque de contracter le VIH peut être réduit en utilisant des condoms et en limitant les rapports sexuels à un seul partenaire fidèle et non infecté</a:t>
            </a:r>
            <a:endParaRPr lang="fr-FR" sz="1600" i="1" dirty="0"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5900" y="1495961"/>
            <a:ext cx="3657600" cy="1219200"/>
          </a:xfrm>
        </p:spPr>
        <p:txBody>
          <a:bodyPr/>
          <a:lstStyle/>
          <a:p>
            <a:pPr algn="ctr"/>
            <a:r>
              <a:rPr lang="fr-FR" sz="3600" dirty="0" smtClean="0"/>
              <a:t>Connaissance </a:t>
            </a:r>
            <a:r>
              <a:rPr lang="fr-FR" sz="3600" dirty="0" smtClean="0"/>
              <a:t>des moyens de prévention </a:t>
            </a:r>
            <a:br>
              <a:rPr lang="fr-FR" sz="3600" dirty="0" smtClean="0"/>
            </a:br>
            <a:r>
              <a:rPr lang="fr-FR" sz="3600" dirty="0" smtClean="0"/>
              <a:t>par département: Femmes</a:t>
            </a:r>
            <a:endParaRPr lang="fr-FR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5410200" y="4543961"/>
            <a:ext cx="342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i="1" dirty="0" smtClean="0">
                <a:latin typeface="+mn-lt"/>
              </a:rPr>
              <a:t>Pourcentage de femmes qui savent que le risque de contracter le VIH pour être réduit en utilisant des condoms et en limitant les rapports sexuels à un seul partenaire fidèle et non infecté</a:t>
            </a:r>
            <a:endParaRPr lang="fr-FR" sz="1600" i="1" dirty="0"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43600" y="3620869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+mj-lt"/>
              </a:rPr>
              <a:t>Congo</a:t>
            </a:r>
          </a:p>
          <a:p>
            <a:pPr algn="ctr"/>
            <a:r>
              <a:rPr lang="en-US" sz="1800" b="1" dirty="0" smtClean="0">
                <a:latin typeface="+mj-lt"/>
              </a:rPr>
              <a:t>58%</a:t>
            </a:r>
            <a:endParaRPr lang="en-US" sz="1800" b="1" dirty="0">
              <a:latin typeface="+mj-lt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381000" y="533400"/>
            <a:ext cx="4953000" cy="5628620"/>
            <a:chOff x="-76200" y="1295400"/>
            <a:chExt cx="4953000" cy="5628620"/>
          </a:xfrm>
        </p:grpSpPr>
        <p:grpSp>
          <p:nvGrpSpPr>
            <p:cNvPr id="1028" name="Group 4"/>
            <p:cNvGrpSpPr>
              <a:grpSpLocks noChangeAspect="1"/>
            </p:cNvGrpSpPr>
            <p:nvPr/>
          </p:nvGrpSpPr>
          <p:grpSpPr bwMode="auto">
            <a:xfrm>
              <a:off x="381000" y="1295400"/>
              <a:ext cx="4495800" cy="5275390"/>
              <a:chOff x="1470" y="525"/>
              <a:chExt cx="2820" cy="3309"/>
            </a:xfrm>
          </p:grpSpPr>
          <p:sp>
            <p:nvSpPr>
              <p:cNvPr id="1029" name="Freeform 5"/>
              <p:cNvSpPr>
                <a:spLocks/>
              </p:cNvSpPr>
              <p:nvPr/>
            </p:nvSpPr>
            <p:spPr bwMode="auto">
              <a:xfrm>
                <a:off x="1996" y="3236"/>
                <a:ext cx="675" cy="518"/>
              </a:xfrm>
              <a:custGeom>
                <a:avLst/>
                <a:gdLst/>
                <a:ahLst/>
                <a:cxnLst>
                  <a:cxn ang="0">
                    <a:pos x="445" y="374"/>
                  </a:cxn>
                  <a:cxn ang="0">
                    <a:pos x="438" y="424"/>
                  </a:cxn>
                  <a:cxn ang="0">
                    <a:pos x="431" y="475"/>
                  </a:cxn>
                  <a:cxn ang="0">
                    <a:pos x="405" y="493"/>
                  </a:cxn>
                  <a:cxn ang="0">
                    <a:pos x="368" y="484"/>
                  </a:cxn>
                  <a:cxn ang="0">
                    <a:pos x="325" y="459"/>
                  </a:cxn>
                  <a:cxn ang="0">
                    <a:pos x="298" y="428"/>
                  </a:cxn>
                  <a:cxn ang="0">
                    <a:pos x="271" y="391"/>
                  </a:cxn>
                  <a:cxn ang="0">
                    <a:pos x="239" y="361"/>
                  </a:cxn>
                  <a:cxn ang="0">
                    <a:pos x="197" y="351"/>
                  </a:cxn>
                  <a:cxn ang="0">
                    <a:pos x="160" y="336"/>
                  </a:cxn>
                  <a:cxn ang="0">
                    <a:pos x="135" y="297"/>
                  </a:cxn>
                  <a:cxn ang="0">
                    <a:pos x="106" y="251"/>
                  </a:cxn>
                  <a:cxn ang="0">
                    <a:pos x="70" y="213"/>
                  </a:cxn>
                  <a:cxn ang="0">
                    <a:pos x="38" y="170"/>
                  </a:cxn>
                  <a:cxn ang="0">
                    <a:pos x="0" y="136"/>
                  </a:cxn>
                  <a:cxn ang="0">
                    <a:pos x="13" y="101"/>
                  </a:cxn>
                  <a:cxn ang="0">
                    <a:pos x="8" y="59"/>
                  </a:cxn>
                  <a:cxn ang="0">
                    <a:pos x="31" y="33"/>
                  </a:cxn>
                  <a:cxn ang="0">
                    <a:pos x="46" y="35"/>
                  </a:cxn>
                  <a:cxn ang="0">
                    <a:pos x="70" y="42"/>
                  </a:cxn>
                  <a:cxn ang="0">
                    <a:pos x="84" y="56"/>
                  </a:cxn>
                  <a:cxn ang="0">
                    <a:pos x="95" y="81"/>
                  </a:cxn>
                  <a:cxn ang="0">
                    <a:pos x="106" y="107"/>
                  </a:cxn>
                  <a:cxn ang="0">
                    <a:pos x="114" y="128"/>
                  </a:cxn>
                  <a:cxn ang="0">
                    <a:pos x="131" y="154"/>
                  </a:cxn>
                  <a:cxn ang="0">
                    <a:pos x="163" y="181"/>
                  </a:cxn>
                  <a:cxn ang="0">
                    <a:pos x="206" y="178"/>
                  </a:cxn>
                  <a:cxn ang="0">
                    <a:pos x="249" y="177"/>
                  </a:cxn>
                  <a:cxn ang="0">
                    <a:pos x="287" y="183"/>
                  </a:cxn>
                  <a:cxn ang="0">
                    <a:pos x="301" y="225"/>
                  </a:cxn>
                  <a:cxn ang="0">
                    <a:pos x="343" y="222"/>
                  </a:cxn>
                  <a:cxn ang="0">
                    <a:pos x="359" y="179"/>
                  </a:cxn>
                  <a:cxn ang="0">
                    <a:pos x="381" y="143"/>
                  </a:cxn>
                  <a:cxn ang="0">
                    <a:pos x="370" y="124"/>
                  </a:cxn>
                  <a:cxn ang="0">
                    <a:pos x="393" y="118"/>
                  </a:cxn>
                  <a:cxn ang="0">
                    <a:pos x="413" y="107"/>
                  </a:cxn>
                  <a:cxn ang="0">
                    <a:pos x="428" y="94"/>
                  </a:cxn>
                  <a:cxn ang="0">
                    <a:pos x="449" y="77"/>
                  </a:cxn>
                  <a:cxn ang="0">
                    <a:pos x="464" y="56"/>
                  </a:cxn>
                  <a:cxn ang="0">
                    <a:pos x="480" y="34"/>
                  </a:cxn>
                  <a:cxn ang="0">
                    <a:pos x="537" y="48"/>
                  </a:cxn>
                  <a:cxn ang="0">
                    <a:pos x="575" y="16"/>
                  </a:cxn>
                  <a:cxn ang="0">
                    <a:pos x="608" y="16"/>
                  </a:cxn>
                  <a:cxn ang="0">
                    <a:pos x="642" y="40"/>
                  </a:cxn>
                  <a:cxn ang="0">
                    <a:pos x="643" y="72"/>
                  </a:cxn>
                  <a:cxn ang="0">
                    <a:pos x="618" y="86"/>
                  </a:cxn>
                  <a:cxn ang="0">
                    <a:pos x="621" y="103"/>
                  </a:cxn>
                  <a:cxn ang="0">
                    <a:pos x="635" y="128"/>
                  </a:cxn>
                  <a:cxn ang="0">
                    <a:pos x="644" y="154"/>
                  </a:cxn>
                  <a:cxn ang="0">
                    <a:pos x="667" y="171"/>
                  </a:cxn>
                  <a:cxn ang="0">
                    <a:pos x="667" y="195"/>
                  </a:cxn>
                  <a:cxn ang="0">
                    <a:pos x="648" y="211"/>
                  </a:cxn>
                  <a:cxn ang="0">
                    <a:pos x="621" y="208"/>
                  </a:cxn>
                  <a:cxn ang="0">
                    <a:pos x="601" y="226"/>
                  </a:cxn>
                  <a:cxn ang="0">
                    <a:pos x="591" y="250"/>
                  </a:cxn>
                  <a:cxn ang="0">
                    <a:pos x="588" y="276"/>
                  </a:cxn>
                  <a:cxn ang="0">
                    <a:pos x="561" y="285"/>
                  </a:cxn>
                  <a:cxn ang="0">
                    <a:pos x="541" y="305"/>
                  </a:cxn>
                  <a:cxn ang="0">
                    <a:pos x="516" y="325"/>
                  </a:cxn>
                  <a:cxn ang="0">
                    <a:pos x="506" y="368"/>
                  </a:cxn>
                </a:cxnLst>
                <a:rect l="0" t="0" r="r" b="b"/>
                <a:pathLst>
                  <a:path w="675" h="518">
                    <a:moveTo>
                      <a:pt x="495" y="402"/>
                    </a:moveTo>
                    <a:lnTo>
                      <a:pt x="493" y="400"/>
                    </a:lnTo>
                    <a:lnTo>
                      <a:pt x="489" y="398"/>
                    </a:lnTo>
                    <a:lnTo>
                      <a:pt x="487" y="397"/>
                    </a:lnTo>
                    <a:lnTo>
                      <a:pt x="486" y="395"/>
                    </a:lnTo>
                    <a:lnTo>
                      <a:pt x="483" y="390"/>
                    </a:lnTo>
                    <a:lnTo>
                      <a:pt x="482" y="386"/>
                    </a:lnTo>
                    <a:lnTo>
                      <a:pt x="478" y="381"/>
                    </a:lnTo>
                    <a:lnTo>
                      <a:pt x="477" y="378"/>
                    </a:lnTo>
                    <a:lnTo>
                      <a:pt x="468" y="370"/>
                    </a:lnTo>
                    <a:lnTo>
                      <a:pt x="464" y="369"/>
                    </a:lnTo>
                    <a:lnTo>
                      <a:pt x="460" y="369"/>
                    </a:lnTo>
                    <a:lnTo>
                      <a:pt x="455" y="369"/>
                    </a:lnTo>
                    <a:lnTo>
                      <a:pt x="449" y="369"/>
                    </a:lnTo>
                    <a:lnTo>
                      <a:pt x="445" y="374"/>
                    </a:lnTo>
                    <a:lnTo>
                      <a:pt x="443" y="377"/>
                    </a:lnTo>
                    <a:lnTo>
                      <a:pt x="440" y="377"/>
                    </a:lnTo>
                    <a:lnTo>
                      <a:pt x="434" y="378"/>
                    </a:lnTo>
                    <a:lnTo>
                      <a:pt x="432" y="380"/>
                    </a:lnTo>
                    <a:lnTo>
                      <a:pt x="431" y="382"/>
                    </a:lnTo>
                    <a:lnTo>
                      <a:pt x="430" y="385"/>
                    </a:lnTo>
                    <a:lnTo>
                      <a:pt x="430" y="393"/>
                    </a:lnTo>
                    <a:lnTo>
                      <a:pt x="432" y="400"/>
                    </a:lnTo>
                    <a:lnTo>
                      <a:pt x="434" y="404"/>
                    </a:lnTo>
                    <a:lnTo>
                      <a:pt x="436" y="407"/>
                    </a:lnTo>
                    <a:lnTo>
                      <a:pt x="438" y="410"/>
                    </a:lnTo>
                    <a:lnTo>
                      <a:pt x="438" y="412"/>
                    </a:lnTo>
                    <a:lnTo>
                      <a:pt x="438" y="417"/>
                    </a:lnTo>
                    <a:lnTo>
                      <a:pt x="438" y="420"/>
                    </a:lnTo>
                    <a:lnTo>
                      <a:pt x="438" y="424"/>
                    </a:lnTo>
                    <a:lnTo>
                      <a:pt x="432" y="433"/>
                    </a:lnTo>
                    <a:lnTo>
                      <a:pt x="430" y="437"/>
                    </a:lnTo>
                    <a:lnTo>
                      <a:pt x="426" y="441"/>
                    </a:lnTo>
                    <a:lnTo>
                      <a:pt x="425" y="442"/>
                    </a:lnTo>
                    <a:lnTo>
                      <a:pt x="427" y="448"/>
                    </a:lnTo>
                    <a:lnTo>
                      <a:pt x="425" y="451"/>
                    </a:lnTo>
                    <a:lnTo>
                      <a:pt x="423" y="455"/>
                    </a:lnTo>
                    <a:lnTo>
                      <a:pt x="423" y="458"/>
                    </a:lnTo>
                    <a:lnTo>
                      <a:pt x="423" y="462"/>
                    </a:lnTo>
                    <a:lnTo>
                      <a:pt x="425" y="465"/>
                    </a:lnTo>
                    <a:lnTo>
                      <a:pt x="426" y="465"/>
                    </a:lnTo>
                    <a:lnTo>
                      <a:pt x="428" y="466"/>
                    </a:lnTo>
                    <a:lnTo>
                      <a:pt x="431" y="467"/>
                    </a:lnTo>
                    <a:lnTo>
                      <a:pt x="431" y="472"/>
                    </a:lnTo>
                    <a:lnTo>
                      <a:pt x="431" y="475"/>
                    </a:lnTo>
                    <a:lnTo>
                      <a:pt x="430" y="478"/>
                    </a:lnTo>
                    <a:lnTo>
                      <a:pt x="428" y="479"/>
                    </a:lnTo>
                    <a:lnTo>
                      <a:pt x="425" y="479"/>
                    </a:lnTo>
                    <a:lnTo>
                      <a:pt x="415" y="476"/>
                    </a:lnTo>
                    <a:lnTo>
                      <a:pt x="413" y="478"/>
                    </a:lnTo>
                    <a:lnTo>
                      <a:pt x="413" y="482"/>
                    </a:lnTo>
                    <a:lnTo>
                      <a:pt x="418" y="489"/>
                    </a:lnTo>
                    <a:lnTo>
                      <a:pt x="418" y="492"/>
                    </a:lnTo>
                    <a:lnTo>
                      <a:pt x="417" y="495"/>
                    </a:lnTo>
                    <a:lnTo>
                      <a:pt x="417" y="497"/>
                    </a:lnTo>
                    <a:lnTo>
                      <a:pt x="415" y="500"/>
                    </a:lnTo>
                    <a:lnTo>
                      <a:pt x="414" y="500"/>
                    </a:lnTo>
                    <a:lnTo>
                      <a:pt x="411" y="497"/>
                    </a:lnTo>
                    <a:lnTo>
                      <a:pt x="409" y="497"/>
                    </a:lnTo>
                    <a:lnTo>
                      <a:pt x="405" y="493"/>
                    </a:lnTo>
                    <a:lnTo>
                      <a:pt x="404" y="492"/>
                    </a:lnTo>
                    <a:lnTo>
                      <a:pt x="400" y="489"/>
                    </a:lnTo>
                    <a:lnTo>
                      <a:pt x="394" y="488"/>
                    </a:lnTo>
                    <a:lnTo>
                      <a:pt x="393" y="489"/>
                    </a:lnTo>
                    <a:lnTo>
                      <a:pt x="384" y="504"/>
                    </a:lnTo>
                    <a:lnTo>
                      <a:pt x="381" y="513"/>
                    </a:lnTo>
                    <a:lnTo>
                      <a:pt x="379" y="517"/>
                    </a:lnTo>
                    <a:lnTo>
                      <a:pt x="377" y="518"/>
                    </a:lnTo>
                    <a:lnTo>
                      <a:pt x="372" y="501"/>
                    </a:lnTo>
                    <a:lnTo>
                      <a:pt x="372" y="499"/>
                    </a:lnTo>
                    <a:lnTo>
                      <a:pt x="372" y="495"/>
                    </a:lnTo>
                    <a:lnTo>
                      <a:pt x="372" y="492"/>
                    </a:lnTo>
                    <a:lnTo>
                      <a:pt x="371" y="489"/>
                    </a:lnTo>
                    <a:lnTo>
                      <a:pt x="370" y="487"/>
                    </a:lnTo>
                    <a:lnTo>
                      <a:pt x="368" y="484"/>
                    </a:lnTo>
                    <a:lnTo>
                      <a:pt x="366" y="482"/>
                    </a:lnTo>
                    <a:lnTo>
                      <a:pt x="363" y="480"/>
                    </a:lnTo>
                    <a:lnTo>
                      <a:pt x="359" y="478"/>
                    </a:lnTo>
                    <a:lnTo>
                      <a:pt x="356" y="476"/>
                    </a:lnTo>
                    <a:lnTo>
                      <a:pt x="354" y="475"/>
                    </a:lnTo>
                    <a:lnTo>
                      <a:pt x="351" y="474"/>
                    </a:lnTo>
                    <a:lnTo>
                      <a:pt x="349" y="472"/>
                    </a:lnTo>
                    <a:lnTo>
                      <a:pt x="346" y="471"/>
                    </a:lnTo>
                    <a:lnTo>
                      <a:pt x="342" y="470"/>
                    </a:lnTo>
                    <a:lnTo>
                      <a:pt x="339" y="469"/>
                    </a:lnTo>
                    <a:lnTo>
                      <a:pt x="337" y="466"/>
                    </a:lnTo>
                    <a:lnTo>
                      <a:pt x="334" y="463"/>
                    </a:lnTo>
                    <a:lnTo>
                      <a:pt x="332" y="462"/>
                    </a:lnTo>
                    <a:lnTo>
                      <a:pt x="329" y="461"/>
                    </a:lnTo>
                    <a:lnTo>
                      <a:pt x="325" y="459"/>
                    </a:lnTo>
                    <a:lnTo>
                      <a:pt x="322" y="457"/>
                    </a:lnTo>
                    <a:lnTo>
                      <a:pt x="320" y="454"/>
                    </a:lnTo>
                    <a:lnTo>
                      <a:pt x="317" y="453"/>
                    </a:lnTo>
                    <a:lnTo>
                      <a:pt x="315" y="450"/>
                    </a:lnTo>
                    <a:lnTo>
                      <a:pt x="312" y="449"/>
                    </a:lnTo>
                    <a:lnTo>
                      <a:pt x="308" y="449"/>
                    </a:lnTo>
                    <a:lnTo>
                      <a:pt x="305" y="449"/>
                    </a:lnTo>
                    <a:lnTo>
                      <a:pt x="303" y="448"/>
                    </a:lnTo>
                    <a:lnTo>
                      <a:pt x="300" y="445"/>
                    </a:lnTo>
                    <a:lnTo>
                      <a:pt x="299" y="442"/>
                    </a:lnTo>
                    <a:lnTo>
                      <a:pt x="299" y="438"/>
                    </a:lnTo>
                    <a:lnTo>
                      <a:pt x="299" y="436"/>
                    </a:lnTo>
                    <a:lnTo>
                      <a:pt x="299" y="433"/>
                    </a:lnTo>
                    <a:lnTo>
                      <a:pt x="299" y="431"/>
                    </a:lnTo>
                    <a:lnTo>
                      <a:pt x="298" y="428"/>
                    </a:lnTo>
                    <a:lnTo>
                      <a:pt x="295" y="425"/>
                    </a:lnTo>
                    <a:lnTo>
                      <a:pt x="291" y="424"/>
                    </a:lnTo>
                    <a:lnTo>
                      <a:pt x="290" y="421"/>
                    </a:lnTo>
                    <a:lnTo>
                      <a:pt x="287" y="419"/>
                    </a:lnTo>
                    <a:lnTo>
                      <a:pt x="286" y="416"/>
                    </a:lnTo>
                    <a:lnTo>
                      <a:pt x="286" y="414"/>
                    </a:lnTo>
                    <a:lnTo>
                      <a:pt x="284" y="411"/>
                    </a:lnTo>
                    <a:lnTo>
                      <a:pt x="282" y="410"/>
                    </a:lnTo>
                    <a:lnTo>
                      <a:pt x="278" y="407"/>
                    </a:lnTo>
                    <a:lnTo>
                      <a:pt x="277" y="404"/>
                    </a:lnTo>
                    <a:lnTo>
                      <a:pt x="277" y="402"/>
                    </a:lnTo>
                    <a:lnTo>
                      <a:pt x="277" y="399"/>
                    </a:lnTo>
                    <a:lnTo>
                      <a:pt x="275" y="395"/>
                    </a:lnTo>
                    <a:lnTo>
                      <a:pt x="273" y="394"/>
                    </a:lnTo>
                    <a:lnTo>
                      <a:pt x="271" y="391"/>
                    </a:lnTo>
                    <a:lnTo>
                      <a:pt x="269" y="387"/>
                    </a:lnTo>
                    <a:lnTo>
                      <a:pt x="266" y="385"/>
                    </a:lnTo>
                    <a:lnTo>
                      <a:pt x="265" y="382"/>
                    </a:lnTo>
                    <a:lnTo>
                      <a:pt x="262" y="380"/>
                    </a:lnTo>
                    <a:lnTo>
                      <a:pt x="261" y="376"/>
                    </a:lnTo>
                    <a:lnTo>
                      <a:pt x="260" y="373"/>
                    </a:lnTo>
                    <a:lnTo>
                      <a:pt x="258" y="370"/>
                    </a:lnTo>
                    <a:lnTo>
                      <a:pt x="257" y="368"/>
                    </a:lnTo>
                    <a:lnTo>
                      <a:pt x="256" y="365"/>
                    </a:lnTo>
                    <a:lnTo>
                      <a:pt x="253" y="361"/>
                    </a:lnTo>
                    <a:lnTo>
                      <a:pt x="250" y="360"/>
                    </a:lnTo>
                    <a:lnTo>
                      <a:pt x="248" y="360"/>
                    </a:lnTo>
                    <a:lnTo>
                      <a:pt x="244" y="361"/>
                    </a:lnTo>
                    <a:lnTo>
                      <a:pt x="241" y="361"/>
                    </a:lnTo>
                    <a:lnTo>
                      <a:pt x="239" y="361"/>
                    </a:lnTo>
                    <a:lnTo>
                      <a:pt x="236" y="360"/>
                    </a:lnTo>
                    <a:lnTo>
                      <a:pt x="232" y="359"/>
                    </a:lnTo>
                    <a:lnTo>
                      <a:pt x="229" y="359"/>
                    </a:lnTo>
                    <a:lnTo>
                      <a:pt x="227" y="359"/>
                    </a:lnTo>
                    <a:lnTo>
                      <a:pt x="224" y="357"/>
                    </a:lnTo>
                    <a:lnTo>
                      <a:pt x="222" y="356"/>
                    </a:lnTo>
                    <a:lnTo>
                      <a:pt x="218" y="355"/>
                    </a:lnTo>
                    <a:lnTo>
                      <a:pt x="215" y="355"/>
                    </a:lnTo>
                    <a:lnTo>
                      <a:pt x="212" y="355"/>
                    </a:lnTo>
                    <a:lnTo>
                      <a:pt x="210" y="356"/>
                    </a:lnTo>
                    <a:lnTo>
                      <a:pt x="207" y="356"/>
                    </a:lnTo>
                    <a:lnTo>
                      <a:pt x="205" y="355"/>
                    </a:lnTo>
                    <a:lnTo>
                      <a:pt x="202" y="351"/>
                    </a:lnTo>
                    <a:lnTo>
                      <a:pt x="199" y="351"/>
                    </a:lnTo>
                    <a:lnTo>
                      <a:pt x="197" y="351"/>
                    </a:lnTo>
                    <a:lnTo>
                      <a:pt x="193" y="352"/>
                    </a:lnTo>
                    <a:lnTo>
                      <a:pt x="190" y="353"/>
                    </a:lnTo>
                    <a:lnTo>
                      <a:pt x="188" y="352"/>
                    </a:lnTo>
                    <a:lnTo>
                      <a:pt x="185" y="351"/>
                    </a:lnTo>
                    <a:lnTo>
                      <a:pt x="181" y="351"/>
                    </a:lnTo>
                    <a:lnTo>
                      <a:pt x="178" y="352"/>
                    </a:lnTo>
                    <a:lnTo>
                      <a:pt x="176" y="352"/>
                    </a:lnTo>
                    <a:lnTo>
                      <a:pt x="173" y="351"/>
                    </a:lnTo>
                    <a:lnTo>
                      <a:pt x="172" y="348"/>
                    </a:lnTo>
                    <a:lnTo>
                      <a:pt x="171" y="345"/>
                    </a:lnTo>
                    <a:lnTo>
                      <a:pt x="171" y="343"/>
                    </a:lnTo>
                    <a:lnTo>
                      <a:pt x="169" y="340"/>
                    </a:lnTo>
                    <a:lnTo>
                      <a:pt x="167" y="338"/>
                    </a:lnTo>
                    <a:lnTo>
                      <a:pt x="164" y="336"/>
                    </a:lnTo>
                    <a:lnTo>
                      <a:pt x="160" y="336"/>
                    </a:lnTo>
                    <a:lnTo>
                      <a:pt x="157" y="335"/>
                    </a:lnTo>
                    <a:lnTo>
                      <a:pt x="155" y="335"/>
                    </a:lnTo>
                    <a:lnTo>
                      <a:pt x="152" y="335"/>
                    </a:lnTo>
                    <a:lnTo>
                      <a:pt x="150" y="331"/>
                    </a:lnTo>
                    <a:lnTo>
                      <a:pt x="148" y="328"/>
                    </a:lnTo>
                    <a:lnTo>
                      <a:pt x="146" y="326"/>
                    </a:lnTo>
                    <a:lnTo>
                      <a:pt x="144" y="323"/>
                    </a:lnTo>
                    <a:lnTo>
                      <a:pt x="143" y="319"/>
                    </a:lnTo>
                    <a:lnTo>
                      <a:pt x="143" y="317"/>
                    </a:lnTo>
                    <a:lnTo>
                      <a:pt x="142" y="314"/>
                    </a:lnTo>
                    <a:lnTo>
                      <a:pt x="140" y="310"/>
                    </a:lnTo>
                    <a:lnTo>
                      <a:pt x="139" y="306"/>
                    </a:lnTo>
                    <a:lnTo>
                      <a:pt x="138" y="304"/>
                    </a:lnTo>
                    <a:lnTo>
                      <a:pt x="137" y="301"/>
                    </a:lnTo>
                    <a:lnTo>
                      <a:pt x="135" y="297"/>
                    </a:lnTo>
                    <a:lnTo>
                      <a:pt x="134" y="294"/>
                    </a:lnTo>
                    <a:lnTo>
                      <a:pt x="131" y="290"/>
                    </a:lnTo>
                    <a:lnTo>
                      <a:pt x="130" y="288"/>
                    </a:lnTo>
                    <a:lnTo>
                      <a:pt x="127" y="285"/>
                    </a:lnTo>
                    <a:lnTo>
                      <a:pt x="126" y="283"/>
                    </a:lnTo>
                    <a:lnTo>
                      <a:pt x="125" y="279"/>
                    </a:lnTo>
                    <a:lnTo>
                      <a:pt x="122" y="276"/>
                    </a:lnTo>
                    <a:lnTo>
                      <a:pt x="121" y="273"/>
                    </a:lnTo>
                    <a:lnTo>
                      <a:pt x="118" y="270"/>
                    </a:lnTo>
                    <a:lnTo>
                      <a:pt x="117" y="267"/>
                    </a:lnTo>
                    <a:lnTo>
                      <a:pt x="114" y="264"/>
                    </a:lnTo>
                    <a:lnTo>
                      <a:pt x="112" y="262"/>
                    </a:lnTo>
                    <a:lnTo>
                      <a:pt x="110" y="258"/>
                    </a:lnTo>
                    <a:lnTo>
                      <a:pt x="108" y="255"/>
                    </a:lnTo>
                    <a:lnTo>
                      <a:pt x="106" y="251"/>
                    </a:lnTo>
                    <a:lnTo>
                      <a:pt x="105" y="249"/>
                    </a:lnTo>
                    <a:lnTo>
                      <a:pt x="104" y="246"/>
                    </a:lnTo>
                    <a:lnTo>
                      <a:pt x="103" y="243"/>
                    </a:lnTo>
                    <a:lnTo>
                      <a:pt x="100" y="239"/>
                    </a:lnTo>
                    <a:lnTo>
                      <a:pt x="99" y="237"/>
                    </a:lnTo>
                    <a:lnTo>
                      <a:pt x="95" y="234"/>
                    </a:lnTo>
                    <a:lnTo>
                      <a:pt x="92" y="232"/>
                    </a:lnTo>
                    <a:lnTo>
                      <a:pt x="89" y="229"/>
                    </a:lnTo>
                    <a:lnTo>
                      <a:pt x="87" y="226"/>
                    </a:lnTo>
                    <a:lnTo>
                      <a:pt x="84" y="224"/>
                    </a:lnTo>
                    <a:lnTo>
                      <a:pt x="80" y="222"/>
                    </a:lnTo>
                    <a:lnTo>
                      <a:pt x="78" y="220"/>
                    </a:lnTo>
                    <a:lnTo>
                      <a:pt x="75" y="218"/>
                    </a:lnTo>
                    <a:lnTo>
                      <a:pt x="72" y="216"/>
                    </a:lnTo>
                    <a:lnTo>
                      <a:pt x="70" y="213"/>
                    </a:lnTo>
                    <a:lnTo>
                      <a:pt x="67" y="211"/>
                    </a:lnTo>
                    <a:lnTo>
                      <a:pt x="65" y="208"/>
                    </a:lnTo>
                    <a:lnTo>
                      <a:pt x="63" y="205"/>
                    </a:lnTo>
                    <a:lnTo>
                      <a:pt x="59" y="201"/>
                    </a:lnTo>
                    <a:lnTo>
                      <a:pt x="57" y="199"/>
                    </a:lnTo>
                    <a:lnTo>
                      <a:pt x="54" y="196"/>
                    </a:lnTo>
                    <a:lnTo>
                      <a:pt x="51" y="194"/>
                    </a:lnTo>
                    <a:lnTo>
                      <a:pt x="49" y="190"/>
                    </a:lnTo>
                    <a:lnTo>
                      <a:pt x="48" y="187"/>
                    </a:lnTo>
                    <a:lnTo>
                      <a:pt x="46" y="184"/>
                    </a:lnTo>
                    <a:lnTo>
                      <a:pt x="44" y="182"/>
                    </a:lnTo>
                    <a:lnTo>
                      <a:pt x="42" y="178"/>
                    </a:lnTo>
                    <a:lnTo>
                      <a:pt x="41" y="175"/>
                    </a:lnTo>
                    <a:lnTo>
                      <a:pt x="40" y="173"/>
                    </a:lnTo>
                    <a:lnTo>
                      <a:pt x="38" y="170"/>
                    </a:lnTo>
                    <a:lnTo>
                      <a:pt x="36" y="166"/>
                    </a:lnTo>
                    <a:lnTo>
                      <a:pt x="34" y="164"/>
                    </a:lnTo>
                    <a:lnTo>
                      <a:pt x="32" y="161"/>
                    </a:lnTo>
                    <a:lnTo>
                      <a:pt x="31" y="158"/>
                    </a:lnTo>
                    <a:lnTo>
                      <a:pt x="28" y="156"/>
                    </a:lnTo>
                    <a:lnTo>
                      <a:pt x="25" y="153"/>
                    </a:lnTo>
                    <a:lnTo>
                      <a:pt x="21" y="150"/>
                    </a:lnTo>
                    <a:lnTo>
                      <a:pt x="19" y="148"/>
                    </a:lnTo>
                    <a:lnTo>
                      <a:pt x="16" y="146"/>
                    </a:lnTo>
                    <a:lnTo>
                      <a:pt x="13" y="145"/>
                    </a:lnTo>
                    <a:lnTo>
                      <a:pt x="11" y="143"/>
                    </a:lnTo>
                    <a:lnTo>
                      <a:pt x="7" y="141"/>
                    </a:lnTo>
                    <a:lnTo>
                      <a:pt x="4" y="140"/>
                    </a:lnTo>
                    <a:lnTo>
                      <a:pt x="2" y="139"/>
                    </a:lnTo>
                    <a:lnTo>
                      <a:pt x="0" y="136"/>
                    </a:lnTo>
                    <a:lnTo>
                      <a:pt x="0" y="133"/>
                    </a:lnTo>
                    <a:lnTo>
                      <a:pt x="4" y="132"/>
                    </a:lnTo>
                    <a:lnTo>
                      <a:pt x="7" y="129"/>
                    </a:lnTo>
                    <a:lnTo>
                      <a:pt x="10" y="127"/>
                    </a:lnTo>
                    <a:lnTo>
                      <a:pt x="11" y="124"/>
                    </a:lnTo>
                    <a:lnTo>
                      <a:pt x="13" y="122"/>
                    </a:lnTo>
                    <a:lnTo>
                      <a:pt x="16" y="122"/>
                    </a:lnTo>
                    <a:lnTo>
                      <a:pt x="19" y="120"/>
                    </a:lnTo>
                    <a:lnTo>
                      <a:pt x="21" y="118"/>
                    </a:lnTo>
                    <a:lnTo>
                      <a:pt x="20" y="115"/>
                    </a:lnTo>
                    <a:lnTo>
                      <a:pt x="17" y="112"/>
                    </a:lnTo>
                    <a:lnTo>
                      <a:pt x="16" y="110"/>
                    </a:lnTo>
                    <a:lnTo>
                      <a:pt x="15" y="107"/>
                    </a:lnTo>
                    <a:lnTo>
                      <a:pt x="13" y="103"/>
                    </a:lnTo>
                    <a:lnTo>
                      <a:pt x="13" y="101"/>
                    </a:lnTo>
                    <a:lnTo>
                      <a:pt x="12" y="98"/>
                    </a:lnTo>
                    <a:lnTo>
                      <a:pt x="12" y="95"/>
                    </a:lnTo>
                    <a:lnTo>
                      <a:pt x="15" y="93"/>
                    </a:lnTo>
                    <a:lnTo>
                      <a:pt x="19" y="92"/>
                    </a:lnTo>
                    <a:lnTo>
                      <a:pt x="19" y="89"/>
                    </a:lnTo>
                    <a:lnTo>
                      <a:pt x="17" y="86"/>
                    </a:lnTo>
                    <a:lnTo>
                      <a:pt x="16" y="84"/>
                    </a:lnTo>
                    <a:lnTo>
                      <a:pt x="13" y="81"/>
                    </a:lnTo>
                    <a:lnTo>
                      <a:pt x="13" y="78"/>
                    </a:lnTo>
                    <a:lnTo>
                      <a:pt x="12" y="76"/>
                    </a:lnTo>
                    <a:lnTo>
                      <a:pt x="12" y="72"/>
                    </a:lnTo>
                    <a:lnTo>
                      <a:pt x="11" y="68"/>
                    </a:lnTo>
                    <a:lnTo>
                      <a:pt x="10" y="65"/>
                    </a:lnTo>
                    <a:lnTo>
                      <a:pt x="10" y="61"/>
                    </a:lnTo>
                    <a:lnTo>
                      <a:pt x="8" y="59"/>
                    </a:lnTo>
                    <a:lnTo>
                      <a:pt x="8" y="56"/>
                    </a:lnTo>
                    <a:lnTo>
                      <a:pt x="8" y="52"/>
                    </a:lnTo>
                    <a:lnTo>
                      <a:pt x="8" y="50"/>
                    </a:lnTo>
                    <a:lnTo>
                      <a:pt x="10" y="47"/>
                    </a:lnTo>
                    <a:lnTo>
                      <a:pt x="10" y="44"/>
                    </a:lnTo>
                    <a:lnTo>
                      <a:pt x="11" y="42"/>
                    </a:lnTo>
                    <a:lnTo>
                      <a:pt x="13" y="39"/>
                    </a:lnTo>
                    <a:lnTo>
                      <a:pt x="15" y="37"/>
                    </a:lnTo>
                    <a:lnTo>
                      <a:pt x="17" y="34"/>
                    </a:lnTo>
                    <a:lnTo>
                      <a:pt x="21" y="31"/>
                    </a:lnTo>
                    <a:lnTo>
                      <a:pt x="23" y="30"/>
                    </a:lnTo>
                    <a:lnTo>
                      <a:pt x="24" y="33"/>
                    </a:lnTo>
                    <a:lnTo>
                      <a:pt x="25" y="33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3" y="33"/>
                    </a:lnTo>
                    <a:lnTo>
                      <a:pt x="36" y="33"/>
                    </a:lnTo>
                    <a:lnTo>
                      <a:pt x="37" y="31"/>
                    </a:lnTo>
                    <a:lnTo>
                      <a:pt x="37" y="30"/>
                    </a:lnTo>
                    <a:lnTo>
                      <a:pt x="38" y="29"/>
                    </a:lnTo>
                    <a:lnTo>
                      <a:pt x="41" y="27"/>
                    </a:lnTo>
                    <a:lnTo>
                      <a:pt x="44" y="29"/>
                    </a:lnTo>
                    <a:lnTo>
                      <a:pt x="46" y="29"/>
                    </a:lnTo>
                    <a:lnTo>
                      <a:pt x="49" y="29"/>
                    </a:lnTo>
                    <a:lnTo>
                      <a:pt x="50" y="30"/>
                    </a:lnTo>
                    <a:lnTo>
                      <a:pt x="51" y="31"/>
                    </a:lnTo>
                    <a:lnTo>
                      <a:pt x="51" y="33"/>
                    </a:lnTo>
                    <a:lnTo>
                      <a:pt x="50" y="34"/>
                    </a:lnTo>
                    <a:lnTo>
                      <a:pt x="48" y="34"/>
                    </a:lnTo>
                    <a:lnTo>
                      <a:pt x="46" y="35"/>
                    </a:lnTo>
                    <a:lnTo>
                      <a:pt x="45" y="37"/>
                    </a:lnTo>
                    <a:lnTo>
                      <a:pt x="45" y="39"/>
                    </a:lnTo>
                    <a:lnTo>
                      <a:pt x="46" y="42"/>
                    </a:lnTo>
                    <a:lnTo>
                      <a:pt x="48" y="43"/>
                    </a:lnTo>
                    <a:lnTo>
                      <a:pt x="49" y="43"/>
                    </a:lnTo>
                    <a:lnTo>
                      <a:pt x="51" y="43"/>
                    </a:lnTo>
                    <a:lnTo>
                      <a:pt x="54" y="43"/>
                    </a:lnTo>
                    <a:lnTo>
                      <a:pt x="57" y="43"/>
                    </a:lnTo>
                    <a:lnTo>
                      <a:pt x="59" y="43"/>
                    </a:lnTo>
                    <a:lnTo>
                      <a:pt x="62" y="43"/>
                    </a:lnTo>
                    <a:lnTo>
                      <a:pt x="63" y="42"/>
                    </a:lnTo>
                    <a:lnTo>
                      <a:pt x="65" y="40"/>
                    </a:lnTo>
                    <a:lnTo>
                      <a:pt x="67" y="40"/>
                    </a:lnTo>
                    <a:lnTo>
                      <a:pt x="68" y="40"/>
                    </a:lnTo>
                    <a:lnTo>
                      <a:pt x="70" y="42"/>
                    </a:lnTo>
                    <a:lnTo>
                      <a:pt x="72" y="42"/>
                    </a:lnTo>
                    <a:lnTo>
                      <a:pt x="74" y="44"/>
                    </a:lnTo>
                    <a:lnTo>
                      <a:pt x="75" y="44"/>
                    </a:lnTo>
                    <a:lnTo>
                      <a:pt x="76" y="46"/>
                    </a:lnTo>
                    <a:lnTo>
                      <a:pt x="78" y="47"/>
                    </a:lnTo>
                    <a:lnTo>
                      <a:pt x="80" y="47"/>
                    </a:lnTo>
                    <a:lnTo>
                      <a:pt x="82" y="48"/>
                    </a:lnTo>
                    <a:lnTo>
                      <a:pt x="82" y="51"/>
                    </a:lnTo>
                    <a:lnTo>
                      <a:pt x="79" y="51"/>
                    </a:lnTo>
                    <a:lnTo>
                      <a:pt x="78" y="52"/>
                    </a:lnTo>
                    <a:lnTo>
                      <a:pt x="76" y="54"/>
                    </a:lnTo>
                    <a:lnTo>
                      <a:pt x="78" y="56"/>
                    </a:lnTo>
                    <a:lnTo>
                      <a:pt x="79" y="56"/>
                    </a:lnTo>
                    <a:lnTo>
                      <a:pt x="82" y="56"/>
                    </a:lnTo>
                    <a:lnTo>
                      <a:pt x="84" y="56"/>
                    </a:lnTo>
                    <a:lnTo>
                      <a:pt x="84" y="59"/>
                    </a:lnTo>
                    <a:lnTo>
                      <a:pt x="83" y="60"/>
                    </a:lnTo>
                    <a:lnTo>
                      <a:pt x="83" y="63"/>
                    </a:lnTo>
                    <a:lnTo>
                      <a:pt x="83" y="65"/>
                    </a:lnTo>
                    <a:lnTo>
                      <a:pt x="83" y="67"/>
                    </a:lnTo>
                    <a:lnTo>
                      <a:pt x="84" y="68"/>
                    </a:lnTo>
                    <a:lnTo>
                      <a:pt x="85" y="69"/>
                    </a:lnTo>
                    <a:lnTo>
                      <a:pt x="87" y="71"/>
                    </a:lnTo>
                    <a:lnTo>
                      <a:pt x="89" y="72"/>
                    </a:lnTo>
                    <a:lnTo>
                      <a:pt x="91" y="73"/>
                    </a:lnTo>
                    <a:lnTo>
                      <a:pt x="92" y="75"/>
                    </a:lnTo>
                    <a:lnTo>
                      <a:pt x="92" y="77"/>
                    </a:lnTo>
                    <a:lnTo>
                      <a:pt x="92" y="78"/>
                    </a:lnTo>
                    <a:lnTo>
                      <a:pt x="93" y="80"/>
                    </a:lnTo>
                    <a:lnTo>
                      <a:pt x="95" y="81"/>
                    </a:lnTo>
                    <a:lnTo>
                      <a:pt x="97" y="81"/>
                    </a:lnTo>
                    <a:lnTo>
                      <a:pt x="99" y="82"/>
                    </a:lnTo>
                    <a:lnTo>
                      <a:pt x="101" y="84"/>
                    </a:lnTo>
                    <a:lnTo>
                      <a:pt x="101" y="85"/>
                    </a:lnTo>
                    <a:lnTo>
                      <a:pt x="103" y="86"/>
                    </a:lnTo>
                    <a:lnTo>
                      <a:pt x="103" y="89"/>
                    </a:lnTo>
                    <a:lnTo>
                      <a:pt x="103" y="92"/>
                    </a:lnTo>
                    <a:lnTo>
                      <a:pt x="103" y="94"/>
                    </a:lnTo>
                    <a:lnTo>
                      <a:pt x="105" y="95"/>
                    </a:lnTo>
                    <a:lnTo>
                      <a:pt x="105" y="97"/>
                    </a:lnTo>
                    <a:lnTo>
                      <a:pt x="105" y="99"/>
                    </a:lnTo>
                    <a:lnTo>
                      <a:pt x="104" y="101"/>
                    </a:lnTo>
                    <a:lnTo>
                      <a:pt x="105" y="103"/>
                    </a:lnTo>
                    <a:lnTo>
                      <a:pt x="105" y="106"/>
                    </a:lnTo>
                    <a:lnTo>
                      <a:pt x="106" y="107"/>
                    </a:lnTo>
                    <a:lnTo>
                      <a:pt x="109" y="107"/>
                    </a:lnTo>
                    <a:lnTo>
                      <a:pt x="112" y="107"/>
                    </a:lnTo>
                    <a:lnTo>
                      <a:pt x="112" y="110"/>
                    </a:lnTo>
                    <a:lnTo>
                      <a:pt x="110" y="111"/>
                    </a:lnTo>
                    <a:lnTo>
                      <a:pt x="110" y="114"/>
                    </a:lnTo>
                    <a:lnTo>
                      <a:pt x="109" y="115"/>
                    </a:lnTo>
                    <a:lnTo>
                      <a:pt x="108" y="116"/>
                    </a:lnTo>
                    <a:lnTo>
                      <a:pt x="106" y="118"/>
                    </a:lnTo>
                    <a:lnTo>
                      <a:pt x="108" y="120"/>
                    </a:lnTo>
                    <a:lnTo>
                      <a:pt x="108" y="122"/>
                    </a:lnTo>
                    <a:lnTo>
                      <a:pt x="109" y="124"/>
                    </a:lnTo>
                    <a:lnTo>
                      <a:pt x="112" y="124"/>
                    </a:lnTo>
                    <a:lnTo>
                      <a:pt x="113" y="124"/>
                    </a:lnTo>
                    <a:lnTo>
                      <a:pt x="114" y="127"/>
                    </a:lnTo>
                    <a:lnTo>
                      <a:pt x="114" y="128"/>
                    </a:lnTo>
                    <a:lnTo>
                      <a:pt x="113" y="131"/>
                    </a:lnTo>
                    <a:lnTo>
                      <a:pt x="113" y="133"/>
                    </a:lnTo>
                    <a:lnTo>
                      <a:pt x="113" y="135"/>
                    </a:lnTo>
                    <a:lnTo>
                      <a:pt x="113" y="137"/>
                    </a:lnTo>
                    <a:lnTo>
                      <a:pt x="113" y="140"/>
                    </a:lnTo>
                    <a:lnTo>
                      <a:pt x="113" y="143"/>
                    </a:lnTo>
                    <a:lnTo>
                      <a:pt x="113" y="145"/>
                    </a:lnTo>
                    <a:lnTo>
                      <a:pt x="114" y="146"/>
                    </a:lnTo>
                    <a:lnTo>
                      <a:pt x="116" y="146"/>
                    </a:lnTo>
                    <a:lnTo>
                      <a:pt x="118" y="145"/>
                    </a:lnTo>
                    <a:lnTo>
                      <a:pt x="121" y="145"/>
                    </a:lnTo>
                    <a:lnTo>
                      <a:pt x="123" y="145"/>
                    </a:lnTo>
                    <a:lnTo>
                      <a:pt x="126" y="148"/>
                    </a:lnTo>
                    <a:lnTo>
                      <a:pt x="129" y="152"/>
                    </a:lnTo>
                    <a:lnTo>
                      <a:pt x="131" y="154"/>
                    </a:lnTo>
                    <a:lnTo>
                      <a:pt x="133" y="157"/>
                    </a:lnTo>
                    <a:lnTo>
                      <a:pt x="137" y="160"/>
                    </a:lnTo>
                    <a:lnTo>
                      <a:pt x="139" y="160"/>
                    </a:lnTo>
                    <a:lnTo>
                      <a:pt x="142" y="158"/>
                    </a:lnTo>
                    <a:lnTo>
                      <a:pt x="146" y="158"/>
                    </a:lnTo>
                    <a:lnTo>
                      <a:pt x="148" y="161"/>
                    </a:lnTo>
                    <a:lnTo>
                      <a:pt x="150" y="164"/>
                    </a:lnTo>
                    <a:lnTo>
                      <a:pt x="150" y="166"/>
                    </a:lnTo>
                    <a:lnTo>
                      <a:pt x="151" y="169"/>
                    </a:lnTo>
                    <a:lnTo>
                      <a:pt x="154" y="171"/>
                    </a:lnTo>
                    <a:lnTo>
                      <a:pt x="156" y="171"/>
                    </a:lnTo>
                    <a:lnTo>
                      <a:pt x="159" y="171"/>
                    </a:lnTo>
                    <a:lnTo>
                      <a:pt x="160" y="174"/>
                    </a:lnTo>
                    <a:lnTo>
                      <a:pt x="160" y="177"/>
                    </a:lnTo>
                    <a:lnTo>
                      <a:pt x="163" y="181"/>
                    </a:lnTo>
                    <a:lnTo>
                      <a:pt x="165" y="182"/>
                    </a:lnTo>
                    <a:lnTo>
                      <a:pt x="168" y="182"/>
                    </a:lnTo>
                    <a:lnTo>
                      <a:pt x="171" y="182"/>
                    </a:lnTo>
                    <a:lnTo>
                      <a:pt x="175" y="182"/>
                    </a:lnTo>
                    <a:lnTo>
                      <a:pt x="177" y="181"/>
                    </a:lnTo>
                    <a:lnTo>
                      <a:pt x="180" y="179"/>
                    </a:lnTo>
                    <a:lnTo>
                      <a:pt x="182" y="179"/>
                    </a:lnTo>
                    <a:lnTo>
                      <a:pt x="185" y="179"/>
                    </a:lnTo>
                    <a:lnTo>
                      <a:pt x="189" y="179"/>
                    </a:lnTo>
                    <a:lnTo>
                      <a:pt x="192" y="179"/>
                    </a:lnTo>
                    <a:lnTo>
                      <a:pt x="194" y="179"/>
                    </a:lnTo>
                    <a:lnTo>
                      <a:pt x="197" y="178"/>
                    </a:lnTo>
                    <a:lnTo>
                      <a:pt x="199" y="178"/>
                    </a:lnTo>
                    <a:lnTo>
                      <a:pt x="203" y="178"/>
                    </a:lnTo>
                    <a:lnTo>
                      <a:pt x="206" y="178"/>
                    </a:lnTo>
                    <a:lnTo>
                      <a:pt x="210" y="179"/>
                    </a:lnTo>
                    <a:lnTo>
                      <a:pt x="212" y="182"/>
                    </a:lnTo>
                    <a:lnTo>
                      <a:pt x="215" y="182"/>
                    </a:lnTo>
                    <a:lnTo>
                      <a:pt x="218" y="182"/>
                    </a:lnTo>
                    <a:lnTo>
                      <a:pt x="220" y="182"/>
                    </a:lnTo>
                    <a:lnTo>
                      <a:pt x="224" y="181"/>
                    </a:lnTo>
                    <a:lnTo>
                      <a:pt x="227" y="178"/>
                    </a:lnTo>
                    <a:lnTo>
                      <a:pt x="229" y="175"/>
                    </a:lnTo>
                    <a:lnTo>
                      <a:pt x="232" y="174"/>
                    </a:lnTo>
                    <a:lnTo>
                      <a:pt x="235" y="173"/>
                    </a:lnTo>
                    <a:lnTo>
                      <a:pt x="239" y="173"/>
                    </a:lnTo>
                    <a:lnTo>
                      <a:pt x="241" y="173"/>
                    </a:lnTo>
                    <a:lnTo>
                      <a:pt x="244" y="174"/>
                    </a:lnTo>
                    <a:lnTo>
                      <a:pt x="247" y="175"/>
                    </a:lnTo>
                    <a:lnTo>
                      <a:pt x="249" y="177"/>
                    </a:lnTo>
                    <a:lnTo>
                      <a:pt x="252" y="179"/>
                    </a:lnTo>
                    <a:lnTo>
                      <a:pt x="256" y="181"/>
                    </a:lnTo>
                    <a:lnTo>
                      <a:pt x="258" y="183"/>
                    </a:lnTo>
                    <a:lnTo>
                      <a:pt x="261" y="183"/>
                    </a:lnTo>
                    <a:lnTo>
                      <a:pt x="264" y="182"/>
                    </a:lnTo>
                    <a:lnTo>
                      <a:pt x="266" y="181"/>
                    </a:lnTo>
                    <a:lnTo>
                      <a:pt x="269" y="179"/>
                    </a:lnTo>
                    <a:lnTo>
                      <a:pt x="273" y="179"/>
                    </a:lnTo>
                    <a:lnTo>
                      <a:pt x="275" y="181"/>
                    </a:lnTo>
                    <a:lnTo>
                      <a:pt x="278" y="183"/>
                    </a:lnTo>
                    <a:lnTo>
                      <a:pt x="281" y="184"/>
                    </a:lnTo>
                    <a:lnTo>
                      <a:pt x="283" y="182"/>
                    </a:lnTo>
                    <a:lnTo>
                      <a:pt x="283" y="178"/>
                    </a:lnTo>
                    <a:lnTo>
                      <a:pt x="286" y="181"/>
                    </a:lnTo>
                    <a:lnTo>
                      <a:pt x="287" y="183"/>
                    </a:lnTo>
                    <a:lnTo>
                      <a:pt x="290" y="186"/>
                    </a:lnTo>
                    <a:lnTo>
                      <a:pt x="291" y="188"/>
                    </a:lnTo>
                    <a:lnTo>
                      <a:pt x="290" y="191"/>
                    </a:lnTo>
                    <a:lnTo>
                      <a:pt x="287" y="194"/>
                    </a:lnTo>
                    <a:lnTo>
                      <a:pt x="287" y="198"/>
                    </a:lnTo>
                    <a:lnTo>
                      <a:pt x="287" y="200"/>
                    </a:lnTo>
                    <a:lnTo>
                      <a:pt x="288" y="203"/>
                    </a:lnTo>
                    <a:lnTo>
                      <a:pt x="290" y="207"/>
                    </a:lnTo>
                    <a:lnTo>
                      <a:pt x="291" y="209"/>
                    </a:lnTo>
                    <a:lnTo>
                      <a:pt x="292" y="212"/>
                    </a:lnTo>
                    <a:lnTo>
                      <a:pt x="294" y="216"/>
                    </a:lnTo>
                    <a:lnTo>
                      <a:pt x="294" y="218"/>
                    </a:lnTo>
                    <a:lnTo>
                      <a:pt x="295" y="221"/>
                    </a:lnTo>
                    <a:lnTo>
                      <a:pt x="298" y="224"/>
                    </a:lnTo>
                    <a:lnTo>
                      <a:pt x="301" y="225"/>
                    </a:lnTo>
                    <a:lnTo>
                      <a:pt x="304" y="225"/>
                    </a:lnTo>
                    <a:lnTo>
                      <a:pt x="307" y="225"/>
                    </a:lnTo>
                    <a:lnTo>
                      <a:pt x="309" y="226"/>
                    </a:lnTo>
                    <a:lnTo>
                      <a:pt x="312" y="226"/>
                    </a:lnTo>
                    <a:lnTo>
                      <a:pt x="316" y="226"/>
                    </a:lnTo>
                    <a:lnTo>
                      <a:pt x="318" y="228"/>
                    </a:lnTo>
                    <a:lnTo>
                      <a:pt x="321" y="229"/>
                    </a:lnTo>
                    <a:lnTo>
                      <a:pt x="324" y="229"/>
                    </a:lnTo>
                    <a:lnTo>
                      <a:pt x="326" y="228"/>
                    </a:lnTo>
                    <a:lnTo>
                      <a:pt x="329" y="228"/>
                    </a:lnTo>
                    <a:lnTo>
                      <a:pt x="333" y="226"/>
                    </a:lnTo>
                    <a:lnTo>
                      <a:pt x="336" y="226"/>
                    </a:lnTo>
                    <a:lnTo>
                      <a:pt x="338" y="225"/>
                    </a:lnTo>
                    <a:lnTo>
                      <a:pt x="341" y="224"/>
                    </a:lnTo>
                    <a:lnTo>
                      <a:pt x="343" y="222"/>
                    </a:lnTo>
                    <a:lnTo>
                      <a:pt x="346" y="220"/>
                    </a:lnTo>
                    <a:lnTo>
                      <a:pt x="349" y="217"/>
                    </a:lnTo>
                    <a:lnTo>
                      <a:pt x="350" y="215"/>
                    </a:lnTo>
                    <a:lnTo>
                      <a:pt x="350" y="211"/>
                    </a:lnTo>
                    <a:lnTo>
                      <a:pt x="350" y="208"/>
                    </a:lnTo>
                    <a:lnTo>
                      <a:pt x="351" y="205"/>
                    </a:lnTo>
                    <a:lnTo>
                      <a:pt x="351" y="201"/>
                    </a:lnTo>
                    <a:lnTo>
                      <a:pt x="351" y="199"/>
                    </a:lnTo>
                    <a:lnTo>
                      <a:pt x="351" y="196"/>
                    </a:lnTo>
                    <a:lnTo>
                      <a:pt x="351" y="194"/>
                    </a:lnTo>
                    <a:lnTo>
                      <a:pt x="351" y="191"/>
                    </a:lnTo>
                    <a:lnTo>
                      <a:pt x="351" y="188"/>
                    </a:lnTo>
                    <a:lnTo>
                      <a:pt x="354" y="184"/>
                    </a:lnTo>
                    <a:lnTo>
                      <a:pt x="356" y="182"/>
                    </a:lnTo>
                    <a:lnTo>
                      <a:pt x="359" y="179"/>
                    </a:lnTo>
                    <a:lnTo>
                      <a:pt x="362" y="178"/>
                    </a:lnTo>
                    <a:lnTo>
                      <a:pt x="364" y="175"/>
                    </a:lnTo>
                    <a:lnTo>
                      <a:pt x="367" y="174"/>
                    </a:lnTo>
                    <a:lnTo>
                      <a:pt x="370" y="171"/>
                    </a:lnTo>
                    <a:lnTo>
                      <a:pt x="370" y="167"/>
                    </a:lnTo>
                    <a:lnTo>
                      <a:pt x="370" y="165"/>
                    </a:lnTo>
                    <a:lnTo>
                      <a:pt x="370" y="162"/>
                    </a:lnTo>
                    <a:lnTo>
                      <a:pt x="368" y="160"/>
                    </a:lnTo>
                    <a:lnTo>
                      <a:pt x="370" y="157"/>
                    </a:lnTo>
                    <a:lnTo>
                      <a:pt x="372" y="156"/>
                    </a:lnTo>
                    <a:lnTo>
                      <a:pt x="375" y="154"/>
                    </a:lnTo>
                    <a:lnTo>
                      <a:pt x="377" y="152"/>
                    </a:lnTo>
                    <a:lnTo>
                      <a:pt x="380" y="148"/>
                    </a:lnTo>
                    <a:lnTo>
                      <a:pt x="381" y="145"/>
                    </a:lnTo>
                    <a:lnTo>
                      <a:pt x="381" y="143"/>
                    </a:lnTo>
                    <a:lnTo>
                      <a:pt x="383" y="141"/>
                    </a:lnTo>
                    <a:lnTo>
                      <a:pt x="380" y="141"/>
                    </a:lnTo>
                    <a:lnTo>
                      <a:pt x="377" y="140"/>
                    </a:lnTo>
                    <a:lnTo>
                      <a:pt x="376" y="139"/>
                    </a:lnTo>
                    <a:lnTo>
                      <a:pt x="376" y="137"/>
                    </a:lnTo>
                    <a:lnTo>
                      <a:pt x="377" y="136"/>
                    </a:lnTo>
                    <a:lnTo>
                      <a:pt x="377" y="133"/>
                    </a:lnTo>
                    <a:lnTo>
                      <a:pt x="377" y="132"/>
                    </a:lnTo>
                    <a:lnTo>
                      <a:pt x="376" y="131"/>
                    </a:lnTo>
                    <a:lnTo>
                      <a:pt x="373" y="132"/>
                    </a:lnTo>
                    <a:lnTo>
                      <a:pt x="372" y="132"/>
                    </a:lnTo>
                    <a:lnTo>
                      <a:pt x="370" y="131"/>
                    </a:lnTo>
                    <a:lnTo>
                      <a:pt x="370" y="128"/>
                    </a:lnTo>
                    <a:lnTo>
                      <a:pt x="370" y="126"/>
                    </a:lnTo>
                    <a:lnTo>
                      <a:pt x="370" y="124"/>
                    </a:lnTo>
                    <a:lnTo>
                      <a:pt x="370" y="122"/>
                    </a:lnTo>
                    <a:lnTo>
                      <a:pt x="370" y="120"/>
                    </a:lnTo>
                    <a:lnTo>
                      <a:pt x="371" y="119"/>
                    </a:lnTo>
                    <a:lnTo>
                      <a:pt x="373" y="118"/>
                    </a:lnTo>
                    <a:lnTo>
                      <a:pt x="375" y="116"/>
                    </a:lnTo>
                    <a:lnTo>
                      <a:pt x="377" y="116"/>
                    </a:lnTo>
                    <a:lnTo>
                      <a:pt x="379" y="116"/>
                    </a:lnTo>
                    <a:lnTo>
                      <a:pt x="381" y="118"/>
                    </a:lnTo>
                    <a:lnTo>
                      <a:pt x="383" y="119"/>
                    </a:lnTo>
                    <a:lnTo>
                      <a:pt x="384" y="119"/>
                    </a:lnTo>
                    <a:lnTo>
                      <a:pt x="387" y="120"/>
                    </a:lnTo>
                    <a:lnTo>
                      <a:pt x="389" y="120"/>
                    </a:lnTo>
                    <a:lnTo>
                      <a:pt x="390" y="120"/>
                    </a:lnTo>
                    <a:lnTo>
                      <a:pt x="392" y="119"/>
                    </a:lnTo>
                    <a:lnTo>
                      <a:pt x="393" y="118"/>
                    </a:lnTo>
                    <a:lnTo>
                      <a:pt x="394" y="116"/>
                    </a:lnTo>
                    <a:lnTo>
                      <a:pt x="397" y="115"/>
                    </a:lnTo>
                    <a:lnTo>
                      <a:pt x="398" y="115"/>
                    </a:lnTo>
                    <a:lnTo>
                      <a:pt x="400" y="114"/>
                    </a:lnTo>
                    <a:lnTo>
                      <a:pt x="401" y="112"/>
                    </a:lnTo>
                    <a:lnTo>
                      <a:pt x="400" y="111"/>
                    </a:lnTo>
                    <a:lnTo>
                      <a:pt x="398" y="110"/>
                    </a:lnTo>
                    <a:lnTo>
                      <a:pt x="398" y="107"/>
                    </a:lnTo>
                    <a:lnTo>
                      <a:pt x="400" y="107"/>
                    </a:lnTo>
                    <a:lnTo>
                      <a:pt x="402" y="106"/>
                    </a:lnTo>
                    <a:lnTo>
                      <a:pt x="404" y="106"/>
                    </a:lnTo>
                    <a:lnTo>
                      <a:pt x="406" y="106"/>
                    </a:lnTo>
                    <a:lnTo>
                      <a:pt x="409" y="107"/>
                    </a:lnTo>
                    <a:lnTo>
                      <a:pt x="411" y="107"/>
                    </a:lnTo>
                    <a:lnTo>
                      <a:pt x="413" y="107"/>
                    </a:lnTo>
                    <a:lnTo>
                      <a:pt x="414" y="109"/>
                    </a:lnTo>
                    <a:lnTo>
                      <a:pt x="417" y="109"/>
                    </a:lnTo>
                    <a:lnTo>
                      <a:pt x="418" y="109"/>
                    </a:lnTo>
                    <a:lnTo>
                      <a:pt x="421" y="107"/>
                    </a:lnTo>
                    <a:lnTo>
                      <a:pt x="422" y="109"/>
                    </a:lnTo>
                    <a:lnTo>
                      <a:pt x="425" y="110"/>
                    </a:lnTo>
                    <a:lnTo>
                      <a:pt x="426" y="110"/>
                    </a:lnTo>
                    <a:lnTo>
                      <a:pt x="427" y="107"/>
                    </a:lnTo>
                    <a:lnTo>
                      <a:pt x="427" y="105"/>
                    </a:lnTo>
                    <a:lnTo>
                      <a:pt x="427" y="103"/>
                    </a:lnTo>
                    <a:lnTo>
                      <a:pt x="426" y="102"/>
                    </a:lnTo>
                    <a:lnTo>
                      <a:pt x="426" y="99"/>
                    </a:lnTo>
                    <a:lnTo>
                      <a:pt x="426" y="97"/>
                    </a:lnTo>
                    <a:lnTo>
                      <a:pt x="427" y="95"/>
                    </a:lnTo>
                    <a:lnTo>
                      <a:pt x="428" y="94"/>
                    </a:lnTo>
                    <a:lnTo>
                      <a:pt x="428" y="92"/>
                    </a:lnTo>
                    <a:lnTo>
                      <a:pt x="430" y="90"/>
                    </a:lnTo>
                    <a:lnTo>
                      <a:pt x="431" y="89"/>
                    </a:lnTo>
                    <a:lnTo>
                      <a:pt x="432" y="88"/>
                    </a:lnTo>
                    <a:lnTo>
                      <a:pt x="434" y="86"/>
                    </a:lnTo>
                    <a:lnTo>
                      <a:pt x="436" y="86"/>
                    </a:lnTo>
                    <a:lnTo>
                      <a:pt x="438" y="86"/>
                    </a:lnTo>
                    <a:lnTo>
                      <a:pt x="440" y="85"/>
                    </a:lnTo>
                    <a:lnTo>
                      <a:pt x="443" y="85"/>
                    </a:lnTo>
                    <a:lnTo>
                      <a:pt x="444" y="84"/>
                    </a:lnTo>
                    <a:lnTo>
                      <a:pt x="445" y="82"/>
                    </a:lnTo>
                    <a:lnTo>
                      <a:pt x="447" y="81"/>
                    </a:lnTo>
                    <a:lnTo>
                      <a:pt x="448" y="80"/>
                    </a:lnTo>
                    <a:lnTo>
                      <a:pt x="448" y="78"/>
                    </a:lnTo>
                    <a:lnTo>
                      <a:pt x="449" y="77"/>
                    </a:lnTo>
                    <a:lnTo>
                      <a:pt x="449" y="75"/>
                    </a:lnTo>
                    <a:lnTo>
                      <a:pt x="449" y="72"/>
                    </a:lnTo>
                    <a:lnTo>
                      <a:pt x="448" y="71"/>
                    </a:lnTo>
                    <a:lnTo>
                      <a:pt x="447" y="69"/>
                    </a:lnTo>
                    <a:lnTo>
                      <a:pt x="448" y="67"/>
                    </a:lnTo>
                    <a:lnTo>
                      <a:pt x="448" y="65"/>
                    </a:lnTo>
                    <a:lnTo>
                      <a:pt x="449" y="63"/>
                    </a:lnTo>
                    <a:lnTo>
                      <a:pt x="451" y="61"/>
                    </a:lnTo>
                    <a:lnTo>
                      <a:pt x="451" y="60"/>
                    </a:lnTo>
                    <a:lnTo>
                      <a:pt x="452" y="59"/>
                    </a:lnTo>
                    <a:lnTo>
                      <a:pt x="455" y="57"/>
                    </a:lnTo>
                    <a:lnTo>
                      <a:pt x="457" y="57"/>
                    </a:lnTo>
                    <a:lnTo>
                      <a:pt x="460" y="57"/>
                    </a:lnTo>
                    <a:lnTo>
                      <a:pt x="461" y="57"/>
                    </a:lnTo>
                    <a:lnTo>
                      <a:pt x="464" y="56"/>
                    </a:lnTo>
                    <a:lnTo>
                      <a:pt x="465" y="55"/>
                    </a:lnTo>
                    <a:lnTo>
                      <a:pt x="466" y="54"/>
                    </a:lnTo>
                    <a:lnTo>
                      <a:pt x="468" y="52"/>
                    </a:lnTo>
                    <a:lnTo>
                      <a:pt x="468" y="51"/>
                    </a:lnTo>
                    <a:lnTo>
                      <a:pt x="469" y="48"/>
                    </a:lnTo>
                    <a:lnTo>
                      <a:pt x="470" y="47"/>
                    </a:lnTo>
                    <a:lnTo>
                      <a:pt x="470" y="46"/>
                    </a:lnTo>
                    <a:lnTo>
                      <a:pt x="472" y="44"/>
                    </a:lnTo>
                    <a:lnTo>
                      <a:pt x="473" y="42"/>
                    </a:lnTo>
                    <a:lnTo>
                      <a:pt x="473" y="40"/>
                    </a:lnTo>
                    <a:lnTo>
                      <a:pt x="474" y="39"/>
                    </a:lnTo>
                    <a:lnTo>
                      <a:pt x="476" y="38"/>
                    </a:lnTo>
                    <a:lnTo>
                      <a:pt x="477" y="35"/>
                    </a:lnTo>
                    <a:lnTo>
                      <a:pt x="478" y="35"/>
                    </a:lnTo>
                    <a:lnTo>
                      <a:pt x="480" y="34"/>
                    </a:lnTo>
                    <a:lnTo>
                      <a:pt x="481" y="33"/>
                    </a:lnTo>
                    <a:lnTo>
                      <a:pt x="504" y="42"/>
                    </a:lnTo>
                    <a:lnTo>
                      <a:pt x="506" y="42"/>
                    </a:lnTo>
                    <a:lnTo>
                      <a:pt x="508" y="42"/>
                    </a:lnTo>
                    <a:lnTo>
                      <a:pt x="511" y="43"/>
                    </a:lnTo>
                    <a:lnTo>
                      <a:pt x="512" y="44"/>
                    </a:lnTo>
                    <a:lnTo>
                      <a:pt x="514" y="46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3" y="50"/>
                    </a:lnTo>
                    <a:lnTo>
                      <a:pt x="525" y="48"/>
                    </a:lnTo>
                    <a:lnTo>
                      <a:pt x="528" y="48"/>
                    </a:lnTo>
                    <a:lnTo>
                      <a:pt x="531" y="48"/>
                    </a:lnTo>
                    <a:lnTo>
                      <a:pt x="534" y="48"/>
                    </a:lnTo>
                    <a:lnTo>
                      <a:pt x="537" y="48"/>
                    </a:lnTo>
                    <a:lnTo>
                      <a:pt x="540" y="48"/>
                    </a:lnTo>
                    <a:lnTo>
                      <a:pt x="542" y="47"/>
                    </a:lnTo>
                    <a:lnTo>
                      <a:pt x="546" y="47"/>
                    </a:lnTo>
                    <a:lnTo>
                      <a:pt x="549" y="46"/>
                    </a:lnTo>
                    <a:lnTo>
                      <a:pt x="550" y="43"/>
                    </a:lnTo>
                    <a:lnTo>
                      <a:pt x="552" y="40"/>
                    </a:lnTo>
                    <a:lnTo>
                      <a:pt x="554" y="37"/>
                    </a:lnTo>
                    <a:lnTo>
                      <a:pt x="557" y="34"/>
                    </a:lnTo>
                    <a:lnTo>
                      <a:pt x="559" y="31"/>
                    </a:lnTo>
                    <a:lnTo>
                      <a:pt x="562" y="29"/>
                    </a:lnTo>
                    <a:lnTo>
                      <a:pt x="563" y="26"/>
                    </a:lnTo>
                    <a:lnTo>
                      <a:pt x="566" y="22"/>
                    </a:lnTo>
                    <a:lnTo>
                      <a:pt x="569" y="20"/>
                    </a:lnTo>
                    <a:lnTo>
                      <a:pt x="572" y="17"/>
                    </a:lnTo>
                    <a:lnTo>
                      <a:pt x="575" y="16"/>
                    </a:lnTo>
                    <a:lnTo>
                      <a:pt x="578" y="13"/>
                    </a:lnTo>
                    <a:lnTo>
                      <a:pt x="580" y="12"/>
                    </a:lnTo>
                    <a:lnTo>
                      <a:pt x="583" y="10"/>
                    </a:lnTo>
                    <a:lnTo>
                      <a:pt x="583" y="6"/>
                    </a:lnTo>
                    <a:lnTo>
                      <a:pt x="584" y="4"/>
                    </a:lnTo>
                    <a:lnTo>
                      <a:pt x="584" y="1"/>
                    </a:lnTo>
                    <a:lnTo>
                      <a:pt x="588" y="0"/>
                    </a:lnTo>
                    <a:lnTo>
                      <a:pt x="591" y="3"/>
                    </a:lnTo>
                    <a:lnTo>
                      <a:pt x="592" y="5"/>
                    </a:lnTo>
                    <a:lnTo>
                      <a:pt x="593" y="8"/>
                    </a:lnTo>
                    <a:lnTo>
                      <a:pt x="597" y="9"/>
                    </a:lnTo>
                    <a:lnTo>
                      <a:pt x="600" y="10"/>
                    </a:lnTo>
                    <a:lnTo>
                      <a:pt x="603" y="12"/>
                    </a:lnTo>
                    <a:lnTo>
                      <a:pt x="605" y="13"/>
                    </a:lnTo>
                    <a:lnTo>
                      <a:pt x="608" y="16"/>
                    </a:lnTo>
                    <a:lnTo>
                      <a:pt x="612" y="17"/>
                    </a:lnTo>
                    <a:lnTo>
                      <a:pt x="614" y="16"/>
                    </a:lnTo>
                    <a:lnTo>
                      <a:pt x="617" y="16"/>
                    </a:lnTo>
                    <a:lnTo>
                      <a:pt x="621" y="16"/>
                    </a:lnTo>
                    <a:lnTo>
                      <a:pt x="623" y="17"/>
                    </a:lnTo>
                    <a:lnTo>
                      <a:pt x="625" y="20"/>
                    </a:lnTo>
                    <a:lnTo>
                      <a:pt x="626" y="22"/>
                    </a:lnTo>
                    <a:lnTo>
                      <a:pt x="629" y="25"/>
                    </a:lnTo>
                    <a:lnTo>
                      <a:pt x="631" y="25"/>
                    </a:lnTo>
                    <a:lnTo>
                      <a:pt x="633" y="27"/>
                    </a:lnTo>
                    <a:lnTo>
                      <a:pt x="634" y="30"/>
                    </a:lnTo>
                    <a:lnTo>
                      <a:pt x="634" y="33"/>
                    </a:lnTo>
                    <a:lnTo>
                      <a:pt x="637" y="37"/>
                    </a:lnTo>
                    <a:lnTo>
                      <a:pt x="639" y="38"/>
                    </a:lnTo>
                    <a:lnTo>
                      <a:pt x="642" y="40"/>
                    </a:lnTo>
                    <a:lnTo>
                      <a:pt x="641" y="43"/>
                    </a:lnTo>
                    <a:lnTo>
                      <a:pt x="641" y="46"/>
                    </a:lnTo>
                    <a:lnTo>
                      <a:pt x="641" y="48"/>
                    </a:lnTo>
                    <a:lnTo>
                      <a:pt x="642" y="52"/>
                    </a:lnTo>
                    <a:lnTo>
                      <a:pt x="642" y="55"/>
                    </a:lnTo>
                    <a:lnTo>
                      <a:pt x="642" y="57"/>
                    </a:lnTo>
                    <a:lnTo>
                      <a:pt x="642" y="60"/>
                    </a:lnTo>
                    <a:lnTo>
                      <a:pt x="644" y="63"/>
                    </a:lnTo>
                    <a:lnTo>
                      <a:pt x="647" y="65"/>
                    </a:lnTo>
                    <a:lnTo>
                      <a:pt x="648" y="68"/>
                    </a:lnTo>
                    <a:lnTo>
                      <a:pt x="650" y="71"/>
                    </a:lnTo>
                    <a:lnTo>
                      <a:pt x="648" y="71"/>
                    </a:lnTo>
                    <a:lnTo>
                      <a:pt x="647" y="71"/>
                    </a:lnTo>
                    <a:lnTo>
                      <a:pt x="644" y="72"/>
                    </a:lnTo>
                    <a:lnTo>
                      <a:pt x="643" y="72"/>
                    </a:lnTo>
                    <a:lnTo>
                      <a:pt x="642" y="73"/>
                    </a:lnTo>
                    <a:lnTo>
                      <a:pt x="639" y="75"/>
                    </a:lnTo>
                    <a:lnTo>
                      <a:pt x="638" y="75"/>
                    </a:lnTo>
                    <a:lnTo>
                      <a:pt x="635" y="76"/>
                    </a:lnTo>
                    <a:lnTo>
                      <a:pt x="634" y="77"/>
                    </a:lnTo>
                    <a:lnTo>
                      <a:pt x="631" y="77"/>
                    </a:lnTo>
                    <a:lnTo>
                      <a:pt x="630" y="78"/>
                    </a:lnTo>
                    <a:lnTo>
                      <a:pt x="630" y="80"/>
                    </a:lnTo>
                    <a:lnTo>
                      <a:pt x="630" y="82"/>
                    </a:lnTo>
                    <a:lnTo>
                      <a:pt x="630" y="85"/>
                    </a:lnTo>
                    <a:lnTo>
                      <a:pt x="627" y="85"/>
                    </a:lnTo>
                    <a:lnTo>
                      <a:pt x="626" y="86"/>
                    </a:lnTo>
                    <a:lnTo>
                      <a:pt x="623" y="86"/>
                    </a:lnTo>
                    <a:lnTo>
                      <a:pt x="621" y="86"/>
                    </a:lnTo>
                    <a:lnTo>
                      <a:pt x="618" y="86"/>
                    </a:lnTo>
                    <a:lnTo>
                      <a:pt x="617" y="86"/>
                    </a:lnTo>
                    <a:lnTo>
                      <a:pt x="614" y="86"/>
                    </a:lnTo>
                    <a:lnTo>
                      <a:pt x="612" y="86"/>
                    </a:lnTo>
                    <a:lnTo>
                      <a:pt x="610" y="88"/>
                    </a:lnTo>
                    <a:lnTo>
                      <a:pt x="610" y="89"/>
                    </a:lnTo>
                    <a:lnTo>
                      <a:pt x="610" y="92"/>
                    </a:lnTo>
                    <a:lnTo>
                      <a:pt x="612" y="93"/>
                    </a:lnTo>
                    <a:lnTo>
                      <a:pt x="613" y="93"/>
                    </a:lnTo>
                    <a:lnTo>
                      <a:pt x="614" y="95"/>
                    </a:lnTo>
                    <a:lnTo>
                      <a:pt x="617" y="95"/>
                    </a:lnTo>
                    <a:lnTo>
                      <a:pt x="617" y="98"/>
                    </a:lnTo>
                    <a:lnTo>
                      <a:pt x="618" y="98"/>
                    </a:lnTo>
                    <a:lnTo>
                      <a:pt x="620" y="101"/>
                    </a:lnTo>
                    <a:lnTo>
                      <a:pt x="621" y="102"/>
                    </a:lnTo>
                    <a:lnTo>
                      <a:pt x="621" y="103"/>
                    </a:lnTo>
                    <a:lnTo>
                      <a:pt x="622" y="106"/>
                    </a:lnTo>
                    <a:lnTo>
                      <a:pt x="622" y="109"/>
                    </a:lnTo>
                    <a:lnTo>
                      <a:pt x="622" y="111"/>
                    </a:lnTo>
                    <a:lnTo>
                      <a:pt x="623" y="112"/>
                    </a:lnTo>
                    <a:lnTo>
                      <a:pt x="625" y="114"/>
                    </a:lnTo>
                    <a:lnTo>
                      <a:pt x="626" y="115"/>
                    </a:lnTo>
                    <a:lnTo>
                      <a:pt x="627" y="115"/>
                    </a:lnTo>
                    <a:lnTo>
                      <a:pt x="630" y="116"/>
                    </a:lnTo>
                    <a:lnTo>
                      <a:pt x="631" y="118"/>
                    </a:lnTo>
                    <a:lnTo>
                      <a:pt x="633" y="119"/>
                    </a:lnTo>
                    <a:lnTo>
                      <a:pt x="634" y="120"/>
                    </a:lnTo>
                    <a:lnTo>
                      <a:pt x="635" y="122"/>
                    </a:lnTo>
                    <a:lnTo>
                      <a:pt x="635" y="124"/>
                    </a:lnTo>
                    <a:lnTo>
                      <a:pt x="635" y="126"/>
                    </a:lnTo>
                    <a:lnTo>
                      <a:pt x="635" y="128"/>
                    </a:lnTo>
                    <a:lnTo>
                      <a:pt x="637" y="131"/>
                    </a:lnTo>
                    <a:lnTo>
                      <a:pt x="637" y="132"/>
                    </a:lnTo>
                    <a:lnTo>
                      <a:pt x="638" y="135"/>
                    </a:lnTo>
                    <a:lnTo>
                      <a:pt x="639" y="136"/>
                    </a:lnTo>
                    <a:lnTo>
                      <a:pt x="641" y="137"/>
                    </a:lnTo>
                    <a:lnTo>
                      <a:pt x="642" y="137"/>
                    </a:lnTo>
                    <a:lnTo>
                      <a:pt x="643" y="140"/>
                    </a:lnTo>
                    <a:lnTo>
                      <a:pt x="643" y="141"/>
                    </a:lnTo>
                    <a:lnTo>
                      <a:pt x="643" y="144"/>
                    </a:lnTo>
                    <a:lnTo>
                      <a:pt x="643" y="145"/>
                    </a:lnTo>
                    <a:lnTo>
                      <a:pt x="642" y="148"/>
                    </a:lnTo>
                    <a:lnTo>
                      <a:pt x="642" y="149"/>
                    </a:lnTo>
                    <a:lnTo>
                      <a:pt x="643" y="152"/>
                    </a:lnTo>
                    <a:lnTo>
                      <a:pt x="643" y="153"/>
                    </a:lnTo>
                    <a:lnTo>
                      <a:pt x="644" y="154"/>
                    </a:lnTo>
                    <a:lnTo>
                      <a:pt x="647" y="156"/>
                    </a:lnTo>
                    <a:lnTo>
                      <a:pt x="648" y="156"/>
                    </a:lnTo>
                    <a:lnTo>
                      <a:pt x="650" y="157"/>
                    </a:lnTo>
                    <a:lnTo>
                      <a:pt x="651" y="158"/>
                    </a:lnTo>
                    <a:lnTo>
                      <a:pt x="652" y="160"/>
                    </a:lnTo>
                    <a:lnTo>
                      <a:pt x="654" y="161"/>
                    </a:lnTo>
                    <a:lnTo>
                      <a:pt x="656" y="161"/>
                    </a:lnTo>
                    <a:lnTo>
                      <a:pt x="659" y="161"/>
                    </a:lnTo>
                    <a:lnTo>
                      <a:pt x="661" y="162"/>
                    </a:lnTo>
                    <a:lnTo>
                      <a:pt x="663" y="164"/>
                    </a:lnTo>
                    <a:lnTo>
                      <a:pt x="664" y="165"/>
                    </a:lnTo>
                    <a:lnTo>
                      <a:pt x="664" y="167"/>
                    </a:lnTo>
                    <a:lnTo>
                      <a:pt x="664" y="169"/>
                    </a:lnTo>
                    <a:lnTo>
                      <a:pt x="665" y="170"/>
                    </a:lnTo>
                    <a:lnTo>
                      <a:pt x="667" y="171"/>
                    </a:lnTo>
                    <a:lnTo>
                      <a:pt x="668" y="173"/>
                    </a:lnTo>
                    <a:lnTo>
                      <a:pt x="669" y="174"/>
                    </a:lnTo>
                    <a:lnTo>
                      <a:pt x="671" y="177"/>
                    </a:lnTo>
                    <a:lnTo>
                      <a:pt x="671" y="178"/>
                    </a:lnTo>
                    <a:lnTo>
                      <a:pt x="671" y="181"/>
                    </a:lnTo>
                    <a:lnTo>
                      <a:pt x="671" y="182"/>
                    </a:lnTo>
                    <a:lnTo>
                      <a:pt x="671" y="184"/>
                    </a:lnTo>
                    <a:lnTo>
                      <a:pt x="672" y="186"/>
                    </a:lnTo>
                    <a:lnTo>
                      <a:pt x="673" y="187"/>
                    </a:lnTo>
                    <a:lnTo>
                      <a:pt x="673" y="188"/>
                    </a:lnTo>
                    <a:lnTo>
                      <a:pt x="675" y="191"/>
                    </a:lnTo>
                    <a:lnTo>
                      <a:pt x="673" y="192"/>
                    </a:lnTo>
                    <a:lnTo>
                      <a:pt x="672" y="194"/>
                    </a:lnTo>
                    <a:lnTo>
                      <a:pt x="669" y="194"/>
                    </a:lnTo>
                    <a:lnTo>
                      <a:pt x="667" y="195"/>
                    </a:lnTo>
                    <a:lnTo>
                      <a:pt x="665" y="195"/>
                    </a:lnTo>
                    <a:lnTo>
                      <a:pt x="664" y="196"/>
                    </a:lnTo>
                    <a:lnTo>
                      <a:pt x="664" y="199"/>
                    </a:lnTo>
                    <a:lnTo>
                      <a:pt x="664" y="201"/>
                    </a:lnTo>
                    <a:lnTo>
                      <a:pt x="663" y="203"/>
                    </a:lnTo>
                    <a:lnTo>
                      <a:pt x="661" y="204"/>
                    </a:lnTo>
                    <a:lnTo>
                      <a:pt x="659" y="204"/>
                    </a:lnTo>
                    <a:lnTo>
                      <a:pt x="658" y="205"/>
                    </a:lnTo>
                    <a:lnTo>
                      <a:pt x="656" y="207"/>
                    </a:lnTo>
                    <a:lnTo>
                      <a:pt x="656" y="209"/>
                    </a:lnTo>
                    <a:lnTo>
                      <a:pt x="655" y="212"/>
                    </a:lnTo>
                    <a:lnTo>
                      <a:pt x="654" y="212"/>
                    </a:lnTo>
                    <a:lnTo>
                      <a:pt x="651" y="212"/>
                    </a:lnTo>
                    <a:lnTo>
                      <a:pt x="650" y="211"/>
                    </a:lnTo>
                    <a:lnTo>
                      <a:pt x="648" y="211"/>
                    </a:lnTo>
                    <a:lnTo>
                      <a:pt x="646" y="209"/>
                    </a:lnTo>
                    <a:lnTo>
                      <a:pt x="643" y="209"/>
                    </a:lnTo>
                    <a:lnTo>
                      <a:pt x="642" y="211"/>
                    </a:lnTo>
                    <a:lnTo>
                      <a:pt x="641" y="211"/>
                    </a:lnTo>
                    <a:lnTo>
                      <a:pt x="638" y="212"/>
                    </a:lnTo>
                    <a:lnTo>
                      <a:pt x="635" y="211"/>
                    </a:lnTo>
                    <a:lnTo>
                      <a:pt x="634" y="211"/>
                    </a:lnTo>
                    <a:lnTo>
                      <a:pt x="633" y="209"/>
                    </a:lnTo>
                    <a:lnTo>
                      <a:pt x="631" y="208"/>
                    </a:lnTo>
                    <a:lnTo>
                      <a:pt x="630" y="207"/>
                    </a:lnTo>
                    <a:lnTo>
                      <a:pt x="629" y="205"/>
                    </a:lnTo>
                    <a:lnTo>
                      <a:pt x="626" y="205"/>
                    </a:lnTo>
                    <a:lnTo>
                      <a:pt x="623" y="205"/>
                    </a:lnTo>
                    <a:lnTo>
                      <a:pt x="622" y="207"/>
                    </a:lnTo>
                    <a:lnTo>
                      <a:pt x="621" y="208"/>
                    </a:lnTo>
                    <a:lnTo>
                      <a:pt x="620" y="209"/>
                    </a:lnTo>
                    <a:lnTo>
                      <a:pt x="618" y="211"/>
                    </a:lnTo>
                    <a:lnTo>
                      <a:pt x="618" y="213"/>
                    </a:lnTo>
                    <a:lnTo>
                      <a:pt x="618" y="216"/>
                    </a:lnTo>
                    <a:lnTo>
                      <a:pt x="617" y="217"/>
                    </a:lnTo>
                    <a:lnTo>
                      <a:pt x="616" y="218"/>
                    </a:lnTo>
                    <a:lnTo>
                      <a:pt x="614" y="220"/>
                    </a:lnTo>
                    <a:lnTo>
                      <a:pt x="613" y="221"/>
                    </a:lnTo>
                    <a:lnTo>
                      <a:pt x="612" y="222"/>
                    </a:lnTo>
                    <a:lnTo>
                      <a:pt x="610" y="224"/>
                    </a:lnTo>
                    <a:lnTo>
                      <a:pt x="609" y="225"/>
                    </a:lnTo>
                    <a:lnTo>
                      <a:pt x="608" y="225"/>
                    </a:lnTo>
                    <a:lnTo>
                      <a:pt x="605" y="226"/>
                    </a:lnTo>
                    <a:lnTo>
                      <a:pt x="603" y="226"/>
                    </a:lnTo>
                    <a:lnTo>
                      <a:pt x="601" y="226"/>
                    </a:lnTo>
                    <a:lnTo>
                      <a:pt x="601" y="229"/>
                    </a:lnTo>
                    <a:lnTo>
                      <a:pt x="600" y="232"/>
                    </a:lnTo>
                    <a:lnTo>
                      <a:pt x="599" y="233"/>
                    </a:lnTo>
                    <a:lnTo>
                      <a:pt x="597" y="233"/>
                    </a:lnTo>
                    <a:lnTo>
                      <a:pt x="595" y="233"/>
                    </a:lnTo>
                    <a:lnTo>
                      <a:pt x="593" y="234"/>
                    </a:lnTo>
                    <a:lnTo>
                      <a:pt x="592" y="236"/>
                    </a:lnTo>
                    <a:lnTo>
                      <a:pt x="591" y="238"/>
                    </a:lnTo>
                    <a:lnTo>
                      <a:pt x="591" y="239"/>
                    </a:lnTo>
                    <a:lnTo>
                      <a:pt x="589" y="242"/>
                    </a:lnTo>
                    <a:lnTo>
                      <a:pt x="588" y="243"/>
                    </a:lnTo>
                    <a:lnTo>
                      <a:pt x="588" y="245"/>
                    </a:lnTo>
                    <a:lnTo>
                      <a:pt x="589" y="247"/>
                    </a:lnTo>
                    <a:lnTo>
                      <a:pt x="591" y="249"/>
                    </a:lnTo>
                    <a:lnTo>
                      <a:pt x="591" y="250"/>
                    </a:lnTo>
                    <a:lnTo>
                      <a:pt x="591" y="253"/>
                    </a:lnTo>
                    <a:lnTo>
                      <a:pt x="591" y="255"/>
                    </a:lnTo>
                    <a:lnTo>
                      <a:pt x="592" y="256"/>
                    </a:lnTo>
                    <a:lnTo>
                      <a:pt x="593" y="258"/>
                    </a:lnTo>
                    <a:lnTo>
                      <a:pt x="595" y="259"/>
                    </a:lnTo>
                    <a:lnTo>
                      <a:pt x="595" y="262"/>
                    </a:lnTo>
                    <a:lnTo>
                      <a:pt x="595" y="264"/>
                    </a:lnTo>
                    <a:lnTo>
                      <a:pt x="595" y="266"/>
                    </a:lnTo>
                    <a:lnTo>
                      <a:pt x="593" y="267"/>
                    </a:lnTo>
                    <a:lnTo>
                      <a:pt x="591" y="268"/>
                    </a:lnTo>
                    <a:lnTo>
                      <a:pt x="589" y="270"/>
                    </a:lnTo>
                    <a:lnTo>
                      <a:pt x="588" y="271"/>
                    </a:lnTo>
                    <a:lnTo>
                      <a:pt x="588" y="272"/>
                    </a:lnTo>
                    <a:lnTo>
                      <a:pt x="588" y="275"/>
                    </a:lnTo>
                    <a:lnTo>
                      <a:pt x="588" y="276"/>
                    </a:lnTo>
                    <a:lnTo>
                      <a:pt x="586" y="277"/>
                    </a:lnTo>
                    <a:lnTo>
                      <a:pt x="584" y="277"/>
                    </a:lnTo>
                    <a:lnTo>
                      <a:pt x="582" y="276"/>
                    </a:lnTo>
                    <a:lnTo>
                      <a:pt x="579" y="276"/>
                    </a:lnTo>
                    <a:lnTo>
                      <a:pt x="576" y="276"/>
                    </a:lnTo>
                    <a:lnTo>
                      <a:pt x="575" y="276"/>
                    </a:lnTo>
                    <a:lnTo>
                      <a:pt x="572" y="277"/>
                    </a:lnTo>
                    <a:lnTo>
                      <a:pt x="571" y="277"/>
                    </a:lnTo>
                    <a:lnTo>
                      <a:pt x="569" y="279"/>
                    </a:lnTo>
                    <a:lnTo>
                      <a:pt x="567" y="279"/>
                    </a:lnTo>
                    <a:lnTo>
                      <a:pt x="566" y="281"/>
                    </a:lnTo>
                    <a:lnTo>
                      <a:pt x="565" y="283"/>
                    </a:lnTo>
                    <a:lnTo>
                      <a:pt x="563" y="284"/>
                    </a:lnTo>
                    <a:lnTo>
                      <a:pt x="562" y="285"/>
                    </a:lnTo>
                    <a:lnTo>
                      <a:pt x="561" y="285"/>
                    </a:lnTo>
                    <a:lnTo>
                      <a:pt x="559" y="287"/>
                    </a:lnTo>
                    <a:lnTo>
                      <a:pt x="558" y="288"/>
                    </a:lnTo>
                    <a:lnTo>
                      <a:pt x="557" y="289"/>
                    </a:lnTo>
                    <a:lnTo>
                      <a:pt x="555" y="290"/>
                    </a:lnTo>
                    <a:lnTo>
                      <a:pt x="554" y="292"/>
                    </a:lnTo>
                    <a:lnTo>
                      <a:pt x="553" y="294"/>
                    </a:lnTo>
                    <a:lnTo>
                      <a:pt x="552" y="296"/>
                    </a:lnTo>
                    <a:lnTo>
                      <a:pt x="552" y="298"/>
                    </a:lnTo>
                    <a:lnTo>
                      <a:pt x="550" y="300"/>
                    </a:lnTo>
                    <a:lnTo>
                      <a:pt x="549" y="301"/>
                    </a:lnTo>
                    <a:lnTo>
                      <a:pt x="548" y="302"/>
                    </a:lnTo>
                    <a:lnTo>
                      <a:pt x="546" y="302"/>
                    </a:lnTo>
                    <a:lnTo>
                      <a:pt x="545" y="304"/>
                    </a:lnTo>
                    <a:lnTo>
                      <a:pt x="542" y="304"/>
                    </a:lnTo>
                    <a:lnTo>
                      <a:pt x="541" y="305"/>
                    </a:lnTo>
                    <a:lnTo>
                      <a:pt x="538" y="305"/>
                    </a:lnTo>
                    <a:lnTo>
                      <a:pt x="537" y="306"/>
                    </a:lnTo>
                    <a:lnTo>
                      <a:pt x="534" y="306"/>
                    </a:lnTo>
                    <a:lnTo>
                      <a:pt x="533" y="308"/>
                    </a:lnTo>
                    <a:lnTo>
                      <a:pt x="531" y="308"/>
                    </a:lnTo>
                    <a:lnTo>
                      <a:pt x="529" y="309"/>
                    </a:lnTo>
                    <a:lnTo>
                      <a:pt x="527" y="309"/>
                    </a:lnTo>
                    <a:lnTo>
                      <a:pt x="525" y="310"/>
                    </a:lnTo>
                    <a:lnTo>
                      <a:pt x="523" y="310"/>
                    </a:lnTo>
                    <a:lnTo>
                      <a:pt x="521" y="311"/>
                    </a:lnTo>
                    <a:lnTo>
                      <a:pt x="520" y="313"/>
                    </a:lnTo>
                    <a:lnTo>
                      <a:pt x="517" y="315"/>
                    </a:lnTo>
                    <a:lnTo>
                      <a:pt x="517" y="318"/>
                    </a:lnTo>
                    <a:lnTo>
                      <a:pt x="517" y="322"/>
                    </a:lnTo>
                    <a:lnTo>
                      <a:pt x="516" y="325"/>
                    </a:lnTo>
                    <a:lnTo>
                      <a:pt x="515" y="327"/>
                    </a:lnTo>
                    <a:lnTo>
                      <a:pt x="515" y="330"/>
                    </a:lnTo>
                    <a:lnTo>
                      <a:pt x="515" y="332"/>
                    </a:lnTo>
                    <a:lnTo>
                      <a:pt x="514" y="336"/>
                    </a:lnTo>
                    <a:lnTo>
                      <a:pt x="514" y="339"/>
                    </a:lnTo>
                    <a:lnTo>
                      <a:pt x="512" y="342"/>
                    </a:lnTo>
                    <a:lnTo>
                      <a:pt x="512" y="344"/>
                    </a:lnTo>
                    <a:lnTo>
                      <a:pt x="514" y="348"/>
                    </a:lnTo>
                    <a:lnTo>
                      <a:pt x="514" y="351"/>
                    </a:lnTo>
                    <a:lnTo>
                      <a:pt x="514" y="353"/>
                    </a:lnTo>
                    <a:lnTo>
                      <a:pt x="512" y="356"/>
                    </a:lnTo>
                    <a:lnTo>
                      <a:pt x="511" y="360"/>
                    </a:lnTo>
                    <a:lnTo>
                      <a:pt x="508" y="362"/>
                    </a:lnTo>
                    <a:lnTo>
                      <a:pt x="507" y="365"/>
                    </a:lnTo>
                    <a:lnTo>
                      <a:pt x="506" y="368"/>
                    </a:lnTo>
                    <a:lnTo>
                      <a:pt x="506" y="370"/>
                    </a:lnTo>
                    <a:lnTo>
                      <a:pt x="506" y="374"/>
                    </a:lnTo>
                    <a:lnTo>
                      <a:pt x="504" y="377"/>
                    </a:lnTo>
                    <a:lnTo>
                      <a:pt x="502" y="380"/>
                    </a:lnTo>
                    <a:lnTo>
                      <a:pt x="499" y="382"/>
                    </a:lnTo>
                    <a:lnTo>
                      <a:pt x="498" y="385"/>
                    </a:lnTo>
                    <a:lnTo>
                      <a:pt x="498" y="389"/>
                    </a:lnTo>
                    <a:lnTo>
                      <a:pt x="497" y="391"/>
                    </a:lnTo>
                    <a:lnTo>
                      <a:pt x="495" y="40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0" name="Freeform 6"/>
              <p:cNvSpPr>
                <a:spLocks/>
              </p:cNvSpPr>
              <p:nvPr/>
            </p:nvSpPr>
            <p:spPr bwMode="auto">
              <a:xfrm>
                <a:off x="2807" y="1749"/>
                <a:ext cx="1098" cy="784"/>
              </a:xfrm>
              <a:custGeom>
                <a:avLst/>
                <a:gdLst/>
                <a:ahLst/>
                <a:cxnLst>
                  <a:cxn ang="0">
                    <a:pos x="227" y="36"/>
                  </a:cxn>
                  <a:cxn ang="0">
                    <a:pos x="255" y="33"/>
                  </a:cxn>
                  <a:cxn ang="0">
                    <a:pos x="281" y="42"/>
                  </a:cxn>
                  <a:cxn ang="0">
                    <a:pos x="306" y="44"/>
                  </a:cxn>
                  <a:cxn ang="0">
                    <a:pos x="320" y="23"/>
                  </a:cxn>
                  <a:cxn ang="0">
                    <a:pos x="345" y="12"/>
                  </a:cxn>
                  <a:cxn ang="0">
                    <a:pos x="371" y="4"/>
                  </a:cxn>
                  <a:cxn ang="0">
                    <a:pos x="394" y="10"/>
                  </a:cxn>
                  <a:cxn ang="0">
                    <a:pos x="420" y="9"/>
                  </a:cxn>
                  <a:cxn ang="0">
                    <a:pos x="445" y="22"/>
                  </a:cxn>
                  <a:cxn ang="0">
                    <a:pos x="463" y="39"/>
                  </a:cxn>
                  <a:cxn ang="0">
                    <a:pos x="484" y="51"/>
                  </a:cxn>
                  <a:cxn ang="0">
                    <a:pos x="506" y="64"/>
                  </a:cxn>
                  <a:cxn ang="0">
                    <a:pos x="518" y="88"/>
                  </a:cxn>
                  <a:cxn ang="0">
                    <a:pos x="526" y="114"/>
                  </a:cxn>
                  <a:cxn ang="0">
                    <a:pos x="534" y="136"/>
                  </a:cxn>
                  <a:cxn ang="0">
                    <a:pos x="559" y="136"/>
                  </a:cxn>
                  <a:cxn ang="0">
                    <a:pos x="582" y="146"/>
                  </a:cxn>
                  <a:cxn ang="0">
                    <a:pos x="603" y="154"/>
                  </a:cxn>
                  <a:cxn ang="0">
                    <a:pos x="731" y="105"/>
                  </a:cxn>
                  <a:cxn ang="0">
                    <a:pos x="898" y="40"/>
                  </a:cxn>
                  <a:cxn ang="0">
                    <a:pos x="1067" y="467"/>
                  </a:cxn>
                  <a:cxn ang="0">
                    <a:pos x="998" y="540"/>
                  </a:cxn>
                  <a:cxn ang="0">
                    <a:pos x="899" y="586"/>
                  </a:cxn>
                  <a:cxn ang="0">
                    <a:pos x="798" y="657"/>
                  </a:cxn>
                  <a:cxn ang="0">
                    <a:pos x="709" y="784"/>
                  </a:cxn>
                  <a:cxn ang="0">
                    <a:pos x="708" y="762"/>
                  </a:cxn>
                  <a:cxn ang="0">
                    <a:pos x="680" y="759"/>
                  </a:cxn>
                  <a:cxn ang="0">
                    <a:pos x="657" y="763"/>
                  </a:cxn>
                  <a:cxn ang="0">
                    <a:pos x="645" y="756"/>
                  </a:cxn>
                  <a:cxn ang="0">
                    <a:pos x="631" y="746"/>
                  </a:cxn>
                  <a:cxn ang="0">
                    <a:pos x="610" y="741"/>
                  </a:cxn>
                  <a:cxn ang="0">
                    <a:pos x="599" y="715"/>
                  </a:cxn>
                  <a:cxn ang="0">
                    <a:pos x="587" y="691"/>
                  </a:cxn>
                  <a:cxn ang="0">
                    <a:pos x="574" y="674"/>
                  </a:cxn>
                  <a:cxn ang="0">
                    <a:pos x="557" y="669"/>
                  </a:cxn>
                  <a:cxn ang="0">
                    <a:pos x="536" y="657"/>
                  </a:cxn>
                  <a:cxn ang="0">
                    <a:pos x="515" y="643"/>
                  </a:cxn>
                  <a:cxn ang="0">
                    <a:pos x="498" y="635"/>
                  </a:cxn>
                  <a:cxn ang="0">
                    <a:pos x="472" y="629"/>
                  </a:cxn>
                  <a:cxn ang="0">
                    <a:pos x="459" y="615"/>
                  </a:cxn>
                  <a:cxn ang="0">
                    <a:pos x="443" y="605"/>
                  </a:cxn>
                  <a:cxn ang="0">
                    <a:pos x="417" y="594"/>
                  </a:cxn>
                  <a:cxn ang="0">
                    <a:pos x="395" y="580"/>
                  </a:cxn>
                  <a:cxn ang="0">
                    <a:pos x="377" y="568"/>
                  </a:cxn>
                  <a:cxn ang="0">
                    <a:pos x="373" y="543"/>
                  </a:cxn>
                  <a:cxn ang="0">
                    <a:pos x="341" y="538"/>
                  </a:cxn>
                  <a:cxn ang="0">
                    <a:pos x="313" y="535"/>
                  </a:cxn>
                  <a:cxn ang="0">
                    <a:pos x="289" y="542"/>
                  </a:cxn>
                  <a:cxn ang="0">
                    <a:pos x="263" y="548"/>
                  </a:cxn>
                  <a:cxn ang="0">
                    <a:pos x="251" y="571"/>
                  </a:cxn>
                  <a:cxn ang="0">
                    <a:pos x="229" y="581"/>
                  </a:cxn>
                  <a:cxn ang="0">
                    <a:pos x="210" y="601"/>
                  </a:cxn>
                  <a:cxn ang="0">
                    <a:pos x="188" y="614"/>
                  </a:cxn>
                  <a:cxn ang="0">
                    <a:pos x="137" y="606"/>
                  </a:cxn>
                  <a:cxn ang="0">
                    <a:pos x="176" y="330"/>
                  </a:cxn>
                  <a:cxn ang="0">
                    <a:pos x="46" y="209"/>
                  </a:cxn>
                  <a:cxn ang="0">
                    <a:pos x="175" y="1"/>
                  </a:cxn>
                  <a:cxn ang="0">
                    <a:pos x="189" y="14"/>
                  </a:cxn>
                  <a:cxn ang="0">
                    <a:pos x="205" y="23"/>
                  </a:cxn>
                </a:cxnLst>
                <a:rect l="0" t="0" r="r" b="b"/>
                <a:pathLst>
                  <a:path w="1098" h="784">
                    <a:moveTo>
                      <a:pt x="207" y="31"/>
                    </a:moveTo>
                    <a:lnTo>
                      <a:pt x="208" y="34"/>
                    </a:lnTo>
                    <a:lnTo>
                      <a:pt x="209" y="34"/>
                    </a:lnTo>
                    <a:lnTo>
                      <a:pt x="209" y="35"/>
                    </a:lnTo>
                    <a:lnTo>
                      <a:pt x="210" y="35"/>
                    </a:lnTo>
                    <a:lnTo>
                      <a:pt x="213" y="35"/>
                    </a:lnTo>
                    <a:lnTo>
                      <a:pt x="214" y="34"/>
                    </a:lnTo>
                    <a:lnTo>
                      <a:pt x="216" y="33"/>
                    </a:lnTo>
                    <a:lnTo>
                      <a:pt x="218" y="33"/>
                    </a:lnTo>
                    <a:lnTo>
                      <a:pt x="221" y="33"/>
                    </a:lnTo>
                    <a:lnTo>
                      <a:pt x="222" y="34"/>
                    </a:lnTo>
                    <a:lnTo>
                      <a:pt x="224" y="35"/>
                    </a:lnTo>
                    <a:lnTo>
                      <a:pt x="226" y="35"/>
                    </a:lnTo>
                    <a:lnTo>
                      <a:pt x="227" y="36"/>
                    </a:lnTo>
                    <a:lnTo>
                      <a:pt x="230" y="36"/>
                    </a:lnTo>
                    <a:lnTo>
                      <a:pt x="233" y="36"/>
                    </a:lnTo>
                    <a:lnTo>
                      <a:pt x="235" y="36"/>
                    </a:lnTo>
                    <a:lnTo>
                      <a:pt x="237" y="38"/>
                    </a:lnTo>
                    <a:lnTo>
                      <a:pt x="239" y="38"/>
                    </a:lnTo>
                    <a:lnTo>
                      <a:pt x="242" y="38"/>
                    </a:lnTo>
                    <a:lnTo>
                      <a:pt x="243" y="36"/>
                    </a:lnTo>
                    <a:lnTo>
                      <a:pt x="244" y="35"/>
                    </a:lnTo>
                    <a:lnTo>
                      <a:pt x="246" y="34"/>
                    </a:lnTo>
                    <a:lnTo>
                      <a:pt x="247" y="33"/>
                    </a:lnTo>
                    <a:lnTo>
                      <a:pt x="248" y="31"/>
                    </a:lnTo>
                    <a:lnTo>
                      <a:pt x="251" y="33"/>
                    </a:lnTo>
                    <a:lnTo>
                      <a:pt x="252" y="33"/>
                    </a:lnTo>
                    <a:lnTo>
                      <a:pt x="255" y="33"/>
                    </a:lnTo>
                    <a:lnTo>
                      <a:pt x="256" y="34"/>
                    </a:lnTo>
                    <a:lnTo>
                      <a:pt x="259" y="34"/>
                    </a:lnTo>
                    <a:lnTo>
                      <a:pt x="260" y="35"/>
                    </a:lnTo>
                    <a:lnTo>
                      <a:pt x="261" y="36"/>
                    </a:lnTo>
                    <a:lnTo>
                      <a:pt x="264" y="35"/>
                    </a:lnTo>
                    <a:lnTo>
                      <a:pt x="267" y="35"/>
                    </a:lnTo>
                    <a:lnTo>
                      <a:pt x="268" y="36"/>
                    </a:lnTo>
                    <a:lnTo>
                      <a:pt x="271" y="36"/>
                    </a:lnTo>
                    <a:lnTo>
                      <a:pt x="272" y="38"/>
                    </a:lnTo>
                    <a:lnTo>
                      <a:pt x="273" y="39"/>
                    </a:lnTo>
                    <a:lnTo>
                      <a:pt x="276" y="39"/>
                    </a:lnTo>
                    <a:lnTo>
                      <a:pt x="277" y="40"/>
                    </a:lnTo>
                    <a:lnTo>
                      <a:pt x="279" y="42"/>
                    </a:lnTo>
                    <a:lnTo>
                      <a:pt x="281" y="42"/>
                    </a:lnTo>
                    <a:lnTo>
                      <a:pt x="282" y="40"/>
                    </a:lnTo>
                    <a:lnTo>
                      <a:pt x="284" y="40"/>
                    </a:lnTo>
                    <a:lnTo>
                      <a:pt x="286" y="39"/>
                    </a:lnTo>
                    <a:lnTo>
                      <a:pt x="289" y="40"/>
                    </a:lnTo>
                    <a:lnTo>
                      <a:pt x="290" y="40"/>
                    </a:lnTo>
                    <a:lnTo>
                      <a:pt x="292" y="42"/>
                    </a:lnTo>
                    <a:lnTo>
                      <a:pt x="293" y="43"/>
                    </a:lnTo>
                    <a:lnTo>
                      <a:pt x="294" y="44"/>
                    </a:lnTo>
                    <a:lnTo>
                      <a:pt x="297" y="46"/>
                    </a:lnTo>
                    <a:lnTo>
                      <a:pt x="298" y="46"/>
                    </a:lnTo>
                    <a:lnTo>
                      <a:pt x="299" y="47"/>
                    </a:lnTo>
                    <a:lnTo>
                      <a:pt x="302" y="47"/>
                    </a:lnTo>
                    <a:lnTo>
                      <a:pt x="305" y="46"/>
                    </a:lnTo>
                    <a:lnTo>
                      <a:pt x="306" y="44"/>
                    </a:lnTo>
                    <a:lnTo>
                      <a:pt x="306" y="43"/>
                    </a:lnTo>
                    <a:lnTo>
                      <a:pt x="307" y="42"/>
                    </a:lnTo>
                    <a:lnTo>
                      <a:pt x="309" y="40"/>
                    </a:lnTo>
                    <a:lnTo>
                      <a:pt x="310" y="38"/>
                    </a:lnTo>
                    <a:lnTo>
                      <a:pt x="311" y="36"/>
                    </a:lnTo>
                    <a:lnTo>
                      <a:pt x="313" y="36"/>
                    </a:lnTo>
                    <a:lnTo>
                      <a:pt x="315" y="35"/>
                    </a:lnTo>
                    <a:lnTo>
                      <a:pt x="316" y="34"/>
                    </a:lnTo>
                    <a:lnTo>
                      <a:pt x="318" y="33"/>
                    </a:lnTo>
                    <a:lnTo>
                      <a:pt x="318" y="31"/>
                    </a:lnTo>
                    <a:lnTo>
                      <a:pt x="319" y="30"/>
                    </a:lnTo>
                    <a:lnTo>
                      <a:pt x="319" y="27"/>
                    </a:lnTo>
                    <a:lnTo>
                      <a:pt x="320" y="25"/>
                    </a:lnTo>
                    <a:lnTo>
                      <a:pt x="320" y="23"/>
                    </a:lnTo>
                    <a:lnTo>
                      <a:pt x="322" y="21"/>
                    </a:lnTo>
                    <a:lnTo>
                      <a:pt x="323" y="19"/>
                    </a:lnTo>
                    <a:lnTo>
                      <a:pt x="323" y="18"/>
                    </a:lnTo>
                    <a:lnTo>
                      <a:pt x="326" y="18"/>
                    </a:lnTo>
                    <a:lnTo>
                      <a:pt x="327" y="17"/>
                    </a:lnTo>
                    <a:lnTo>
                      <a:pt x="330" y="17"/>
                    </a:lnTo>
                    <a:lnTo>
                      <a:pt x="332" y="17"/>
                    </a:lnTo>
                    <a:lnTo>
                      <a:pt x="333" y="16"/>
                    </a:lnTo>
                    <a:lnTo>
                      <a:pt x="336" y="14"/>
                    </a:lnTo>
                    <a:lnTo>
                      <a:pt x="336" y="13"/>
                    </a:lnTo>
                    <a:lnTo>
                      <a:pt x="339" y="12"/>
                    </a:lnTo>
                    <a:lnTo>
                      <a:pt x="340" y="12"/>
                    </a:lnTo>
                    <a:lnTo>
                      <a:pt x="343" y="12"/>
                    </a:lnTo>
                    <a:lnTo>
                      <a:pt x="345" y="12"/>
                    </a:lnTo>
                    <a:lnTo>
                      <a:pt x="347" y="10"/>
                    </a:lnTo>
                    <a:lnTo>
                      <a:pt x="349" y="10"/>
                    </a:lnTo>
                    <a:lnTo>
                      <a:pt x="351" y="9"/>
                    </a:lnTo>
                    <a:lnTo>
                      <a:pt x="352" y="8"/>
                    </a:lnTo>
                    <a:lnTo>
                      <a:pt x="354" y="8"/>
                    </a:lnTo>
                    <a:lnTo>
                      <a:pt x="356" y="8"/>
                    </a:lnTo>
                    <a:lnTo>
                      <a:pt x="358" y="8"/>
                    </a:lnTo>
                    <a:lnTo>
                      <a:pt x="360" y="8"/>
                    </a:lnTo>
                    <a:lnTo>
                      <a:pt x="362" y="8"/>
                    </a:lnTo>
                    <a:lnTo>
                      <a:pt x="365" y="6"/>
                    </a:lnTo>
                    <a:lnTo>
                      <a:pt x="366" y="6"/>
                    </a:lnTo>
                    <a:lnTo>
                      <a:pt x="368" y="5"/>
                    </a:lnTo>
                    <a:lnTo>
                      <a:pt x="369" y="4"/>
                    </a:lnTo>
                    <a:lnTo>
                      <a:pt x="371" y="4"/>
                    </a:lnTo>
                    <a:lnTo>
                      <a:pt x="373" y="5"/>
                    </a:lnTo>
                    <a:lnTo>
                      <a:pt x="375" y="4"/>
                    </a:lnTo>
                    <a:lnTo>
                      <a:pt x="377" y="4"/>
                    </a:lnTo>
                    <a:lnTo>
                      <a:pt x="379" y="2"/>
                    </a:lnTo>
                    <a:lnTo>
                      <a:pt x="381" y="4"/>
                    </a:lnTo>
                    <a:lnTo>
                      <a:pt x="382" y="5"/>
                    </a:lnTo>
                    <a:lnTo>
                      <a:pt x="382" y="8"/>
                    </a:lnTo>
                    <a:lnTo>
                      <a:pt x="383" y="9"/>
                    </a:lnTo>
                    <a:lnTo>
                      <a:pt x="385" y="12"/>
                    </a:lnTo>
                    <a:lnTo>
                      <a:pt x="386" y="13"/>
                    </a:lnTo>
                    <a:lnTo>
                      <a:pt x="387" y="13"/>
                    </a:lnTo>
                    <a:lnTo>
                      <a:pt x="390" y="13"/>
                    </a:lnTo>
                    <a:lnTo>
                      <a:pt x="391" y="12"/>
                    </a:lnTo>
                    <a:lnTo>
                      <a:pt x="394" y="10"/>
                    </a:lnTo>
                    <a:lnTo>
                      <a:pt x="395" y="9"/>
                    </a:lnTo>
                    <a:lnTo>
                      <a:pt x="396" y="9"/>
                    </a:lnTo>
                    <a:lnTo>
                      <a:pt x="398" y="8"/>
                    </a:lnTo>
                    <a:lnTo>
                      <a:pt x="400" y="6"/>
                    </a:lnTo>
                    <a:lnTo>
                      <a:pt x="403" y="6"/>
                    </a:lnTo>
                    <a:lnTo>
                      <a:pt x="404" y="8"/>
                    </a:lnTo>
                    <a:lnTo>
                      <a:pt x="405" y="9"/>
                    </a:lnTo>
                    <a:lnTo>
                      <a:pt x="407" y="10"/>
                    </a:lnTo>
                    <a:lnTo>
                      <a:pt x="409" y="10"/>
                    </a:lnTo>
                    <a:lnTo>
                      <a:pt x="411" y="10"/>
                    </a:lnTo>
                    <a:lnTo>
                      <a:pt x="413" y="10"/>
                    </a:lnTo>
                    <a:lnTo>
                      <a:pt x="416" y="9"/>
                    </a:lnTo>
                    <a:lnTo>
                      <a:pt x="419" y="9"/>
                    </a:lnTo>
                    <a:lnTo>
                      <a:pt x="420" y="9"/>
                    </a:lnTo>
                    <a:lnTo>
                      <a:pt x="422" y="9"/>
                    </a:lnTo>
                    <a:lnTo>
                      <a:pt x="425" y="10"/>
                    </a:lnTo>
                    <a:lnTo>
                      <a:pt x="426" y="10"/>
                    </a:lnTo>
                    <a:lnTo>
                      <a:pt x="429" y="12"/>
                    </a:lnTo>
                    <a:lnTo>
                      <a:pt x="432" y="12"/>
                    </a:lnTo>
                    <a:lnTo>
                      <a:pt x="433" y="12"/>
                    </a:lnTo>
                    <a:lnTo>
                      <a:pt x="434" y="13"/>
                    </a:lnTo>
                    <a:lnTo>
                      <a:pt x="436" y="14"/>
                    </a:lnTo>
                    <a:lnTo>
                      <a:pt x="437" y="16"/>
                    </a:lnTo>
                    <a:lnTo>
                      <a:pt x="440" y="17"/>
                    </a:lnTo>
                    <a:lnTo>
                      <a:pt x="441" y="17"/>
                    </a:lnTo>
                    <a:lnTo>
                      <a:pt x="442" y="19"/>
                    </a:lnTo>
                    <a:lnTo>
                      <a:pt x="443" y="21"/>
                    </a:lnTo>
                    <a:lnTo>
                      <a:pt x="445" y="22"/>
                    </a:lnTo>
                    <a:lnTo>
                      <a:pt x="446" y="22"/>
                    </a:lnTo>
                    <a:lnTo>
                      <a:pt x="447" y="23"/>
                    </a:lnTo>
                    <a:lnTo>
                      <a:pt x="450" y="25"/>
                    </a:lnTo>
                    <a:lnTo>
                      <a:pt x="451" y="25"/>
                    </a:lnTo>
                    <a:lnTo>
                      <a:pt x="453" y="26"/>
                    </a:lnTo>
                    <a:lnTo>
                      <a:pt x="455" y="26"/>
                    </a:lnTo>
                    <a:lnTo>
                      <a:pt x="458" y="27"/>
                    </a:lnTo>
                    <a:lnTo>
                      <a:pt x="459" y="27"/>
                    </a:lnTo>
                    <a:lnTo>
                      <a:pt x="460" y="29"/>
                    </a:lnTo>
                    <a:lnTo>
                      <a:pt x="462" y="30"/>
                    </a:lnTo>
                    <a:lnTo>
                      <a:pt x="463" y="31"/>
                    </a:lnTo>
                    <a:lnTo>
                      <a:pt x="463" y="34"/>
                    </a:lnTo>
                    <a:lnTo>
                      <a:pt x="463" y="36"/>
                    </a:lnTo>
                    <a:lnTo>
                      <a:pt x="463" y="39"/>
                    </a:lnTo>
                    <a:lnTo>
                      <a:pt x="463" y="42"/>
                    </a:lnTo>
                    <a:lnTo>
                      <a:pt x="464" y="43"/>
                    </a:lnTo>
                    <a:lnTo>
                      <a:pt x="464" y="44"/>
                    </a:lnTo>
                    <a:lnTo>
                      <a:pt x="466" y="46"/>
                    </a:lnTo>
                    <a:lnTo>
                      <a:pt x="468" y="47"/>
                    </a:lnTo>
                    <a:lnTo>
                      <a:pt x="470" y="48"/>
                    </a:lnTo>
                    <a:lnTo>
                      <a:pt x="471" y="50"/>
                    </a:lnTo>
                    <a:lnTo>
                      <a:pt x="474" y="50"/>
                    </a:lnTo>
                    <a:lnTo>
                      <a:pt x="475" y="50"/>
                    </a:lnTo>
                    <a:lnTo>
                      <a:pt x="476" y="48"/>
                    </a:lnTo>
                    <a:lnTo>
                      <a:pt x="479" y="48"/>
                    </a:lnTo>
                    <a:lnTo>
                      <a:pt x="481" y="48"/>
                    </a:lnTo>
                    <a:lnTo>
                      <a:pt x="481" y="50"/>
                    </a:lnTo>
                    <a:lnTo>
                      <a:pt x="484" y="51"/>
                    </a:lnTo>
                    <a:lnTo>
                      <a:pt x="485" y="52"/>
                    </a:lnTo>
                    <a:lnTo>
                      <a:pt x="487" y="54"/>
                    </a:lnTo>
                    <a:lnTo>
                      <a:pt x="488" y="54"/>
                    </a:lnTo>
                    <a:lnTo>
                      <a:pt x="491" y="54"/>
                    </a:lnTo>
                    <a:lnTo>
                      <a:pt x="493" y="55"/>
                    </a:lnTo>
                    <a:lnTo>
                      <a:pt x="494" y="55"/>
                    </a:lnTo>
                    <a:lnTo>
                      <a:pt x="497" y="55"/>
                    </a:lnTo>
                    <a:lnTo>
                      <a:pt x="498" y="56"/>
                    </a:lnTo>
                    <a:lnTo>
                      <a:pt x="500" y="57"/>
                    </a:lnTo>
                    <a:lnTo>
                      <a:pt x="501" y="59"/>
                    </a:lnTo>
                    <a:lnTo>
                      <a:pt x="502" y="60"/>
                    </a:lnTo>
                    <a:lnTo>
                      <a:pt x="504" y="61"/>
                    </a:lnTo>
                    <a:lnTo>
                      <a:pt x="505" y="63"/>
                    </a:lnTo>
                    <a:lnTo>
                      <a:pt x="506" y="64"/>
                    </a:lnTo>
                    <a:lnTo>
                      <a:pt x="509" y="65"/>
                    </a:lnTo>
                    <a:lnTo>
                      <a:pt x="510" y="65"/>
                    </a:lnTo>
                    <a:lnTo>
                      <a:pt x="512" y="68"/>
                    </a:lnTo>
                    <a:lnTo>
                      <a:pt x="512" y="69"/>
                    </a:lnTo>
                    <a:lnTo>
                      <a:pt x="513" y="71"/>
                    </a:lnTo>
                    <a:lnTo>
                      <a:pt x="514" y="73"/>
                    </a:lnTo>
                    <a:lnTo>
                      <a:pt x="514" y="74"/>
                    </a:lnTo>
                    <a:lnTo>
                      <a:pt x="515" y="76"/>
                    </a:lnTo>
                    <a:lnTo>
                      <a:pt x="517" y="78"/>
                    </a:lnTo>
                    <a:lnTo>
                      <a:pt x="517" y="80"/>
                    </a:lnTo>
                    <a:lnTo>
                      <a:pt x="518" y="81"/>
                    </a:lnTo>
                    <a:lnTo>
                      <a:pt x="518" y="84"/>
                    </a:lnTo>
                    <a:lnTo>
                      <a:pt x="518" y="85"/>
                    </a:lnTo>
                    <a:lnTo>
                      <a:pt x="518" y="88"/>
                    </a:lnTo>
                    <a:lnTo>
                      <a:pt x="517" y="90"/>
                    </a:lnTo>
                    <a:lnTo>
                      <a:pt x="517" y="93"/>
                    </a:lnTo>
                    <a:lnTo>
                      <a:pt x="518" y="95"/>
                    </a:lnTo>
                    <a:lnTo>
                      <a:pt x="518" y="98"/>
                    </a:lnTo>
                    <a:lnTo>
                      <a:pt x="518" y="101"/>
                    </a:lnTo>
                    <a:lnTo>
                      <a:pt x="518" y="102"/>
                    </a:lnTo>
                    <a:lnTo>
                      <a:pt x="517" y="105"/>
                    </a:lnTo>
                    <a:lnTo>
                      <a:pt x="518" y="107"/>
                    </a:lnTo>
                    <a:lnTo>
                      <a:pt x="518" y="108"/>
                    </a:lnTo>
                    <a:lnTo>
                      <a:pt x="519" y="110"/>
                    </a:lnTo>
                    <a:lnTo>
                      <a:pt x="521" y="111"/>
                    </a:lnTo>
                    <a:lnTo>
                      <a:pt x="523" y="112"/>
                    </a:lnTo>
                    <a:lnTo>
                      <a:pt x="525" y="112"/>
                    </a:lnTo>
                    <a:lnTo>
                      <a:pt x="526" y="114"/>
                    </a:lnTo>
                    <a:lnTo>
                      <a:pt x="527" y="116"/>
                    </a:lnTo>
                    <a:lnTo>
                      <a:pt x="527" y="119"/>
                    </a:lnTo>
                    <a:lnTo>
                      <a:pt x="527" y="120"/>
                    </a:lnTo>
                    <a:lnTo>
                      <a:pt x="527" y="123"/>
                    </a:lnTo>
                    <a:lnTo>
                      <a:pt x="527" y="126"/>
                    </a:lnTo>
                    <a:lnTo>
                      <a:pt x="527" y="128"/>
                    </a:lnTo>
                    <a:lnTo>
                      <a:pt x="527" y="131"/>
                    </a:lnTo>
                    <a:lnTo>
                      <a:pt x="527" y="133"/>
                    </a:lnTo>
                    <a:lnTo>
                      <a:pt x="526" y="135"/>
                    </a:lnTo>
                    <a:lnTo>
                      <a:pt x="529" y="135"/>
                    </a:lnTo>
                    <a:lnTo>
                      <a:pt x="527" y="136"/>
                    </a:lnTo>
                    <a:lnTo>
                      <a:pt x="530" y="136"/>
                    </a:lnTo>
                    <a:lnTo>
                      <a:pt x="532" y="136"/>
                    </a:lnTo>
                    <a:lnTo>
                      <a:pt x="534" y="136"/>
                    </a:lnTo>
                    <a:lnTo>
                      <a:pt x="536" y="136"/>
                    </a:lnTo>
                    <a:lnTo>
                      <a:pt x="538" y="137"/>
                    </a:lnTo>
                    <a:lnTo>
                      <a:pt x="539" y="139"/>
                    </a:lnTo>
                    <a:lnTo>
                      <a:pt x="542" y="139"/>
                    </a:lnTo>
                    <a:lnTo>
                      <a:pt x="543" y="140"/>
                    </a:lnTo>
                    <a:lnTo>
                      <a:pt x="544" y="141"/>
                    </a:lnTo>
                    <a:lnTo>
                      <a:pt x="547" y="141"/>
                    </a:lnTo>
                    <a:lnTo>
                      <a:pt x="549" y="141"/>
                    </a:lnTo>
                    <a:lnTo>
                      <a:pt x="552" y="141"/>
                    </a:lnTo>
                    <a:lnTo>
                      <a:pt x="553" y="140"/>
                    </a:lnTo>
                    <a:lnTo>
                      <a:pt x="555" y="139"/>
                    </a:lnTo>
                    <a:lnTo>
                      <a:pt x="556" y="137"/>
                    </a:lnTo>
                    <a:lnTo>
                      <a:pt x="557" y="136"/>
                    </a:lnTo>
                    <a:lnTo>
                      <a:pt x="559" y="136"/>
                    </a:lnTo>
                    <a:lnTo>
                      <a:pt x="561" y="135"/>
                    </a:lnTo>
                    <a:lnTo>
                      <a:pt x="563" y="135"/>
                    </a:lnTo>
                    <a:lnTo>
                      <a:pt x="565" y="135"/>
                    </a:lnTo>
                    <a:lnTo>
                      <a:pt x="566" y="136"/>
                    </a:lnTo>
                    <a:lnTo>
                      <a:pt x="568" y="137"/>
                    </a:lnTo>
                    <a:lnTo>
                      <a:pt x="569" y="139"/>
                    </a:lnTo>
                    <a:lnTo>
                      <a:pt x="570" y="140"/>
                    </a:lnTo>
                    <a:lnTo>
                      <a:pt x="572" y="141"/>
                    </a:lnTo>
                    <a:lnTo>
                      <a:pt x="573" y="143"/>
                    </a:lnTo>
                    <a:lnTo>
                      <a:pt x="576" y="143"/>
                    </a:lnTo>
                    <a:lnTo>
                      <a:pt x="577" y="143"/>
                    </a:lnTo>
                    <a:lnTo>
                      <a:pt x="580" y="144"/>
                    </a:lnTo>
                    <a:lnTo>
                      <a:pt x="581" y="145"/>
                    </a:lnTo>
                    <a:lnTo>
                      <a:pt x="582" y="146"/>
                    </a:lnTo>
                    <a:lnTo>
                      <a:pt x="582" y="148"/>
                    </a:lnTo>
                    <a:lnTo>
                      <a:pt x="584" y="150"/>
                    </a:lnTo>
                    <a:lnTo>
                      <a:pt x="585" y="152"/>
                    </a:lnTo>
                    <a:lnTo>
                      <a:pt x="586" y="153"/>
                    </a:lnTo>
                    <a:lnTo>
                      <a:pt x="587" y="154"/>
                    </a:lnTo>
                    <a:lnTo>
                      <a:pt x="589" y="154"/>
                    </a:lnTo>
                    <a:lnTo>
                      <a:pt x="591" y="154"/>
                    </a:lnTo>
                    <a:lnTo>
                      <a:pt x="593" y="153"/>
                    </a:lnTo>
                    <a:lnTo>
                      <a:pt x="595" y="153"/>
                    </a:lnTo>
                    <a:lnTo>
                      <a:pt x="597" y="152"/>
                    </a:lnTo>
                    <a:lnTo>
                      <a:pt x="599" y="152"/>
                    </a:lnTo>
                    <a:lnTo>
                      <a:pt x="602" y="153"/>
                    </a:lnTo>
                    <a:lnTo>
                      <a:pt x="603" y="153"/>
                    </a:lnTo>
                    <a:lnTo>
                      <a:pt x="603" y="154"/>
                    </a:lnTo>
                    <a:lnTo>
                      <a:pt x="603" y="157"/>
                    </a:lnTo>
                    <a:lnTo>
                      <a:pt x="604" y="161"/>
                    </a:lnTo>
                    <a:lnTo>
                      <a:pt x="606" y="162"/>
                    </a:lnTo>
                    <a:lnTo>
                      <a:pt x="607" y="163"/>
                    </a:lnTo>
                    <a:lnTo>
                      <a:pt x="608" y="165"/>
                    </a:lnTo>
                    <a:lnTo>
                      <a:pt x="611" y="166"/>
                    </a:lnTo>
                    <a:lnTo>
                      <a:pt x="624" y="158"/>
                    </a:lnTo>
                    <a:lnTo>
                      <a:pt x="637" y="152"/>
                    </a:lnTo>
                    <a:lnTo>
                      <a:pt x="648" y="146"/>
                    </a:lnTo>
                    <a:lnTo>
                      <a:pt x="663" y="139"/>
                    </a:lnTo>
                    <a:lnTo>
                      <a:pt x="679" y="131"/>
                    </a:lnTo>
                    <a:lnTo>
                      <a:pt x="696" y="122"/>
                    </a:lnTo>
                    <a:lnTo>
                      <a:pt x="713" y="114"/>
                    </a:lnTo>
                    <a:lnTo>
                      <a:pt x="731" y="105"/>
                    </a:lnTo>
                    <a:lnTo>
                      <a:pt x="746" y="98"/>
                    </a:lnTo>
                    <a:lnTo>
                      <a:pt x="759" y="90"/>
                    </a:lnTo>
                    <a:lnTo>
                      <a:pt x="771" y="85"/>
                    </a:lnTo>
                    <a:lnTo>
                      <a:pt x="785" y="77"/>
                    </a:lnTo>
                    <a:lnTo>
                      <a:pt x="802" y="69"/>
                    </a:lnTo>
                    <a:lnTo>
                      <a:pt x="813" y="64"/>
                    </a:lnTo>
                    <a:lnTo>
                      <a:pt x="823" y="59"/>
                    </a:lnTo>
                    <a:lnTo>
                      <a:pt x="839" y="50"/>
                    </a:lnTo>
                    <a:lnTo>
                      <a:pt x="851" y="44"/>
                    </a:lnTo>
                    <a:lnTo>
                      <a:pt x="858" y="40"/>
                    </a:lnTo>
                    <a:lnTo>
                      <a:pt x="869" y="35"/>
                    </a:lnTo>
                    <a:lnTo>
                      <a:pt x="877" y="31"/>
                    </a:lnTo>
                    <a:lnTo>
                      <a:pt x="875" y="30"/>
                    </a:lnTo>
                    <a:lnTo>
                      <a:pt x="898" y="40"/>
                    </a:lnTo>
                    <a:lnTo>
                      <a:pt x="958" y="69"/>
                    </a:lnTo>
                    <a:lnTo>
                      <a:pt x="1057" y="114"/>
                    </a:lnTo>
                    <a:lnTo>
                      <a:pt x="1087" y="126"/>
                    </a:lnTo>
                    <a:lnTo>
                      <a:pt x="1095" y="208"/>
                    </a:lnTo>
                    <a:lnTo>
                      <a:pt x="1085" y="311"/>
                    </a:lnTo>
                    <a:lnTo>
                      <a:pt x="1098" y="428"/>
                    </a:lnTo>
                    <a:lnTo>
                      <a:pt x="1097" y="431"/>
                    </a:lnTo>
                    <a:lnTo>
                      <a:pt x="1087" y="441"/>
                    </a:lnTo>
                    <a:lnTo>
                      <a:pt x="1081" y="450"/>
                    </a:lnTo>
                    <a:lnTo>
                      <a:pt x="1074" y="457"/>
                    </a:lnTo>
                    <a:lnTo>
                      <a:pt x="1070" y="462"/>
                    </a:lnTo>
                    <a:lnTo>
                      <a:pt x="1069" y="463"/>
                    </a:lnTo>
                    <a:lnTo>
                      <a:pt x="1067" y="466"/>
                    </a:lnTo>
                    <a:lnTo>
                      <a:pt x="1067" y="467"/>
                    </a:lnTo>
                    <a:lnTo>
                      <a:pt x="1063" y="471"/>
                    </a:lnTo>
                    <a:lnTo>
                      <a:pt x="1059" y="478"/>
                    </a:lnTo>
                    <a:lnTo>
                      <a:pt x="1057" y="479"/>
                    </a:lnTo>
                    <a:lnTo>
                      <a:pt x="1044" y="495"/>
                    </a:lnTo>
                    <a:lnTo>
                      <a:pt x="1043" y="497"/>
                    </a:lnTo>
                    <a:lnTo>
                      <a:pt x="1042" y="499"/>
                    </a:lnTo>
                    <a:lnTo>
                      <a:pt x="1036" y="504"/>
                    </a:lnTo>
                    <a:lnTo>
                      <a:pt x="1035" y="505"/>
                    </a:lnTo>
                    <a:lnTo>
                      <a:pt x="1034" y="506"/>
                    </a:lnTo>
                    <a:lnTo>
                      <a:pt x="1030" y="510"/>
                    </a:lnTo>
                    <a:lnTo>
                      <a:pt x="1019" y="521"/>
                    </a:lnTo>
                    <a:lnTo>
                      <a:pt x="1006" y="534"/>
                    </a:lnTo>
                    <a:lnTo>
                      <a:pt x="1002" y="537"/>
                    </a:lnTo>
                    <a:lnTo>
                      <a:pt x="998" y="540"/>
                    </a:lnTo>
                    <a:lnTo>
                      <a:pt x="987" y="554"/>
                    </a:lnTo>
                    <a:lnTo>
                      <a:pt x="981" y="557"/>
                    </a:lnTo>
                    <a:lnTo>
                      <a:pt x="978" y="560"/>
                    </a:lnTo>
                    <a:lnTo>
                      <a:pt x="968" y="563"/>
                    </a:lnTo>
                    <a:lnTo>
                      <a:pt x="966" y="565"/>
                    </a:lnTo>
                    <a:lnTo>
                      <a:pt x="954" y="573"/>
                    </a:lnTo>
                    <a:lnTo>
                      <a:pt x="947" y="576"/>
                    </a:lnTo>
                    <a:lnTo>
                      <a:pt x="938" y="576"/>
                    </a:lnTo>
                    <a:lnTo>
                      <a:pt x="936" y="576"/>
                    </a:lnTo>
                    <a:lnTo>
                      <a:pt x="926" y="576"/>
                    </a:lnTo>
                    <a:lnTo>
                      <a:pt x="921" y="577"/>
                    </a:lnTo>
                    <a:lnTo>
                      <a:pt x="919" y="577"/>
                    </a:lnTo>
                    <a:lnTo>
                      <a:pt x="907" y="582"/>
                    </a:lnTo>
                    <a:lnTo>
                      <a:pt x="899" y="586"/>
                    </a:lnTo>
                    <a:lnTo>
                      <a:pt x="890" y="592"/>
                    </a:lnTo>
                    <a:lnTo>
                      <a:pt x="882" y="598"/>
                    </a:lnTo>
                    <a:lnTo>
                      <a:pt x="879" y="599"/>
                    </a:lnTo>
                    <a:lnTo>
                      <a:pt x="878" y="601"/>
                    </a:lnTo>
                    <a:lnTo>
                      <a:pt x="873" y="605"/>
                    </a:lnTo>
                    <a:lnTo>
                      <a:pt x="866" y="607"/>
                    </a:lnTo>
                    <a:lnTo>
                      <a:pt x="853" y="612"/>
                    </a:lnTo>
                    <a:lnTo>
                      <a:pt x="848" y="615"/>
                    </a:lnTo>
                    <a:lnTo>
                      <a:pt x="839" y="623"/>
                    </a:lnTo>
                    <a:lnTo>
                      <a:pt x="831" y="628"/>
                    </a:lnTo>
                    <a:lnTo>
                      <a:pt x="818" y="639"/>
                    </a:lnTo>
                    <a:lnTo>
                      <a:pt x="813" y="645"/>
                    </a:lnTo>
                    <a:lnTo>
                      <a:pt x="802" y="654"/>
                    </a:lnTo>
                    <a:lnTo>
                      <a:pt x="798" y="657"/>
                    </a:lnTo>
                    <a:lnTo>
                      <a:pt x="788" y="671"/>
                    </a:lnTo>
                    <a:lnTo>
                      <a:pt x="780" y="683"/>
                    </a:lnTo>
                    <a:lnTo>
                      <a:pt x="775" y="692"/>
                    </a:lnTo>
                    <a:lnTo>
                      <a:pt x="767" y="709"/>
                    </a:lnTo>
                    <a:lnTo>
                      <a:pt x="760" y="720"/>
                    </a:lnTo>
                    <a:lnTo>
                      <a:pt x="759" y="721"/>
                    </a:lnTo>
                    <a:lnTo>
                      <a:pt x="754" y="736"/>
                    </a:lnTo>
                    <a:lnTo>
                      <a:pt x="733" y="777"/>
                    </a:lnTo>
                    <a:lnTo>
                      <a:pt x="733" y="781"/>
                    </a:lnTo>
                    <a:lnTo>
                      <a:pt x="733" y="783"/>
                    </a:lnTo>
                    <a:lnTo>
                      <a:pt x="716" y="783"/>
                    </a:lnTo>
                    <a:lnTo>
                      <a:pt x="713" y="783"/>
                    </a:lnTo>
                    <a:lnTo>
                      <a:pt x="712" y="784"/>
                    </a:lnTo>
                    <a:lnTo>
                      <a:pt x="709" y="784"/>
                    </a:lnTo>
                    <a:lnTo>
                      <a:pt x="707" y="784"/>
                    </a:lnTo>
                    <a:lnTo>
                      <a:pt x="705" y="783"/>
                    </a:lnTo>
                    <a:lnTo>
                      <a:pt x="704" y="781"/>
                    </a:lnTo>
                    <a:lnTo>
                      <a:pt x="704" y="779"/>
                    </a:lnTo>
                    <a:lnTo>
                      <a:pt x="705" y="777"/>
                    </a:lnTo>
                    <a:lnTo>
                      <a:pt x="707" y="775"/>
                    </a:lnTo>
                    <a:lnTo>
                      <a:pt x="707" y="773"/>
                    </a:lnTo>
                    <a:lnTo>
                      <a:pt x="708" y="772"/>
                    </a:lnTo>
                    <a:lnTo>
                      <a:pt x="708" y="770"/>
                    </a:lnTo>
                    <a:lnTo>
                      <a:pt x="708" y="767"/>
                    </a:lnTo>
                    <a:lnTo>
                      <a:pt x="708" y="764"/>
                    </a:lnTo>
                    <a:lnTo>
                      <a:pt x="709" y="763"/>
                    </a:lnTo>
                    <a:lnTo>
                      <a:pt x="707" y="763"/>
                    </a:lnTo>
                    <a:lnTo>
                      <a:pt x="708" y="762"/>
                    </a:lnTo>
                    <a:lnTo>
                      <a:pt x="705" y="762"/>
                    </a:lnTo>
                    <a:lnTo>
                      <a:pt x="703" y="762"/>
                    </a:lnTo>
                    <a:lnTo>
                      <a:pt x="700" y="763"/>
                    </a:lnTo>
                    <a:lnTo>
                      <a:pt x="699" y="763"/>
                    </a:lnTo>
                    <a:lnTo>
                      <a:pt x="697" y="762"/>
                    </a:lnTo>
                    <a:lnTo>
                      <a:pt x="696" y="760"/>
                    </a:lnTo>
                    <a:lnTo>
                      <a:pt x="695" y="759"/>
                    </a:lnTo>
                    <a:lnTo>
                      <a:pt x="693" y="758"/>
                    </a:lnTo>
                    <a:lnTo>
                      <a:pt x="691" y="756"/>
                    </a:lnTo>
                    <a:lnTo>
                      <a:pt x="690" y="756"/>
                    </a:lnTo>
                    <a:lnTo>
                      <a:pt x="687" y="758"/>
                    </a:lnTo>
                    <a:lnTo>
                      <a:pt x="684" y="758"/>
                    </a:lnTo>
                    <a:lnTo>
                      <a:pt x="683" y="759"/>
                    </a:lnTo>
                    <a:lnTo>
                      <a:pt x="680" y="759"/>
                    </a:lnTo>
                    <a:lnTo>
                      <a:pt x="678" y="758"/>
                    </a:lnTo>
                    <a:lnTo>
                      <a:pt x="675" y="758"/>
                    </a:lnTo>
                    <a:lnTo>
                      <a:pt x="674" y="758"/>
                    </a:lnTo>
                    <a:lnTo>
                      <a:pt x="671" y="759"/>
                    </a:lnTo>
                    <a:lnTo>
                      <a:pt x="670" y="760"/>
                    </a:lnTo>
                    <a:lnTo>
                      <a:pt x="670" y="762"/>
                    </a:lnTo>
                    <a:lnTo>
                      <a:pt x="669" y="763"/>
                    </a:lnTo>
                    <a:lnTo>
                      <a:pt x="667" y="766"/>
                    </a:lnTo>
                    <a:lnTo>
                      <a:pt x="666" y="766"/>
                    </a:lnTo>
                    <a:lnTo>
                      <a:pt x="663" y="766"/>
                    </a:lnTo>
                    <a:lnTo>
                      <a:pt x="662" y="764"/>
                    </a:lnTo>
                    <a:lnTo>
                      <a:pt x="661" y="764"/>
                    </a:lnTo>
                    <a:lnTo>
                      <a:pt x="658" y="763"/>
                    </a:lnTo>
                    <a:lnTo>
                      <a:pt x="657" y="763"/>
                    </a:lnTo>
                    <a:lnTo>
                      <a:pt x="656" y="764"/>
                    </a:lnTo>
                    <a:lnTo>
                      <a:pt x="654" y="766"/>
                    </a:lnTo>
                    <a:lnTo>
                      <a:pt x="652" y="766"/>
                    </a:lnTo>
                    <a:lnTo>
                      <a:pt x="649" y="766"/>
                    </a:lnTo>
                    <a:lnTo>
                      <a:pt x="646" y="766"/>
                    </a:lnTo>
                    <a:lnTo>
                      <a:pt x="644" y="766"/>
                    </a:lnTo>
                    <a:lnTo>
                      <a:pt x="644" y="764"/>
                    </a:lnTo>
                    <a:lnTo>
                      <a:pt x="642" y="764"/>
                    </a:lnTo>
                    <a:lnTo>
                      <a:pt x="644" y="763"/>
                    </a:lnTo>
                    <a:lnTo>
                      <a:pt x="646" y="762"/>
                    </a:lnTo>
                    <a:lnTo>
                      <a:pt x="648" y="760"/>
                    </a:lnTo>
                    <a:lnTo>
                      <a:pt x="648" y="759"/>
                    </a:lnTo>
                    <a:lnTo>
                      <a:pt x="646" y="758"/>
                    </a:lnTo>
                    <a:lnTo>
                      <a:pt x="645" y="756"/>
                    </a:lnTo>
                    <a:lnTo>
                      <a:pt x="642" y="756"/>
                    </a:lnTo>
                    <a:lnTo>
                      <a:pt x="640" y="756"/>
                    </a:lnTo>
                    <a:lnTo>
                      <a:pt x="637" y="756"/>
                    </a:lnTo>
                    <a:lnTo>
                      <a:pt x="635" y="755"/>
                    </a:lnTo>
                    <a:lnTo>
                      <a:pt x="633" y="755"/>
                    </a:lnTo>
                    <a:lnTo>
                      <a:pt x="631" y="754"/>
                    </a:lnTo>
                    <a:lnTo>
                      <a:pt x="631" y="753"/>
                    </a:lnTo>
                    <a:lnTo>
                      <a:pt x="632" y="751"/>
                    </a:lnTo>
                    <a:lnTo>
                      <a:pt x="635" y="751"/>
                    </a:lnTo>
                    <a:lnTo>
                      <a:pt x="636" y="750"/>
                    </a:lnTo>
                    <a:lnTo>
                      <a:pt x="635" y="749"/>
                    </a:lnTo>
                    <a:lnTo>
                      <a:pt x="635" y="747"/>
                    </a:lnTo>
                    <a:lnTo>
                      <a:pt x="633" y="745"/>
                    </a:lnTo>
                    <a:lnTo>
                      <a:pt x="631" y="746"/>
                    </a:lnTo>
                    <a:lnTo>
                      <a:pt x="629" y="746"/>
                    </a:lnTo>
                    <a:lnTo>
                      <a:pt x="627" y="747"/>
                    </a:lnTo>
                    <a:lnTo>
                      <a:pt x="625" y="749"/>
                    </a:lnTo>
                    <a:lnTo>
                      <a:pt x="623" y="747"/>
                    </a:lnTo>
                    <a:lnTo>
                      <a:pt x="621" y="747"/>
                    </a:lnTo>
                    <a:lnTo>
                      <a:pt x="620" y="746"/>
                    </a:lnTo>
                    <a:lnTo>
                      <a:pt x="619" y="745"/>
                    </a:lnTo>
                    <a:lnTo>
                      <a:pt x="616" y="743"/>
                    </a:lnTo>
                    <a:lnTo>
                      <a:pt x="615" y="745"/>
                    </a:lnTo>
                    <a:lnTo>
                      <a:pt x="614" y="746"/>
                    </a:lnTo>
                    <a:lnTo>
                      <a:pt x="611" y="746"/>
                    </a:lnTo>
                    <a:lnTo>
                      <a:pt x="611" y="745"/>
                    </a:lnTo>
                    <a:lnTo>
                      <a:pt x="611" y="742"/>
                    </a:lnTo>
                    <a:lnTo>
                      <a:pt x="610" y="741"/>
                    </a:lnTo>
                    <a:lnTo>
                      <a:pt x="608" y="739"/>
                    </a:lnTo>
                    <a:lnTo>
                      <a:pt x="608" y="738"/>
                    </a:lnTo>
                    <a:lnTo>
                      <a:pt x="607" y="736"/>
                    </a:lnTo>
                    <a:lnTo>
                      <a:pt x="607" y="734"/>
                    </a:lnTo>
                    <a:lnTo>
                      <a:pt x="606" y="733"/>
                    </a:lnTo>
                    <a:lnTo>
                      <a:pt x="604" y="730"/>
                    </a:lnTo>
                    <a:lnTo>
                      <a:pt x="604" y="729"/>
                    </a:lnTo>
                    <a:lnTo>
                      <a:pt x="603" y="728"/>
                    </a:lnTo>
                    <a:lnTo>
                      <a:pt x="602" y="725"/>
                    </a:lnTo>
                    <a:lnTo>
                      <a:pt x="602" y="724"/>
                    </a:lnTo>
                    <a:lnTo>
                      <a:pt x="601" y="721"/>
                    </a:lnTo>
                    <a:lnTo>
                      <a:pt x="601" y="720"/>
                    </a:lnTo>
                    <a:lnTo>
                      <a:pt x="599" y="717"/>
                    </a:lnTo>
                    <a:lnTo>
                      <a:pt x="599" y="715"/>
                    </a:lnTo>
                    <a:lnTo>
                      <a:pt x="599" y="712"/>
                    </a:lnTo>
                    <a:lnTo>
                      <a:pt x="599" y="709"/>
                    </a:lnTo>
                    <a:lnTo>
                      <a:pt x="599" y="708"/>
                    </a:lnTo>
                    <a:lnTo>
                      <a:pt x="598" y="705"/>
                    </a:lnTo>
                    <a:lnTo>
                      <a:pt x="598" y="704"/>
                    </a:lnTo>
                    <a:lnTo>
                      <a:pt x="597" y="703"/>
                    </a:lnTo>
                    <a:lnTo>
                      <a:pt x="595" y="701"/>
                    </a:lnTo>
                    <a:lnTo>
                      <a:pt x="595" y="699"/>
                    </a:lnTo>
                    <a:lnTo>
                      <a:pt x="594" y="698"/>
                    </a:lnTo>
                    <a:lnTo>
                      <a:pt x="593" y="696"/>
                    </a:lnTo>
                    <a:lnTo>
                      <a:pt x="590" y="695"/>
                    </a:lnTo>
                    <a:lnTo>
                      <a:pt x="589" y="695"/>
                    </a:lnTo>
                    <a:lnTo>
                      <a:pt x="589" y="692"/>
                    </a:lnTo>
                    <a:lnTo>
                      <a:pt x="587" y="691"/>
                    </a:lnTo>
                    <a:lnTo>
                      <a:pt x="586" y="688"/>
                    </a:lnTo>
                    <a:lnTo>
                      <a:pt x="585" y="687"/>
                    </a:lnTo>
                    <a:lnTo>
                      <a:pt x="584" y="687"/>
                    </a:lnTo>
                    <a:lnTo>
                      <a:pt x="582" y="686"/>
                    </a:lnTo>
                    <a:lnTo>
                      <a:pt x="581" y="684"/>
                    </a:lnTo>
                    <a:lnTo>
                      <a:pt x="581" y="682"/>
                    </a:lnTo>
                    <a:lnTo>
                      <a:pt x="582" y="679"/>
                    </a:lnTo>
                    <a:lnTo>
                      <a:pt x="581" y="677"/>
                    </a:lnTo>
                    <a:lnTo>
                      <a:pt x="581" y="674"/>
                    </a:lnTo>
                    <a:lnTo>
                      <a:pt x="580" y="673"/>
                    </a:lnTo>
                    <a:lnTo>
                      <a:pt x="578" y="671"/>
                    </a:lnTo>
                    <a:lnTo>
                      <a:pt x="577" y="671"/>
                    </a:lnTo>
                    <a:lnTo>
                      <a:pt x="574" y="673"/>
                    </a:lnTo>
                    <a:lnTo>
                      <a:pt x="574" y="674"/>
                    </a:lnTo>
                    <a:lnTo>
                      <a:pt x="573" y="675"/>
                    </a:lnTo>
                    <a:lnTo>
                      <a:pt x="570" y="677"/>
                    </a:lnTo>
                    <a:lnTo>
                      <a:pt x="569" y="675"/>
                    </a:lnTo>
                    <a:lnTo>
                      <a:pt x="568" y="674"/>
                    </a:lnTo>
                    <a:lnTo>
                      <a:pt x="566" y="673"/>
                    </a:lnTo>
                    <a:lnTo>
                      <a:pt x="565" y="671"/>
                    </a:lnTo>
                    <a:lnTo>
                      <a:pt x="563" y="671"/>
                    </a:lnTo>
                    <a:lnTo>
                      <a:pt x="561" y="673"/>
                    </a:lnTo>
                    <a:lnTo>
                      <a:pt x="560" y="674"/>
                    </a:lnTo>
                    <a:lnTo>
                      <a:pt x="559" y="675"/>
                    </a:lnTo>
                    <a:lnTo>
                      <a:pt x="557" y="675"/>
                    </a:lnTo>
                    <a:lnTo>
                      <a:pt x="556" y="673"/>
                    </a:lnTo>
                    <a:lnTo>
                      <a:pt x="557" y="671"/>
                    </a:lnTo>
                    <a:lnTo>
                      <a:pt x="557" y="669"/>
                    </a:lnTo>
                    <a:lnTo>
                      <a:pt x="556" y="667"/>
                    </a:lnTo>
                    <a:lnTo>
                      <a:pt x="555" y="666"/>
                    </a:lnTo>
                    <a:lnTo>
                      <a:pt x="552" y="666"/>
                    </a:lnTo>
                    <a:lnTo>
                      <a:pt x="552" y="665"/>
                    </a:lnTo>
                    <a:lnTo>
                      <a:pt x="551" y="662"/>
                    </a:lnTo>
                    <a:lnTo>
                      <a:pt x="549" y="661"/>
                    </a:lnTo>
                    <a:lnTo>
                      <a:pt x="548" y="660"/>
                    </a:lnTo>
                    <a:lnTo>
                      <a:pt x="547" y="660"/>
                    </a:lnTo>
                    <a:lnTo>
                      <a:pt x="544" y="660"/>
                    </a:lnTo>
                    <a:lnTo>
                      <a:pt x="543" y="661"/>
                    </a:lnTo>
                    <a:lnTo>
                      <a:pt x="540" y="661"/>
                    </a:lnTo>
                    <a:lnTo>
                      <a:pt x="539" y="660"/>
                    </a:lnTo>
                    <a:lnTo>
                      <a:pt x="538" y="658"/>
                    </a:lnTo>
                    <a:lnTo>
                      <a:pt x="536" y="657"/>
                    </a:lnTo>
                    <a:lnTo>
                      <a:pt x="536" y="654"/>
                    </a:lnTo>
                    <a:lnTo>
                      <a:pt x="535" y="653"/>
                    </a:lnTo>
                    <a:lnTo>
                      <a:pt x="534" y="652"/>
                    </a:lnTo>
                    <a:lnTo>
                      <a:pt x="532" y="650"/>
                    </a:lnTo>
                    <a:lnTo>
                      <a:pt x="530" y="650"/>
                    </a:lnTo>
                    <a:lnTo>
                      <a:pt x="527" y="650"/>
                    </a:lnTo>
                    <a:lnTo>
                      <a:pt x="526" y="649"/>
                    </a:lnTo>
                    <a:lnTo>
                      <a:pt x="525" y="648"/>
                    </a:lnTo>
                    <a:lnTo>
                      <a:pt x="523" y="646"/>
                    </a:lnTo>
                    <a:lnTo>
                      <a:pt x="522" y="645"/>
                    </a:lnTo>
                    <a:lnTo>
                      <a:pt x="521" y="644"/>
                    </a:lnTo>
                    <a:lnTo>
                      <a:pt x="519" y="643"/>
                    </a:lnTo>
                    <a:lnTo>
                      <a:pt x="517" y="643"/>
                    </a:lnTo>
                    <a:lnTo>
                      <a:pt x="515" y="643"/>
                    </a:lnTo>
                    <a:lnTo>
                      <a:pt x="514" y="644"/>
                    </a:lnTo>
                    <a:lnTo>
                      <a:pt x="512" y="644"/>
                    </a:lnTo>
                    <a:lnTo>
                      <a:pt x="510" y="644"/>
                    </a:lnTo>
                    <a:lnTo>
                      <a:pt x="510" y="641"/>
                    </a:lnTo>
                    <a:lnTo>
                      <a:pt x="510" y="639"/>
                    </a:lnTo>
                    <a:lnTo>
                      <a:pt x="509" y="639"/>
                    </a:lnTo>
                    <a:lnTo>
                      <a:pt x="509" y="637"/>
                    </a:lnTo>
                    <a:lnTo>
                      <a:pt x="506" y="637"/>
                    </a:lnTo>
                    <a:lnTo>
                      <a:pt x="505" y="639"/>
                    </a:lnTo>
                    <a:lnTo>
                      <a:pt x="504" y="639"/>
                    </a:lnTo>
                    <a:lnTo>
                      <a:pt x="502" y="639"/>
                    </a:lnTo>
                    <a:lnTo>
                      <a:pt x="501" y="637"/>
                    </a:lnTo>
                    <a:lnTo>
                      <a:pt x="500" y="636"/>
                    </a:lnTo>
                    <a:lnTo>
                      <a:pt x="498" y="635"/>
                    </a:lnTo>
                    <a:lnTo>
                      <a:pt x="497" y="633"/>
                    </a:lnTo>
                    <a:lnTo>
                      <a:pt x="494" y="635"/>
                    </a:lnTo>
                    <a:lnTo>
                      <a:pt x="492" y="633"/>
                    </a:lnTo>
                    <a:lnTo>
                      <a:pt x="491" y="632"/>
                    </a:lnTo>
                    <a:lnTo>
                      <a:pt x="489" y="631"/>
                    </a:lnTo>
                    <a:lnTo>
                      <a:pt x="488" y="631"/>
                    </a:lnTo>
                    <a:lnTo>
                      <a:pt x="485" y="631"/>
                    </a:lnTo>
                    <a:lnTo>
                      <a:pt x="483" y="631"/>
                    </a:lnTo>
                    <a:lnTo>
                      <a:pt x="481" y="631"/>
                    </a:lnTo>
                    <a:lnTo>
                      <a:pt x="479" y="632"/>
                    </a:lnTo>
                    <a:lnTo>
                      <a:pt x="477" y="632"/>
                    </a:lnTo>
                    <a:lnTo>
                      <a:pt x="475" y="631"/>
                    </a:lnTo>
                    <a:lnTo>
                      <a:pt x="474" y="629"/>
                    </a:lnTo>
                    <a:lnTo>
                      <a:pt x="472" y="629"/>
                    </a:lnTo>
                    <a:lnTo>
                      <a:pt x="471" y="628"/>
                    </a:lnTo>
                    <a:lnTo>
                      <a:pt x="468" y="628"/>
                    </a:lnTo>
                    <a:lnTo>
                      <a:pt x="467" y="629"/>
                    </a:lnTo>
                    <a:lnTo>
                      <a:pt x="466" y="631"/>
                    </a:lnTo>
                    <a:lnTo>
                      <a:pt x="464" y="631"/>
                    </a:lnTo>
                    <a:lnTo>
                      <a:pt x="462" y="631"/>
                    </a:lnTo>
                    <a:lnTo>
                      <a:pt x="460" y="629"/>
                    </a:lnTo>
                    <a:lnTo>
                      <a:pt x="459" y="628"/>
                    </a:lnTo>
                    <a:lnTo>
                      <a:pt x="459" y="626"/>
                    </a:lnTo>
                    <a:lnTo>
                      <a:pt x="460" y="623"/>
                    </a:lnTo>
                    <a:lnTo>
                      <a:pt x="460" y="620"/>
                    </a:lnTo>
                    <a:lnTo>
                      <a:pt x="460" y="619"/>
                    </a:lnTo>
                    <a:lnTo>
                      <a:pt x="459" y="616"/>
                    </a:lnTo>
                    <a:lnTo>
                      <a:pt x="459" y="615"/>
                    </a:lnTo>
                    <a:lnTo>
                      <a:pt x="458" y="614"/>
                    </a:lnTo>
                    <a:lnTo>
                      <a:pt x="457" y="612"/>
                    </a:lnTo>
                    <a:lnTo>
                      <a:pt x="454" y="612"/>
                    </a:lnTo>
                    <a:lnTo>
                      <a:pt x="453" y="615"/>
                    </a:lnTo>
                    <a:lnTo>
                      <a:pt x="453" y="616"/>
                    </a:lnTo>
                    <a:lnTo>
                      <a:pt x="451" y="619"/>
                    </a:lnTo>
                    <a:lnTo>
                      <a:pt x="450" y="618"/>
                    </a:lnTo>
                    <a:lnTo>
                      <a:pt x="449" y="616"/>
                    </a:lnTo>
                    <a:lnTo>
                      <a:pt x="449" y="614"/>
                    </a:lnTo>
                    <a:lnTo>
                      <a:pt x="449" y="611"/>
                    </a:lnTo>
                    <a:lnTo>
                      <a:pt x="447" y="610"/>
                    </a:lnTo>
                    <a:lnTo>
                      <a:pt x="446" y="609"/>
                    </a:lnTo>
                    <a:lnTo>
                      <a:pt x="445" y="607"/>
                    </a:lnTo>
                    <a:lnTo>
                      <a:pt x="443" y="605"/>
                    </a:lnTo>
                    <a:lnTo>
                      <a:pt x="442" y="605"/>
                    </a:lnTo>
                    <a:lnTo>
                      <a:pt x="441" y="603"/>
                    </a:lnTo>
                    <a:lnTo>
                      <a:pt x="440" y="602"/>
                    </a:lnTo>
                    <a:lnTo>
                      <a:pt x="437" y="602"/>
                    </a:lnTo>
                    <a:lnTo>
                      <a:pt x="434" y="602"/>
                    </a:lnTo>
                    <a:lnTo>
                      <a:pt x="432" y="602"/>
                    </a:lnTo>
                    <a:lnTo>
                      <a:pt x="429" y="599"/>
                    </a:lnTo>
                    <a:lnTo>
                      <a:pt x="429" y="598"/>
                    </a:lnTo>
                    <a:lnTo>
                      <a:pt x="426" y="598"/>
                    </a:lnTo>
                    <a:lnTo>
                      <a:pt x="425" y="598"/>
                    </a:lnTo>
                    <a:lnTo>
                      <a:pt x="422" y="598"/>
                    </a:lnTo>
                    <a:lnTo>
                      <a:pt x="420" y="598"/>
                    </a:lnTo>
                    <a:lnTo>
                      <a:pt x="419" y="597"/>
                    </a:lnTo>
                    <a:lnTo>
                      <a:pt x="417" y="594"/>
                    </a:lnTo>
                    <a:lnTo>
                      <a:pt x="417" y="593"/>
                    </a:lnTo>
                    <a:lnTo>
                      <a:pt x="416" y="590"/>
                    </a:lnTo>
                    <a:lnTo>
                      <a:pt x="415" y="589"/>
                    </a:lnTo>
                    <a:lnTo>
                      <a:pt x="415" y="588"/>
                    </a:lnTo>
                    <a:lnTo>
                      <a:pt x="412" y="586"/>
                    </a:lnTo>
                    <a:lnTo>
                      <a:pt x="411" y="586"/>
                    </a:lnTo>
                    <a:lnTo>
                      <a:pt x="408" y="585"/>
                    </a:lnTo>
                    <a:lnTo>
                      <a:pt x="405" y="585"/>
                    </a:lnTo>
                    <a:lnTo>
                      <a:pt x="404" y="585"/>
                    </a:lnTo>
                    <a:lnTo>
                      <a:pt x="403" y="584"/>
                    </a:lnTo>
                    <a:lnTo>
                      <a:pt x="402" y="582"/>
                    </a:lnTo>
                    <a:lnTo>
                      <a:pt x="399" y="582"/>
                    </a:lnTo>
                    <a:lnTo>
                      <a:pt x="398" y="581"/>
                    </a:lnTo>
                    <a:lnTo>
                      <a:pt x="395" y="580"/>
                    </a:lnTo>
                    <a:lnTo>
                      <a:pt x="394" y="580"/>
                    </a:lnTo>
                    <a:lnTo>
                      <a:pt x="391" y="580"/>
                    </a:lnTo>
                    <a:lnTo>
                      <a:pt x="388" y="580"/>
                    </a:lnTo>
                    <a:lnTo>
                      <a:pt x="387" y="581"/>
                    </a:lnTo>
                    <a:lnTo>
                      <a:pt x="385" y="581"/>
                    </a:lnTo>
                    <a:lnTo>
                      <a:pt x="383" y="581"/>
                    </a:lnTo>
                    <a:lnTo>
                      <a:pt x="383" y="578"/>
                    </a:lnTo>
                    <a:lnTo>
                      <a:pt x="382" y="577"/>
                    </a:lnTo>
                    <a:lnTo>
                      <a:pt x="382" y="576"/>
                    </a:lnTo>
                    <a:lnTo>
                      <a:pt x="381" y="573"/>
                    </a:lnTo>
                    <a:lnTo>
                      <a:pt x="379" y="572"/>
                    </a:lnTo>
                    <a:lnTo>
                      <a:pt x="377" y="571"/>
                    </a:lnTo>
                    <a:lnTo>
                      <a:pt x="375" y="571"/>
                    </a:lnTo>
                    <a:lnTo>
                      <a:pt x="377" y="568"/>
                    </a:lnTo>
                    <a:lnTo>
                      <a:pt x="377" y="565"/>
                    </a:lnTo>
                    <a:lnTo>
                      <a:pt x="377" y="564"/>
                    </a:lnTo>
                    <a:lnTo>
                      <a:pt x="375" y="563"/>
                    </a:lnTo>
                    <a:lnTo>
                      <a:pt x="374" y="561"/>
                    </a:lnTo>
                    <a:lnTo>
                      <a:pt x="374" y="559"/>
                    </a:lnTo>
                    <a:lnTo>
                      <a:pt x="374" y="556"/>
                    </a:lnTo>
                    <a:lnTo>
                      <a:pt x="375" y="555"/>
                    </a:lnTo>
                    <a:lnTo>
                      <a:pt x="377" y="554"/>
                    </a:lnTo>
                    <a:lnTo>
                      <a:pt x="377" y="551"/>
                    </a:lnTo>
                    <a:lnTo>
                      <a:pt x="375" y="550"/>
                    </a:lnTo>
                    <a:lnTo>
                      <a:pt x="374" y="548"/>
                    </a:lnTo>
                    <a:lnTo>
                      <a:pt x="374" y="546"/>
                    </a:lnTo>
                    <a:lnTo>
                      <a:pt x="374" y="543"/>
                    </a:lnTo>
                    <a:lnTo>
                      <a:pt x="373" y="543"/>
                    </a:lnTo>
                    <a:lnTo>
                      <a:pt x="370" y="542"/>
                    </a:lnTo>
                    <a:lnTo>
                      <a:pt x="369" y="542"/>
                    </a:lnTo>
                    <a:lnTo>
                      <a:pt x="366" y="540"/>
                    </a:lnTo>
                    <a:lnTo>
                      <a:pt x="364" y="540"/>
                    </a:lnTo>
                    <a:lnTo>
                      <a:pt x="361" y="540"/>
                    </a:lnTo>
                    <a:lnTo>
                      <a:pt x="358" y="540"/>
                    </a:lnTo>
                    <a:lnTo>
                      <a:pt x="356" y="540"/>
                    </a:lnTo>
                    <a:lnTo>
                      <a:pt x="353" y="540"/>
                    </a:lnTo>
                    <a:lnTo>
                      <a:pt x="351" y="540"/>
                    </a:lnTo>
                    <a:lnTo>
                      <a:pt x="349" y="539"/>
                    </a:lnTo>
                    <a:lnTo>
                      <a:pt x="347" y="539"/>
                    </a:lnTo>
                    <a:lnTo>
                      <a:pt x="344" y="539"/>
                    </a:lnTo>
                    <a:lnTo>
                      <a:pt x="343" y="538"/>
                    </a:lnTo>
                    <a:lnTo>
                      <a:pt x="341" y="538"/>
                    </a:lnTo>
                    <a:lnTo>
                      <a:pt x="339" y="537"/>
                    </a:lnTo>
                    <a:lnTo>
                      <a:pt x="336" y="537"/>
                    </a:lnTo>
                    <a:lnTo>
                      <a:pt x="335" y="535"/>
                    </a:lnTo>
                    <a:lnTo>
                      <a:pt x="333" y="534"/>
                    </a:lnTo>
                    <a:lnTo>
                      <a:pt x="332" y="534"/>
                    </a:lnTo>
                    <a:lnTo>
                      <a:pt x="330" y="534"/>
                    </a:lnTo>
                    <a:lnTo>
                      <a:pt x="328" y="535"/>
                    </a:lnTo>
                    <a:lnTo>
                      <a:pt x="326" y="534"/>
                    </a:lnTo>
                    <a:lnTo>
                      <a:pt x="324" y="534"/>
                    </a:lnTo>
                    <a:lnTo>
                      <a:pt x="322" y="534"/>
                    </a:lnTo>
                    <a:lnTo>
                      <a:pt x="319" y="534"/>
                    </a:lnTo>
                    <a:lnTo>
                      <a:pt x="316" y="534"/>
                    </a:lnTo>
                    <a:lnTo>
                      <a:pt x="314" y="535"/>
                    </a:lnTo>
                    <a:lnTo>
                      <a:pt x="313" y="535"/>
                    </a:lnTo>
                    <a:lnTo>
                      <a:pt x="311" y="537"/>
                    </a:lnTo>
                    <a:lnTo>
                      <a:pt x="310" y="538"/>
                    </a:lnTo>
                    <a:lnTo>
                      <a:pt x="309" y="539"/>
                    </a:lnTo>
                    <a:lnTo>
                      <a:pt x="309" y="540"/>
                    </a:lnTo>
                    <a:lnTo>
                      <a:pt x="307" y="542"/>
                    </a:lnTo>
                    <a:lnTo>
                      <a:pt x="305" y="543"/>
                    </a:lnTo>
                    <a:lnTo>
                      <a:pt x="303" y="543"/>
                    </a:lnTo>
                    <a:lnTo>
                      <a:pt x="301" y="543"/>
                    </a:lnTo>
                    <a:lnTo>
                      <a:pt x="298" y="544"/>
                    </a:lnTo>
                    <a:lnTo>
                      <a:pt x="296" y="544"/>
                    </a:lnTo>
                    <a:lnTo>
                      <a:pt x="294" y="544"/>
                    </a:lnTo>
                    <a:lnTo>
                      <a:pt x="292" y="544"/>
                    </a:lnTo>
                    <a:lnTo>
                      <a:pt x="290" y="543"/>
                    </a:lnTo>
                    <a:lnTo>
                      <a:pt x="289" y="542"/>
                    </a:lnTo>
                    <a:lnTo>
                      <a:pt x="286" y="540"/>
                    </a:lnTo>
                    <a:lnTo>
                      <a:pt x="285" y="540"/>
                    </a:lnTo>
                    <a:lnTo>
                      <a:pt x="284" y="542"/>
                    </a:lnTo>
                    <a:lnTo>
                      <a:pt x="282" y="544"/>
                    </a:lnTo>
                    <a:lnTo>
                      <a:pt x="281" y="546"/>
                    </a:lnTo>
                    <a:lnTo>
                      <a:pt x="280" y="546"/>
                    </a:lnTo>
                    <a:lnTo>
                      <a:pt x="279" y="547"/>
                    </a:lnTo>
                    <a:lnTo>
                      <a:pt x="276" y="547"/>
                    </a:lnTo>
                    <a:lnTo>
                      <a:pt x="275" y="548"/>
                    </a:lnTo>
                    <a:lnTo>
                      <a:pt x="272" y="548"/>
                    </a:lnTo>
                    <a:lnTo>
                      <a:pt x="269" y="548"/>
                    </a:lnTo>
                    <a:lnTo>
                      <a:pt x="268" y="548"/>
                    </a:lnTo>
                    <a:lnTo>
                      <a:pt x="265" y="548"/>
                    </a:lnTo>
                    <a:lnTo>
                      <a:pt x="263" y="548"/>
                    </a:lnTo>
                    <a:lnTo>
                      <a:pt x="260" y="550"/>
                    </a:lnTo>
                    <a:lnTo>
                      <a:pt x="259" y="550"/>
                    </a:lnTo>
                    <a:lnTo>
                      <a:pt x="258" y="551"/>
                    </a:lnTo>
                    <a:lnTo>
                      <a:pt x="256" y="552"/>
                    </a:lnTo>
                    <a:lnTo>
                      <a:pt x="254" y="554"/>
                    </a:lnTo>
                    <a:lnTo>
                      <a:pt x="252" y="555"/>
                    </a:lnTo>
                    <a:lnTo>
                      <a:pt x="252" y="557"/>
                    </a:lnTo>
                    <a:lnTo>
                      <a:pt x="252" y="559"/>
                    </a:lnTo>
                    <a:lnTo>
                      <a:pt x="252" y="561"/>
                    </a:lnTo>
                    <a:lnTo>
                      <a:pt x="254" y="564"/>
                    </a:lnTo>
                    <a:lnTo>
                      <a:pt x="254" y="565"/>
                    </a:lnTo>
                    <a:lnTo>
                      <a:pt x="254" y="568"/>
                    </a:lnTo>
                    <a:lnTo>
                      <a:pt x="252" y="569"/>
                    </a:lnTo>
                    <a:lnTo>
                      <a:pt x="251" y="571"/>
                    </a:lnTo>
                    <a:lnTo>
                      <a:pt x="250" y="573"/>
                    </a:lnTo>
                    <a:lnTo>
                      <a:pt x="248" y="575"/>
                    </a:lnTo>
                    <a:lnTo>
                      <a:pt x="247" y="575"/>
                    </a:lnTo>
                    <a:lnTo>
                      <a:pt x="246" y="576"/>
                    </a:lnTo>
                    <a:lnTo>
                      <a:pt x="244" y="578"/>
                    </a:lnTo>
                    <a:lnTo>
                      <a:pt x="243" y="580"/>
                    </a:lnTo>
                    <a:lnTo>
                      <a:pt x="242" y="581"/>
                    </a:lnTo>
                    <a:lnTo>
                      <a:pt x="241" y="581"/>
                    </a:lnTo>
                    <a:lnTo>
                      <a:pt x="239" y="582"/>
                    </a:lnTo>
                    <a:lnTo>
                      <a:pt x="238" y="584"/>
                    </a:lnTo>
                    <a:lnTo>
                      <a:pt x="235" y="582"/>
                    </a:lnTo>
                    <a:lnTo>
                      <a:pt x="234" y="582"/>
                    </a:lnTo>
                    <a:lnTo>
                      <a:pt x="231" y="581"/>
                    </a:lnTo>
                    <a:lnTo>
                      <a:pt x="229" y="581"/>
                    </a:lnTo>
                    <a:lnTo>
                      <a:pt x="227" y="582"/>
                    </a:lnTo>
                    <a:lnTo>
                      <a:pt x="226" y="585"/>
                    </a:lnTo>
                    <a:lnTo>
                      <a:pt x="226" y="586"/>
                    </a:lnTo>
                    <a:lnTo>
                      <a:pt x="225" y="588"/>
                    </a:lnTo>
                    <a:lnTo>
                      <a:pt x="225" y="590"/>
                    </a:lnTo>
                    <a:lnTo>
                      <a:pt x="224" y="592"/>
                    </a:lnTo>
                    <a:lnTo>
                      <a:pt x="222" y="594"/>
                    </a:lnTo>
                    <a:lnTo>
                      <a:pt x="222" y="595"/>
                    </a:lnTo>
                    <a:lnTo>
                      <a:pt x="220" y="597"/>
                    </a:lnTo>
                    <a:lnTo>
                      <a:pt x="218" y="597"/>
                    </a:lnTo>
                    <a:lnTo>
                      <a:pt x="216" y="598"/>
                    </a:lnTo>
                    <a:lnTo>
                      <a:pt x="214" y="598"/>
                    </a:lnTo>
                    <a:lnTo>
                      <a:pt x="213" y="599"/>
                    </a:lnTo>
                    <a:lnTo>
                      <a:pt x="210" y="601"/>
                    </a:lnTo>
                    <a:lnTo>
                      <a:pt x="209" y="601"/>
                    </a:lnTo>
                    <a:lnTo>
                      <a:pt x="208" y="602"/>
                    </a:lnTo>
                    <a:lnTo>
                      <a:pt x="207" y="603"/>
                    </a:lnTo>
                    <a:lnTo>
                      <a:pt x="204" y="605"/>
                    </a:lnTo>
                    <a:lnTo>
                      <a:pt x="203" y="605"/>
                    </a:lnTo>
                    <a:lnTo>
                      <a:pt x="200" y="605"/>
                    </a:lnTo>
                    <a:lnTo>
                      <a:pt x="199" y="606"/>
                    </a:lnTo>
                    <a:lnTo>
                      <a:pt x="196" y="606"/>
                    </a:lnTo>
                    <a:lnTo>
                      <a:pt x="196" y="607"/>
                    </a:lnTo>
                    <a:lnTo>
                      <a:pt x="193" y="609"/>
                    </a:lnTo>
                    <a:lnTo>
                      <a:pt x="192" y="610"/>
                    </a:lnTo>
                    <a:lnTo>
                      <a:pt x="191" y="611"/>
                    </a:lnTo>
                    <a:lnTo>
                      <a:pt x="189" y="612"/>
                    </a:lnTo>
                    <a:lnTo>
                      <a:pt x="188" y="614"/>
                    </a:lnTo>
                    <a:lnTo>
                      <a:pt x="187" y="615"/>
                    </a:lnTo>
                    <a:lnTo>
                      <a:pt x="186" y="616"/>
                    </a:lnTo>
                    <a:lnTo>
                      <a:pt x="184" y="616"/>
                    </a:lnTo>
                    <a:lnTo>
                      <a:pt x="183" y="619"/>
                    </a:lnTo>
                    <a:lnTo>
                      <a:pt x="182" y="620"/>
                    </a:lnTo>
                    <a:lnTo>
                      <a:pt x="180" y="622"/>
                    </a:lnTo>
                    <a:lnTo>
                      <a:pt x="180" y="624"/>
                    </a:lnTo>
                    <a:lnTo>
                      <a:pt x="179" y="626"/>
                    </a:lnTo>
                    <a:lnTo>
                      <a:pt x="179" y="628"/>
                    </a:lnTo>
                    <a:lnTo>
                      <a:pt x="178" y="629"/>
                    </a:lnTo>
                    <a:lnTo>
                      <a:pt x="178" y="632"/>
                    </a:lnTo>
                    <a:lnTo>
                      <a:pt x="176" y="633"/>
                    </a:lnTo>
                    <a:lnTo>
                      <a:pt x="163" y="626"/>
                    </a:lnTo>
                    <a:lnTo>
                      <a:pt x="137" y="606"/>
                    </a:lnTo>
                    <a:lnTo>
                      <a:pt x="117" y="592"/>
                    </a:lnTo>
                    <a:lnTo>
                      <a:pt x="114" y="585"/>
                    </a:lnTo>
                    <a:lnTo>
                      <a:pt x="121" y="569"/>
                    </a:lnTo>
                    <a:lnTo>
                      <a:pt x="141" y="547"/>
                    </a:lnTo>
                    <a:lnTo>
                      <a:pt x="166" y="522"/>
                    </a:lnTo>
                    <a:lnTo>
                      <a:pt x="174" y="497"/>
                    </a:lnTo>
                    <a:lnTo>
                      <a:pt x="128" y="466"/>
                    </a:lnTo>
                    <a:lnTo>
                      <a:pt x="128" y="451"/>
                    </a:lnTo>
                    <a:lnTo>
                      <a:pt x="131" y="428"/>
                    </a:lnTo>
                    <a:lnTo>
                      <a:pt x="145" y="408"/>
                    </a:lnTo>
                    <a:lnTo>
                      <a:pt x="167" y="393"/>
                    </a:lnTo>
                    <a:lnTo>
                      <a:pt x="188" y="378"/>
                    </a:lnTo>
                    <a:lnTo>
                      <a:pt x="192" y="360"/>
                    </a:lnTo>
                    <a:lnTo>
                      <a:pt x="176" y="330"/>
                    </a:lnTo>
                    <a:lnTo>
                      <a:pt x="162" y="301"/>
                    </a:lnTo>
                    <a:lnTo>
                      <a:pt x="157" y="263"/>
                    </a:lnTo>
                    <a:lnTo>
                      <a:pt x="132" y="263"/>
                    </a:lnTo>
                    <a:lnTo>
                      <a:pt x="89" y="260"/>
                    </a:lnTo>
                    <a:lnTo>
                      <a:pt x="68" y="281"/>
                    </a:lnTo>
                    <a:lnTo>
                      <a:pt x="52" y="306"/>
                    </a:lnTo>
                    <a:lnTo>
                      <a:pt x="28" y="322"/>
                    </a:lnTo>
                    <a:lnTo>
                      <a:pt x="4" y="343"/>
                    </a:lnTo>
                    <a:lnTo>
                      <a:pt x="0" y="319"/>
                    </a:lnTo>
                    <a:lnTo>
                      <a:pt x="2" y="289"/>
                    </a:lnTo>
                    <a:lnTo>
                      <a:pt x="25" y="266"/>
                    </a:lnTo>
                    <a:lnTo>
                      <a:pt x="48" y="246"/>
                    </a:lnTo>
                    <a:lnTo>
                      <a:pt x="48" y="225"/>
                    </a:lnTo>
                    <a:lnTo>
                      <a:pt x="46" y="209"/>
                    </a:lnTo>
                    <a:lnTo>
                      <a:pt x="65" y="178"/>
                    </a:lnTo>
                    <a:lnTo>
                      <a:pt x="89" y="150"/>
                    </a:lnTo>
                    <a:lnTo>
                      <a:pt x="114" y="139"/>
                    </a:lnTo>
                    <a:lnTo>
                      <a:pt x="150" y="139"/>
                    </a:lnTo>
                    <a:lnTo>
                      <a:pt x="178" y="122"/>
                    </a:lnTo>
                    <a:lnTo>
                      <a:pt x="178" y="95"/>
                    </a:lnTo>
                    <a:lnTo>
                      <a:pt x="159" y="64"/>
                    </a:lnTo>
                    <a:lnTo>
                      <a:pt x="152" y="35"/>
                    </a:lnTo>
                    <a:lnTo>
                      <a:pt x="138" y="16"/>
                    </a:lnTo>
                    <a:lnTo>
                      <a:pt x="166" y="0"/>
                    </a:lnTo>
                    <a:lnTo>
                      <a:pt x="167" y="1"/>
                    </a:lnTo>
                    <a:lnTo>
                      <a:pt x="170" y="1"/>
                    </a:lnTo>
                    <a:lnTo>
                      <a:pt x="172" y="1"/>
                    </a:lnTo>
                    <a:lnTo>
                      <a:pt x="175" y="1"/>
                    </a:lnTo>
                    <a:lnTo>
                      <a:pt x="176" y="2"/>
                    </a:lnTo>
                    <a:lnTo>
                      <a:pt x="178" y="4"/>
                    </a:lnTo>
                    <a:lnTo>
                      <a:pt x="176" y="6"/>
                    </a:lnTo>
                    <a:lnTo>
                      <a:pt x="176" y="9"/>
                    </a:lnTo>
                    <a:lnTo>
                      <a:pt x="178" y="10"/>
                    </a:lnTo>
                    <a:lnTo>
                      <a:pt x="178" y="12"/>
                    </a:lnTo>
                    <a:lnTo>
                      <a:pt x="179" y="13"/>
                    </a:lnTo>
                    <a:lnTo>
                      <a:pt x="182" y="13"/>
                    </a:lnTo>
                    <a:lnTo>
                      <a:pt x="183" y="12"/>
                    </a:lnTo>
                    <a:lnTo>
                      <a:pt x="184" y="10"/>
                    </a:lnTo>
                    <a:lnTo>
                      <a:pt x="186" y="10"/>
                    </a:lnTo>
                    <a:lnTo>
                      <a:pt x="187" y="12"/>
                    </a:lnTo>
                    <a:lnTo>
                      <a:pt x="188" y="13"/>
                    </a:lnTo>
                    <a:lnTo>
                      <a:pt x="189" y="14"/>
                    </a:lnTo>
                    <a:lnTo>
                      <a:pt x="192" y="14"/>
                    </a:lnTo>
                    <a:lnTo>
                      <a:pt x="195" y="14"/>
                    </a:lnTo>
                    <a:lnTo>
                      <a:pt x="197" y="14"/>
                    </a:lnTo>
                    <a:lnTo>
                      <a:pt x="199" y="16"/>
                    </a:lnTo>
                    <a:lnTo>
                      <a:pt x="200" y="17"/>
                    </a:lnTo>
                    <a:lnTo>
                      <a:pt x="200" y="19"/>
                    </a:lnTo>
                    <a:lnTo>
                      <a:pt x="200" y="22"/>
                    </a:lnTo>
                    <a:lnTo>
                      <a:pt x="200" y="25"/>
                    </a:lnTo>
                    <a:lnTo>
                      <a:pt x="201" y="27"/>
                    </a:lnTo>
                    <a:lnTo>
                      <a:pt x="201" y="29"/>
                    </a:lnTo>
                    <a:lnTo>
                      <a:pt x="204" y="29"/>
                    </a:lnTo>
                    <a:lnTo>
                      <a:pt x="204" y="27"/>
                    </a:lnTo>
                    <a:lnTo>
                      <a:pt x="205" y="26"/>
                    </a:lnTo>
                    <a:lnTo>
                      <a:pt x="205" y="23"/>
                    </a:lnTo>
                    <a:lnTo>
                      <a:pt x="208" y="22"/>
                    </a:lnTo>
                    <a:lnTo>
                      <a:pt x="209" y="23"/>
                    </a:lnTo>
                    <a:lnTo>
                      <a:pt x="209" y="26"/>
                    </a:lnTo>
                    <a:lnTo>
                      <a:pt x="208" y="27"/>
                    </a:lnTo>
                    <a:lnTo>
                      <a:pt x="208" y="30"/>
                    </a:lnTo>
                    <a:lnTo>
                      <a:pt x="207" y="31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1" name="Freeform 7"/>
              <p:cNvSpPr>
                <a:spLocks/>
              </p:cNvSpPr>
              <p:nvPr/>
            </p:nvSpPr>
            <p:spPr bwMode="auto">
              <a:xfrm>
                <a:off x="2485" y="1402"/>
                <a:ext cx="514" cy="1293"/>
              </a:xfrm>
              <a:custGeom>
                <a:avLst/>
                <a:gdLst/>
                <a:ahLst/>
                <a:cxnLst>
                  <a:cxn ang="0">
                    <a:pos x="347" y="613"/>
                  </a:cxn>
                  <a:cxn ang="0">
                    <a:pos x="489" y="740"/>
                  </a:cxn>
                  <a:cxn ang="0">
                    <a:pos x="497" y="982"/>
                  </a:cxn>
                  <a:cxn ang="0">
                    <a:pos x="480" y="1001"/>
                  </a:cxn>
                  <a:cxn ang="0">
                    <a:pos x="472" y="1029"/>
                  </a:cxn>
                  <a:cxn ang="0">
                    <a:pos x="460" y="1054"/>
                  </a:cxn>
                  <a:cxn ang="0">
                    <a:pos x="450" y="1080"/>
                  </a:cxn>
                  <a:cxn ang="0">
                    <a:pos x="434" y="1101"/>
                  </a:cxn>
                  <a:cxn ang="0">
                    <a:pos x="417" y="1120"/>
                  </a:cxn>
                  <a:cxn ang="0">
                    <a:pos x="377" y="1128"/>
                  </a:cxn>
                  <a:cxn ang="0">
                    <a:pos x="335" y="1151"/>
                  </a:cxn>
                  <a:cxn ang="0">
                    <a:pos x="315" y="1189"/>
                  </a:cxn>
                  <a:cxn ang="0">
                    <a:pos x="284" y="1225"/>
                  </a:cxn>
                  <a:cxn ang="0">
                    <a:pos x="256" y="1266"/>
                  </a:cxn>
                  <a:cxn ang="0">
                    <a:pos x="221" y="1291"/>
                  </a:cxn>
                  <a:cxn ang="0">
                    <a:pos x="186" y="1287"/>
                  </a:cxn>
                  <a:cxn ang="0">
                    <a:pos x="195" y="1234"/>
                  </a:cxn>
                  <a:cxn ang="0">
                    <a:pos x="209" y="1160"/>
                  </a:cxn>
                  <a:cxn ang="0">
                    <a:pos x="213" y="1119"/>
                  </a:cxn>
                  <a:cxn ang="0">
                    <a:pos x="233" y="1065"/>
                  </a:cxn>
                  <a:cxn ang="0">
                    <a:pos x="226" y="1003"/>
                  </a:cxn>
                  <a:cxn ang="0">
                    <a:pos x="209" y="848"/>
                  </a:cxn>
                  <a:cxn ang="0">
                    <a:pos x="218" y="734"/>
                  </a:cxn>
                  <a:cxn ang="0">
                    <a:pos x="169" y="700"/>
                  </a:cxn>
                  <a:cxn ang="0">
                    <a:pos x="106" y="656"/>
                  </a:cxn>
                  <a:cxn ang="0">
                    <a:pos x="31" y="610"/>
                  </a:cxn>
                  <a:cxn ang="0">
                    <a:pos x="0" y="586"/>
                  </a:cxn>
                  <a:cxn ang="0">
                    <a:pos x="25" y="509"/>
                  </a:cxn>
                  <a:cxn ang="0">
                    <a:pos x="11" y="467"/>
                  </a:cxn>
                  <a:cxn ang="0">
                    <a:pos x="2" y="442"/>
                  </a:cxn>
                  <a:cxn ang="0">
                    <a:pos x="22" y="416"/>
                  </a:cxn>
                  <a:cxn ang="0">
                    <a:pos x="36" y="386"/>
                  </a:cxn>
                  <a:cxn ang="0">
                    <a:pos x="77" y="347"/>
                  </a:cxn>
                  <a:cxn ang="0">
                    <a:pos x="108" y="319"/>
                  </a:cxn>
                  <a:cxn ang="0">
                    <a:pos x="154" y="308"/>
                  </a:cxn>
                  <a:cxn ang="0">
                    <a:pos x="179" y="271"/>
                  </a:cxn>
                  <a:cxn ang="0">
                    <a:pos x="221" y="219"/>
                  </a:cxn>
                  <a:cxn ang="0">
                    <a:pos x="231" y="186"/>
                  </a:cxn>
                  <a:cxn ang="0">
                    <a:pos x="204" y="148"/>
                  </a:cxn>
                  <a:cxn ang="0">
                    <a:pos x="189" y="110"/>
                  </a:cxn>
                  <a:cxn ang="0">
                    <a:pos x="161" y="65"/>
                  </a:cxn>
                  <a:cxn ang="0">
                    <a:pos x="153" y="25"/>
                  </a:cxn>
                  <a:cxn ang="0">
                    <a:pos x="146" y="8"/>
                  </a:cxn>
                  <a:cxn ang="0">
                    <a:pos x="178" y="5"/>
                  </a:cxn>
                  <a:cxn ang="0">
                    <a:pos x="206" y="4"/>
                  </a:cxn>
                  <a:cxn ang="0">
                    <a:pos x="237" y="10"/>
                  </a:cxn>
                  <a:cxn ang="0">
                    <a:pos x="244" y="51"/>
                  </a:cxn>
                  <a:cxn ang="0">
                    <a:pos x="267" y="67"/>
                  </a:cxn>
                  <a:cxn ang="0">
                    <a:pos x="311" y="80"/>
                  </a:cxn>
                  <a:cxn ang="0">
                    <a:pos x="348" y="84"/>
                  </a:cxn>
                  <a:cxn ang="0">
                    <a:pos x="371" y="106"/>
                  </a:cxn>
                  <a:cxn ang="0">
                    <a:pos x="396" y="120"/>
                  </a:cxn>
                  <a:cxn ang="0">
                    <a:pos x="429" y="131"/>
                  </a:cxn>
                  <a:cxn ang="0">
                    <a:pos x="457" y="139"/>
                  </a:cxn>
                  <a:cxn ang="0">
                    <a:pos x="477" y="154"/>
                  </a:cxn>
                  <a:cxn ang="0">
                    <a:pos x="464" y="171"/>
                  </a:cxn>
                  <a:cxn ang="0">
                    <a:pos x="447" y="191"/>
                  </a:cxn>
                  <a:cxn ang="0">
                    <a:pos x="457" y="217"/>
                  </a:cxn>
                  <a:cxn ang="0">
                    <a:pos x="454" y="250"/>
                  </a:cxn>
                  <a:cxn ang="0">
                    <a:pos x="458" y="281"/>
                  </a:cxn>
                  <a:cxn ang="0">
                    <a:pos x="453" y="309"/>
                  </a:cxn>
                  <a:cxn ang="0">
                    <a:pos x="466" y="331"/>
                  </a:cxn>
                  <a:cxn ang="0">
                    <a:pos x="487" y="342"/>
                  </a:cxn>
                </a:cxnLst>
                <a:rect l="0" t="0" r="r" b="b"/>
                <a:pathLst>
                  <a:path w="514" h="1293">
                    <a:moveTo>
                      <a:pt x="488" y="347"/>
                    </a:moveTo>
                    <a:lnTo>
                      <a:pt x="460" y="363"/>
                    </a:lnTo>
                    <a:lnTo>
                      <a:pt x="474" y="382"/>
                    </a:lnTo>
                    <a:lnTo>
                      <a:pt x="481" y="411"/>
                    </a:lnTo>
                    <a:lnTo>
                      <a:pt x="500" y="442"/>
                    </a:lnTo>
                    <a:lnTo>
                      <a:pt x="500" y="469"/>
                    </a:lnTo>
                    <a:lnTo>
                      <a:pt x="472" y="486"/>
                    </a:lnTo>
                    <a:lnTo>
                      <a:pt x="436" y="486"/>
                    </a:lnTo>
                    <a:lnTo>
                      <a:pt x="411" y="497"/>
                    </a:lnTo>
                    <a:lnTo>
                      <a:pt x="387" y="525"/>
                    </a:lnTo>
                    <a:lnTo>
                      <a:pt x="368" y="556"/>
                    </a:lnTo>
                    <a:lnTo>
                      <a:pt x="370" y="572"/>
                    </a:lnTo>
                    <a:lnTo>
                      <a:pt x="370" y="593"/>
                    </a:lnTo>
                    <a:lnTo>
                      <a:pt x="347" y="613"/>
                    </a:lnTo>
                    <a:lnTo>
                      <a:pt x="324" y="636"/>
                    </a:lnTo>
                    <a:lnTo>
                      <a:pt x="322" y="666"/>
                    </a:lnTo>
                    <a:lnTo>
                      <a:pt x="326" y="690"/>
                    </a:lnTo>
                    <a:lnTo>
                      <a:pt x="350" y="669"/>
                    </a:lnTo>
                    <a:lnTo>
                      <a:pt x="374" y="653"/>
                    </a:lnTo>
                    <a:lnTo>
                      <a:pt x="390" y="628"/>
                    </a:lnTo>
                    <a:lnTo>
                      <a:pt x="411" y="607"/>
                    </a:lnTo>
                    <a:lnTo>
                      <a:pt x="454" y="610"/>
                    </a:lnTo>
                    <a:lnTo>
                      <a:pt x="479" y="610"/>
                    </a:lnTo>
                    <a:lnTo>
                      <a:pt x="484" y="648"/>
                    </a:lnTo>
                    <a:lnTo>
                      <a:pt x="498" y="677"/>
                    </a:lnTo>
                    <a:lnTo>
                      <a:pt x="514" y="707"/>
                    </a:lnTo>
                    <a:lnTo>
                      <a:pt x="510" y="725"/>
                    </a:lnTo>
                    <a:lnTo>
                      <a:pt x="489" y="740"/>
                    </a:lnTo>
                    <a:lnTo>
                      <a:pt x="467" y="755"/>
                    </a:lnTo>
                    <a:lnTo>
                      <a:pt x="453" y="775"/>
                    </a:lnTo>
                    <a:lnTo>
                      <a:pt x="450" y="798"/>
                    </a:lnTo>
                    <a:lnTo>
                      <a:pt x="450" y="813"/>
                    </a:lnTo>
                    <a:lnTo>
                      <a:pt x="496" y="844"/>
                    </a:lnTo>
                    <a:lnTo>
                      <a:pt x="488" y="869"/>
                    </a:lnTo>
                    <a:lnTo>
                      <a:pt x="463" y="894"/>
                    </a:lnTo>
                    <a:lnTo>
                      <a:pt x="443" y="916"/>
                    </a:lnTo>
                    <a:lnTo>
                      <a:pt x="436" y="932"/>
                    </a:lnTo>
                    <a:lnTo>
                      <a:pt x="439" y="939"/>
                    </a:lnTo>
                    <a:lnTo>
                      <a:pt x="459" y="953"/>
                    </a:lnTo>
                    <a:lnTo>
                      <a:pt x="485" y="973"/>
                    </a:lnTo>
                    <a:lnTo>
                      <a:pt x="498" y="980"/>
                    </a:lnTo>
                    <a:lnTo>
                      <a:pt x="497" y="982"/>
                    </a:lnTo>
                    <a:lnTo>
                      <a:pt x="496" y="982"/>
                    </a:lnTo>
                    <a:lnTo>
                      <a:pt x="493" y="983"/>
                    </a:lnTo>
                    <a:lnTo>
                      <a:pt x="492" y="984"/>
                    </a:lnTo>
                    <a:lnTo>
                      <a:pt x="491" y="986"/>
                    </a:lnTo>
                    <a:lnTo>
                      <a:pt x="489" y="987"/>
                    </a:lnTo>
                    <a:lnTo>
                      <a:pt x="488" y="988"/>
                    </a:lnTo>
                    <a:lnTo>
                      <a:pt x="488" y="990"/>
                    </a:lnTo>
                    <a:lnTo>
                      <a:pt x="485" y="991"/>
                    </a:lnTo>
                    <a:lnTo>
                      <a:pt x="484" y="992"/>
                    </a:lnTo>
                    <a:lnTo>
                      <a:pt x="483" y="993"/>
                    </a:lnTo>
                    <a:lnTo>
                      <a:pt x="483" y="995"/>
                    </a:lnTo>
                    <a:lnTo>
                      <a:pt x="481" y="997"/>
                    </a:lnTo>
                    <a:lnTo>
                      <a:pt x="481" y="999"/>
                    </a:lnTo>
                    <a:lnTo>
                      <a:pt x="480" y="1001"/>
                    </a:lnTo>
                    <a:lnTo>
                      <a:pt x="480" y="1004"/>
                    </a:lnTo>
                    <a:lnTo>
                      <a:pt x="480" y="1005"/>
                    </a:lnTo>
                    <a:lnTo>
                      <a:pt x="479" y="1008"/>
                    </a:lnTo>
                    <a:lnTo>
                      <a:pt x="477" y="1009"/>
                    </a:lnTo>
                    <a:lnTo>
                      <a:pt x="476" y="1011"/>
                    </a:lnTo>
                    <a:lnTo>
                      <a:pt x="476" y="1012"/>
                    </a:lnTo>
                    <a:lnTo>
                      <a:pt x="475" y="1014"/>
                    </a:lnTo>
                    <a:lnTo>
                      <a:pt x="474" y="1016"/>
                    </a:lnTo>
                    <a:lnTo>
                      <a:pt x="474" y="1018"/>
                    </a:lnTo>
                    <a:lnTo>
                      <a:pt x="474" y="1020"/>
                    </a:lnTo>
                    <a:lnTo>
                      <a:pt x="474" y="1022"/>
                    </a:lnTo>
                    <a:lnTo>
                      <a:pt x="472" y="1025"/>
                    </a:lnTo>
                    <a:lnTo>
                      <a:pt x="472" y="1028"/>
                    </a:lnTo>
                    <a:lnTo>
                      <a:pt x="472" y="1029"/>
                    </a:lnTo>
                    <a:lnTo>
                      <a:pt x="472" y="1031"/>
                    </a:lnTo>
                    <a:lnTo>
                      <a:pt x="471" y="1034"/>
                    </a:lnTo>
                    <a:lnTo>
                      <a:pt x="470" y="1035"/>
                    </a:lnTo>
                    <a:lnTo>
                      <a:pt x="470" y="1037"/>
                    </a:lnTo>
                    <a:lnTo>
                      <a:pt x="468" y="1038"/>
                    </a:lnTo>
                    <a:lnTo>
                      <a:pt x="467" y="1041"/>
                    </a:lnTo>
                    <a:lnTo>
                      <a:pt x="466" y="1042"/>
                    </a:lnTo>
                    <a:lnTo>
                      <a:pt x="464" y="1043"/>
                    </a:lnTo>
                    <a:lnTo>
                      <a:pt x="463" y="1045"/>
                    </a:lnTo>
                    <a:lnTo>
                      <a:pt x="462" y="1046"/>
                    </a:lnTo>
                    <a:lnTo>
                      <a:pt x="462" y="1047"/>
                    </a:lnTo>
                    <a:lnTo>
                      <a:pt x="462" y="1050"/>
                    </a:lnTo>
                    <a:lnTo>
                      <a:pt x="462" y="1052"/>
                    </a:lnTo>
                    <a:lnTo>
                      <a:pt x="460" y="1054"/>
                    </a:lnTo>
                    <a:lnTo>
                      <a:pt x="460" y="1056"/>
                    </a:lnTo>
                    <a:lnTo>
                      <a:pt x="460" y="1059"/>
                    </a:lnTo>
                    <a:lnTo>
                      <a:pt x="459" y="1062"/>
                    </a:lnTo>
                    <a:lnTo>
                      <a:pt x="459" y="1064"/>
                    </a:lnTo>
                    <a:lnTo>
                      <a:pt x="459" y="1065"/>
                    </a:lnTo>
                    <a:lnTo>
                      <a:pt x="459" y="1068"/>
                    </a:lnTo>
                    <a:lnTo>
                      <a:pt x="458" y="1069"/>
                    </a:lnTo>
                    <a:lnTo>
                      <a:pt x="458" y="1072"/>
                    </a:lnTo>
                    <a:lnTo>
                      <a:pt x="458" y="1075"/>
                    </a:lnTo>
                    <a:lnTo>
                      <a:pt x="457" y="1076"/>
                    </a:lnTo>
                    <a:lnTo>
                      <a:pt x="455" y="1077"/>
                    </a:lnTo>
                    <a:lnTo>
                      <a:pt x="454" y="1079"/>
                    </a:lnTo>
                    <a:lnTo>
                      <a:pt x="451" y="1079"/>
                    </a:lnTo>
                    <a:lnTo>
                      <a:pt x="450" y="1080"/>
                    </a:lnTo>
                    <a:lnTo>
                      <a:pt x="449" y="1081"/>
                    </a:lnTo>
                    <a:lnTo>
                      <a:pt x="447" y="1083"/>
                    </a:lnTo>
                    <a:lnTo>
                      <a:pt x="446" y="1083"/>
                    </a:lnTo>
                    <a:lnTo>
                      <a:pt x="445" y="1085"/>
                    </a:lnTo>
                    <a:lnTo>
                      <a:pt x="443" y="1086"/>
                    </a:lnTo>
                    <a:lnTo>
                      <a:pt x="443" y="1089"/>
                    </a:lnTo>
                    <a:lnTo>
                      <a:pt x="442" y="1090"/>
                    </a:lnTo>
                    <a:lnTo>
                      <a:pt x="442" y="1093"/>
                    </a:lnTo>
                    <a:lnTo>
                      <a:pt x="441" y="1094"/>
                    </a:lnTo>
                    <a:lnTo>
                      <a:pt x="439" y="1096"/>
                    </a:lnTo>
                    <a:lnTo>
                      <a:pt x="438" y="1097"/>
                    </a:lnTo>
                    <a:lnTo>
                      <a:pt x="437" y="1098"/>
                    </a:lnTo>
                    <a:lnTo>
                      <a:pt x="436" y="1100"/>
                    </a:lnTo>
                    <a:lnTo>
                      <a:pt x="434" y="1101"/>
                    </a:lnTo>
                    <a:lnTo>
                      <a:pt x="433" y="1101"/>
                    </a:lnTo>
                    <a:lnTo>
                      <a:pt x="432" y="1103"/>
                    </a:lnTo>
                    <a:lnTo>
                      <a:pt x="430" y="1105"/>
                    </a:lnTo>
                    <a:lnTo>
                      <a:pt x="429" y="1106"/>
                    </a:lnTo>
                    <a:lnTo>
                      <a:pt x="428" y="1107"/>
                    </a:lnTo>
                    <a:lnTo>
                      <a:pt x="426" y="1109"/>
                    </a:lnTo>
                    <a:lnTo>
                      <a:pt x="426" y="1111"/>
                    </a:lnTo>
                    <a:lnTo>
                      <a:pt x="425" y="1113"/>
                    </a:lnTo>
                    <a:lnTo>
                      <a:pt x="425" y="1114"/>
                    </a:lnTo>
                    <a:lnTo>
                      <a:pt x="424" y="1115"/>
                    </a:lnTo>
                    <a:lnTo>
                      <a:pt x="422" y="1118"/>
                    </a:lnTo>
                    <a:lnTo>
                      <a:pt x="421" y="1119"/>
                    </a:lnTo>
                    <a:lnTo>
                      <a:pt x="420" y="1119"/>
                    </a:lnTo>
                    <a:lnTo>
                      <a:pt x="417" y="1120"/>
                    </a:lnTo>
                    <a:lnTo>
                      <a:pt x="416" y="1122"/>
                    </a:lnTo>
                    <a:lnTo>
                      <a:pt x="415" y="1123"/>
                    </a:lnTo>
                    <a:lnTo>
                      <a:pt x="409" y="1127"/>
                    </a:lnTo>
                    <a:lnTo>
                      <a:pt x="407" y="1126"/>
                    </a:lnTo>
                    <a:lnTo>
                      <a:pt x="403" y="1127"/>
                    </a:lnTo>
                    <a:lnTo>
                      <a:pt x="400" y="1128"/>
                    </a:lnTo>
                    <a:lnTo>
                      <a:pt x="398" y="1130"/>
                    </a:lnTo>
                    <a:lnTo>
                      <a:pt x="394" y="1130"/>
                    </a:lnTo>
                    <a:lnTo>
                      <a:pt x="391" y="1130"/>
                    </a:lnTo>
                    <a:lnTo>
                      <a:pt x="388" y="1128"/>
                    </a:lnTo>
                    <a:lnTo>
                      <a:pt x="386" y="1128"/>
                    </a:lnTo>
                    <a:lnTo>
                      <a:pt x="383" y="1128"/>
                    </a:lnTo>
                    <a:lnTo>
                      <a:pt x="379" y="1127"/>
                    </a:lnTo>
                    <a:lnTo>
                      <a:pt x="377" y="1128"/>
                    </a:lnTo>
                    <a:lnTo>
                      <a:pt x="374" y="1128"/>
                    </a:lnTo>
                    <a:lnTo>
                      <a:pt x="370" y="1130"/>
                    </a:lnTo>
                    <a:lnTo>
                      <a:pt x="368" y="1131"/>
                    </a:lnTo>
                    <a:lnTo>
                      <a:pt x="365" y="1132"/>
                    </a:lnTo>
                    <a:lnTo>
                      <a:pt x="361" y="1135"/>
                    </a:lnTo>
                    <a:lnTo>
                      <a:pt x="358" y="1135"/>
                    </a:lnTo>
                    <a:lnTo>
                      <a:pt x="354" y="1137"/>
                    </a:lnTo>
                    <a:lnTo>
                      <a:pt x="352" y="1139"/>
                    </a:lnTo>
                    <a:lnTo>
                      <a:pt x="349" y="1140"/>
                    </a:lnTo>
                    <a:lnTo>
                      <a:pt x="347" y="1141"/>
                    </a:lnTo>
                    <a:lnTo>
                      <a:pt x="344" y="1144"/>
                    </a:lnTo>
                    <a:lnTo>
                      <a:pt x="340" y="1147"/>
                    </a:lnTo>
                    <a:lnTo>
                      <a:pt x="337" y="1148"/>
                    </a:lnTo>
                    <a:lnTo>
                      <a:pt x="335" y="1151"/>
                    </a:lnTo>
                    <a:lnTo>
                      <a:pt x="332" y="1152"/>
                    </a:lnTo>
                    <a:lnTo>
                      <a:pt x="330" y="1155"/>
                    </a:lnTo>
                    <a:lnTo>
                      <a:pt x="327" y="1157"/>
                    </a:lnTo>
                    <a:lnTo>
                      <a:pt x="326" y="1160"/>
                    </a:lnTo>
                    <a:lnTo>
                      <a:pt x="324" y="1162"/>
                    </a:lnTo>
                    <a:lnTo>
                      <a:pt x="323" y="1166"/>
                    </a:lnTo>
                    <a:lnTo>
                      <a:pt x="323" y="1169"/>
                    </a:lnTo>
                    <a:lnTo>
                      <a:pt x="323" y="1172"/>
                    </a:lnTo>
                    <a:lnTo>
                      <a:pt x="322" y="1175"/>
                    </a:lnTo>
                    <a:lnTo>
                      <a:pt x="322" y="1178"/>
                    </a:lnTo>
                    <a:lnTo>
                      <a:pt x="319" y="1181"/>
                    </a:lnTo>
                    <a:lnTo>
                      <a:pt x="318" y="1183"/>
                    </a:lnTo>
                    <a:lnTo>
                      <a:pt x="316" y="1186"/>
                    </a:lnTo>
                    <a:lnTo>
                      <a:pt x="315" y="1189"/>
                    </a:lnTo>
                    <a:lnTo>
                      <a:pt x="313" y="1191"/>
                    </a:lnTo>
                    <a:lnTo>
                      <a:pt x="309" y="1192"/>
                    </a:lnTo>
                    <a:lnTo>
                      <a:pt x="306" y="1194"/>
                    </a:lnTo>
                    <a:lnTo>
                      <a:pt x="303" y="1195"/>
                    </a:lnTo>
                    <a:lnTo>
                      <a:pt x="301" y="1199"/>
                    </a:lnTo>
                    <a:lnTo>
                      <a:pt x="299" y="1202"/>
                    </a:lnTo>
                    <a:lnTo>
                      <a:pt x="298" y="1204"/>
                    </a:lnTo>
                    <a:lnTo>
                      <a:pt x="297" y="1207"/>
                    </a:lnTo>
                    <a:lnTo>
                      <a:pt x="296" y="1211"/>
                    </a:lnTo>
                    <a:lnTo>
                      <a:pt x="293" y="1215"/>
                    </a:lnTo>
                    <a:lnTo>
                      <a:pt x="290" y="1217"/>
                    </a:lnTo>
                    <a:lnTo>
                      <a:pt x="288" y="1220"/>
                    </a:lnTo>
                    <a:lnTo>
                      <a:pt x="285" y="1223"/>
                    </a:lnTo>
                    <a:lnTo>
                      <a:pt x="284" y="1225"/>
                    </a:lnTo>
                    <a:lnTo>
                      <a:pt x="284" y="1228"/>
                    </a:lnTo>
                    <a:lnTo>
                      <a:pt x="282" y="1230"/>
                    </a:lnTo>
                    <a:lnTo>
                      <a:pt x="282" y="1234"/>
                    </a:lnTo>
                    <a:lnTo>
                      <a:pt x="280" y="1237"/>
                    </a:lnTo>
                    <a:lnTo>
                      <a:pt x="278" y="1240"/>
                    </a:lnTo>
                    <a:lnTo>
                      <a:pt x="276" y="1242"/>
                    </a:lnTo>
                    <a:lnTo>
                      <a:pt x="273" y="1245"/>
                    </a:lnTo>
                    <a:lnTo>
                      <a:pt x="272" y="1249"/>
                    </a:lnTo>
                    <a:lnTo>
                      <a:pt x="269" y="1251"/>
                    </a:lnTo>
                    <a:lnTo>
                      <a:pt x="268" y="1254"/>
                    </a:lnTo>
                    <a:lnTo>
                      <a:pt x="265" y="1257"/>
                    </a:lnTo>
                    <a:lnTo>
                      <a:pt x="263" y="1261"/>
                    </a:lnTo>
                    <a:lnTo>
                      <a:pt x="259" y="1263"/>
                    </a:lnTo>
                    <a:lnTo>
                      <a:pt x="256" y="1266"/>
                    </a:lnTo>
                    <a:lnTo>
                      <a:pt x="254" y="1267"/>
                    </a:lnTo>
                    <a:lnTo>
                      <a:pt x="251" y="1270"/>
                    </a:lnTo>
                    <a:lnTo>
                      <a:pt x="248" y="1271"/>
                    </a:lnTo>
                    <a:lnTo>
                      <a:pt x="246" y="1272"/>
                    </a:lnTo>
                    <a:lnTo>
                      <a:pt x="243" y="1272"/>
                    </a:lnTo>
                    <a:lnTo>
                      <a:pt x="239" y="1272"/>
                    </a:lnTo>
                    <a:lnTo>
                      <a:pt x="237" y="1275"/>
                    </a:lnTo>
                    <a:lnTo>
                      <a:pt x="235" y="1278"/>
                    </a:lnTo>
                    <a:lnTo>
                      <a:pt x="234" y="1280"/>
                    </a:lnTo>
                    <a:lnTo>
                      <a:pt x="233" y="1283"/>
                    </a:lnTo>
                    <a:lnTo>
                      <a:pt x="230" y="1287"/>
                    </a:lnTo>
                    <a:lnTo>
                      <a:pt x="227" y="1289"/>
                    </a:lnTo>
                    <a:lnTo>
                      <a:pt x="225" y="1291"/>
                    </a:lnTo>
                    <a:lnTo>
                      <a:pt x="221" y="1291"/>
                    </a:lnTo>
                    <a:lnTo>
                      <a:pt x="218" y="1291"/>
                    </a:lnTo>
                    <a:lnTo>
                      <a:pt x="216" y="1292"/>
                    </a:lnTo>
                    <a:lnTo>
                      <a:pt x="213" y="1292"/>
                    </a:lnTo>
                    <a:lnTo>
                      <a:pt x="210" y="1293"/>
                    </a:lnTo>
                    <a:lnTo>
                      <a:pt x="208" y="1293"/>
                    </a:lnTo>
                    <a:lnTo>
                      <a:pt x="204" y="1293"/>
                    </a:lnTo>
                    <a:lnTo>
                      <a:pt x="201" y="1293"/>
                    </a:lnTo>
                    <a:lnTo>
                      <a:pt x="199" y="1293"/>
                    </a:lnTo>
                    <a:lnTo>
                      <a:pt x="195" y="1292"/>
                    </a:lnTo>
                    <a:lnTo>
                      <a:pt x="192" y="1291"/>
                    </a:lnTo>
                    <a:lnTo>
                      <a:pt x="189" y="1291"/>
                    </a:lnTo>
                    <a:lnTo>
                      <a:pt x="188" y="1289"/>
                    </a:lnTo>
                    <a:lnTo>
                      <a:pt x="187" y="1288"/>
                    </a:lnTo>
                    <a:lnTo>
                      <a:pt x="186" y="1287"/>
                    </a:lnTo>
                    <a:lnTo>
                      <a:pt x="186" y="1284"/>
                    </a:lnTo>
                    <a:lnTo>
                      <a:pt x="186" y="1281"/>
                    </a:lnTo>
                    <a:lnTo>
                      <a:pt x="184" y="1278"/>
                    </a:lnTo>
                    <a:lnTo>
                      <a:pt x="184" y="1275"/>
                    </a:lnTo>
                    <a:lnTo>
                      <a:pt x="184" y="1272"/>
                    </a:lnTo>
                    <a:lnTo>
                      <a:pt x="184" y="1270"/>
                    </a:lnTo>
                    <a:lnTo>
                      <a:pt x="184" y="1264"/>
                    </a:lnTo>
                    <a:lnTo>
                      <a:pt x="184" y="1261"/>
                    </a:lnTo>
                    <a:lnTo>
                      <a:pt x="183" y="1246"/>
                    </a:lnTo>
                    <a:lnTo>
                      <a:pt x="182" y="1246"/>
                    </a:lnTo>
                    <a:lnTo>
                      <a:pt x="182" y="1245"/>
                    </a:lnTo>
                    <a:lnTo>
                      <a:pt x="189" y="1240"/>
                    </a:lnTo>
                    <a:lnTo>
                      <a:pt x="193" y="1237"/>
                    </a:lnTo>
                    <a:lnTo>
                      <a:pt x="195" y="1234"/>
                    </a:lnTo>
                    <a:lnTo>
                      <a:pt x="195" y="1230"/>
                    </a:lnTo>
                    <a:lnTo>
                      <a:pt x="195" y="1224"/>
                    </a:lnTo>
                    <a:lnTo>
                      <a:pt x="196" y="1219"/>
                    </a:lnTo>
                    <a:lnTo>
                      <a:pt x="199" y="1211"/>
                    </a:lnTo>
                    <a:lnTo>
                      <a:pt x="199" y="1209"/>
                    </a:lnTo>
                    <a:lnTo>
                      <a:pt x="200" y="1190"/>
                    </a:lnTo>
                    <a:lnTo>
                      <a:pt x="201" y="1181"/>
                    </a:lnTo>
                    <a:lnTo>
                      <a:pt x="204" y="1177"/>
                    </a:lnTo>
                    <a:lnTo>
                      <a:pt x="210" y="1173"/>
                    </a:lnTo>
                    <a:lnTo>
                      <a:pt x="213" y="1169"/>
                    </a:lnTo>
                    <a:lnTo>
                      <a:pt x="213" y="1168"/>
                    </a:lnTo>
                    <a:lnTo>
                      <a:pt x="212" y="1164"/>
                    </a:lnTo>
                    <a:lnTo>
                      <a:pt x="210" y="1161"/>
                    </a:lnTo>
                    <a:lnTo>
                      <a:pt x="209" y="1160"/>
                    </a:lnTo>
                    <a:lnTo>
                      <a:pt x="204" y="1157"/>
                    </a:lnTo>
                    <a:lnTo>
                      <a:pt x="203" y="1156"/>
                    </a:lnTo>
                    <a:lnTo>
                      <a:pt x="199" y="1155"/>
                    </a:lnTo>
                    <a:lnTo>
                      <a:pt x="195" y="1153"/>
                    </a:lnTo>
                    <a:lnTo>
                      <a:pt x="192" y="1151"/>
                    </a:lnTo>
                    <a:lnTo>
                      <a:pt x="191" y="1149"/>
                    </a:lnTo>
                    <a:lnTo>
                      <a:pt x="188" y="1145"/>
                    </a:lnTo>
                    <a:lnTo>
                      <a:pt x="187" y="1143"/>
                    </a:lnTo>
                    <a:lnTo>
                      <a:pt x="186" y="1140"/>
                    </a:lnTo>
                    <a:lnTo>
                      <a:pt x="184" y="1136"/>
                    </a:lnTo>
                    <a:lnTo>
                      <a:pt x="186" y="1132"/>
                    </a:lnTo>
                    <a:lnTo>
                      <a:pt x="188" y="1131"/>
                    </a:lnTo>
                    <a:lnTo>
                      <a:pt x="199" y="1127"/>
                    </a:lnTo>
                    <a:lnTo>
                      <a:pt x="213" y="1119"/>
                    </a:lnTo>
                    <a:lnTo>
                      <a:pt x="222" y="1114"/>
                    </a:lnTo>
                    <a:lnTo>
                      <a:pt x="225" y="1111"/>
                    </a:lnTo>
                    <a:lnTo>
                      <a:pt x="226" y="1107"/>
                    </a:lnTo>
                    <a:lnTo>
                      <a:pt x="226" y="1102"/>
                    </a:lnTo>
                    <a:lnTo>
                      <a:pt x="225" y="1097"/>
                    </a:lnTo>
                    <a:lnTo>
                      <a:pt x="220" y="1086"/>
                    </a:lnTo>
                    <a:lnTo>
                      <a:pt x="218" y="1085"/>
                    </a:lnTo>
                    <a:lnTo>
                      <a:pt x="218" y="1083"/>
                    </a:lnTo>
                    <a:lnTo>
                      <a:pt x="220" y="1079"/>
                    </a:lnTo>
                    <a:lnTo>
                      <a:pt x="221" y="1076"/>
                    </a:lnTo>
                    <a:lnTo>
                      <a:pt x="226" y="1073"/>
                    </a:lnTo>
                    <a:lnTo>
                      <a:pt x="229" y="1071"/>
                    </a:lnTo>
                    <a:lnTo>
                      <a:pt x="231" y="1068"/>
                    </a:lnTo>
                    <a:lnTo>
                      <a:pt x="233" y="1065"/>
                    </a:lnTo>
                    <a:lnTo>
                      <a:pt x="233" y="1062"/>
                    </a:lnTo>
                    <a:lnTo>
                      <a:pt x="231" y="1060"/>
                    </a:lnTo>
                    <a:lnTo>
                      <a:pt x="230" y="1059"/>
                    </a:lnTo>
                    <a:lnTo>
                      <a:pt x="221" y="1052"/>
                    </a:lnTo>
                    <a:lnTo>
                      <a:pt x="220" y="1051"/>
                    </a:lnTo>
                    <a:lnTo>
                      <a:pt x="217" y="1048"/>
                    </a:lnTo>
                    <a:lnTo>
                      <a:pt x="216" y="1047"/>
                    </a:lnTo>
                    <a:lnTo>
                      <a:pt x="214" y="1043"/>
                    </a:lnTo>
                    <a:lnTo>
                      <a:pt x="214" y="1037"/>
                    </a:lnTo>
                    <a:lnTo>
                      <a:pt x="214" y="1034"/>
                    </a:lnTo>
                    <a:lnTo>
                      <a:pt x="217" y="1028"/>
                    </a:lnTo>
                    <a:lnTo>
                      <a:pt x="221" y="1020"/>
                    </a:lnTo>
                    <a:lnTo>
                      <a:pt x="225" y="1012"/>
                    </a:lnTo>
                    <a:lnTo>
                      <a:pt x="226" y="1003"/>
                    </a:lnTo>
                    <a:lnTo>
                      <a:pt x="225" y="995"/>
                    </a:lnTo>
                    <a:lnTo>
                      <a:pt x="224" y="992"/>
                    </a:lnTo>
                    <a:lnTo>
                      <a:pt x="221" y="983"/>
                    </a:lnTo>
                    <a:lnTo>
                      <a:pt x="218" y="975"/>
                    </a:lnTo>
                    <a:lnTo>
                      <a:pt x="212" y="945"/>
                    </a:lnTo>
                    <a:lnTo>
                      <a:pt x="204" y="910"/>
                    </a:lnTo>
                    <a:lnTo>
                      <a:pt x="203" y="904"/>
                    </a:lnTo>
                    <a:lnTo>
                      <a:pt x="203" y="899"/>
                    </a:lnTo>
                    <a:lnTo>
                      <a:pt x="201" y="884"/>
                    </a:lnTo>
                    <a:lnTo>
                      <a:pt x="197" y="870"/>
                    </a:lnTo>
                    <a:lnTo>
                      <a:pt x="200" y="863"/>
                    </a:lnTo>
                    <a:lnTo>
                      <a:pt x="205" y="856"/>
                    </a:lnTo>
                    <a:lnTo>
                      <a:pt x="206" y="855"/>
                    </a:lnTo>
                    <a:lnTo>
                      <a:pt x="209" y="848"/>
                    </a:lnTo>
                    <a:lnTo>
                      <a:pt x="216" y="830"/>
                    </a:lnTo>
                    <a:lnTo>
                      <a:pt x="218" y="814"/>
                    </a:lnTo>
                    <a:lnTo>
                      <a:pt x="220" y="809"/>
                    </a:lnTo>
                    <a:lnTo>
                      <a:pt x="221" y="806"/>
                    </a:lnTo>
                    <a:lnTo>
                      <a:pt x="226" y="797"/>
                    </a:lnTo>
                    <a:lnTo>
                      <a:pt x="231" y="784"/>
                    </a:lnTo>
                    <a:lnTo>
                      <a:pt x="231" y="775"/>
                    </a:lnTo>
                    <a:lnTo>
                      <a:pt x="231" y="766"/>
                    </a:lnTo>
                    <a:lnTo>
                      <a:pt x="230" y="763"/>
                    </a:lnTo>
                    <a:lnTo>
                      <a:pt x="229" y="759"/>
                    </a:lnTo>
                    <a:lnTo>
                      <a:pt x="226" y="753"/>
                    </a:lnTo>
                    <a:lnTo>
                      <a:pt x="225" y="749"/>
                    </a:lnTo>
                    <a:lnTo>
                      <a:pt x="218" y="737"/>
                    </a:lnTo>
                    <a:lnTo>
                      <a:pt x="218" y="734"/>
                    </a:lnTo>
                    <a:lnTo>
                      <a:pt x="217" y="733"/>
                    </a:lnTo>
                    <a:lnTo>
                      <a:pt x="216" y="732"/>
                    </a:lnTo>
                    <a:lnTo>
                      <a:pt x="208" y="725"/>
                    </a:lnTo>
                    <a:lnTo>
                      <a:pt x="206" y="724"/>
                    </a:lnTo>
                    <a:lnTo>
                      <a:pt x="205" y="723"/>
                    </a:lnTo>
                    <a:lnTo>
                      <a:pt x="200" y="713"/>
                    </a:lnTo>
                    <a:lnTo>
                      <a:pt x="199" y="712"/>
                    </a:lnTo>
                    <a:lnTo>
                      <a:pt x="196" y="708"/>
                    </a:lnTo>
                    <a:lnTo>
                      <a:pt x="195" y="707"/>
                    </a:lnTo>
                    <a:lnTo>
                      <a:pt x="191" y="704"/>
                    </a:lnTo>
                    <a:lnTo>
                      <a:pt x="188" y="703"/>
                    </a:lnTo>
                    <a:lnTo>
                      <a:pt x="180" y="700"/>
                    </a:lnTo>
                    <a:lnTo>
                      <a:pt x="176" y="700"/>
                    </a:lnTo>
                    <a:lnTo>
                      <a:pt x="169" y="700"/>
                    </a:lnTo>
                    <a:lnTo>
                      <a:pt x="166" y="700"/>
                    </a:lnTo>
                    <a:lnTo>
                      <a:pt x="162" y="699"/>
                    </a:lnTo>
                    <a:lnTo>
                      <a:pt x="142" y="692"/>
                    </a:lnTo>
                    <a:lnTo>
                      <a:pt x="138" y="690"/>
                    </a:lnTo>
                    <a:lnTo>
                      <a:pt x="129" y="690"/>
                    </a:lnTo>
                    <a:lnTo>
                      <a:pt x="123" y="691"/>
                    </a:lnTo>
                    <a:lnTo>
                      <a:pt x="115" y="694"/>
                    </a:lnTo>
                    <a:lnTo>
                      <a:pt x="112" y="694"/>
                    </a:lnTo>
                    <a:lnTo>
                      <a:pt x="111" y="692"/>
                    </a:lnTo>
                    <a:lnTo>
                      <a:pt x="110" y="692"/>
                    </a:lnTo>
                    <a:lnTo>
                      <a:pt x="108" y="686"/>
                    </a:lnTo>
                    <a:lnTo>
                      <a:pt x="107" y="664"/>
                    </a:lnTo>
                    <a:lnTo>
                      <a:pt x="107" y="660"/>
                    </a:lnTo>
                    <a:lnTo>
                      <a:pt x="106" y="656"/>
                    </a:lnTo>
                    <a:lnTo>
                      <a:pt x="104" y="651"/>
                    </a:lnTo>
                    <a:lnTo>
                      <a:pt x="100" y="645"/>
                    </a:lnTo>
                    <a:lnTo>
                      <a:pt x="99" y="644"/>
                    </a:lnTo>
                    <a:lnTo>
                      <a:pt x="89" y="636"/>
                    </a:lnTo>
                    <a:lnTo>
                      <a:pt x="87" y="636"/>
                    </a:lnTo>
                    <a:lnTo>
                      <a:pt x="82" y="632"/>
                    </a:lnTo>
                    <a:lnTo>
                      <a:pt x="81" y="631"/>
                    </a:lnTo>
                    <a:lnTo>
                      <a:pt x="74" y="628"/>
                    </a:lnTo>
                    <a:lnTo>
                      <a:pt x="61" y="622"/>
                    </a:lnTo>
                    <a:lnTo>
                      <a:pt x="60" y="620"/>
                    </a:lnTo>
                    <a:lnTo>
                      <a:pt x="51" y="617"/>
                    </a:lnTo>
                    <a:lnTo>
                      <a:pt x="49" y="615"/>
                    </a:lnTo>
                    <a:lnTo>
                      <a:pt x="36" y="610"/>
                    </a:lnTo>
                    <a:lnTo>
                      <a:pt x="31" y="610"/>
                    </a:lnTo>
                    <a:lnTo>
                      <a:pt x="30" y="610"/>
                    </a:lnTo>
                    <a:lnTo>
                      <a:pt x="27" y="610"/>
                    </a:lnTo>
                    <a:lnTo>
                      <a:pt x="25" y="613"/>
                    </a:lnTo>
                    <a:lnTo>
                      <a:pt x="22" y="620"/>
                    </a:lnTo>
                    <a:lnTo>
                      <a:pt x="19" y="620"/>
                    </a:lnTo>
                    <a:lnTo>
                      <a:pt x="17" y="619"/>
                    </a:lnTo>
                    <a:lnTo>
                      <a:pt x="14" y="618"/>
                    </a:lnTo>
                    <a:lnTo>
                      <a:pt x="8" y="613"/>
                    </a:lnTo>
                    <a:lnTo>
                      <a:pt x="6" y="611"/>
                    </a:lnTo>
                    <a:lnTo>
                      <a:pt x="4" y="607"/>
                    </a:lnTo>
                    <a:lnTo>
                      <a:pt x="2" y="606"/>
                    </a:lnTo>
                    <a:lnTo>
                      <a:pt x="0" y="597"/>
                    </a:lnTo>
                    <a:lnTo>
                      <a:pt x="0" y="592"/>
                    </a:lnTo>
                    <a:lnTo>
                      <a:pt x="0" y="586"/>
                    </a:lnTo>
                    <a:lnTo>
                      <a:pt x="2" y="581"/>
                    </a:lnTo>
                    <a:lnTo>
                      <a:pt x="8" y="575"/>
                    </a:lnTo>
                    <a:lnTo>
                      <a:pt x="10" y="569"/>
                    </a:lnTo>
                    <a:lnTo>
                      <a:pt x="13" y="563"/>
                    </a:lnTo>
                    <a:lnTo>
                      <a:pt x="14" y="558"/>
                    </a:lnTo>
                    <a:lnTo>
                      <a:pt x="15" y="555"/>
                    </a:lnTo>
                    <a:lnTo>
                      <a:pt x="17" y="550"/>
                    </a:lnTo>
                    <a:lnTo>
                      <a:pt x="18" y="538"/>
                    </a:lnTo>
                    <a:lnTo>
                      <a:pt x="17" y="526"/>
                    </a:lnTo>
                    <a:lnTo>
                      <a:pt x="23" y="524"/>
                    </a:lnTo>
                    <a:lnTo>
                      <a:pt x="25" y="518"/>
                    </a:lnTo>
                    <a:lnTo>
                      <a:pt x="27" y="514"/>
                    </a:lnTo>
                    <a:lnTo>
                      <a:pt x="26" y="510"/>
                    </a:lnTo>
                    <a:lnTo>
                      <a:pt x="25" y="509"/>
                    </a:lnTo>
                    <a:lnTo>
                      <a:pt x="21" y="508"/>
                    </a:lnTo>
                    <a:lnTo>
                      <a:pt x="18" y="508"/>
                    </a:lnTo>
                    <a:lnTo>
                      <a:pt x="15" y="508"/>
                    </a:lnTo>
                    <a:lnTo>
                      <a:pt x="14" y="507"/>
                    </a:lnTo>
                    <a:lnTo>
                      <a:pt x="13" y="503"/>
                    </a:lnTo>
                    <a:lnTo>
                      <a:pt x="13" y="499"/>
                    </a:lnTo>
                    <a:lnTo>
                      <a:pt x="11" y="496"/>
                    </a:lnTo>
                    <a:lnTo>
                      <a:pt x="10" y="493"/>
                    </a:lnTo>
                    <a:lnTo>
                      <a:pt x="10" y="492"/>
                    </a:lnTo>
                    <a:lnTo>
                      <a:pt x="13" y="487"/>
                    </a:lnTo>
                    <a:lnTo>
                      <a:pt x="15" y="480"/>
                    </a:lnTo>
                    <a:lnTo>
                      <a:pt x="14" y="476"/>
                    </a:lnTo>
                    <a:lnTo>
                      <a:pt x="11" y="469"/>
                    </a:lnTo>
                    <a:lnTo>
                      <a:pt x="11" y="467"/>
                    </a:lnTo>
                    <a:lnTo>
                      <a:pt x="10" y="466"/>
                    </a:lnTo>
                    <a:lnTo>
                      <a:pt x="9" y="465"/>
                    </a:lnTo>
                    <a:lnTo>
                      <a:pt x="8" y="463"/>
                    </a:lnTo>
                    <a:lnTo>
                      <a:pt x="6" y="462"/>
                    </a:lnTo>
                    <a:lnTo>
                      <a:pt x="8" y="458"/>
                    </a:lnTo>
                    <a:lnTo>
                      <a:pt x="5" y="454"/>
                    </a:lnTo>
                    <a:lnTo>
                      <a:pt x="4" y="453"/>
                    </a:lnTo>
                    <a:lnTo>
                      <a:pt x="2" y="452"/>
                    </a:lnTo>
                    <a:lnTo>
                      <a:pt x="1" y="450"/>
                    </a:lnTo>
                    <a:lnTo>
                      <a:pt x="0" y="449"/>
                    </a:lnTo>
                    <a:lnTo>
                      <a:pt x="5" y="446"/>
                    </a:lnTo>
                    <a:lnTo>
                      <a:pt x="4" y="445"/>
                    </a:lnTo>
                    <a:lnTo>
                      <a:pt x="2" y="444"/>
                    </a:lnTo>
                    <a:lnTo>
                      <a:pt x="2" y="442"/>
                    </a:lnTo>
                    <a:lnTo>
                      <a:pt x="4" y="440"/>
                    </a:lnTo>
                    <a:lnTo>
                      <a:pt x="4" y="437"/>
                    </a:lnTo>
                    <a:lnTo>
                      <a:pt x="4" y="436"/>
                    </a:lnTo>
                    <a:lnTo>
                      <a:pt x="9" y="433"/>
                    </a:lnTo>
                    <a:lnTo>
                      <a:pt x="13" y="429"/>
                    </a:lnTo>
                    <a:lnTo>
                      <a:pt x="14" y="425"/>
                    </a:lnTo>
                    <a:lnTo>
                      <a:pt x="18" y="425"/>
                    </a:lnTo>
                    <a:lnTo>
                      <a:pt x="21" y="424"/>
                    </a:lnTo>
                    <a:lnTo>
                      <a:pt x="19" y="421"/>
                    </a:lnTo>
                    <a:lnTo>
                      <a:pt x="18" y="420"/>
                    </a:lnTo>
                    <a:lnTo>
                      <a:pt x="18" y="419"/>
                    </a:lnTo>
                    <a:lnTo>
                      <a:pt x="18" y="418"/>
                    </a:lnTo>
                    <a:lnTo>
                      <a:pt x="18" y="416"/>
                    </a:lnTo>
                    <a:lnTo>
                      <a:pt x="22" y="416"/>
                    </a:lnTo>
                    <a:lnTo>
                      <a:pt x="21" y="415"/>
                    </a:lnTo>
                    <a:lnTo>
                      <a:pt x="19" y="414"/>
                    </a:lnTo>
                    <a:lnTo>
                      <a:pt x="23" y="410"/>
                    </a:lnTo>
                    <a:lnTo>
                      <a:pt x="22" y="408"/>
                    </a:lnTo>
                    <a:lnTo>
                      <a:pt x="21" y="408"/>
                    </a:lnTo>
                    <a:lnTo>
                      <a:pt x="21" y="406"/>
                    </a:lnTo>
                    <a:lnTo>
                      <a:pt x="23" y="403"/>
                    </a:lnTo>
                    <a:lnTo>
                      <a:pt x="26" y="401"/>
                    </a:lnTo>
                    <a:lnTo>
                      <a:pt x="28" y="398"/>
                    </a:lnTo>
                    <a:lnTo>
                      <a:pt x="30" y="398"/>
                    </a:lnTo>
                    <a:lnTo>
                      <a:pt x="31" y="393"/>
                    </a:lnTo>
                    <a:lnTo>
                      <a:pt x="34" y="389"/>
                    </a:lnTo>
                    <a:lnTo>
                      <a:pt x="36" y="387"/>
                    </a:lnTo>
                    <a:lnTo>
                      <a:pt x="36" y="386"/>
                    </a:lnTo>
                    <a:lnTo>
                      <a:pt x="39" y="383"/>
                    </a:lnTo>
                    <a:lnTo>
                      <a:pt x="47" y="378"/>
                    </a:lnTo>
                    <a:lnTo>
                      <a:pt x="51" y="378"/>
                    </a:lnTo>
                    <a:lnTo>
                      <a:pt x="57" y="373"/>
                    </a:lnTo>
                    <a:lnTo>
                      <a:pt x="61" y="372"/>
                    </a:lnTo>
                    <a:lnTo>
                      <a:pt x="65" y="368"/>
                    </a:lnTo>
                    <a:lnTo>
                      <a:pt x="68" y="366"/>
                    </a:lnTo>
                    <a:lnTo>
                      <a:pt x="70" y="363"/>
                    </a:lnTo>
                    <a:lnTo>
                      <a:pt x="70" y="359"/>
                    </a:lnTo>
                    <a:lnTo>
                      <a:pt x="70" y="356"/>
                    </a:lnTo>
                    <a:lnTo>
                      <a:pt x="74" y="351"/>
                    </a:lnTo>
                    <a:lnTo>
                      <a:pt x="77" y="349"/>
                    </a:lnTo>
                    <a:lnTo>
                      <a:pt x="78" y="348"/>
                    </a:lnTo>
                    <a:lnTo>
                      <a:pt x="77" y="347"/>
                    </a:lnTo>
                    <a:lnTo>
                      <a:pt x="77" y="346"/>
                    </a:lnTo>
                    <a:lnTo>
                      <a:pt x="74" y="344"/>
                    </a:lnTo>
                    <a:lnTo>
                      <a:pt x="73" y="343"/>
                    </a:lnTo>
                    <a:lnTo>
                      <a:pt x="70" y="342"/>
                    </a:lnTo>
                    <a:lnTo>
                      <a:pt x="70" y="340"/>
                    </a:lnTo>
                    <a:lnTo>
                      <a:pt x="69" y="339"/>
                    </a:lnTo>
                    <a:lnTo>
                      <a:pt x="74" y="329"/>
                    </a:lnTo>
                    <a:lnTo>
                      <a:pt x="81" y="321"/>
                    </a:lnTo>
                    <a:lnTo>
                      <a:pt x="82" y="318"/>
                    </a:lnTo>
                    <a:lnTo>
                      <a:pt x="87" y="314"/>
                    </a:lnTo>
                    <a:lnTo>
                      <a:pt x="94" y="314"/>
                    </a:lnTo>
                    <a:lnTo>
                      <a:pt x="100" y="315"/>
                    </a:lnTo>
                    <a:lnTo>
                      <a:pt x="107" y="318"/>
                    </a:lnTo>
                    <a:lnTo>
                      <a:pt x="108" y="319"/>
                    </a:lnTo>
                    <a:lnTo>
                      <a:pt x="110" y="321"/>
                    </a:lnTo>
                    <a:lnTo>
                      <a:pt x="112" y="321"/>
                    </a:lnTo>
                    <a:lnTo>
                      <a:pt x="117" y="317"/>
                    </a:lnTo>
                    <a:lnTo>
                      <a:pt x="121" y="318"/>
                    </a:lnTo>
                    <a:lnTo>
                      <a:pt x="123" y="319"/>
                    </a:lnTo>
                    <a:lnTo>
                      <a:pt x="124" y="321"/>
                    </a:lnTo>
                    <a:lnTo>
                      <a:pt x="127" y="323"/>
                    </a:lnTo>
                    <a:lnTo>
                      <a:pt x="132" y="322"/>
                    </a:lnTo>
                    <a:lnTo>
                      <a:pt x="140" y="318"/>
                    </a:lnTo>
                    <a:lnTo>
                      <a:pt x="149" y="319"/>
                    </a:lnTo>
                    <a:lnTo>
                      <a:pt x="152" y="319"/>
                    </a:lnTo>
                    <a:lnTo>
                      <a:pt x="150" y="315"/>
                    </a:lnTo>
                    <a:lnTo>
                      <a:pt x="154" y="310"/>
                    </a:lnTo>
                    <a:lnTo>
                      <a:pt x="154" y="308"/>
                    </a:lnTo>
                    <a:lnTo>
                      <a:pt x="154" y="306"/>
                    </a:lnTo>
                    <a:lnTo>
                      <a:pt x="161" y="302"/>
                    </a:lnTo>
                    <a:lnTo>
                      <a:pt x="165" y="301"/>
                    </a:lnTo>
                    <a:lnTo>
                      <a:pt x="171" y="294"/>
                    </a:lnTo>
                    <a:lnTo>
                      <a:pt x="175" y="294"/>
                    </a:lnTo>
                    <a:lnTo>
                      <a:pt x="178" y="292"/>
                    </a:lnTo>
                    <a:lnTo>
                      <a:pt x="180" y="288"/>
                    </a:lnTo>
                    <a:lnTo>
                      <a:pt x="188" y="284"/>
                    </a:lnTo>
                    <a:lnTo>
                      <a:pt x="187" y="281"/>
                    </a:lnTo>
                    <a:lnTo>
                      <a:pt x="186" y="279"/>
                    </a:lnTo>
                    <a:lnTo>
                      <a:pt x="184" y="277"/>
                    </a:lnTo>
                    <a:lnTo>
                      <a:pt x="183" y="275"/>
                    </a:lnTo>
                    <a:lnTo>
                      <a:pt x="180" y="272"/>
                    </a:lnTo>
                    <a:lnTo>
                      <a:pt x="179" y="271"/>
                    </a:lnTo>
                    <a:lnTo>
                      <a:pt x="182" y="262"/>
                    </a:lnTo>
                    <a:lnTo>
                      <a:pt x="186" y="259"/>
                    </a:lnTo>
                    <a:lnTo>
                      <a:pt x="189" y="253"/>
                    </a:lnTo>
                    <a:lnTo>
                      <a:pt x="191" y="251"/>
                    </a:lnTo>
                    <a:lnTo>
                      <a:pt x="191" y="250"/>
                    </a:lnTo>
                    <a:lnTo>
                      <a:pt x="195" y="249"/>
                    </a:lnTo>
                    <a:lnTo>
                      <a:pt x="200" y="245"/>
                    </a:lnTo>
                    <a:lnTo>
                      <a:pt x="200" y="243"/>
                    </a:lnTo>
                    <a:lnTo>
                      <a:pt x="200" y="241"/>
                    </a:lnTo>
                    <a:lnTo>
                      <a:pt x="205" y="232"/>
                    </a:lnTo>
                    <a:lnTo>
                      <a:pt x="209" y="230"/>
                    </a:lnTo>
                    <a:lnTo>
                      <a:pt x="217" y="228"/>
                    </a:lnTo>
                    <a:lnTo>
                      <a:pt x="218" y="226"/>
                    </a:lnTo>
                    <a:lnTo>
                      <a:pt x="221" y="219"/>
                    </a:lnTo>
                    <a:lnTo>
                      <a:pt x="226" y="215"/>
                    </a:lnTo>
                    <a:lnTo>
                      <a:pt x="227" y="213"/>
                    </a:lnTo>
                    <a:lnTo>
                      <a:pt x="226" y="209"/>
                    </a:lnTo>
                    <a:lnTo>
                      <a:pt x="226" y="204"/>
                    </a:lnTo>
                    <a:lnTo>
                      <a:pt x="224" y="200"/>
                    </a:lnTo>
                    <a:lnTo>
                      <a:pt x="224" y="199"/>
                    </a:lnTo>
                    <a:lnTo>
                      <a:pt x="221" y="198"/>
                    </a:lnTo>
                    <a:lnTo>
                      <a:pt x="220" y="198"/>
                    </a:lnTo>
                    <a:lnTo>
                      <a:pt x="218" y="196"/>
                    </a:lnTo>
                    <a:lnTo>
                      <a:pt x="218" y="195"/>
                    </a:lnTo>
                    <a:lnTo>
                      <a:pt x="227" y="194"/>
                    </a:lnTo>
                    <a:lnTo>
                      <a:pt x="229" y="192"/>
                    </a:lnTo>
                    <a:lnTo>
                      <a:pt x="229" y="188"/>
                    </a:lnTo>
                    <a:lnTo>
                      <a:pt x="231" y="186"/>
                    </a:lnTo>
                    <a:lnTo>
                      <a:pt x="233" y="183"/>
                    </a:lnTo>
                    <a:lnTo>
                      <a:pt x="231" y="174"/>
                    </a:lnTo>
                    <a:lnTo>
                      <a:pt x="229" y="173"/>
                    </a:lnTo>
                    <a:lnTo>
                      <a:pt x="226" y="173"/>
                    </a:lnTo>
                    <a:lnTo>
                      <a:pt x="224" y="170"/>
                    </a:lnTo>
                    <a:lnTo>
                      <a:pt x="221" y="166"/>
                    </a:lnTo>
                    <a:lnTo>
                      <a:pt x="220" y="166"/>
                    </a:lnTo>
                    <a:lnTo>
                      <a:pt x="213" y="162"/>
                    </a:lnTo>
                    <a:lnTo>
                      <a:pt x="212" y="162"/>
                    </a:lnTo>
                    <a:lnTo>
                      <a:pt x="210" y="161"/>
                    </a:lnTo>
                    <a:lnTo>
                      <a:pt x="209" y="160"/>
                    </a:lnTo>
                    <a:lnTo>
                      <a:pt x="208" y="158"/>
                    </a:lnTo>
                    <a:lnTo>
                      <a:pt x="206" y="150"/>
                    </a:lnTo>
                    <a:lnTo>
                      <a:pt x="204" y="148"/>
                    </a:lnTo>
                    <a:lnTo>
                      <a:pt x="203" y="147"/>
                    </a:lnTo>
                    <a:lnTo>
                      <a:pt x="201" y="141"/>
                    </a:lnTo>
                    <a:lnTo>
                      <a:pt x="200" y="139"/>
                    </a:lnTo>
                    <a:lnTo>
                      <a:pt x="199" y="137"/>
                    </a:lnTo>
                    <a:lnTo>
                      <a:pt x="199" y="133"/>
                    </a:lnTo>
                    <a:lnTo>
                      <a:pt x="195" y="127"/>
                    </a:lnTo>
                    <a:lnTo>
                      <a:pt x="193" y="126"/>
                    </a:lnTo>
                    <a:lnTo>
                      <a:pt x="193" y="124"/>
                    </a:lnTo>
                    <a:lnTo>
                      <a:pt x="195" y="120"/>
                    </a:lnTo>
                    <a:lnTo>
                      <a:pt x="193" y="115"/>
                    </a:lnTo>
                    <a:lnTo>
                      <a:pt x="193" y="113"/>
                    </a:lnTo>
                    <a:lnTo>
                      <a:pt x="192" y="111"/>
                    </a:lnTo>
                    <a:lnTo>
                      <a:pt x="191" y="110"/>
                    </a:lnTo>
                    <a:lnTo>
                      <a:pt x="189" y="110"/>
                    </a:lnTo>
                    <a:lnTo>
                      <a:pt x="184" y="103"/>
                    </a:lnTo>
                    <a:lnTo>
                      <a:pt x="183" y="101"/>
                    </a:lnTo>
                    <a:lnTo>
                      <a:pt x="180" y="98"/>
                    </a:lnTo>
                    <a:lnTo>
                      <a:pt x="179" y="97"/>
                    </a:lnTo>
                    <a:lnTo>
                      <a:pt x="175" y="93"/>
                    </a:lnTo>
                    <a:lnTo>
                      <a:pt x="174" y="92"/>
                    </a:lnTo>
                    <a:lnTo>
                      <a:pt x="172" y="89"/>
                    </a:lnTo>
                    <a:lnTo>
                      <a:pt x="172" y="80"/>
                    </a:lnTo>
                    <a:lnTo>
                      <a:pt x="171" y="77"/>
                    </a:lnTo>
                    <a:lnTo>
                      <a:pt x="170" y="76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5" y="68"/>
                    </a:lnTo>
                    <a:lnTo>
                      <a:pt x="161" y="65"/>
                    </a:lnTo>
                    <a:lnTo>
                      <a:pt x="159" y="64"/>
                    </a:lnTo>
                    <a:lnTo>
                      <a:pt x="159" y="63"/>
                    </a:lnTo>
                    <a:lnTo>
                      <a:pt x="159" y="61"/>
                    </a:lnTo>
                    <a:lnTo>
                      <a:pt x="157" y="60"/>
                    </a:lnTo>
                    <a:lnTo>
                      <a:pt x="155" y="58"/>
                    </a:lnTo>
                    <a:lnTo>
                      <a:pt x="157" y="54"/>
                    </a:lnTo>
                    <a:lnTo>
                      <a:pt x="159" y="50"/>
                    </a:lnTo>
                    <a:lnTo>
                      <a:pt x="159" y="46"/>
                    </a:lnTo>
                    <a:lnTo>
                      <a:pt x="159" y="41"/>
                    </a:lnTo>
                    <a:lnTo>
                      <a:pt x="159" y="37"/>
                    </a:lnTo>
                    <a:lnTo>
                      <a:pt x="159" y="35"/>
                    </a:lnTo>
                    <a:lnTo>
                      <a:pt x="158" y="34"/>
                    </a:lnTo>
                    <a:lnTo>
                      <a:pt x="155" y="33"/>
                    </a:lnTo>
                    <a:lnTo>
                      <a:pt x="153" y="25"/>
                    </a:lnTo>
                    <a:lnTo>
                      <a:pt x="152" y="24"/>
                    </a:lnTo>
                    <a:lnTo>
                      <a:pt x="149" y="20"/>
                    </a:lnTo>
                    <a:lnTo>
                      <a:pt x="149" y="18"/>
                    </a:lnTo>
                    <a:lnTo>
                      <a:pt x="146" y="17"/>
                    </a:lnTo>
                    <a:lnTo>
                      <a:pt x="145" y="16"/>
                    </a:lnTo>
                    <a:lnTo>
                      <a:pt x="141" y="14"/>
                    </a:lnTo>
                    <a:lnTo>
                      <a:pt x="138" y="12"/>
                    </a:lnTo>
                    <a:lnTo>
                      <a:pt x="137" y="12"/>
                    </a:lnTo>
                    <a:lnTo>
                      <a:pt x="136" y="10"/>
                    </a:lnTo>
                    <a:lnTo>
                      <a:pt x="137" y="9"/>
                    </a:lnTo>
                    <a:lnTo>
                      <a:pt x="140" y="9"/>
                    </a:lnTo>
                    <a:lnTo>
                      <a:pt x="141" y="8"/>
                    </a:lnTo>
                    <a:lnTo>
                      <a:pt x="144" y="8"/>
                    </a:lnTo>
                    <a:lnTo>
                      <a:pt x="146" y="8"/>
                    </a:lnTo>
                    <a:lnTo>
                      <a:pt x="149" y="8"/>
                    </a:lnTo>
                    <a:lnTo>
                      <a:pt x="150" y="7"/>
                    </a:lnTo>
                    <a:lnTo>
                      <a:pt x="153" y="7"/>
                    </a:lnTo>
                    <a:lnTo>
                      <a:pt x="154" y="5"/>
                    </a:lnTo>
                    <a:lnTo>
                      <a:pt x="157" y="5"/>
                    </a:lnTo>
                    <a:lnTo>
                      <a:pt x="159" y="5"/>
                    </a:lnTo>
                    <a:lnTo>
                      <a:pt x="161" y="4"/>
                    </a:lnTo>
                    <a:lnTo>
                      <a:pt x="163" y="4"/>
                    </a:lnTo>
                    <a:lnTo>
                      <a:pt x="166" y="4"/>
                    </a:lnTo>
                    <a:lnTo>
                      <a:pt x="169" y="4"/>
                    </a:lnTo>
                    <a:lnTo>
                      <a:pt x="170" y="5"/>
                    </a:lnTo>
                    <a:lnTo>
                      <a:pt x="172" y="5"/>
                    </a:lnTo>
                    <a:lnTo>
                      <a:pt x="175" y="5"/>
                    </a:lnTo>
                    <a:lnTo>
                      <a:pt x="178" y="5"/>
                    </a:lnTo>
                    <a:lnTo>
                      <a:pt x="180" y="5"/>
                    </a:lnTo>
                    <a:lnTo>
                      <a:pt x="183" y="5"/>
                    </a:lnTo>
                    <a:lnTo>
                      <a:pt x="184" y="5"/>
                    </a:lnTo>
                    <a:lnTo>
                      <a:pt x="187" y="5"/>
                    </a:lnTo>
                    <a:lnTo>
                      <a:pt x="189" y="5"/>
                    </a:lnTo>
                    <a:lnTo>
                      <a:pt x="191" y="4"/>
                    </a:lnTo>
                    <a:lnTo>
                      <a:pt x="193" y="4"/>
                    </a:lnTo>
                    <a:lnTo>
                      <a:pt x="196" y="4"/>
                    </a:lnTo>
                    <a:lnTo>
                      <a:pt x="197" y="3"/>
                    </a:lnTo>
                    <a:lnTo>
                      <a:pt x="199" y="3"/>
                    </a:lnTo>
                    <a:lnTo>
                      <a:pt x="201" y="1"/>
                    </a:lnTo>
                    <a:lnTo>
                      <a:pt x="204" y="3"/>
                    </a:lnTo>
                    <a:lnTo>
                      <a:pt x="205" y="3"/>
                    </a:lnTo>
                    <a:lnTo>
                      <a:pt x="206" y="4"/>
                    </a:lnTo>
                    <a:lnTo>
                      <a:pt x="209" y="4"/>
                    </a:lnTo>
                    <a:lnTo>
                      <a:pt x="212" y="4"/>
                    </a:lnTo>
                    <a:lnTo>
                      <a:pt x="214" y="4"/>
                    </a:lnTo>
                    <a:lnTo>
                      <a:pt x="217" y="3"/>
                    </a:lnTo>
                    <a:lnTo>
                      <a:pt x="218" y="3"/>
                    </a:lnTo>
                    <a:lnTo>
                      <a:pt x="224" y="1"/>
                    </a:lnTo>
                    <a:lnTo>
                      <a:pt x="226" y="1"/>
                    </a:lnTo>
                    <a:lnTo>
                      <a:pt x="229" y="0"/>
                    </a:lnTo>
                    <a:lnTo>
                      <a:pt x="231" y="0"/>
                    </a:lnTo>
                    <a:lnTo>
                      <a:pt x="234" y="0"/>
                    </a:lnTo>
                    <a:lnTo>
                      <a:pt x="235" y="1"/>
                    </a:lnTo>
                    <a:lnTo>
                      <a:pt x="237" y="5"/>
                    </a:lnTo>
                    <a:lnTo>
                      <a:pt x="237" y="8"/>
                    </a:lnTo>
                    <a:lnTo>
                      <a:pt x="237" y="10"/>
                    </a:lnTo>
                    <a:lnTo>
                      <a:pt x="237" y="14"/>
                    </a:lnTo>
                    <a:lnTo>
                      <a:pt x="237" y="17"/>
                    </a:lnTo>
                    <a:lnTo>
                      <a:pt x="238" y="20"/>
                    </a:lnTo>
                    <a:lnTo>
                      <a:pt x="239" y="22"/>
                    </a:lnTo>
                    <a:lnTo>
                      <a:pt x="241" y="26"/>
                    </a:lnTo>
                    <a:lnTo>
                      <a:pt x="241" y="29"/>
                    </a:lnTo>
                    <a:lnTo>
                      <a:pt x="241" y="31"/>
                    </a:lnTo>
                    <a:lnTo>
                      <a:pt x="241" y="35"/>
                    </a:lnTo>
                    <a:lnTo>
                      <a:pt x="242" y="38"/>
                    </a:lnTo>
                    <a:lnTo>
                      <a:pt x="242" y="41"/>
                    </a:lnTo>
                    <a:lnTo>
                      <a:pt x="242" y="43"/>
                    </a:lnTo>
                    <a:lnTo>
                      <a:pt x="242" y="47"/>
                    </a:lnTo>
                    <a:lnTo>
                      <a:pt x="243" y="50"/>
                    </a:lnTo>
                    <a:lnTo>
                      <a:pt x="244" y="51"/>
                    </a:lnTo>
                    <a:lnTo>
                      <a:pt x="244" y="52"/>
                    </a:lnTo>
                    <a:lnTo>
                      <a:pt x="246" y="54"/>
                    </a:lnTo>
                    <a:lnTo>
                      <a:pt x="247" y="55"/>
                    </a:lnTo>
                    <a:lnTo>
                      <a:pt x="248" y="55"/>
                    </a:lnTo>
                    <a:lnTo>
                      <a:pt x="252" y="56"/>
                    </a:lnTo>
                    <a:lnTo>
                      <a:pt x="254" y="58"/>
                    </a:lnTo>
                    <a:lnTo>
                      <a:pt x="255" y="59"/>
                    </a:lnTo>
                    <a:lnTo>
                      <a:pt x="256" y="60"/>
                    </a:lnTo>
                    <a:lnTo>
                      <a:pt x="258" y="61"/>
                    </a:lnTo>
                    <a:lnTo>
                      <a:pt x="259" y="63"/>
                    </a:lnTo>
                    <a:lnTo>
                      <a:pt x="260" y="64"/>
                    </a:lnTo>
                    <a:lnTo>
                      <a:pt x="263" y="64"/>
                    </a:lnTo>
                    <a:lnTo>
                      <a:pt x="264" y="65"/>
                    </a:lnTo>
                    <a:lnTo>
                      <a:pt x="267" y="67"/>
                    </a:lnTo>
                    <a:lnTo>
                      <a:pt x="269" y="68"/>
                    </a:lnTo>
                    <a:lnTo>
                      <a:pt x="273" y="68"/>
                    </a:lnTo>
                    <a:lnTo>
                      <a:pt x="276" y="69"/>
                    </a:lnTo>
                    <a:lnTo>
                      <a:pt x="280" y="71"/>
                    </a:lnTo>
                    <a:lnTo>
                      <a:pt x="282" y="72"/>
                    </a:lnTo>
                    <a:lnTo>
                      <a:pt x="286" y="72"/>
                    </a:lnTo>
                    <a:lnTo>
                      <a:pt x="289" y="73"/>
                    </a:lnTo>
                    <a:lnTo>
                      <a:pt x="292" y="73"/>
                    </a:lnTo>
                    <a:lnTo>
                      <a:pt x="296" y="75"/>
                    </a:lnTo>
                    <a:lnTo>
                      <a:pt x="298" y="76"/>
                    </a:lnTo>
                    <a:lnTo>
                      <a:pt x="301" y="76"/>
                    </a:lnTo>
                    <a:lnTo>
                      <a:pt x="305" y="78"/>
                    </a:lnTo>
                    <a:lnTo>
                      <a:pt x="307" y="78"/>
                    </a:lnTo>
                    <a:lnTo>
                      <a:pt x="311" y="80"/>
                    </a:lnTo>
                    <a:lnTo>
                      <a:pt x="314" y="81"/>
                    </a:lnTo>
                    <a:lnTo>
                      <a:pt x="316" y="82"/>
                    </a:lnTo>
                    <a:lnTo>
                      <a:pt x="319" y="82"/>
                    </a:lnTo>
                    <a:lnTo>
                      <a:pt x="322" y="82"/>
                    </a:lnTo>
                    <a:lnTo>
                      <a:pt x="324" y="81"/>
                    </a:lnTo>
                    <a:lnTo>
                      <a:pt x="327" y="80"/>
                    </a:lnTo>
                    <a:lnTo>
                      <a:pt x="331" y="78"/>
                    </a:lnTo>
                    <a:lnTo>
                      <a:pt x="333" y="78"/>
                    </a:lnTo>
                    <a:lnTo>
                      <a:pt x="336" y="80"/>
                    </a:lnTo>
                    <a:lnTo>
                      <a:pt x="339" y="80"/>
                    </a:lnTo>
                    <a:lnTo>
                      <a:pt x="343" y="81"/>
                    </a:lnTo>
                    <a:lnTo>
                      <a:pt x="345" y="81"/>
                    </a:lnTo>
                    <a:lnTo>
                      <a:pt x="347" y="82"/>
                    </a:lnTo>
                    <a:lnTo>
                      <a:pt x="348" y="84"/>
                    </a:lnTo>
                    <a:lnTo>
                      <a:pt x="349" y="85"/>
                    </a:lnTo>
                    <a:lnTo>
                      <a:pt x="350" y="86"/>
                    </a:lnTo>
                    <a:lnTo>
                      <a:pt x="353" y="88"/>
                    </a:lnTo>
                    <a:lnTo>
                      <a:pt x="356" y="89"/>
                    </a:lnTo>
                    <a:lnTo>
                      <a:pt x="356" y="92"/>
                    </a:lnTo>
                    <a:lnTo>
                      <a:pt x="357" y="93"/>
                    </a:lnTo>
                    <a:lnTo>
                      <a:pt x="357" y="96"/>
                    </a:lnTo>
                    <a:lnTo>
                      <a:pt x="358" y="98"/>
                    </a:lnTo>
                    <a:lnTo>
                      <a:pt x="360" y="99"/>
                    </a:lnTo>
                    <a:lnTo>
                      <a:pt x="362" y="102"/>
                    </a:lnTo>
                    <a:lnTo>
                      <a:pt x="365" y="103"/>
                    </a:lnTo>
                    <a:lnTo>
                      <a:pt x="366" y="105"/>
                    </a:lnTo>
                    <a:lnTo>
                      <a:pt x="369" y="106"/>
                    </a:lnTo>
                    <a:lnTo>
                      <a:pt x="371" y="106"/>
                    </a:lnTo>
                    <a:lnTo>
                      <a:pt x="374" y="106"/>
                    </a:lnTo>
                    <a:lnTo>
                      <a:pt x="375" y="107"/>
                    </a:lnTo>
                    <a:lnTo>
                      <a:pt x="377" y="109"/>
                    </a:lnTo>
                    <a:lnTo>
                      <a:pt x="378" y="110"/>
                    </a:lnTo>
                    <a:lnTo>
                      <a:pt x="379" y="111"/>
                    </a:lnTo>
                    <a:lnTo>
                      <a:pt x="383" y="111"/>
                    </a:lnTo>
                    <a:lnTo>
                      <a:pt x="386" y="111"/>
                    </a:lnTo>
                    <a:lnTo>
                      <a:pt x="387" y="113"/>
                    </a:lnTo>
                    <a:lnTo>
                      <a:pt x="388" y="114"/>
                    </a:lnTo>
                    <a:lnTo>
                      <a:pt x="391" y="115"/>
                    </a:lnTo>
                    <a:lnTo>
                      <a:pt x="391" y="116"/>
                    </a:lnTo>
                    <a:lnTo>
                      <a:pt x="392" y="118"/>
                    </a:lnTo>
                    <a:lnTo>
                      <a:pt x="394" y="119"/>
                    </a:lnTo>
                    <a:lnTo>
                      <a:pt x="396" y="120"/>
                    </a:lnTo>
                    <a:lnTo>
                      <a:pt x="398" y="122"/>
                    </a:lnTo>
                    <a:lnTo>
                      <a:pt x="399" y="123"/>
                    </a:lnTo>
                    <a:lnTo>
                      <a:pt x="400" y="123"/>
                    </a:lnTo>
                    <a:lnTo>
                      <a:pt x="403" y="124"/>
                    </a:lnTo>
                    <a:lnTo>
                      <a:pt x="404" y="126"/>
                    </a:lnTo>
                    <a:lnTo>
                      <a:pt x="405" y="126"/>
                    </a:lnTo>
                    <a:lnTo>
                      <a:pt x="408" y="127"/>
                    </a:lnTo>
                    <a:lnTo>
                      <a:pt x="411" y="128"/>
                    </a:lnTo>
                    <a:lnTo>
                      <a:pt x="415" y="128"/>
                    </a:lnTo>
                    <a:lnTo>
                      <a:pt x="417" y="130"/>
                    </a:lnTo>
                    <a:lnTo>
                      <a:pt x="420" y="130"/>
                    </a:lnTo>
                    <a:lnTo>
                      <a:pt x="422" y="131"/>
                    </a:lnTo>
                    <a:lnTo>
                      <a:pt x="426" y="131"/>
                    </a:lnTo>
                    <a:lnTo>
                      <a:pt x="429" y="131"/>
                    </a:lnTo>
                    <a:lnTo>
                      <a:pt x="432" y="130"/>
                    </a:lnTo>
                    <a:lnTo>
                      <a:pt x="436" y="130"/>
                    </a:lnTo>
                    <a:lnTo>
                      <a:pt x="438" y="130"/>
                    </a:lnTo>
                    <a:lnTo>
                      <a:pt x="441" y="130"/>
                    </a:lnTo>
                    <a:lnTo>
                      <a:pt x="443" y="130"/>
                    </a:lnTo>
                    <a:lnTo>
                      <a:pt x="447" y="130"/>
                    </a:lnTo>
                    <a:lnTo>
                      <a:pt x="450" y="130"/>
                    </a:lnTo>
                    <a:lnTo>
                      <a:pt x="450" y="131"/>
                    </a:lnTo>
                    <a:lnTo>
                      <a:pt x="451" y="132"/>
                    </a:lnTo>
                    <a:lnTo>
                      <a:pt x="451" y="133"/>
                    </a:lnTo>
                    <a:lnTo>
                      <a:pt x="453" y="135"/>
                    </a:lnTo>
                    <a:lnTo>
                      <a:pt x="454" y="136"/>
                    </a:lnTo>
                    <a:lnTo>
                      <a:pt x="455" y="137"/>
                    </a:lnTo>
                    <a:lnTo>
                      <a:pt x="457" y="139"/>
                    </a:lnTo>
                    <a:lnTo>
                      <a:pt x="458" y="140"/>
                    </a:lnTo>
                    <a:lnTo>
                      <a:pt x="459" y="141"/>
                    </a:lnTo>
                    <a:lnTo>
                      <a:pt x="462" y="141"/>
                    </a:lnTo>
                    <a:lnTo>
                      <a:pt x="464" y="141"/>
                    </a:lnTo>
                    <a:lnTo>
                      <a:pt x="467" y="141"/>
                    </a:lnTo>
                    <a:lnTo>
                      <a:pt x="468" y="143"/>
                    </a:lnTo>
                    <a:lnTo>
                      <a:pt x="470" y="144"/>
                    </a:lnTo>
                    <a:lnTo>
                      <a:pt x="472" y="144"/>
                    </a:lnTo>
                    <a:lnTo>
                      <a:pt x="474" y="145"/>
                    </a:lnTo>
                    <a:lnTo>
                      <a:pt x="474" y="147"/>
                    </a:lnTo>
                    <a:lnTo>
                      <a:pt x="475" y="148"/>
                    </a:lnTo>
                    <a:lnTo>
                      <a:pt x="476" y="150"/>
                    </a:lnTo>
                    <a:lnTo>
                      <a:pt x="476" y="152"/>
                    </a:lnTo>
                    <a:lnTo>
                      <a:pt x="477" y="154"/>
                    </a:lnTo>
                    <a:lnTo>
                      <a:pt x="479" y="156"/>
                    </a:lnTo>
                    <a:lnTo>
                      <a:pt x="479" y="157"/>
                    </a:lnTo>
                    <a:lnTo>
                      <a:pt x="479" y="160"/>
                    </a:lnTo>
                    <a:lnTo>
                      <a:pt x="480" y="161"/>
                    </a:lnTo>
                    <a:lnTo>
                      <a:pt x="480" y="164"/>
                    </a:lnTo>
                    <a:lnTo>
                      <a:pt x="479" y="166"/>
                    </a:lnTo>
                    <a:lnTo>
                      <a:pt x="479" y="168"/>
                    </a:lnTo>
                    <a:lnTo>
                      <a:pt x="476" y="169"/>
                    </a:lnTo>
                    <a:lnTo>
                      <a:pt x="475" y="169"/>
                    </a:lnTo>
                    <a:lnTo>
                      <a:pt x="472" y="169"/>
                    </a:lnTo>
                    <a:lnTo>
                      <a:pt x="470" y="169"/>
                    </a:lnTo>
                    <a:lnTo>
                      <a:pt x="468" y="170"/>
                    </a:lnTo>
                    <a:lnTo>
                      <a:pt x="466" y="170"/>
                    </a:lnTo>
                    <a:lnTo>
                      <a:pt x="464" y="171"/>
                    </a:lnTo>
                    <a:lnTo>
                      <a:pt x="463" y="173"/>
                    </a:lnTo>
                    <a:lnTo>
                      <a:pt x="462" y="174"/>
                    </a:lnTo>
                    <a:lnTo>
                      <a:pt x="460" y="175"/>
                    </a:lnTo>
                    <a:lnTo>
                      <a:pt x="460" y="178"/>
                    </a:lnTo>
                    <a:lnTo>
                      <a:pt x="459" y="179"/>
                    </a:lnTo>
                    <a:lnTo>
                      <a:pt x="457" y="179"/>
                    </a:lnTo>
                    <a:lnTo>
                      <a:pt x="455" y="181"/>
                    </a:lnTo>
                    <a:lnTo>
                      <a:pt x="454" y="182"/>
                    </a:lnTo>
                    <a:lnTo>
                      <a:pt x="453" y="185"/>
                    </a:lnTo>
                    <a:lnTo>
                      <a:pt x="453" y="186"/>
                    </a:lnTo>
                    <a:lnTo>
                      <a:pt x="450" y="186"/>
                    </a:lnTo>
                    <a:lnTo>
                      <a:pt x="449" y="187"/>
                    </a:lnTo>
                    <a:lnTo>
                      <a:pt x="447" y="188"/>
                    </a:lnTo>
                    <a:lnTo>
                      <a:pt x="447" y="191"/>
                    </a:lnTo>
                    <a:lnTo>
                      <a:pt x="449" y="194"/>
                    </a:lnTo>
                    <a:lnTo>
                      <a:pt x="449" y="195"/>
                    </a:lnTo>
                    <a:lnTo>
                      <a:pt x="449" y="198"/>
                    </a:lnTo>
                    <a:lnTo>
                      <a:pt x="449" y="200"/>
                    </a:lnTo>
                    <a:lnTo>
                      <a:pt x="450" y="202"/>
                    </a:lnTo>
                    <a:lnTo>
                      <a:pt x="451" y="203"/>
                    </a:lnTo>
                    <a:lnTo>
                      <a:pt x="453" y="205"/>
                    </a:lnTo>
                    <a:lnTo>
                      <a:pt x="453" y="207"/>
                    </a:lnTo>
                    <a:lnTo>
                      <a:pt x="454" y="208"/>
                    </a:lnTo>
                    <a:lnTo>
                      <a:pt x="455" y="209"/>
                    </a:lnTo>
                    <a:lnTo>
                      <a:pt x="457" y="211"/>
                    </a:lnTo>
                    <a:lnTo>
                      <a:pt x="457" y="213"/>
                    </a:lnTo>
                    <a:lnTo>
                      <a:pt x="457" y="216"/>
                    </a:lnTo>
                    <a:lnTo>
                      <a:pt x="457" y="217"/>
                    </a:lnTo>
                    <a:lnTo>
                      <a:pt x="457" y="220"/>
                    </a:lnTo>
                    <a:lnTo>
                      <a:pt x="457" y="222"/>
                    </a:lnTo>
                    <a:lnTo>
                      <a:pt x="455" y="225"/>
                    </a:lnTo>
                    <a:lnTo>
                      <a:pt x="455" y="226"/>
                    </a:lnTo>
                    <a:lnTo>
                      <a:pt x="455" y="229"/>
                    </a:lnTo>
                    <a:lnTo>
                      <a:pt x="454" y="232"/>
                    </a:lnTo>
                    <a:lnTo>
                      <a:pt x="454" y="233"/>
                    </a:lnTo>
                    <a:lnTo>
                      <a:pt x="454" y="236"/>
                    </a:lnTo>
                    <a:lnTo>
                      <a:pt x="454" y="238"/>
                    </a:lnTo>
                    <a:lnTo>
                      <a:pt x="454" y="241"/>
                    </a:lnTo>
                    <a:lnTo>
                      <a:pt x="454" y="243"/>
                    </a:lnTo>
                    <a:lnTo>
                      <a:pt x="454" y="246"/>
                    </a:lnTo>
                    <a:lnTo>
                      <a:pt x="453" y="249"/>
                    </a:lnTo>
                    <a:lnTo>
                      <a:pt x="454" y="250"/>
                    </a:lnTo>
                    <a:lnTo>
                      <a:pt x="454" y="253"/>
                    </a:lnTo>
                    <a:lnTo>
                      <a:pt x="454" y="255"/>
                    </a:lnTo>
                    <a:lnTo>
                      <a:pt x="454" y="258"/>
                    </a:lnTo>
                    <a:lnTo>
                      <a:pt x="454" y="260"/>
                    </a:lnTo>
                    <a:lnTo>
                      <a:pt x="454" y="263"/>
                    </a:lnTo>
                    <a:lnTo>
                      <a:pt x="454" y="266"/>
                    </a:lnTo>
                    <a:lnTo>
                      <a:pt x="454" y="268"/>
                    </a:lnTo>
                    <a:lnTo>
                      <a:pt x="454" y="270"/>
                    </a:lnTo>
                    <a:lnTo>
                      <a:pt x="455" y="272"/>
                    </a:lnTo>
                    <a:lnTo>
                      <a:pt x="455" y="274"/>
                    </a:lnTo>
                    <a:lnTo>
                      <a:pt x="457" y="276"/>
                    </a:lnTo>
                    <a:lnTo>
                      <a:pt x="457" y="277"/>
                    </a:lnTo>
                    <a:lnTo>
                      <a:pt x="458" y="280"/>
                    </a:lnTo>
                    <a:lnTo>
                      <a:pt x="458" y="281"/>
                    </a:lnTo>
                    <a:lnTo>
                      <a:pt x="459" y="284"/>
                    </a:lnTo>
                    <a:lnTo>
                      <a:pt x="459" y="285"/>
                    </a:lnTo>
                    <a:lnTo>
                      <a:pt x="460" y="288"/>
                    </a:lnTo>
                    <a:lnTo>
                      <a:pt x="460" y="289"/>
                    </a:lnTo>
                    <a:lnTo>
                      <a:pt x="460" y="292"/>
                    </a:lnTo>
                    <a:lnTo>
                      <a:pt x="460" y="294"/>
                    </a:lnTo>
                    <a:lnTo>
                      <a:pt x="459" y="296"/>
                    </a:lnTo>
                    <a:lnTo>
                      <a:pt x="458" y="297"/>
                    </a:lnTo>
                    <a:lnTo>
                      <a:pt x="457" y="298"/>
                    </a:lnTo>
                    <a:lnTo>
                      <a:pt x="455" y="300"/>
                    </a:lnTo>
                    <a:lnTo>
                      <a:pt x="454" y="302"/>
                    </a:lnTo>
                    <a:lnTo>
                      <a:pt x="454" y="304"/>
                    </a:lnTo>
                    <a:lnTo>
                      <a:pt x="454" y="306"/>
                    </a:lnTo>
                    <a:lnTo>
                      <a:pt x="453" y="309"/>
                    </a:lnTo>
                    <a:lnTo>
                      <a:pt x="453" y="312"/>
                    </a:lnTo>
                    <a:lnTo>
                      <a:pt x="454" y="313"/>
                    </a:lnTo>
                    <a:lnTo>
                      <a:pt x="454" y="315"/>
                    </a:lnTo>
                    <a:lnTo>
                      <a:pt x="454" y="318"/>
                    </a:lnTo>
                    <a:lnTo>
                      <a:pt x="454" y="321"/>
                    </a:lnTo>
                    <a:lnTo>
                      <a:pt x="454" y="322"/>
                    </a:lnTo>
                    <a:lnTo>
                      <a:pt x="455" y="325"/>
                    </a:lnTo>
                    <a:lnTo>
                      <a:pt x="457" y="326"/>
                    </a:lnTo>
                    <a:lnTo>
                      <a:pt x="457" y="327"/>
                    </a:lnTo>
                    <a:lnTo>
                      <a:pt x="458" y="330"/>
                    </a:lnTo>
                    <a:lnTo>
                      <a:pt x="459" y="331"/>
                    </a:lnTo>
                    <a:lnTo>
                      <a:pt x="462" y="331"/>
                    </a:lnTo>
                    <a:lnTo>
                      <a:pt x="464" y="331"/>
                    </a:lnTo>
                    <a:lnTo>
                      <a:pt x="466" y="331"/>
                    </a:lnTo>
                    <a:lnTo>
                      <a:pt x="467" y="332"/>
                    </a:lnTo>
                    <a:lnTo>
                      <a:pt x="470" y="334"/>
                    </a:lnTo>
                    <a:lnTo>
                      <a:pt x="471" y="335"/>
                    </a:lnTo>
                    <a:lnTo>
                      <a:pt x="474" y="335"/>
                    </a:lnTo>
                    <a:lnTo>
                      <a:pt x="475" y="334"/>
                    </a:lnTo>
                    <a:lnTo>
                      <a:pt x="477" y="334"/>
                    </a:lnTo>
                    <a:lnTo>
                      <a:pt x="480" y="335"/>
                    </a:lnTo>
                    <a:lnTo>
                      <a:pt x="481" y="336"/>
                    </a:lnTo>
                    <a:lnTo>
                      <a:pt x="481" y="339"/>
                    </a:lnTo>
                    <a:lnTo>
                      <a:pt x="483" y="340"/>
                    </a:lnTo>
                    <a:lnTo>
                      <a:pt x="485" y="340"/>
                    </a:lnTo>
                    <a:lnTo>
                      <a:pt x="487" y="339"/>
                    </a:lnTo>
                    <a:lnTo>
                      <a:pt x="487" y="340"/>
                    </a:lnTo>
                    <a:lnTo>
                      <a:pt x="487" y="342"/>
                    </a:lnTo>
                    <a:lnTo>
                      <a:pt x="487" y="344"/>
                    </a:lnTo>
                    <a:lnTo>
                      <a:pt x="485" y="347"/>
                    </a:lnTo>
                    <a:lnTo>
                      <a:pt x="488" y="34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1470" y="3259"/>
                <a:ext cx="591" cy="575"/>
              </a:xfrm>
              <a:custGeom>
                <a:avLst/>
                <a:gdLst/>
                <a:ahLst/>
                <a:cxnLst>
                  <a:cxn ang="0">
                    <a:pos x="280" y="104"/>
                  </a:cxn>
                  <a:cxn ang="0">
                    <a:pos x="299" y="117"/>
                  </a:cxn>
                  <a:cxn ang="0">
                    <a:pos x="316" y="130"/>
                  </a:cxn>
                  <a:cxn ang="0">
                    <a:pos x="333" y="138"/>
                  </a:cxn>
                  <a:cxn ang="0">
                    <a:pos x="350" y="142"/>
                  </a:cxn>
                  <a:cxn ang="0">
                    <a:pos x="368" y="147"/>
                  </a:cxn>
                  <a:cxn ang="0">
                    <a:pos x="381" y="158"/>
                  </a:cxn>
                  <a:cxn ang="0">
                    <a:pos x="389" y="167"/>
                  </a:cxn>
                  <a:cxn ang="0">
                    <a:pos x="407" y="172"/>
                  </a:cxn>
                  <a:cxn ang="0">
                    <a:pos x="426" y="177"/>
                  </a:cxn>
                  <a:cxn ang="0">
                    <a:pos x="443" y="181"/>
                  </a:cxn>
                  <a:cxn ang="0">
                    <a:pos x="449" y="195"/>
                  </a:cxn>
                  <a:cxn ang="0">
                    <a:pos x="466" y="198"/>
                  </a:cxn>
                  <a:cxn ang="0">
                    <a:pos x="483" y="216"/>
                  </a:cxn>
                  <a:cxn ang="0">
                    <a:pos x="498" y="232"/>
                  </a:cxn>
                  <a:cxn ang="0">
                    <a:pos x="509" y="249"/>
                  </a:cxn>
                  <a:cxn ang="0">
                    <a:pos x="509" y="265"/>
                  </a:cxn>
                  <a:cxn ang="0">
                    <a:pos x="508" y="283"/>
                  </a:cxn>
                  <a:cxn ang="0">
                    <a:pos x="520" y="300"/>
                  </a:cxn>
                  <a:cxn ang="0">
                    <a:pos x="534" y="312"/>
                  </a:cxn>
                  <a:cxn ang="0">
                    <a:pos x="553" y="311"/>
                  </a:cxn>
                  <a:cxn ang="0">
                    <a:pos x="571" y="312"/>
                  </a:cxn>
                  <a:cxn ang="0">
                    <a:pos x="591" y="328"/>
                  </a:cxn>
                  <a:cxn ang="0">
                    <a:pos x="575" y="347"/>
                  </a:cxn>
                  <a:cxn ang="0">
                    <a:pos x="589" y="370"/>
                  </a:cxn>
                  <a:cxn ang="0">
                    <a:pos x="555" y="370"/>
                  </a:cxn>
                  <a:cxn ang="0">
                    <a:pos x="536" y="396"/>
                  </a:cxn>
                  <a:cxn ang="0">
                    <a:pos x="511" y="404"/>
                  </a:cxn>
                  <a:cxn ang="0">
                    <a:pos x="460" y="435"/>
                  </a:cxn>
                  <a:cxn ang="0">
                    <a:pos x="424" y="486"/>
                  </a:cxn>
                  <a:cxn ang="0">
                    <a:pos x="390" y="487"/>
                  </a:cxn>
                  <a:cxn ang="0">
                    <a:pos x="367" y="525"/>
                  </a:cxn>
                  <a:cxn ang="0">
                    <a:pos x="303" y="572"/>
                  </a:cxn>
                  <a:cxn ang="0">
                    <a:pos x="272" y="532"/>
                  </a:cxn>
                  <a:cxn ang="0">
                    <a:pos x="271" y="528"/>
                  </a:cxn>
                  <a:cxn ang="0">
                    <a:pos x="257" y="512"/>
                  </a:cxn>
                  <a:cxn ang="0">
                    <a:pos x="233" y="480"/>
                  </a:cxn>
                  <a:cxn ang="0">
                    <a:pos x="242" y="482"/>
                  </a:cxn>
                  <a:cxn ang="0">
                    <a:pos x="228" y="455"/>
                  </a:cxn>
                  <a:cxn ang="0">
                    <a:pos x="217" y="435"/>
                  </a:cxn>
                  <a:cxn ang="0">
                    <a:pos x="224" y="432"/>
                  </a:cxn>
                  <a:cxn ang="0">
                    <a:pos x="220" y="400"/>
                  </a:cxn>
                  <a:cxn ang="0">
                    <a:pos x="190" y="366"/>
                  </a:cxn>
                  <a:cxn ang="0">
                    <a:pos x="181" y="358"/>
                  </a:cxn>
                  <a:cxn ang="0">
                    <a:pos x="157" y="339"/>
                  </a:cxn>
                  <a:cxn ang="0">
                    <a:pos x="93" y="285"/>
                  </a:cxn>
                  <a:cxn ang="0">
                    <a:pos x="64" y="249"/>
                  </a:cxn>
                  <a:cxn ang="0">
                    <a:pos x="55" y="228"/>
                  </a:cxn>
                  <a:cxn ang="0">
                    <a:pos x="33" y="207"/>
                  </a:cxn>
                  <a:cxn ang="0">
                    <a:pos x="11" y="192"/>
                  </a:cxn>
                  <a:cxn ang="0">
                    <a:pos x="20" y="190"/>
                  </a:cxn>
                  <a:cxn ang="0">
                    <a:pos x="3" y="180"/>
                  </a:cxn>
                  <a:cxn ang="0">
                    <a:pos x="7" y="155"/>
                  </a:cxn>
                  <a:cxn ang="0">
                    <a:pos x="13" y="125"/>
                  </a:cxn>
                  <a:cxn ang="0">
                    <a:pos x="16" y="83"/>
                  </a:cxn>
                  <a:cxn ang="0">
                    <a:pos x="49" y="40"/>
                  </a:cxn>
                  <a:cxn ang="0">
                    <a:pos x="84" y="31"/>
                  </a:cxn>
                  <a:cxn ang="0">
                    <a:pos x="106" y="17"/>
                  </a:cxn>
                  <a:cxn ang="0">
                    <a:pos x="144" y="11"/>
                  </a:cxn>
                  <a:cxn ang="0">
                    <a:pos x="168" y="31"/>
                  </a:cxn>
                  <a:cxn ang="0">
                    <a:pos x="190" y="63"/>
                  </a:cxn>
                  <a:cxn ang="0">
                    <a:pos x="237" y="83"/>
                  </a:cxn>
                </a:cxnLst>
                <a:rect l="0" t="0" r="r" b="b"/>
                <a:pathLst>
                  <a:path w="591" h="575">
                    <a:moveTo>
                      <a:pt x="259" y="88"/>
                    </a:moveTo>
                    <a:lnTo>
                      <a:pt x="270" y="93"/>
                    </a:lnTo>
                    <a:lnTo>
                      <a:pt x="272" y="95"/>
                    </a:lnTo>
                    <a:lnTo>
                      <a:pt x="275" y="97"/>
                    </a:lnTo>
                    <a:lnTo>
                      <a:pt x="278" y="101"/>
                    </a:lnTo>
                    <a:lnTo>
                      <a:pt x="280" y="104"/>
                    </a:lnTo>
                    <a:lnTo>
                      <a:pt x="283" y="106"/>
                    </a:lnTo>
                    <a:lnTo>
                      <a:pt x="286" y="109"/>
                    </a:lnTo>
                    <a:lnTo>
                      <a:pt x="288" y="110"/>
                    </a:lnTo>
                    <a:lnTo>
                      <a:pt x="292" y="113"/>
                    </a:lnTo>
                    <a:lnTo>
                      <a:pt x="295" y="116"/>
                    </a:lnTo>
                    <a:lnTo>
                      <a:pt x="299" y="117"/>
                    </a:lnTo>
                    <a:lnTo>
                      <a:pt x="301" y="118"/>
                    </a:lnTo>
                    <a:lnTo>
                      <a:pt x="304" y="121"/>
                    </a:lnTo>
                    <a:lnTo>
                      <a:pt x="306" y="122"/>
                    </a:lnTo>
                    <a:lnTo>
                      <a:pt x="310" y="125"/>
                    </a:lnTo>
                    <a:lnTo>
                      <a:pt x="313" y="127"/>
                    </a:lnTo>
                    <a:lnTo>
                      <a:pt x="316" y="130"/>
                    </a:lnTo>
                    <a:lnTo>
                      <a:pt x="318" y="133"/>
                    </a:lnTo>
                    <a:lnTo>
                      <a:pt x="321" y="134"/>
                    </a:lnTo>
                    <a:lnTo>
                      <a:pt x="324" y="135"/>
                    </a:lnTo>
                    <a:lnTo>
                      <a:pt x="327" y="135"/>
                    </a:lnTo>
                    <a:lnTo>
                      <a:pt x="330" y="137"/>
                    </a:lnTo>
                    <a:lnTo>
                      <a:pt x="333" y="138"/>
                    </a:lnTo>
                    <a:lnTo>
                      <a:pt x="335" y="139"/>
                    </a:lnTo>
                    <a:lnTo>
                      <a:pt x="339" y="141"/>
                    </a:lnTo>
                    <a:lnTo>
                      <a:pt x="342" y="142"/>
                    </a:lnTo>
                    <a:lnTo>
                      <a:pt x="344" y="142"/>
                    </a:lnTo>
                    <a:lnTo>
                      <a:pt x="347" y="142"/>
                    </a:lnTo>
                    <a:lnTo>
                      <a:pt x="350" y="142"/>
                    </a:lnTo>
                    <a:lnTo>
                      <a:pt x="354" y="142"/>
                    </a:lnTo>
                    <a:lnTo>
                      <a:pt x="356" y="142"/>
                    </a:lnTo>
                    <a:lnTo>
                      <a:pt x="359" y="143"/>
                    </a:lnTo>
                    <a:lnTo>
                      <a:pt x="363" y="143"/>
                    </a:lnTo>
                    <a:lnTo>
                      <a:pt x="365" y="144"/>
                    </a:lnTo>
                    <a:lnTo>
                      <a:pt x="368" y="147"/>
                    </a:lnTo>
                    <a:lnTo>
                      <a:pt x="369" y="150"/>
                    </a:lnTo>
                    <a:lnTo>
                      <a:pt x="372" y="152"/>
                    </a:lnTo>
                    <a:lnTo>
                      <a:pt x="375" y="154"/>
                    </a:lnTo>
                    <a:lnTo>
                      <a:pt x="377" y="154"/>
                    </a:lnTo>
                    <a:lnTo>
                      <a:pt x="381" y="155"/>
                    </a:lnTo>
                    <a:lnTo>
                      <a:pt x="381" y="158"/>
                    </a:lnTo>
                    <a:lnTo>
                      <a:pt x="381" y="160"/>
                    </a:lnTo>
                    <a:lnTo>
                      <a:pt x="381" y="164"/>
                    </a:lnTo>
                    <a:lnTo>
                      <a:pt x="381" y="167"/>
                    </a:lnTo>
                    <a:lnTo>
                      <a:pt x="384" y="167"/>
                    </a:lnTo>
                    <a:lnTo>
                      <a:pt x="386" y="167"/>
                    </a:lnTo>
                    <a:lnTo>
                      <a:pt x="389" y="167"/>
                    </a:lnTo>
                    <a:lnTo>
                      <a:pt x="393" y="167"/>
                    </a:lnTo>
                    <a:lnTo>
                      <a:pt x="396" y="167"/>
                    </a:lnTo>
                    <a:lnTo>
                      <a:pt x="398" y="169"/>
                    </a:lnTo>
                    <a:lnTo>
                      <a:pt x="401" y="172"/>
                    </a:lnTo>
                    <a:lnTo>
                      <a:pt x="405" y="173"/>
                    </a:lnTo>
                    <a:lnTo>
                      <a:pt x="407" y="172"/>
                    </a:lnTo>
                    <a:lnTo>
                      <a:pt x="410" y="172"/>
                    </a:lnTo>
                    <a:lnTo>
                      <a:pt x="413" y="173"/>
                    </a:lnTo>
                    <a:lnTo>
                      <a:pt x="416" y="175"/>
                    </a:lnTo>
                    <a:lnTo>
                      <a:pt x="419" y="176"/>
                    </a:lnTo>
                    <a:lnTo>
                      <a:pt x="422" y="177"/>
                    </a:lnTo>
                    <a:lnTo>
                      <a:pt x="426" y="177"/>
                    </a:lnTo>
                    <a:lnTo>
                      <a:pt x="428" y="177"/>
                    </a:lnTo>
                    <a:lnTo>
                      <a:pt x="431" y="177"/>
                    </a:lnTo>
                    <a:lnTo>
                      <a:pt x="433" y="177"/>
                    </a:lnTo>
                    <a:lnTo>
                      <a:pt x="437" y="180"/>
                    </a:lnTo>
                    <a:lnTo>
                      <a:pt x="440" y="180"/>
                    </a:lnTo>
                    <a:lnTo>
                      <a:pt x="443" y="181"/>
                    </a:lnTo>
                    <a:lnTo>
                      <a:pt x="447" y="182"/>
                    </a:lnTo>
                    <a:lnTo>
                      <a:pt x="449" y="184"/>
                    </a:lnTo>
                    <a:lnTo>
                      <a:pt x="449" y="186"/>
                    </a:lnTo>
                    <a:lnTo>
                      <a:pt x="448" y="189"/>
                    </a:lnTo>
                    <a:lnTo>
                      <a:pt x="448" y="192"/>
                    </a:lnTo>
                    <a:lnTo>
                      <a:pt x="449" y="195"/>
                    </a:lnTo>
                    <a:lnTo>
                      <a:pt x="452" y="197"/>
                    </a:lnTo>
                    <a:lnTo>
                      <a:pt x="454" y="197"/>
                    </a:lnTo>
                    <a:lnTo>
                      <a:pt x="458" y="197"/>
                    </a:lnTo>
                    <a:lnTo>
                      <a:pt x="461" y="197"/>
                    </a:lnTo>
                    <a:lnTo>
                      <a:pt x="464" y="197"/>
                    </a:lnTo>
                    <a:lnTo>
                      <a:pt x="466" y="198"/>
                    </a:lnTo>
                    <a:lnTo>
                      <a:pt x="470" y="201"/>
                    </a:lnTo>
                    <a:lnTo>
                      <a:pt x="473" y="205"/>
                    </a:lnTo>
                    <a:lnTo>
                      <a:pt x="475" y="207"/>
                    </a:lnTo>
                    <a:lnTo>
                      <a:pt x="478" y="211"/>
                    </a:lnTo>
                    <a:lnTo>
                      <a:pt x="481" y="214"/>
                    </a:lnTo>
                    <a:lnTo>
                      <a:pt x="483" y="216"/>
                    </a:lnTo>
                    <a:lnTo>
                      <a:pt x="485" y="219"/>
                    </a:lnTo>
                    <a:lnTo>
                      <a:pt x="487" y="222"/>
                    </a:lnTo>
                    <a:lnTo>
                      <a:pt x="490" y="224"/>
                    </a:lnTo>
                    <a:lnTo>
                      <a:pt x="492" y="227"/>
                    </a:lnTo>
                    <a:lnTo>
                      <a:pt x="495" y="230"/>
                    </a:lnTo>
                    <a:lnTo>
                      <a:pt x="498" y="232"/>
                    </a:lnTo>
                    <a:lnTo>
                      <a:pt x="499" y="236"/>
                    </a:lnTo>
                    <a:lnTo>
                      <a:pt x="502" y="237"/>
                    </a:lnTo>
                    <a:lnTo>
                      <a:pt x="505" y="241"/>
                    </a:lnTo>
                    <a:lnTo>
                      <a:pt x="505" y="244"/>
                    </a:lnTo>
                    <a:lnTo>
                      <a:pt x="507" y="247"/>
                    </a:lnTo>
                    <a:lnTo>
                      <a:pt x="509" y="249"/>
                    </a:lnTo>
                    <a:lnTo>
                      <a:pt x="512" y="250"/>
                    </a:lnTo>
                    <a:lnTo>
                      <a:pt x="512" y="253"/>
                    </a:lnTo>
                    <a:lnTo>
                      <a:pt x="511" y="257"/>
                    </a:lnTo>
                    <a:lnTo>
                      <a:pt x="511" y="260"/>
                    </a:lnTo>
                    <a:lnTo>
                      <a:pt x="509" y="262"/>
                    </a:lnTo>
                    <a:lnTo>
                      <a:pt x="509" y="265"/>
                    </a:lnTo>
                    <a:lnTo>
                      <a:pt x="508" y="267"/>
                    </a:lnTo>
                    <a:lnTo>
                      <a:pt x="508" y="270"/>
                    </a:lnTo>
                    <a:lnTo>
                      <a:pt x="508" y="274"/>
                    </a:lnTo>
                    <a:lnTo>
                      <a:pt x="508" y="277"/>
                    </a:lnTo>
                    <a:lnTo>
                      <a:pt x="508" y="279"/>
                    </a:lnTo>
                    <a:lnTo>
                      <a:pt x="508" y="283"/>
                    </a:lnTo>
                    <a:lnTo>
                      <a:pt x="509" y="286"/>
                    </a:lnTo>
                    <a:lnTo>
                      <a:pt x="511" y="288"/>
                    </a:lnTo>
                    <a:lnTo>
                      <a:pt x="513" y="292"/>
                    </a:lnTo>
                    <a:lnTo>
                      <a:pt x="516" y="295"/>
                    </a:lnTo>
                    <a:lnTo>
                      <a:pt x="517" y="298"/>
                    </a:lnTo>
                    <a:lnTo>
                      <a:pt x="520" y="300"/>
                    </a:lnTo>
                    <a:lnTo>
                      <a:pt x="521" y="303"/>
                    </a:lnTo>
                    <a:lnTo>
                      <a:pt x="522" y="305"/>
                    </a:lnTo>
                    <a:lnTo>
                      <a:pt x="525" y="308"/>
                    </a:lnTo>
                    <a:lnTo>
                      <a:pt x="529" y="311"/>
                    </a:lnTo>
                    <a:lnTo>
                      <a:pt x="532" y="311"/>
                    </a:lnTo>
                    <a:lnTo>
                      <a:pt x="534" y="312"/>
                    </a:lnTo>
                    <a:lnTo>
                      <a:pt x="537" y="312"/>
                    </a:lnTo>
                    <a:lnTo>
                      <a:pt x="539" y="312"/>
                    </a:lnTo>
                    <a:lnTo>
                      <a:pt x="543" y="311"/>
                    </a:lnTo>
                    <a:lnTo>
                      <a:pt x="546" y="311"/>
                    </a:lnTo>
                    <a:lnTo>
                      <a:pt x="549" y="311"/>
                    </a:lnTo>
                    <a:lnTo>
                      <a:pt x="553" y="311"/>
                    </a:lnTo>
                    <a:lnTo>
                      <a:pt x="557" y="311"/>
                    </a:lnTo>
                    <a:lnTo>
                      <a:pt x="559" y="311"/>
                    </a:lnTo>
                    <a:lnTo>
                      <a:pt x="562" y="311"/>
                    </a:lnTo>
                    <a:lnTo>
                      <a:pt x="564" y="311"/>
                    </a:lnTo>
                    <a:lnTo>
                      <a:pt x="567" y="311"/>
                    </a:lnTo>
                    <a:lnTo>
                      <a:pt x="571" y="312"/>
                    </a:lnTo>
                    <a:lnTo>
                      <a:pt x="574" y="313"/>
                    </a:lnTo>
                    <a:lnTo>
                      <a:pt x="576" y="315"/>
                    </a:lnTo>
                    <a:lnTo>
                      <a:pt x="579" y="317"/>
                    </a:lnTo>
                    <a:lnTo>
                      <a:pt x="583" y="320"/>
                    </a:lnTo>
                    <a:lnTo>
                      <a:pt x="585" y="321"/>
                    </a:lnTo>
                    <a:lnTo>
                      <a:pt x="591" y="328"/>
                    </a:lnTo>
                    <a:lnTo>
                      <a:pt x="585" y="326"/>
                    </a:lnTo>
                    <a:lnTo>
                      <a:pt x="583" y="329"/>
                    </a:lnTo>
                    <a:lnTo>
                      <a:pt x="579" y="332"/>
                    </a:lnTo>
                    <a:lnTo>
                      <a:pt x="577" y="337"/>
                    </a:lnTo>
                    <a:lnTo>
                      <a:pt x="575" y="343"/>
                    </a:lnTo>
                    <a:lnTo>
                      <a:pt x="575" y="347"/>
                    </a:lnTo>
                    <a:lnTo>
                      <a:pt x="576" y="350"/>
                    </a:lnTo>
                    <a:lnTo>
                      <a:pt x="576" y="351"/>
                    </a:lnTo>
                    <a:lnTo>
                      <a:pt x="580" y="360"/>
                    </a:lnTo>
                    <a:lnTo>
                      <a:pt x="584" y="364"/>
                    </a:lnTo>
                    <a:lnTo>
                      <a:pt x="587" y="366"/>
                    </a:lnTo>
                    <a:lnTo>
                      <a:pt x="589" y="370"/>
                    </a:lnTo>
                    <a:lnTo>
                      <a:pt x="588" y="371"/>
                    </a:lnTo>
                    <a:lnTo>
                      <a:pt x="580" y="371"/>
                    </a:lnTo>
                    <a:lnTo>
                      <a:pt x="567" y="368"/>
                    </a:lnTo>
                    <a:lnTo>
                      <a:pt x="566" y="368"/>
                    </a:lnTo>
                    <a:lnTo>
                      <a:pt x="560" y="368"/>
                    </a:lnTo>
                    <a:lnTo>
                      <a:pt x="555" y="370"/>
                    </a:lnTo>
                    <a:lnTo>
                      <a:pt x="553" y="370"/>
                    </a:lnTo>
                    <a:lnTo>
                      <a:pt x="550" y="372"/>
                    </a:lnTo>
                    <a:lnTo>
                      <a:pt x="546" y="381"/>
                    </a:lnTo>
                    <a:lnTo>
                      <a:pt x="539" y="389"/>
                    </a:lnTo>
                    <a:lnTo>
                      <a:pt x="537" y="393"/>
                    </a:lnTo>
                    <a:lnTo>
                      <a:pt x="536" y="396"/>
                    </a:lnTo>
                    <a:lnTo>
                      <a:pt x="537" y="397"/>
                    </a:lnTo>
                    <a:lnTo>
                      <a:pt x="536" y="398"/>
                    </a:lnTo>
                    <a:lnTo>
                      <a:pt x="534" y="400"/>
                    </a:lnTo>
                    <a:lnTo>
                      <a:pt x="516" y="402"/>
                    </a:lnTo>
                    <a:lnTo>
                      <a:pt x="515" y="404"/>
                    </a:lnTo>
                    <a:lnTo>
                      <a:pt x="511" y="404"/>
                    </a:lnTo>
                    <a:lnTo>
                      <a:pt x="492" y="409"/>
                    </a:lnTo>
                    <a:lnTo>
                      <a:pt x="488" y="409"/>
                    </a:lnTo>
                    <a:lnTo>
                      <a:pt x="477" y="411"/>
                    </a:lnTo>
                    <a:lnTo>
                      <a:pt x="474" y="413"/>
                    </a:lnTo>
                    <a:lnTo>
                      <a:pt x="469" y="421"/>
                    </a:lnTo>
                    <a:lnTo>
                      <a:pt x="460" y="435"/>
                    </a:lnTo>
                    <a:lnTo>
                      <a:pt x="458" y="440"/>
                    </a:lnTo>
                    <a:lnTo>
                      <a:pt x="457" y="442"/>
                    </a:lnTo>
                    <a:lnTo>
                      <a:pt x="437" y="472"/>
                    </a:lnTo>
                    <a:lnTo>
                      <a:pt x="435" y="476"/>
                    </a:lnTo>
                    <a:lnTo>
                      <a:pt x="430" y="481"/>
                    </a:lnTo>
                    <a:lnTo>
                      <a:pt x="424" y="486"/>
                    </a:lnTo>
                    <a:lnTo>
                      <a:pt x="415" y="494"/>
                    </a:lnTo>
                    <a:lnTo>
                      <a:pt x="411" y="494"/>
                    </a:lnTo>
                    <a:lnTo>
                      <a:pt x="409" y="495"/>
                    </a:lnTo>
                    <a:lnTo>
                      <a:pt x="397" y="495"/>
                    </a:lnTo>
                    <a:lnTo>
                      <a:pt x="393" y="491"/>
                    </a:lnTo>
                    <a:lnTo>
                      <a:pt x="390" y="487"/>
                    </a:lnTo>
                    <a:lnTo>
                      <a:pt x="382" y="477"/>
                    </a:lnTo>
                    <a:lnTo>
                      <a:pt x="381" y="477"/>
                    </a:lnTo>
                    <a:lnTo>
                      <a:pt x="377" y="481"/>
                    </a:lnTo>
                    <a:lnTo>
                      <a:pt x="372" y="508"/>
                    </a:lnTo>
                    <a:lnTo>
                      <a:pt x="369" y="518"/>
                    </a:lnTo>
                    <a:lnTo>
                      <a:pt x="367" y="525"/>
                    </a:lnTo>
                    <a:lnTo>
                      <a:pt x="363" y="529"/>
                    </a:lnTo>
                    <a:lnTo>
                      <a:pt x="348" y="540"/>
                    </a:lnTo>
                    <a:lnTo>
                      <a:pt x="344" y="544"/>
                    </a:lnTo>
                    <a:lnTo>
                      <a:pt x="320" y="565"/>
                    </a:lnTo>
                    <a:lnTo>
                      <a:pt x="305" y="575"/>
                    </a:lnTo>
                    <a:lnTo>
                      <a:pt x="303" y="572"/>
                    </a:lnTo>
                    <a:lnTo>
                      <a:pt x="300" y="567"/>
                    </a:lnTo>
                    <a:lnTo>
                      <a:pt x="296" y="565"/>
                    </a:lnTo>
                    <a:lnTo>
                      <a:pt x="295" y="563"/>
                    </a:lnTo>
                    <a:lnTo>
                      <a:pt x="286" y="549"/>
                    </a:lnTo>
                    <a:lnTo>
                      <a:pt x="279" y="542"/>
                    </a:lnTo>
                    <a:lnTo>
                      <a:pt x="272" y="532"/>
                    </a:lnTo>
                    <a:lnTo>
                      <a:pt x="274" y="529"/>
                    </a:lnTo>
                    <a:lnTo>
                      <a:pt x="274" y="529"/>
                    </a:lnTo>
                    <a:lnTo>
                      <a:pt x="275" y="528"/>
                    </a:lnTo>
                    <a:lnTo>
                      <a:pt x="274" y="525"/>
                    </a:lnTo>
                    <a:lnTo>
                      <a:pt x="272" y="528"/>
                    </a:lnTo>
                    <a:lnTo>
                      <a:pt x="271" y="528"/>
                    </a:lnTo>
                    <a:lnTo>
                      <a:pt x="270" y="529"/>
                    </a:lnTo>
                    <a:lnTo>
                      <a:pt x="263" y="524"/>
                    </a:lnTo>
                    <a:lnTo>
                      <a:pt x="261" y="519"/>
                    </a:lnTo>
                    <a:lnTo>
                      <a:pt x="262" y="519"/>
                    </a:lnTo>
                    <a:lnTo>
                      <a:pt x="259" y="516"/>
                    </a:lnTo>
                    <a:lnTo>
                      <a:pt x="257" y="512"/>
                    </a:lnTo>
                    <a:lnTo>
                      <a:pt x="253" y="507"/>
                    </a:lnTo>
                    <a:lnTo>
                      <a:pt x="250" y="504"/>
                    </a:lnTo>
                    <a:lnTo>
                      <a:pt x="234" y="486"/>
                    </a:lnTo>
                    <a:lnTo>
                      <a:pt x="233" y="483"/>
                    </a:lnTo>
                    <a:lnTo>
                      <a:pt x="233" y="482"/>
                    </a:lnTo>
                    <a:lnTo>
                      <a:pt x="233" y="480"/>
                    </a:lnTo>
                    <a:lnTo>
                      <a:pt x="234" y="480"/>
                    </a:lnTo>
                    <a:lnTo>
                      <a:pt x="234" y="482"/>
                    </a:lnTo>
                    <a:lnTo>
                      <a:pt x="237" y="483"/>
                    </a:lnTo>
                    <a:lnTo>
                      <a:pt x="240" y="485"/>
                    </a:lnTo>
                    <a:lnTo>
                      <a:pt x="241" y="485"/>
                    </a:lnTo>
                    <a:lnTo>
                      <a:pt x="242" y="482"/>
                    </a:lnTo>
                    <a:lnTo>
                      <a:pt x="244" y="477"/>
                    </a:lnTo>
                    <a:lnTo>
                      <a:pt x="244" y="473"/>
                    </a:lnTo>
                    <a:lnTo>
                      <a:pt x="240" y="466"/>
                    </a:lnTo>
                    <a:lnTo>
                      <a:pt x="236" y="461"/>
                    </a:lnTo>
                    <a:lnTo>
                      <a:pt x="232" y="457"/>
                    </a:lnTo>
                    <a:lnTo>
                      <a:pt x="228" y="455"/>
                    </a:lnTo>
                    <a:lnTo>
                      <a:pt x="227" y="453"/>
                    </a:lnTo>
                    <a:lnTo>
                      <a:pt x="220" y="449"/>
                    </a:lnTo>
                    <a:lnTo>
                      <a:pt x="217" y="444"/>
                    </a:lnTo>
                    <a:lnTo>
                      <a:pt x="215" y="438"/>
                    </a:lnTo>
                    <a:lnTo>
                      <a:pt x="216" y="436"/>
                    </a:lnTo>
                    <a:lnTo>
                      <a:pt x="217" y="435"/>
                    </a:lnTo>
                    <a:lnTo>
                      <a:pt x="220" y="434"/>
                    </a:lnTo>
                    <a:lnTo>
                      <a:pt x="220" y="436"/>
                    </a:lnTo>
                    <a:lnTo>
                      <a:pt x="223" y="436"/>
                    </a:lnTo>
                    <a:lnTo>
                      <a:pt x="227" y="432"/>
                    </a:lnTo>
                    <a:lnTo>
                      <a:pt x="227" y="431"/>
                    </a:lnTo>
                    <a:lnTo>
                      <a:pt x="224" y="432"/>
                    </a:lnTo>
                    <a:lnTo>
                      <a:pt x="229" y="427"/>
                    </a:lnTo>
                    <a:lnTo>
                      <a:pt x="231" y="423"/>
                    </a:lnTo>
                    <a:lnTo>
                      <a:pt x="231" y="419"/>
                    </a:lnTo>
                    <a:lnTo>
                      <a:pt x="229" y="413"/>
                    </a:lnTo>
                    <a:lnTo>
                      <a:pt x="227" y="409"/>
                    </a:lnTo>
                    <a:lnTo>
                      <a:pt x="220" y="400"/>
                    </a:lnTo>
                    <a:lnTo>
                      <a:pt x="215" y="393"/>
                    </a:lnTo>
                    <a:lnTo>
                      <a:pt x="210" y="388"/>
                    </a:lnTo>
                    <a:lnTo>
                      <a:pt x="202" y="380"/>
                    </a:lnTo>
                    <a:lnTo>
                      <a:pt x="198" y="375"/>
                    </a:lnTo>
                    <a:lnTo>
                      <a:pt x="186" y="366"/>
                    </a:lnTo>
                    <a:lnTo>
                      <a:pt x="190" y="366"/>
                    </a:lnTo>
                    <a:lnTo>
                      <a:pt x="194" y="363"/>
                    </a:lnTo>
                    <a:lnTo>
                      <a:pt x="193" y="360"/>
                    </a:lnTo>
                    <a:lnTo>
                      <a:pt x="189" y="364"/>
                    </a:lnTo>
                    <a:lnTo>
                      <a:pt x="186" y="362"/>
                    </a:lnTo>
                    <a:lnTo>
                      <a:pt x="185" y="360"/>
                    </a:lnTo>
                    <a:lnTo>
                      <a:pt x="181" y="358"/>
                    </a:lnTo>
                    <a:lnTo>
                      <a:pt x="172" y="350"/>
                    </a:lnTo>
                    <a:lnTo>
                      <a:pt x="173" y="349"/>
                    </a:lnTo>
                    <a:lnTo>
                      <a:pt x="172" y="349"/>
                    </a:lnTo>
                    <a:lnTo>
                      <a:pt x="170" y="350"/>
                    </a:lnTo>
                    <a:lnTo>
                      <a:pt x="160" y="342"/>
                    </a:lnTo>
                    <a:lnTo>
                      <a:pt x="157" y="339"/>
                    </a:lnTo>
                    <a:lnTo>
                      <a:pt x="147" y="329"/>
                    </a:lnTo>
                    <a:lnTo>
                      <a:pt x="130" y="313"/>
                    </a:lnTo>
                    <a:lnTo>
                      <a:pt x="114" y="303"/>
                    </a:lnTo>
                    <a:lnTo>
                      <a:pt x="110" y="299"/>
                    </a:lnTo>
                    <a:lnTo>
                      <a:pt x="101" y="291"/>
                    </a:lnTo>
                    <a:lnTo>
                      <a:pt x="93" y="285"/>
                    </a:lnTo>
                    <a:lnTo>
                      <a:pt x="83" y="274"/>
                    </a:lnTo>
                    <a:lnTo>
                      <a:pt x="75" y="266"/>
                    </a:lnTo>
                    <a:lnTo>
                      <a:pt x="70" y="262"/>
                    </a:lnTo>
                    <a:lnTo>
                      <a:pt x="68" y="258"/>
                    </a:lnTo>
                    <a:lnTo>
                      <a:pt x="64" y="252"/>
                    </a:lnTo>
                    <a:lnTo>
                      <a:pt x="64" y="249"/>
                    </a:lnTo>
                    <a:lnTo>
                      <a:pt x="63" y="247"/>
                    </a:lnTo>
                    <a:lnTo>
                      <a:pt x="64" y="244"/>
                    </a:lnTo>
                    <a:lnTo>
                      <a:pt x="64" y="241"/>
                    </a:lnTo>
                    <a:lnTo>
                      <a:pt x="62" y="236"/>
                    </a:lnTo>
                    <a:lnTo>
                      <a:pt x="56" y="231"/>
                    </a:lnTo>
                    <a:lnTo>
                      <a:pt x="55" y="228"/>
                    </a:lnTo>
                    <a:lnTo>
                      <a:pt x="53" y="227"/>
                    </a:lnTo>
                    <a:lnTo>
                      <a:pt x="39" y="215"/>
                    </a:lnTo>
                    <a:lnTo>
                      <a:pt x="38" y="213"/>
                    </a:lnTo>
                    <a:lnTo>
                      <a:pt x="37" y="210"/>
                    </a:lnTo>
                    <a:lnTo>
                      <a:pt x="36" y="209"/>
                    </a:lnTo>
                    <a:lnTo>
                      <a:pt x="33" y="207"/>
                    </a:lnTo>
                    <a:lnTo>
                      <a:pt x="30" y="205"/>
                    </a:lnTo>
                    <a:lnTo>
                      <a:pt x="26" y="203"/>
                    </a:lnTo>
                    <a:lnTo>
                      <a:pt x="21" y="198"/>
                    </a:lnTo>
                    <a:lnTo>
                      <a:pt x="17" y="197"/>
                    </a:lnTo>
                    <a:lnTo>
                      <a:pt x="11" y="193"/>
                    </a:lnTo>
                    <a:lnTo>
                      <a:pt x="11" y="192"/>
                    </a:lnTo>
                    <a:lnTo>
                      <a:pt x="12" y="192"/>
                    </a:lnTo>
                    <a:lnTo>
                      <a:pt x="16" y="193"/>
                    </a:lnTo>
                    <a:lnTo>
                      <a:pt x="19" y="193"/>
                    </a:lnTo>
                    <a:lnTo>
                      <a:pt x="20" y="192"/>
                    </a:lnTo>
                    <a:lnTo>
                      <a:pt x="21" y="190"/>
                    </a:lnTo>
                    <a:lnTo>
                      <a:pt x="20" y="190"/>
                    </a:lnTo>
                    <a:lnTo>
                      <a:pt x="19" y="192"/>
                    </a:lnTo>
                    <a:lnTo>
                      <a:pt x="16" y="192"/>
                    </a:lnTo>
                    <a:lnTo>
                      <a:pt x="13" y="190"/>
                    </a:lnTo>
                    <a:lnTo>
                      <a:pt x="11" y="189"/>
                    </a:lnTo>
                    <a:lnTo>
                      <a:pt x="3" y="181"/>
                    </a:lnTo>
                    <a:lnTo>
                      <a:pt x="3" y="180"/>
                    </a:lnTo>
                    <a:lnTo>
                      <a:pt x="3" y="178"/>
                    </a:lnTo>
                    <a:lnTo>
                      <a:pt x="1" y="177"/>
                    </a:lnTo>
                    <a:lnTo>
                      <a:pt x="0" y="177"/>
                    </a:lnTo>
                    <a:lnTo>
                      <a:pt x="3" y="168"/>
                    </a:lnTo>
                    <a:lnTo>
                      <a:pt x="3" y="160"/>
                    </a:lnTo>
                    <a:lnTo>
                      <a:pt x="7" y="155"/>
                    </a:lnTo>
                    <a:lnTo>
                      <a:pt x="8" y="151"/>
                    </a:lnTo>
                    <a:lnTo>
                      <a:pt x="8" y="147"/>
                    </a:lnTo>
                    <a:lnTo>
                      <a:pt x="7" y="139"/>
                    </a:lnTo>
                    <a:lnTo>
                      <a:pt x="8" y="133"/>
                    </a:lnTo>
                    <a:lnTo>
                      <a:pt x="11" y="129"/>
                    </a:lnTo>
                    <a:lnTo>
                      <a:pt x="13" y="125"/>
                    </a:lnTo>
                    <a:lnTo>
                      <a:pt x="17" y="120"/>
                    </a:lnTo>
                    <a:lnTo>
                      <a:pt x="17" y="114"/>
                    </a:lnTo>
                    <a:lnTo>
                      <a:pt x="16" y="104"/>
                    </a:lnTo>
                    <a:lnTo>
                      <a:pt x="16" y="96"/>
                    </a:lnTo>
                    <a:lnTo>
                      <a:pt x="15" y="88"/>
                    </a:lnTo>
                    <a:lnTo>
                      <a:pt x="16" y="83"/>
                    </a:lnTo>
                    <a:lnTo>
                      <a:pt x="17" y="79"/>
                    </a:lnTo>
                    <a:lnTo>
                      <a:pt x="20" y="74"/>
                    </a:lnTo>
                    <a:lnTo>
                      <a:pt x="25" y="67"/>
                    </a:lnTo>
                    <a:lnTo>
                      <a:pt x="37" y="55"/>
                    </a:lnTo>
                    <a:lnTo>
                      <a:pt x="45" y="45"/>
                    </a:lnTo>
                    <a:lnTo>
                      <a:pt x="49" y="40"/>
                    </a:lnTo>
                    <a:lnTo>
                      <a:pt x="53" y="36"/>
                    </a:lnTo>
                    <a:lnTo>
                      <a:pt x="59" y="32"/>
                    </a:lnTo>
                    <a:lnTo>
                      <a:pt x="71" y="29"/>
                    </a:lnTo>
                    <a:lnTo>
                      <a:pt x="77" y="29"/>
                    </a:lnTo>
                    <a:lnTo>
                      <a:pt x="79" y="29"/>
                    </a:lnTo>
                    <a:lnTo>
                      <a:pt x="84" y="31"/>
                    </a:lnTo>
                    <a:lnTo>
                      <a:pt x="87" y="31"/>
                    </a:lnTo>
                    <a:lnTo>
                      <a:pt x="89" y="31"/>
                    </a:lnTo>
                    <a:lnTo>
                      <a:pt x="96" y="28"/>
                    </a:lnTo>
                    <a:lnTo>
                      <a:pt x="98" y="25"/>
                    </a:lnTo>
                    <a:lnTo>
                      <a:pt x="104" y="21"/>
                    </a:lnTo>
                    <a:lnTo>
                      <a:pt x="106" y="17"/>
                    </a:lnTo>
                    <a:lnTo>
                      <a:pt x="115" y="7"/>
                    </a:lnTo>
                    <a:lnTo>
                      <a:pt x="119" y="3"/>
                    </a:lnTo>
                    <a:lnTo>
                      <a:pt x="122" y="0"/>
                    </a:lnTo>
                    <a:lnTo>
                      <a:pt x="126" y="2"/>
                    </a:lnTo>
                    <a:lnTo>
                      <a:pt x="136" y="7"/>
                    </a:lnTo>
                    <a:lnTo>
                      <a:pt x="144" y="11"/>
                    </a:lnTo>
                    <a:lnTo>
                      <a:pt x="153" y="16"/>
                    </a:lnTo>
                    <a:lnTo>
                      <a:pt x="157" y="19"/>
                    </a:lnTo>
                    <a:lnTo>
                      <a:pt x="160" y="21"/>
                    </a:lnTo>
                    <a:lnTo>
                      <a:pt x="161" y="23"/>
                    </a:lnTo>
                    <a:lnTo>
                      <a:pt x="163" y="24"/>
                    </a:lnTo>
                    <a:lnTo>
                      <a:pt x="168" y="31"/>
                    </a:lnTo>
                    <a:lnTo>
                      <a:pt x="176" y="46"/>
                    </a:lnTo>
                    <a:lnTo>
                      <a:pt x="180" y="50"/>
                    </a:lnTo>
                    <a:lnTo>
                      <a:pt x="181" y="52"/>
                    </a:lnTo>
                    <a:lnTo>
                      <a:pt x="186" y="61"/>
                    </a:lnTo>
                    <a:lnTo>
                      <a:pt x="189" y="63"/>
                    </a:lnTo>
                    <a:lnTo>
                      <a:pt x="190" y="63"/>
                    </a:lnTo>
                    <a:lnTo>
                      <a:pt x="190" y="65"/>
                    </a:lnTo>
                    <a:lnTo>
                      <a:pt x="193" y="66"/>
                    </a:lnTo>
                    <a:lnTo>
                      <a:pt x="220" y="75"/>
                    </a:lnTo>
                    <a:lnTo>
                      <a:pt x="223" y="76"/>
                    </a:lnTo>
                    <a:lnTo>
                      <a:pt x="233" y="82"/>
                    </a:lnTo>
                    <a:lnTo>
                      <a:pt x="237" y="83"/>
                    </a:lnTo>
                    <a:lnTo>
                      <a:pt x="249" y="89"/>
                    </a:lnTo>
                    <a:lnTo>
                      <a:pt x="254" y="91"/>
                    </a:lnTo>
                    <a:lnTo>
                      <a:pt x="257" y="89"/>
                    </a:lnTo>
                    <a:lnTo>
                      <a:pt x="259" y="88"/>
                    </a:lnTo>
                    <a:close/>
                  </a:path>
                </a:pathLst>
              </a:custGeom>
              <a:solidFill>
                <a:schemeClr val="accent1"/>
              </a:solidFill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1998" y="2729"/>
                <a:ext cx="662" cy="736"/>
              </a:xfrm>
              <a:custGeom>
                <a:avLst/>
                <a:gdLst/>
                <a:ahLst/>
                <a:cxnLst>
                  <a:cxn ang="0">
                    <a:pos x="582" y="173"/>
                  </a:cxn>
                  <a:cxn ang="0">
                    <a:pos x="604" y="186"/>
                  </a:cxn>
                  <a:cxn ang="0">
                    <a:pos x="593" y="216"/>
                  </a:cxn>
                  <a:cxn ang="0">
                    <a:pos x="635" y="222"/>
                  </a:cxn>
                  <a:cxn ang="0">
                    <a:pos x="641" y="246"/>
                  </a:cxn>
                  <a:cxn ang="0">
                    <a:pos x="657" y="277"/>
                  </a:cxn>
                  <a:cxn ang="0">
                    <a:pos x="644" y="312"/>
                  </a:cxn>
                  <a:cxn ang="0">
                    <a:pos x="624" y="334"/>
                  </a:cxn>
                  <a:cxn ang="0">
                    <a:pos x="598" y="347"/>
                  </a:cxn>
                  <a:cxn ang="0">
                    <a:pos x="587" y="376"/>
                  </a:cxn>
                  <a:cxn ang="0">
                    <a:pos x="580" y="406"/>
                  </a:cxn>
                  <a:cxn ang="0">
                    <a:pos x="563" y="427"/>
                  </a:cxn>
                  <a:cxn ang="0">
                    <a:pos x="548" y="448"/>
                  </a:cxn>
                  <a:cxn ang="0">
                    <a:pos x="529" y="466"/>
                  </a:cxn>
                  <a:cxn ang="0">
                    <a:pos x="508" y="486"/>
                  </a:cxn>
                  <a:cxn ang="0">
                    <a:pos x="496" y="511"/>
                  </a:cxn>
                  <a:cxn ang="0">
                    <a:pos x="485" y="536"/>
                  </a:cxn>
                  <a:cxn ang="0">
                    <a:pos x="467" y="555"/>
                  </a:cxn>
                  <a:cxn ang="0">
                    <a:pos x="446" y="574"/>
                  </a:cxn>
                  <a:cxn ang="0">
                    <a:pos x="432" y="593"/>
                  </a:cxn>
                  <a:cxn ang="0">
                    <a:pos x="420" y="616"/>
                  </a:cxn>
                  <a:cxn ang="0">
                    <a:pos x="399" y="619"/>
                  </a:cxn>
                  <a:cxn ang="0">
                    <a:pos x="373" y="623"/>
                  </a:cxn>
                  <a:cxn ang="0">
                    <a:pos x="374" y="644"/>
                  </a:cxn>
                  <a:cxn ang="0">
                    <a:pos x="368" y="674"/>
                  </a:cxn>
                  <a:cxn ang="0">
                    <a:pos x="348" y="715"/>
                  </a:cxn>
                  <a:cxn ang="0">
                    <a:pos x="314" y="733"/>
                  </a:cxn>
                  <a:cxn ang="0">
                    <a:pos x="285" y="705"/>
                  </a:cxn>
                  <a:cxn ang="0">
                    <a:pos x="262" y="689"/>
                  </a:cxn>
                  <a:cxn ang="0">
                    <a:pos x="218" y="689"/>
                  </a:cxn>
                  <a:cxn ang="0">
                    <a:pos x="175" y="688"/>
                  </a:cxn>
                  <a:cxn ang="0">
                    <a:pos x="144" y="665"/>
                  </a:cxn>
                  <a:cxn ang="0">
                    <a:pos x="111" y="647"/>
                  </a:cxn>
                  <a:cxn ang="0">
                    <a:pos x="108" y="621"/>
                  </a:cxn>
                  <a:cxn ang="0">
                    <a:pos x="101" y="593"/>
                  </a:cxn>
                  <a:cxn ang="0">
                    <a:pos x="81" y="574"/>
                  </a:cxn>
                  <a:cxn ang="0">
                    <a:pos x="76" y="554"/>
                  </a:cxn>
                  <a:cxn ang="0">
                    <a:pos x="47" y="550"/>
                  </a:cxn>
                  <a:cxn ang="0">
                    <a:pos x="36" y="536"/>
                  </a:cxn>
                  <a:cxn ang="0">
                    <a:pos x="21" y="525"/>
                  </a:cxn>
                  <a:cxn ang="0">
                    <a:pos x="5" y="510"/>
                  </a:cxn>
                  <a:cxn ang="0">
                    <a:pos x="8" y="491"/>
                  </a:cxn>
                  <a:cxn ang="0">
                    <a:pos x="26" y="470"/>
                  </a:cxn>
                  <a:cxn ang="0">
                    <a:pos x="46" y="451"/>
                  </a:cxn>
                  <a:cxn ang="0">
                    <a:pos x="78" y="448"/>
                  </a:cxn>
                  <a:cxn ang="0">
                    <a:pos x="107" y="448"/>
                  </a:cxn>
                  <a:cxn ang="0">
                    <a:pos x="123" y="440"/>
                  </a:cxn>
                  <a:cxn ang="0">
                    <a:pos x="155" y="428"/>
                  </a:cxn>
                  <a:cxn ang="0">
                    <a:pos x="188" y="401"/>
                  </a:cxn>
                  <a:cxn ang="0">
                    <a:pos x="193" y="358"/>
                  </a:cxn>
                  <a:cxn ang="0">
                    <a:pos x="187" y="317"/>
                  </a:cxn>
                  <a:cxn ang="0">
                    <a:pos x="154" y="291"/>
                  </a:cxn>
                  <a:cxn ang="0">
                    <a:pos x="182" y="267"/>
                  </a:cxn>
                  <a:cxn ang="0">
                    <a:pos x="170" y="222"/>
                  </a:cxn>
                  <a:cxn ang="0">
                    <a:pos x="166" y="178"/>
                  </a:cxn>
                  <a:cxn ang="0">
                    <a:pos x="167" y="134"/>
                  </a:cxn>
                  <a:cxn ang="0">
                    <a:pos x="197" y="92"/>
                  </a:cxn>
                  <a:cxn ang="0">
                    <a:pos x="272" y="104"/>
                  </a:cxn>
                  <a:cxn ang="0">
                    <a:pos x="344" y="121"/>
                  </a:cxn>
                  <a:cxn ang="0">
                    <a:pos x="436" y="3"/>
                  </a:cxn>
                  <a:cxn ang="0">
                    <a:pos x="500" y="88"/>
                  </a:cxn>
                  <a:cxn ang="0">
                    <a:pos x="519" y="127"/>
                  </a:cxn>
                  <a:cxn ang="0">
                    <a:pos x="569" y="138"/>
                  </a:cxn>
                </a:cxnLst>
                <a:rect l="0" t="0" r="r" b="b"/>
                <a:pathLst>
                  <a:path w="662" h="736">
                    <a:moveTo>
                      <a:pt x="572" y="135"/>
                    </a:moveTo>
                    <a:lnTo>
                      <a:pt x="573" y="148"/>
                    </a:lnTo>
                    <a:lnTo>
                      <a:pt x="574" y="151"/>
                    </a:lnTo>
                    <a:lnTo>
                      <a:pt x="574" y="153"/>
                    </a:lnTo>
                    <a:lnTo>
                      <a:pt x="576" y="156"/>
                    </a:lnTo>
                    <a:lnTo>
                      <a:pt x="578" y="159"/>
                    </a:lnTo>
                    <a:lnTo>
                      <a:pt x="581" y="160"/>
                    </a:lnTo>
                    <a:lnTo>
                      <a:pt x="585" y="160"/>
                    </a:lnTo>
                    <a:lnTo>
                      <a:pt x="587" y="161"/>
                    </a:lnTo>
                    <a:lnTo>
                      <a:pt x="590" y="164"/>
                    </a:lnTo>
                    <a:lnTo>
                      <a:pt x="590" y="167"/>
                    </a:lnTo>
                    <a:lnTo>
                      <a:pt x="590" y="169"/>
                    </a:lnTo>
                    <a:lnTo>
                      <a:pt x="589" y="172"/>
                    </a:lnTo>
                    <a:lnTo>
                      <a:pt x="585" y="173"/>
                    </a:lnTo>
                    <a:lnTo>
                      <a:pt x="582" y="173"/>
                    </a:lnTo>
                    <a:lnTo>
                      <a:pt x="580" y="173"/>
                    </a:lnTo>
                    <a:lnTo>
                      <a:pt x="577" y="173"/>
                    </a:lnTo>
                    <a:lnTo>
                      <a:pt x="576" y="177"/>
                    </a:lnTo>
                    <a:lnTo>
                      <a:pt x="578" y="180"/>
                    </a:lnTo>
                    <a:lnTo>
                      <a:pt x="581" y="182"/>
                    </a:lnTo>
                    <a:lnTo>
                      <a:pt x="584" y="184"/>
                    </a:lnTo>
                    <a:lnTo>
                      <a:pt x="586" y="186"/>
                    </a:lnTo>
                    <a:lnTo>
                      <a:pt x="589" y="187"/>
                    </a:lnTo>
                    <a:lnTo>
                      <a:pt x="591" y="189"/>
                    </a:lnTo>
                    <a:lnTo>
                      <a:pt x="593" y="186"/>
                    </a:lnTo>
                    <a:lnTo>
                      <a:pt x="594" y="184"/>
                    </a:lnTo>
                    <a:lnTo>
                      <a:pt x="597" y="181"/>
                    </a:lnTo>
                    <a:lnTo>
                      <a:pt x="599" y="182"/>
                    </a:lnTo>
                    <a:lnTo>
                      <a:pt x="602" y="184"/>
                    </a:lnTo>
                    <a:lnTo>
                      <a:pt x="604" y="186"/>
                    </a:lnTo>
                    <a:lnTo>
                      <a:pt x="604" y="190"/>
                    </a:lnTo>
                    <a:lnTo>
                      <a:pt x="602" y="193"/>
                    </a:lnTo>
                    <a:lnTo>
                      <a:pt x="599" y="194"/>
                    </a:lnTo>
                    <a:lnTo>
                      <a:pt x="595" y="195"/>
                    </a:lnTo>
                    <a:lnTo>
                      <a:pt x="593" y="197"/>
                    </a:lnTo>
                    <a:lnTo>
                      <a:pt x="591" y="201"/>
                    </a:lnTo>
                    <a:lnTo>
                      <a:pt x="589" y="203"/>
                    </a:lnTo>
                    <a:lnTo>
                      <a:pt x="586" y="205"/>
                    </a:lnTo>
                    <a:lnTo>
                      <a:pt x="584" y="206"/>
                    </a:lnTo>
                    <a:lnTo>
                      <a:pt x="581" y="208"/>
                    </a:lnTo>
                    <a:lnTo>
                      <a:pt x="582" y="211"/>
                    </a:lnTo>
                    <a:lnTo>
                      <a:pt x="584" y="214"/>
                    </a:lnTo>
                    <a:lnTo>
                      <a:pt x="586" y="216"/>
                    </a:lnTo>
                    <a:lnTo>
                      <a:pt x="590" y="216"/>
                    </a:lnTo>
                    <a:lnTo>
                      <a:pt x="593" y="216"/>
                    </a:lnTo>
                    <a:lnTo>
                      <a:pt x="595" y="216"/>
                    </a:lnTo>
                    <a:lnTo>
                      <a:pt x="599" y="216"/>
                    </a:lnTo>
                    <a:lnTo>
                      <a:pt x="602" y="218"/>
                    </a:lnTo>
                    <a:lnTo>
                      <a:pt x="604" y="219"/>
                    </a:lnTo>
                    <a:lnTo>
                      <a:pt x="606" y="222"/>
                    </a:lnTo>
                    <a:lnTo>
                      <a:pt x="610" y="223"/>
                    </a:lnTo>
                    <a:lnTo>
                      <a:pt x="612" y="222"/>
                    </a:lnTo>
                    <a:lnTo>
                      <a:pt x="615" y="219"/>
                    </a:lnTo>
                    <a:lnTo>
                      <a:pt x="619" y="216"/>
                    </a:lnTo>
                    <a:lnTo>
                      <a:pt x="621" y="216"/>
                    </a:lnTo>
                    <a:lnTo>
                      <a:pt x="624" y="216"/>
                    </a:lnTo>
                    <a:lnTo>
                      <a:pt x="627" y="218"/>
                    </a:lnTo>
                    <a:lnTo>
                      <a:pt x="629" y="220"/>
                    </a:lnTo>
                    <a:lnTo>
                      <a:pt x="632" y="223"/>
                    </a:lnTo>
                    <a:lnTo>
                      <a:pt x="635" y="222"/>
                    </a:lnTo>
                    <a:lnTo>
                      <a:pt x="637" y="219"/>
                    </a:lnTo>
                    <a:lnTo>
                      <a:pt x="641" y="218"/>
                    </a:lnTo>
                    <a:lnTo>
                      <a:pt x="644" y="218"/>
                    </a:lnTo>
                    <a:lnTo>
                      <a:pt x="646" y="220"/>
                    </a:lnTo>
                    <a:lnTo>
                      <a:pt x="646" y="224"/>
                    </a:lnTo>
                    <a:lnTo>
                      <a:pt x="645" y="227"/>
                    </a:lnTo>
                    <a:lnTo>
                      <a:pt x="644" y="229"/>
                    </a:lnTo>
                    <a:lnTo>
                      <a:pt x="642" y="233"/>
                    </a:lnTo>
                    <a:lnTo>
                      <a:pt x="641" y="236"/>
                    </a:lnTo>
                    <a:lnTo>
                      <a:pt x="639" y="239"/>
                    </a:lnTo>
                    <a:lnTo>
                      <a:pt x="637" y="241"/>
                    </a:lnTo>
                    <a:lnTo>
                      <a:pt x="636" y="244"/>
                    </a:lnTo>
                    <a:lnTo>
                      <a:pt x="636" y="248"/>
                    </a:lnTo>
                    <a:lnTo>
                      <a:pt x="639" y="249"/>
                    </a:lnTo>
                    <a:lnTo>
                      <a:pt x="641" y="246"/>
                    </a:lnTo>
                    <a:lnTo>
                      <a:pt x="642" y="244"/>
                    </a:lnTo>
                    <a:lnTo>
                      <a:pt x="644" y="241"/>
                    </a:lnTo>
                    <a:lnTo>
                      <a:pt x="646" y="241"/>
                    </a:lnTo>
                    <a:lnTo>
                      <a:pt x="646" y="245"/>
                    </a:lnTo>
                    <a:lnTo>
                      <a:pt x="646" y="248"/>
                    </a:lnTo>
                    <a:lnTo>
                      <a:pt x="646" y="252"/>
                    </a:lnTo>
                    <a:lnTo>
                      <a:pt x="648" y="254"/>
                    </a:lnTo>
                    <a:lnTo>
                      <a:pt x="650" y="257"/>
                    </a:lnTo>
                    <a:lnTo>
                      <a:pt x="650" y="259"/>
                    </a:lnTo>
                    <a:lnTo>
                      <a:pt x="650" y="263"/>
                    </a:lnTo>
                    <a:lnTo>
                      <a:pt x="650" y="266"/>
                    </a:lnTo>
                    <a:lnTo>
                      <a:pt x="650" y="269"/>
                    </a:lnTo>
                    <a:lnTo>
                      <a:pt x="653" y="273"/>
                    </a:lnTo>
                    <a:lnTo>
                      <a:pt x="656" y="274"/>
                    </a:lnTo>
                    <a:lnTo>
                      <a:pt x="657" y="277"/>
                    </a:lnTo>
                    <a:lnTo>
                      <a:pt x="657" y="279"/>
                    </a:lnTo>
                    <a:lnTo>
                      <a:pt x="658" y="282"/>
                    </a:lnTo>
                    <a:lnTo>
                      <a:pt x="659" y="284"/>
                    </a:lnTo>
                    <a:lnTo>
                      <a:pt x="661" y="288"/>
                    </a:lnTo>
                    <a:lnTo>
                      <a:pt x="662" y="291"/>
                    </a:lnTo>
                    <a:lnTo>
                      <a:pt x="661" y="294"/>
                    </a:lnTo>
                    <a:lnTo>
                      <a:pt x="658" y="296"/>
                    </a:lnTo>
                    <a:lnTo>
                      <a:pt x="656" y="299"/>
                    </a:lnTo>
                    <a:lnTo>
                      <a:pt x="653" y="299"/>
                    </a:lnTo>
                    <a:lnTo>
                      <a:pt x="650" y="300"/>
                    </a:lnTo>
                    <a:lnTo>
                      <a:pt x="646" y="301"/>
                    </a:lnTo>
                    <a:lnTo>
                      <a:pt x="645" y="305"/>
                    </a:lnTo>
                    <a:lnTo>
                      <a:pt x="644" y="307"/>
                    </a:lnTo>
                    <a:lnTo>
                      <a:pt x="644" y="309"/>
                    </a:lnTo>
                    <a:lnTo>
                      <a:pt x="644" y="312"/>
                    </a:lnTo>
                    <a:lnTo>
                      <a:pt x="642" y="313"/>
                    </a:lnTo>
                    <a:lnTo>
                      <a:pt x="641" y="314"/>
                    </a:lnTo>
                    <a:lnTo>
                      <a:pt x="640" y="316"/>
                    </a:lnTo>
                    <a:lnTo>
                      <a:pt x="639" y="317"/>
                    </a:lnTo>
                    <a:lnTo>
                      <a:pt x="637" y="318"/>
                    </a:lnTo>
                    <a:lnTo>
                      <a:pt x="636" y="320"/>
                    </a:lnTo>
                    <a:lnTo>
                      <a:pt x="635" y="321"/>
                    </a:lnTo>
                    <a:lnTo>
                      <a:pt x="633" y="322"/>
                    </a:lnTo>
                    <a:lnTo>
                      <a:pt x="632" y="324"/>
                    </a:lnTo>
                    <a:lnTo>
                      <a:pt x="632" y="326"/>
                    </a:lnTo>
                    <a:lnTo>
                      <a:pt x="631" y="328"/>
                    </a:lnTo>
                    <a:lnTo>
                      <a:pt x="629" y="330"/>
                    </a:lnTo>
                    <a:lnTo>
                      <a:pt x="628" y="331"/>
                    </a:lnTo>
                    <a:lnTo>
                      <a:pt x="625" y="333"/>
                    </a:lnTo>
                    <a:lnTo>
                      <a:pt x="624" y="334"/>
                    </a:lnTo>
                    <a:lnTo>
                      <a:pt x="623" y="334"/>
                    </a:lnTo>
                    <a:lnTo>
                      <a:pt x="620" y="335"/>
                    </a:lnTo>
                    <a:lnTo>
                      <a:pt x="619" y="337"/>
                    </a:lnTo>
                    <a:lnTo>
                      <a:pt x="616" y="337"/>
                    </a:lnTo>
                    <a:lnTo>
                      <a:pt x="615" y="337"/>
                    </a:lnTo>
                    <a:lnTo>
                      <a:pt x="612" y="338"/>
                    </a:lnTo>
                    <a:lnTo>
                      <a:pt x="611" y="339"/>
                    </a:lnTo>
                    <a:lnTo>
                      <a:pt x="608" y="339"/>
                    </a:lnTo>
                    <a:lnTo>
                      <a:pt x="607" y="341"/>
                    </a:lnTo>
                    <a:lnTo>
                      <a:pt x="606" y="342"/>
                    </a:lnTo>
                    <a:lnTo>
                      <a:pt x="604" y="343"/>
                    </a:lnTo>
                    <a:lnTo>
                      <a:pt x="603" y="343"/>
                    </a:lnTo>
                    <a:lnTo>
                      <a:pt x="601" y="345"/>
                    </a:lnTo>
                    <a:lnTo>
                      <a:pt x="599" y="346"/>
                    </a:lnTo>
                    <a:lnTo>
                      <a:pt x="598" y="347"/>
                    </a:lnTo>
                    <a:lnTo>
                      <a:pt x="597" y="348"/>
                    </a:lnTo>
                    <a:lnTo>
                      <a:pt x="595" y="350"/>
                    </a:lnTo>
                    <a:lnTo>
                      <a:pt x="595" y="351"/>
                    </a:lnTo>
                    <a:lnTo>
                      <a:pt x="594" y="354"/>
                    </a:lnTo>
                    <a:lnTo>
                      <a:pt x="593" y="355"/>
                    </a:lnTo>
                    <a:lnTo>
                      <a:pt x="593" y="356"/>
                    </a:lnTo>
                    <a:lnTo>
                      <a:pt x="591" y="359"/>
                    </a:lnTo>
                    <a:lnTo>
                      <a:pt x="591" y="360"/>
                    </a:lnTo>
                    <a:lnTo>
                      <a:pt x="590" y="363"/>
                    </a:lnTo>
                    <a:lnTo>
                      <a:pt x="590" y="366"/>
                    </a:lnTo>
                    <a:lnTo>
                      <a:pt x="589" y="367"/>
                    </a:lnTo>
                    <a:lnTo>
                      <a:pt x="589" y="369"/>
                    </a:lnTo>
                    <a:lnTo>
                      <a:pt x="589" y="371"/>
                    </a:lnTo>
                    <a:lnTo>
                      <a:pt x="587" y="373"/>
                    </a:lnTo>
                    <a:lnTo>
                      <a:pt x="587" y="376"/>
                    </a:lnTo>
                    <a:lnTo>
                      <a:pt x="586" y="377"/>
                    </a:lnTo>
                    <a:lnTo>
                      <a:pt x="586" y="380"/>
                    </a:lnTo>
                    <a:lnTo>
                      <a:pt x="585" y="381"/>
                    </a:lnTo>
                    <a:lnTo>
                      <a:pt x="585" y="384"/>
                    </a:lnTo>
                    <a:lnTo>
                      <a:pt x="584" y="385"/>
                    </a:lnTo>
                    <a:lnTo>
                      <a:pt x="582" y="386"/>
                    </a:lnTo>
                    <a:lnTo>
                      <a:pt x="582" y="389"/>
                    </a:lnTo>
                    <a:lnTo>
                      <a:pt x="581" y="390"/>
                    </a:lnTo>
                    <a:lnTo>
                      <a:pt x="581" y="392"/>
                    </a:lnTo>
                    <a:lnTo>
                      <a:pt x="580" y="394"/>
                    </a:lnTo>
                    <a:lnTo>
                      <a:pt x="578" y="396"/>
                    </a:lnTo>
                    <a:lnTo>
                      <a:pt x="578" y="398"/>
                    </a:lnTo>
                    <a:lnTo>
                      <a:pt x="578" y="401"/>
                    </a:lnTo>
                    <a:lnTo>
                      <a:pt x="580" y="403"/>
                    </a:lnTo>
                    <a:lnTo>
                      <a:pt x="580" y="406"/>
                    </a:lnTo>
                    <a:lnTo>
                      <a:pt x="578" y="407"/>
                    </a:lnTo>
                    <a:lnTo>
                      <a:pt x="576" y="407"/>
                    </a:lnTo>
                    <a:lnTo>
                      <a:pt x="574" y="407"/>
                    </a:lnTo>
                    <a:lnTo>
                      <a:pt x="573" y="409"/>
                    </a:lnTo>
                    <a:lnTo>
                      <a:pt x="572" y="411"/>
                    </a:lnTo>
                    <a:lnTo>
                      <a:pt x="572" y="414"/>
                    </a:lnTo>
                    <a:lnTo>
                      <a:pt x="572" y="417"/>
                    </a:lnTo>
                    <a:lnTo>
                      <a:pt x="570" y="418"/>
                    </a:lnTo>
                    <a:lnTo>
                      <a:pt x="570" y="419"/>
                    </a:lnTo>
                    <a:lnTo>
                      <a:pt x="569" y="422"/>
                    </a:lnTo>
                    <a:lnTo>
                      <a:pt x="568" y="423"/>
                    </a:lnTo>
                    <a:lnTo>
                      <a:pt x="565" y="423"/>
                    </a:lnTo>
                    <a:lnTo>
                      <a:pt x="564" y="424"/>
                    </a:lnTo>
                    <a:lnTo>
                      <a:pt x="563" y="426"/>
                    </a:lnTo>
                    <a:lnTo>
                      <a:pt x="563" y="427"/>
                    </a:lnTo>
                    <a:lnTo>
                      <a:pt x="564" y="428"/>
                    </a:lnTo>
                    <a:lnTo>
                      <a:pt x="565" y="430"/>
                    </a:lnTo>
                    <a:lnTo>
                      <a:pt x="564" y="432"/>
                    </a:lnTo>
                    <a:lnTo>
                      <a:pt x="563" y="434"/>
                    </a:lnTo>
                    <a:lnTo>
                      <a:pt x="560" y="434"/>
                    </a:lnTo>
                    <a:lnTo>
                      <a:pt x="557" y="434"/>
                    </a:lnTo>
                    <a:lnTo>
                      <a:pt x="556" y="435"/>
                    </a:lnTo>
                    <a:lnTo>
                      <a:pt x="553" y="435"/>
                    </a:lnTo>
                    <a:lnTo>
                      <a:pt x="552" y="436"/>
                    </a:lnTo>
                    <a:lnTo>
                      <a:pt x="552" y="439"/>
                    </a:lnTo>
                    <a:lnTo>
                      <a:pt x="551" y="440"/>
                    </a:lnTo>
                    <a:lnTo>
                      <a:pt x="550" y="441"/>
                    </a:lnTo>
                    <a:lnTo>
                      <a:pt x="550" y="444"/>
                    </a:lnTo>
                    <a:lnTo>
                      <a:pt x="550" y="445"/>
                    </a:lnTo>
                    <a:lnTo>
                      <a:pt x="548" y="448"/>
                    </a:lnTo>
                    <a:lnTo>
                      <a:pt x="546" y="448"/>
                    </a:lnTo>
                    <a:lnTo>
                      <a:pt x="544" y="449"/>
                    </a:lnTo>
                    <a:lnTo>
                      <a:pt x="543" y="451"/>
                    </a:lnTo>
                    <a:lnTo>
                      <a:pt x="540" y="451"/>
                    </a:lnTo>
                    <a:lnTo>
                      <a:pt x="539" y="452"/>
                    </a:lnTo>
                    <a:lnTo>
                      <a:pt x="539" y="453"/>
                    </a:lnTo>
                    <a:lnTo>
                      <a:pt x="538" y="456"/>
                    </a:lnTo>
                    <a:lnTo>
                      <a:pt x="536" y="457"/>
                    </a:lnTo>
                    <a:lnTo>
                      <a:pt x="536" y="460"/>
                    </a:lnTo>
                    <a:lnTo>
                      <a:pt x="535" y="461"/>
                    </a:lnTo>
                    <a:lnTo>
                      <a:pt x="535" y="462"/>
                    </a:lnTo>
                    <a:lnTo>
                      <a:pt x="534" y="464"/>
                    </a:lnTo>
                    <a:lnTo>
                      <a:pt x="532" y="465"/>
                    </a:lnTo>
                    <a:lnTo>
                      <a:pt x="530" y="466"/>
                    </a:lnTo>
                    <a:lnTo>
                      <a:pt x="529" y="466"/>
                    </a:lnTo>
                    <a:lnTo>
                      <a:pt x="527" y="468"/>
                    </a:lnTo>
                    <a:lnTo>
                      <a:pt x="526" y="470"/>
                    </a:lnTo>
                    <a:lnTo>
                      <a:pt x="525" y="472"/>
                    </a:lnTo>
                    <a:lnTo>
                      <a:pt x="523" y="473"/>
                    </a:lnTo>
                    <a:lnTo>
                      <a:pt x="522" y="474"/>
                    </a:lnTo>
                    <a:lnTo>
                      <a:pt x="522" y="475"/>
                    </a:lnTo>
                    <a:lnTo>
                      <a:pt x="521" y="478"/>
                    </a:lnTo>
                    <a:lnTo>
                      <a:pt x="519" y="479"/>
                    </a:lnTo>
                    <a:lnTo>
                      <a:pt x="518" y="479"/>
                    </a:lnTo>
                    <a:lnTo>
                      <a:pt x="517" y="481"/>
                    </a:lnTo>
                    <a:lnTo>
                      <a:pt x="514" y="481"/>
                    </a:lnTo>
                    <a:lnTo>
                      <a:pt x="513" y="482"/>
                    </a:lnTo>
                    <a:lnTo>
                      <a:pt x="512" y="483"/>
                    </a:lnTo>
                    <a:lnTo>
                      <a:pt x="510" y="485"/>
                    </a:lnTo>
                    <a:lnTo>
                      <a:pt x="508" y="486"/>
                    </a:lnTo>
                    <a:lnTo>
                      <a:pt x="506" y="487"/>
                    </a:lnTo>
                    <a:lnTo>
                      <a:pt x="506" y="489"/>
                    </a:lnTo>
                    <a:lnTo>
                      <a:pt x="504" y="490"/>
                    </a:lnTo>
                    <a:lnTo>
                      <a:pt x="502" y="491"/>
                    </a:lnTo>
                    <a:lnTo>
                      <a:pt x="501" y="492"/>
                    </a:lnTo>
                    <a:lnTo>
                      <a:pt x="501" y="494"/>
                    </a:lnTo>
                    <a:lnTo>
                      <a:pt x="500" y="496"/>
                    </a:lnTo>
                    <a:lnTo>
                      <a:pt x="501" y="498"/>
                    </a:lnTo>
                    <a:lnTo>
                      <a:pt x="501" y="500"/>
                    </a:lnTo>
                    <a:lnTo>
                      <a:pt x="501" y="502"/>
                    </a:lnTo>
                    <a:lnTo>
                      <a:pt x="500" y="504"/>
                    </a:lnTo>
                    <a:lnTo>
                      <a:pt x="498" y="506"/>
                    </a:lnTo>
                    <a:lnTo>
                      <a:pt x="497" y="507"/>
                    </a:lnTo>
                    <a:lnTo>
                      <a:pt x="496" y="508"/>
                    </a:lnTo>
                    <a:lnTo>
                      <a:pt x="496" y="511"/>
                    </a:lnTo>
                    <a:lnTo>
                      <a:pt x="495" y="512"/>
                    </a:lnTo>
                    <a:lnTo>
                      <a:pt x="495" y="515"/>
                    </a:lnTo>
                    <a:lnTo>
                      <a:pt x="493" y="516"/>
                    </a:lnTo>
                    <a:lnTo>
                      <a:pt x="492" y="517"/>
                    </a:lnTo>
                    <a:lnTo>
                      <a:pt x="492" y="520"/>
                    </a:lnTo>
                    <a:lnTo>
                      <a:pt x="491" y="521"/>
                    </a:lnTo>
                    <a:lnTo>
                      <a:pt x="489" y="523"/>
                    </a:lnTo>
                    <a:lnTo>
                      <a:pt x="488" y="524"/>
                    </a:lnTo>
                    <a:lnTo>
                      <a:pt x="485" y="524"/>
                    </a:lnTo>
                    <a:lnTo>
                      <a:pt x="484" y="525"/>
                    </a:lnTo>
                    <a:lnTo>
                      <a:pt x="484" y="528"/>
                    </a:lnTo>
                    <a:lnTo>
                      <a:pt x="484" y="529"/>
                    </a:lnTo>
                    <a:lnTo>
                      <a:pt x="485" y="530"/>
                    </a:lnTo>
                    <a:lnTo>
                      <a:pt x="485" y="533"/>
                    </a:lnTo>
                    <a:lnTo>
                      <a:pt x="485" y="536"/>
                    </a:lnTo>
                    <a:lnTo>
                      <a:pt x="484" y="537"/>
                    </a:lnTo>
                    <a:lnTo>
                      <a:pt x="483" y="538"/>
                    </a:lnTo>
                    <a:lnTo>
                      <a:pt x="481" y="538"/>
                    </a:lnTo>
                    <a:lnTo>
                      <a:pt x="479" y="540"/>
                    </a:lnTo>
                    <a:lnTo>
                      <a:pt x="478" y="541"/>
                    </a:lnTo>
                    <a:lnTo>
                      <a:pt x="476" y="542"/>
                    </a:lnTo>
                    <a:lnTo>
                      <a:pt x="475" y="542"/>
                    </a:lnTo>
                    <a:lnTo>
                      <a:pt x="474" y="545"/>
                    </a:lnTo>
                    <a:lnTo>
                      <a:pt x="472" y="546"/>
                    </a:lnTo>
                    <a:lnTo>
                      <a:pt x="471" y="547"/>
                    </a:lnTo>
                    <a:lnTo>
                      <a:pt x="471" y="549"/>
                    </a:lnTo>
                    <a:lnTo>
                      <a:pt x="470" y="551"/>
                    </a:lnTo>
                    <a:lnTo>
                      <a:pt x="468" y="553"/>
                    </a:lnTo>
                    <a:lnTo>
                      <a:pt x="468" y="554"/>
                    </a:lnTo>
                    <a:lnTo>
                      <a:pt x="467" y="555"/>
                    </a:lnTo>
                    <a:lnTo>
                      <a:pt x="466" y="558"/>
                    </a:lnTo>
                    <a:lnTo>
                      <a:pt x="466" y="559"/>
                    </a:lnTo>
                    <a:lnTo>
                      <a:pt x="464" y="561"/>
                    </a:lnTo>
                    <a:lnTo>
                      <a:pt x="463" y="562"/>
                    </a:lnTo>
                    <a:lnTo>
                      <a:pt x="462" y="563"/>
                    </a:lnTo>
                    <a:lnTo>
                      <a:pt x="459" y="564"/>
                    </a:lnTo>
                    <a:lnTo>
                      <a:pt x="458" y="564"/>
                    </a:lnTo>
                    <a:lnTo>
                      <a:pt x="455" y="564"/>
                    </a:lnTo>
                    <a:lnTo>
                      <a:pt x="453" y="564"/>
                    </a:lnTo>
                    <a:lnTo>
                      <a:pt x="450" y="566"/>
                    </a:lnTo>
                    <a:lnTo>
                      <a:pt x="449" y="567"/>
                    </a:lnTo>
                    <a:lnTo>
                      <a:pt x="449" y="568"/>
                    </a:lnTo>
                    <a:lnTo>
                      <a:pt x="447" y="570"/>
                    </a:lnTo>
                    <a:lnTo>
                      <a:pt x="446" y="572"/>
                    </a:lnTo>
                    <a:lnTo>
                      <a:pt x="446" y="574"/>
                    </a:lnTo>
                    <a:lnTo>
                      <a:pt x="445" y="576"/>
                    </a:lnTo>
                    <a:lnTo>
                      <a:pt x="446" y="578"/>
                    </a:lnTo>
                    <a:lnTo>
                      <a:pt x="447" y="579"/>
                    </a:lnTo>
                    <a:lnTo>
                      <a:pt x="447" y="582"/>
                    </a:lnTo>
                    <a:lnTo>
                      <a:pt x="447" y="584"/>
                    </a:lnTo>
                    <a:lnTo>
                      <a:pt x="446" y="585"/>
                    </a:lnTo>
                    <a:lnTo>
                      <a:pt x="446" y="587"/>
                    </a:lnTo>
                    <a:lnTo>
                      <a:pt x="445" y="588"/>
                    </a:lnTo>
                    <a:lnTo>
                      <a:pt x="443" y="589"/>
                    </a:lnTo>
                    <a:lnTo>
                      <a:pt x="442" y="591"/>
                    </a:lnTo>
                    <a:lnTo>
                      <a:pt x="441" y="592"/>
                    </a:lnTo>
                    <a:lnTo>
                      <a:pt x="438" y="592"/>
                    </a:lnTo>
                    <a:lnTo>
                      <a:pt x="436" y="593"/>
                    </a:lnTo>
                    <a:lnTo>
                      <a:pt x="434" y="593"/>
                    </a:lnTo>
                    <a:lnTo>
                      <a:pt x="432" y="593"/>
                    </a:lnTo>
                    <a:lnTo>
                      <a:pt x="430" y="595"/>
                    </a:lnTo>
                    <a:lnTo>
                      <a:pt x="429" y="596"/>
                    </a:lnTo>
                    <a:lnTo>
                      <a:pt x="428" y="597"/>
                    </a:lnTo>
                    <a:lnTo>
                      <a:pt x="426" y="599"/>
                    </a:lnTo>
                    <a:lnTo>
                      <a:pt x="426" y="601"/>
                    </a:lnTo>
                    <a:lnTo>
                      <a:pt x="425" y="602"/>
                    </a:lnTo>
                    <a:lnTo>
                      <a:pt x="424" y="604"/>
                    </a:lnTo>
                    <a:lnTo>
                      <a:pt x="424" y="606"/>
                    </a:lnTo>
                    <a:lnTo>
                      <a:pt x="424" y="609"/>
                    </a:lnTo>
                    <a:lnTo>
                      <a:pt x="425" y="610"/>
                    </a:lnTo>
                    <a:lnTo>
                      <a:pt x="425" y="612"/>
                    </a:lnTo>
                    <a:lnTo>
                      <a:pt x="425" y="614"/>
                    </a:lnTo>
                    <a:lnTo>
                      <a:pt x="424" y="617"/>
                    </a:lnTo>
                    <a:lnTo>
                      <a:pt x="423" y="617"/>
                    </a:lnTo>
                    <a:lnTo>
                      <a:pt x="420" y="616"/>
                    </a:lnTo>
                    <a:lnTo>
                      <a:pt x="419" y="614"/>
                    </a:lnTo>
                    <a:lnTo>
                      <a:pt x="416" y="616"/>
                    </a:lnTo>
                    <a:lnTo>
                      <a:pt x="415" y="616"/>
                    </a:lnTo>
                    <a:lnTo>
                      <a:pt x="412" y="616"/>
                    </a:lnTo>
                    <a:lnTo>
                      <a:pt x="411" y="614"/>
                    </a:lnTo>
                    <a:lnTo>
                      <a:pt x="409" y="614"/>
                    </a:lnTo>
                    <a:lnTo>
                      <a:pt x="407" y="614"/>
                    </a:lnTo>
                    <a:lnTo>
                      <a:pt x="404" y="613"/>
                    </a:lnTo>
                    <a:lnTo>
                      <a:pt x="402" y="613"/>
                    </a:lnTo>
                    <a:lnTo>
                      <a:pt x="400" y="613"/>
                    </a:lnTo>
                    <a:lnTo>
                      <a:pt x="398" y="614"/>
                    </a:lnTo>
                    <a:lnTo>
                      <a:pt x="396" y="614"/>
                    </a:lnTo>
                    <a:lnTo>
                      <a:pt x="396" y="617"/>
                    </a:lnTo>
                    <a:lnTo>
                      <a:pt x="398" y="618"/>
                    </a:lnTo>
                    <a:lnTo>
                      <a:pt x="399" y="619"/>
                    </a:lnTo>
                    <a:lnTo>
                      <a:pt x="398" y="621"/>
                    </a:lnTo>
                    <a:lnTo>
                      <a:pt x="396" y="622"/>
                    </a:lnTo>
                    <a:lnTo>
                      <a:pt x="395" y="622"/>
                    </a:lnTo>
                    <a:lnTo>
                      <a:pt x="392" y="623"/>
                    </a:lnTo>
                    <a:lnTo>
                      <a:pt x="391" y="625"/>
                    </a:lnTo>
                    <a:lnTo>
                      <a:pt x="390" y="626"/>
                    </a:lnTo>
                    <a:lnTo>
                      <a:pt x="388" y="627"/>
                    </a:lnTo>
                    <a:lnTo>
                      <a:pt x="387" y="627"/>
                    </a:lnTo>
                    <a:lnTo>
                      <a:pt x="385" y="627"/>
                    </a:lnTo>
                    <a:lnTo>
                      <a:pt x="382" y="626"/>
                    </a:lnTo>
                    <a:lnTo>
                      <a:pt x="381" y="626"/>
                    </a:lnTo>
                    <a:lnTo>
                      <a:pt x="379" y="625"/>
                    </a:lnTo>
                    <a:lnTo>
                      <a:pt x="377" y="623"/>
                    </a:lnTo>
                    <a:lnTo>
                      <a:pt x="375" y="623"/>
                    </a:lnTo>
                    <a:lnTo>
                      <a:pt x="373" y="623"/>
                    </a:lnTo>
                    <a:lnTo>
                      <a:pt x="371" y="625"/>
                    </a:lnTo>
                    <a:lnTo>
                      <a:pt x="369" y="626"/>
                    </a:lnTo>
                    <a:lnTo>
                      <a:pt x="368" y="627"/>
                    </a:lnTo>
                    <a:lnTo>
                      <a:pt x="368" y="629"/>
                    </a:lnTo>
                    <a:lnTo>
                      <a:pt x="368" y="631"/>
                    </a:lnTo>
                    <a:lnTo>
                      <a:pt x="368" y="633"/>
                    </a:lnTo>
                    <a:lnTo>
                      <a:pt x="368" y="635"/>
                    </a:lnTo>
                    <a:lnTo>
                      <a:pt x="368" y="638"/>
                    </a:lnTo>
                    <a:lnTo>
                      <a:pt x="370" y="639"/>
                    </a:lnTo>
                    <a:lnTo>
                      <a:pt x="371" y="639"/>
                    </a:lnTo>
                    <a:lnTo>
                      <a:pt x="374" y="638"/>
                    </a:lnTo>
                    <a:lnTo>
                      <a:pt x="375" y="639"/>
                    </a:lnTo>
                    <a:lnTo>
                      <a:pt x="375" y="640"/>
                    </a:lnTo>
                    <a:lnTo>
                      <a:pt x="375" y="643"/>
                    </a:lnTo>
                    <a:lnTo>
                      <a:pt x="374" y="644"/>
                    </a:lnTo>
                    <a:lnTo>
                      <a:pt x="374" y="646"/>
                    </a:lnTo>
                    <a:lnTo>
                      <a:pt x="375" y="647"/>
                    </a:lnTo>
                    <a:lnTo>
                      <a:pt x="378" y="648"/>
                    </a:lnTo>
                    <a:lnTo>
                      <a:pt x="381" y="648"/>
                    </a:lnTo>
                    <a:lnTo>
                      <a:pt x="379" y="650"/>
                    </a:lnTo>
                    <a:lnTo>
                      <a:pt x="379" y="652"/>
                    </a:lnTo>
                    <a:lnTo>
                      <a:pt x="378" y="655"/>
                    </a:lnTo>
                    <a:lnTo>
                      <a:pt x="375" y="659"/>
                    </a:lnTo>
                    <a:lnTo>
                      <a:pt x="373" y="661"/>
                    </a:lnTo>
                    <a:lnTo>
                      <a:pt x="370" y="663"/>
                    </a:lnTo>
                    <a:lnTo>
                      <a:pt x="368" y="664"/>
                    </a:lnTo>
                    <a:lnTo>
                      <a:pt x="366" y="667"/>
                    </a:lnTo>
                    <a:lnTo>
                      <a:pt x="368" y="669"/>
                    </a:lnTo>
                    <a:lnTo>
                      <a:pt x="368" y="672"/>
                    </a:lnTo>
                    <a:lnTo>
                      <a:pt x="368" y="674"/>
                    </a:lnTo>
                    <a:lnTo>
                      <a:pt x="368" y="678"/>
                    </a:lnTo>
                    <a:lnTo>
                      <a:pt x="365" y="681"/>
                    </a:lnTo>
                    <a:lnTo>
                      <a:pt x="362" y="682"/>
                    </a:lnTo>
                    <a:lnTo>
                      <a:pt x="360" y="685"/>
                    </a:lnTo>
                    <a:lnTo>
                      <a:pt x="357" y="686"/>
                    </a:lnTo>
                    <a:lnTo>
                      <a:pt x="354" y="689"/>
                    </a:lnTo>
                    <a:lnTo>
                      <a:pt x="352" y="691"/>
                    </a:lnTo>
                    <a:lnTo>
                      <a:pt x="349" y="695"/>
                    </a:lnTo>
                    <a:lnTo>
                      <a:pt x="349" y="698"/>
                    </a:lnTo>
                    <a:lnTo>
                      <a:pt x="349" y="701"/>
                    </a:lnTo>
                    <a:lnTo>
                      <a:pt x="349" y="703"/>
                    </a:lnTo>
                    <a:lnTo>
                      <a:pt x="349" y="706"/>
                    </a:lnTo>
                    <a:lnTo>
                      <a:pt x="349" y="708"/>
                    </a:lnTo>
                    <a:lnTo>
                      <a:pt x="349" y="712"/>
                    </a:lnTo>
                    <a:lnTo>
                      <a:pt x="348" y="715"/>
                    </a:lnTo>
                    <a:lnTo>
                      <a:pt x="348" y="718"/>
                    </a:lnTo>
                    <a:lnTo>
                      <a:pt x="348" y="722"/>
                    </a:lnTo>
                    <a:lnTo>
                      <a:pt x="347" y="724"/>
                    </a:lnTo>
                    <a:lnTo>
                      <a:pt x="344" y="727"/>
                    </a:lnTo>
                    <a:lnTo>
                      <a:pt x="341" y="729"/>
                    </a:lnTo>
                    <a:lnTo>
                      <a:pt x="339" y="731"/>
                    </a:lnTo>
                    <a:lnTo>
                      <a:pt x="336" y="732"/>
                    </a:lnTo>
                    <a:lnTo>
                      <a:pt x="334" y="733"/>
                    </a:lnTo>
                    <a:lnTo>
                      <a:pt x="331" y="733"/>
                    </a:lnTo>
                    <a:lnTo>
                      <a:pt x="327" y="735"/>
                    </a:lnTo>
                    <a:lnTo>
                      <a:pt x="324" y="735"/>
                    </a:lnTo>
                    <a:lnTo>
                      <a:pt x="322" y="736"/>
                    </a:lnTo>
                    <a:lnTo>
                      <a:pt x="319" y="736"/>
                    </a:lnTo>
                    <a:lnTo>
                      <a:pt x="316" y="735"/>
                    </a:lnTo>
                    <a:lnTo>
                      <a:pt x="314" y="733"/>
                    </a:lnTo>
                    <a:lnTo>
                      <a:pt x="310" y="733"/>
                    </a:lnTo>
                    <a:lnTo>
                      <a:pt x="307" y="733"/>
                    </a:lnTo>
                    <a:lnTo>
                      <a:pt x="305" y="732"/>
                    </a:lnTo>
                    <a:lnTo>
                      <a:pt x="302" y="732"/>
                    </a:lnTo>
                    <a:lnTo>
                      <a:pt x="299" y="732"/>
                    </a:lnTo>
                    <a:lnTo>
                      <a:pt x="296" y="731"/>
                    </a:lnTo>
                    <a:lnTo>
                      <a:pt x="293" y="728"/>
                    </a:lnTo>
                    <a:lnTo>
                      <a:pt x="292" y="725"/>
                    </a:lnTo>
                    <a:lnTo>
                      <a:pt x="292" y="723"/>
                    </a:lnTo>
                    <a:lnTo>
                      <a:pt x="290" y="719"/>
                    </a:lnTo>
                    <a:lnTo>
                      <a:pt x="289" y="716"/>
                    </a:lnTo>
                    <a:lnTo>
                      <a:pt x="288" y="714"/>
                    </a:lnTo>
                    <a:lnTo>
                      <a:pt x="286" y="710"/>
                    </a:lnTo>
                    <a:lnTo>
                      <a:pt x="285" y="707"/>
                    </a:lnTo>
                    <a:lnTo>
                      <a:pt x="285" y="705"/>
                    </a:lnTo>
                    <a:lnTo>
                      <a:pt x="285" y="701"/>
                    </a:lnTo>
                    <a:lnTo>
                      <a:pt x="288" y="698"/>
                    </a:lnTo>
                    <a:lnTo>
                      <a:pt x="289" y="695"/>
                    </a:lnTo>
                    <a:lnTo>
                      <a:pt x="288" y="693"/>
                    </a:lnTo>
                    <a:lnTo>
                      <a:pt x="285" y="690"/>
                    </a:lnTo>
                    <a:lnTo>
                      <a:pt x="284" y="688"/>
                    </a:lnTo>
                    <a:lnTo>
                      <a:pt x="281" y="685"/>
                    </a:lnTo>
                    <a:lnTo>
                      <a:pt x="281" y="689"/>
                    </a:lnTo>
                    <a:lnTo>
                      <a:pt x="279" y="691"/>
                    </a:lnTo>
                    <a:lnTo>
                      <a:pt x="276" y="690"/>
                    </a:lnTo>
                    <a:lnTo>
                      <a:pt x="273" y="688"/>
                    </a:lnTo>
                    <a:lnTo>
                      <a:pt x="271" y="686"/>
                    </a:lnTo>
                    <a:lnTo>
                      <a:pt x="267" y="686"/>
                    </a:lnTo>
                    <a:lnTo>
                      <a:pt x="264" y="688"/>
                    </a:lnTo>
                    <a:lnTo>
                      <a:pt x="262" y="689"/>
                    </a:lnTo>
                    <a:lnTo>
                      <a:pt x="259" y="690"/>
                    </a:lnTo>
                    <a:lnTo>
                      <a:pt x="256" y="690"/>
                    </a:lnTo>
                    <a:lnTo>
                      <a:pt x="254" y="688"/>
                    </a:lnTo>
                    <a:lnTo>
                      <a:pt x="250" y="686"/>
                    </a:lnTo>
                    <a:lnTo>
                      <a:pt x="247" y="684"/>
                    </a:lnTo>
                    <a:lnTo>
                      <a:pt x="245" y="682"/>
                    </a:lnTo>
                    <a:lnTo>
                      <a:pt x="242" y="681"/>
                    </a:lnTo>
                    <a:lnTo>
                      <a:pt x="239" y="680"/>
                    </a:lnTo>
                    <a:lnTo>
                      <a:pt x="237" y="680"/>
                    </a:lnTo>
                    <a:lnTo>
                      <a:pt x="233" y="680"/>
                    </a:lnTo>
                    <a:lnTo>
                      <a:pt x="230" y="681"/>
                    </a:lnTo>
                    <a:lnTo>
                      <a:pt x="227" y="682"/>
                    </a:lnTo>
                    <a:lnTo>
                      <a:pt x="225" y="685"/>
                    </a:lnTo>
                    <a:lnTo>
                      <a:pt x="222" y="688"/>
                    </a:lnTo>
                    <a:lnTo>
                      <a:pt x="218" y="689"/>
                    </a:lnTo>
                    <a:lnTo>
                      <a:pt x="216" y="689"/>
                    </a:lnTo>
                    <a:lnTo>
                      <a:pt x="213" y="689"/>
                    </a:lnTo>
                    <a:lnTo>
                      <a:pt x="210" y="689"/>
                    </a:lnTo>
                    <a:lnTo>
                      <a:pt x="208" y="686"/>
                    </a:lnTo>
                    <a:lnTo>
                      <a:pt x="204" y="685"/>
                    </a:lnTo>
                    <a:lnTo>
                      <a:pt x="201" y="685"/>
                    </a:lnTo>
                    <a:lnTo>
                      <a:pt x="197" y="685"/>
                    </a:lnTo>
                    <a:lnTo>
                      <a:pt x="195" y="685"/>
                    </a:lnTo>
                    <a:lnTo>
                      <a:pt x="192" y="686"/>
                    </a:lnTo>
                    <a:lnTo>
                      <a:pt x="190" y="686"/>
                    </a:lnTo>
                    <a:lnTo>
                      <a:pt x="187" y="686"/>
                    </a:lnTo>
                    <a:lnTo>
                      <a:pt x="183" y="686"/>
                    </a:lnTo>
                    <a:lnTo>
                      <a:pt x="180" y="686"/>
                    </a:lnTo>
                    <a:lnTo>
                      <a:pt x="178" y="686"/>
                    </a:lnTo>
                    <a:lnTo>
                      <a:pt x="175" y="688"/>
                    </a:lnTo>
                    <a:lnTo>
                      <a:pt x="173" y="689"/>
                    </a:lnTo>
                    <a:lnTo>
                      <a:pt x="169" y="689"/>
                    </a:lnTo>
                    <a:lnTo>
                      <a:pt x="166" y="689"/>
                    </a:lnTo>
                    <a:lnTo>
                      <a:pt x="163" y="689"/>
                    </a:lnTo>
                    <a:lnTo>
                      <a:pt x="161" y="688"/>
                    </a:lnTo>
                    <a:lnTo>
                      <a:pt x="158" y="684"/>
                    </a:lnTo>
                    <a:lnTo>
                      <a:pt x="158" y="681"/>
                    </a:lnTo>
                    <a:lnTo>
                      <a:pt x="157" y="678"/>
                    </a:lnTo>
                    <a:lnTo>
                      <a:pt x="154" y="678"/>
                    </a:lnTo>
                    <a:lnTo>
                      <a:pt x="152" y="678"/>
                    </a:lnTo>
                    <a:lnTo>
                      <a:pt x="149" y="676"/>
                    </a:lnTo>
                    <a:lnTo>
                      <a:pt x="148" y="673"/>
                    </a:lnTo>
                    <a:lnTo>
                      <a:pt x="148" y="671"/>
                    </a:lnTo>
                    <a:lnTo>
                      <a:pt x="146" y="668"/>
                    </a:lnTo>
                    <a:lnTo>
                      <a:pt x="144" y="665"/>
                    </a:lnTo>
                    <a:lnTo>
                      <a:pt x="140" y="665"/>
                    </a:lnTo>
                    <a:lnTo>
                      <a:pt x="137" y="667"/>
                    </a:lnTo>
                    <a:lnTo>
                      <a:pt x="135" y="667"/>
                    </a:lnTo>
                    <a:lnTo>
                      <a:pt x="131" y="664"/>
                    </a:lnTo>
                    <a:lnTo>
                      <a:pt x="129" y="661"/>
                    </a:lnTo>
                    <a:lnTo>
                      <a:pt x="127" y="659"/>
                    </a:lnTo>
                    <a:lnTo>
                      <a:pt x="124" y="655"/>
                    </a:lnTo>
                    <a:lnTo>
                      <a:pt x="121" y="652"/>
                    </a:lnTo>
                    <a:lnTo>
                      <a:pt x="119" y="652"/>
                    </a:lnTo>
                    <a:lnTo>
                      <a:pt x="116" y="652"/>
                    </a:lnTo>
                    <a:lnTo>
                      <a:pt x="114" y="653"/>
                    </a:lnTo>
                    <a:lnTo>
                      <a:pt x="112" y="653"/>
                    </a:lnTo>
                    <a:lnTo>
                      <a:pt x="111" y="652"/>
                    </a:lnTo>
                    <a:lnTo>
                      <a:pt x="111" y="650"/>
                    </a:lnTo>
                    <a:lnTo>
                      <a:pt x="111" y="647"/>
                    </a:lnTo>
                    <a:lnTo>
                      <a:pt x="111" y="644"/>
                    </a:lnTo>
                    <a:lnTo>
                      <a:pt x="111" y="642"/>
                    </a:lnTo>
                    <a:lnTo>
                      <a:pt x="111" y="640"/>
                    </a:lnTo>
                    <a:lnTo>
                      <a:pt x="111" y="638"/>
                    </a:lnTo>
                    <a:lnTo>
                      <a:pt x="112" y="635"/>
                    </a:lnTo>
                    <a:lnTo>
                      <a:pt x="112" y="634"/>
                    </a:lnTo>
                    <a:lnTo>
                      <a:pt x="111" y="631"/>
                    </a:lnTo>
                    <a:lnTo>
                      <a:pt x="110" y="631"/>
                    </a:lnTo>
                    <a:lnTo>
                      <a:pt x="107" y="631"/>
                    </a:lnTo>
                    <a:lnTo>
                      <a:pt x="106" y="629"/>
                    </a:lnTo>
                    <a:lnTo>
                      <a:pt x="106" y="627"/>
                    </a:lnTo>
                    <a:lnTo>
                      <a:pt x="104" y="625"/>
                    </a:lnTo>
                    <a:lnTo>
                      <a:pt x="106" y="623"/>
                    </a:lnTo>
                    <a:lnTo>
                      <a:pt x="107" y="622"/>
                    </a:lnTo>
                    <a:lnTo>
                      <a:pt x="108" y="621"/>
                    </a:lnTo>
                    <a:lnTo>
                      <a:pt x="108" y="618"/>
                    </a:lnTo>
                    <a:lnTo>
                      <a:pt x="110" y="617"/>
                    </a:lnTo>
                    <a:lnTo>
                      <a:pt x="110" y="614"/>
                    </a:lnTo>
                    <a:lnTo>
                      <a:pt x="107" y="614"/>
                    </a:lnTo>
                    <a:lnTo>
                      <a:pt x="104" y="614"/>
                    </a:lnTo>
                    <a:lnTo>
                      <a:pt x="103" y="613"/>
                    </a:lnTo>
                    <a:lnTo>
                      <a:pt x="103" y="610"/>
                    </a:lnTo>
                    <a:lnTo>
                      <a:pt x="102" y="608"/>
                    </a:lnTo>
                    <a:lnTo>
                      <a:pt x="103" y="606"/>
                    </a:lnTo>
                    <a:lnTo>
                      <a:pt x="103" y="604"/>
                    </a:lnTo>
                    <a:lnTo>
                      <a:pt x="103" y="602"/>
                    </a:lnTo>
                    <a:lnTo>
                      <a:pt x="101" y="601"/>
                    </a:lnTo>
                    <a:lnTo>
                      <a:pt x="101" y="599"/>
                    </a:lnTo>
                    <a:lnTo>
                      <a:pt x="101" y="596"/>
                    </a:lnTo>
                    <a:lnTo>
                      <a:pt x="101" y="593"/>
                    </a:lnTo>
                    <a:lnTo>
                      <a:pt x="99" y="592"/>
                    </a:lnTo>
                    <a:lnTo>
                      <a:pt x="99" y="591"/>
                    </a:lnTo>
                    <a:lnTo>
                      <a:pt x="97" y="589"/>
                    </a:lnTo>
                    <a:lnTo>
                      <a:pt x="95" y="588"/>
                    </a:lnTo>
                    <a:lnTo>
                      <a:pt x="93" y="588"/>
                    </a:lnTo>
                    <a:lnTo>
                      <a:pt x="91" y="587"/>
                    </a:lnTo>
                    <a:lnTo>
                      <a:pt x="90" y="585"/>
                    </a:lnTo>
                    <a:lnTo>
                      <a:pt x="90" y="584"/>
                    </a:lnTo>
                    <a:lnTo>
                      <a:pt x="90" y="582"/>
                    </a:lnTo>
                    <a:lnTo>
                      <a:pt x="89" y="580"/>
                    </a:lnTo>
                    <a:lnTo>
                      <a:pt x="87" y="579"/>
                    </a:lnTo>
                    <a:lnTo>
                      <a:pt x="85" y="578"/>
                    </a:lnTo>
                    <a:lnTo>
                      <a:pt x="83" y="576"/>
                    </a:lnTo>
                    <a:lnTo>
                      <a:pt x="82" y="575"/>
                    </a:lnTo>
                    <a:lnTo>
                      <a:pt x="81" y="574"/>
                    </a:lnTo>
                    <a:lnTo>
                      <a:pt x="81" y="572"/>
                    </a:lnTo>
                    <a:lnTo>
                      <a:pt x="81" y="570"/>
                    </a:lnTo>
                    <a:lnTo>
                      <a:pt x="81" y="567"/>
                    </a:lnTo>
                    <a:lnTo>
                      <a:pt x="82" y="566"/>
                    </a:lnTo>
                    <a:lnTo>
                      <a:pt x="82" y="563"/>
                    </a:lnTo>
                    <a:lnTo>
                      <a:pt x="80" y="563"/>
                    </a:lnTo>
                    <a:lnTo>
                      <a:pt x="77" y="563"/>
                    </a:lnTo>
                    <a:lnTo>
                      <a:pt x="76" y="563"/>
                    </a:lnTo>
                    <a:lnTo>
                      <a:pt x="74" y="561"/>
                    </a:lnTo>
                    <a:lnTo>
                      <a:pt x="76" y="559"/>
                    </a:lnTo>
                    <a:lnTo>
                      <a:pt x="77" y="558"/>
                    </a:lnTo>
                    <a:lnTo>
                      <a:pt x="80" y="558"/>
                    </a:lnTo>
                    <a:lnTo>
                      <a:pt x="80" y="555"/>
                    </a:lnTo>
                    <a:lnTo>
                      <a:pt x="78" y="554"/>
                    </a:lnTo>
                    <a:lnTo>
                      <a:pt x="76" y="554"/>
                    </a:lnTo>
                    <a:lnTo>
                      <a:pt x="74" y="553"/>
                    </a:lnTo>
                    <a:lnTo>
                      <a:pt x="73" y="551"/>
                    </a:lnTo>
                    <a:lnTo>
                      <a:pt x="72" y="551"/>
                    </a:lnTo>
                    <a:lnTo>
                      <a:pt x="70" y="549"/>
                    </a:lnTo>
                    <a:lnTo>
                      <a:pt x="68" y="549"/>
                    </a:lnTo>
                    <a:lnTo>
                      <a:pt x="66" y="547"/>
                    </a:lnTo>
                    <a:lnTo>
                      <a:pt x="65" y="547"/>
                    </a:lnTo>
                    <a:lnTo>
                      <a:pt x="63" y="547"/>
                    </a:lnTo>
                    <a:lnTo>
                      <a:pt x="61" y="549"/>
                    </a:lnTo>
                    <a:lnTo>
                      <a:pt x="60" y="550"/>
                    </a:lnTo>
                    <a:lnTo>
                      <a:pt x="57" y="550"/>
                    </a:lnTo>
                    <a:lnTo>
                      <a:pt x="55" y="550"/>
                    </a:lnTo>
                    <a:lnTo>
                      <a:pt x="52" y="550"/>
                    </a:lnTo>
                    <a:lnTo>
                      <a:pt x="49" y="550"/>
                    </a:lnTo>
                    <a:lnTo>
                      <a:pt x="47" y="550"/>
                    </a:lnTo>
                    <a:lnTo>
                      <a:pt x="46" y="550"/>
                    </a:lnTo>
                    <a:lnTo>
                      <a:pt x="44" y="549"/>
                    </a:lnTo>
                    <a:lnTo>
                      <a:pt x="43" y="546"/>
                    </a:lnTo>
                    <a:lnTo>
                      <a:pt x="43" y="544"/>
                    </a:lnTo>
                    <a:lnTo>
                      <a:pt x="44" y="542"/>
                    </a:lnTo>
                    <a:lnTo>
                      <a:pt x="46" y="541"/>
                    </a:lnTo>
                    <a:lnTo>
                      <a:pt x="48" y="541"/>
                    </a:lnTo>
                    <a:lnTo>
                      <a:pt x="49" y="540"/>
                    </a:lnTo>
                    <a:lnTo>
                      <a:pt x="49" y="538"/>
                    </a:lnTo>
                    <a:lnTo>
                      <a:pt x="48" y="537"/>
                    </a:lnTo>
                    <a:lnTo>
                      <a:pt x="47" y="536"/>
                    </a:lnTo>
                    <a:lnTo>
                      <a:pt x="44" y="536"/>
                    </a:lnTo>
                    <a:lnTo>
                      <a:pt x="42" y="536"/>
                    </a:lnTo>
                    <a:lnTo>
                      <a:pt x="39" y="534"/>
                    </a:lnTo>
                    <a:lnTo>
                      <a:pt x="36" y="536"/>
                    </a:lnTo>
                    <a:lnTo>
                      <a:pt x="35" y="537"/>
                    </a:lnTo>
                    <a:lnTo>
                      <a:pt x="35" y="538"/>
                    </a:lnTo>
                    <a:lnTo>
                      <a:pt x="34" y="540"/>
                    </a:lnTo>
                    <a:lnTo>
                      <a:pt x="31" y="540"/>
                    </a:lnTo>
                    <a:lnTo>
                      <a:pt x="29" y="540"/>
                    </a:lnTo>
                    <a:lnTo>
                      <a:pt x="26" y="540"/>
                    </a:lnTo>
                    <a:lnTo>
                      <a:pt x="23" y="540"/>
                    </a:lnTo>
                    <a:lnTo>
                      <a:pt x="22" y="540"/>
                    </a:lnTo>
                    <a:lnTo>
                      <a:pt x="21" y="537"/>
                    </a:lnTo>
                    <a:lnTo>
                      <a:pt x="21" y="536"/>
                    </a:lnTo>
                    <a:lnTo>
                      <a:pt x="21" y="533"/>
                    </a:lnTo>
                    <a:lnTo>
                      <a:pt x="22" y="530"/>
                    </a:lnTo>
                    <a:lnTo>
                      <a:pt x="22" y="529"/>
                    </a:lnTo>
                    <a:lnTo>
                      <a:pt x="22" y="527"/>
                    </a:lnTo>
                    <a:lnTo>
                      <a:pt x="21" y="525"/>
                    </a:lnTo>
                    <a:lnTo>
                      <a:pt x="19" y="524"/>
                    </a:lnTo>
                    <a:lnTo>
                      <a:pt x="17" y="524"/>
                    </a:lnTo>
                    <a:lnTo>
                      <a:pt x="14" y="524"/>
                    </a:lnTo>
                    <a:lnTo>
                      <a:pt x="13" y="524"/>
                    </a:lnTo>
                    <a:lnTo>
                      <a:pt x="11" y="523"/>
                    </a:lnTo>
                    <a:lnTo>
                      <a:pt x="10" y="521"/>
                    </a:lnTo>
                    <a:lnTo>
                      <a:pt x="11" y="519"/>
                    </a:lnTo>
                    <a:lnTo>
                      <a:pt x="11" y="517"/>
                    </a:lnTo>
                    <a:lnTo>
                      <a:pt x="11" y="515"/>
                    </a:lnTo>
                    <a:lnTo>
                      <a:pt x="10" y="513"/>
                    </a:lnTo>
                    <a:lnTo>
                      <a:pt x="9" y="512"/>
                    </a:lnTo>
                    <a:lnTo>
                      <a:pt x="6" y="512"/>
                    </a:lnTo>
                    <a:lnTo>
                      <a:pt x="4" y="512"/>
                    </a:lnTo>
                    <a:lnTo>
                      <a:pt x="4" y="511"/>
                    </a:lnTo>
                    <a:lnTo>
                      <a:pt x="5" y="510"/>
                    </a:lnTo>
                    <a:lnTo>
                      <a:pt x="6" y="508"/>
                    </a:lnTo>
                    <a:lnTo>
                      <a:pt x="8" y="507"/>
                    </a:lnTo>
                    <a:lnTo>
                      <a:pt x="8" y="504"/>
                    </a:lnTo>
                    <a:lnTo>
                      <a:pt x="8" y="503"/>
                    </a:lnTo>
                    <a:lnTo>
                      <a:pt x="5" y="503"/>
                    </a:lnTo>
                    <a:lnTo>
                      <a:pt x="4" y="502"/>
                    </a:lnTo>
                    <a:lnTo>
                      <a:pt x="2" y="500"/>
                    </a:lnTo>
                    <a:lnTo>
                      <a:pt x="1" y="499"/>
                    </a:lnTo>
                    <a:lnTo>
                      <a:pt x="0" y="498"/>
                    </a:lnTo>
                    <a:lnTo>
                      <a:pt x="1" y="495"/>
                    </a:lnTo>
                    <a:lnTo>
                      <a:pt x="2" y="494"/>
                    </a:lnTo>
                    <a:lnTo>
                      <a:pt x="4" y="492"/>
                    </a:lnTo>
                    <a:lnTo>
                      <a:pt x="5" y="492"/>
                    </a:lnTo>
                    <a:lnTo>
                      <a:pt x="6" y="491"/>
                    </a:lnTo>
                    <a:lnTo>
                      <a:pt x="8" y="491"/>
                    </a:lnTo>
                    <a:lnTo>
                      <a:pt x="10" y="491"/>
                    </a:lnTo>
                    <a:lnTo>
                      <a:pt x="13" y="491"/>
                    </a:lnTo>
                    <a:lnTo>
                      <a:pt x="15" y="491"/>
                    </a:lnTo>
                    <a:lnTo>
                      <a:pt x="18" y="491"/>
                    </a:lnTo>
                    <a:lnTo>
                      <a:pt x="19" y="490"/>
                    </a:lnTo>
                    <a:lnTo>
                      <a:pt x="21" y="489"/>
                    </a:lnTo>
                    <a:lnTo>
                      <a:pt x="21" y="486"/>
                    </a:lnTo>
                    <a:lnTo>
                      <a:pt x="22" y="485"/>
                    </a:lnTo>
                    <a:lnTo>
                      <a:pt x="22" y="482"/>
                    </a:lnTo>
                    <a:lnTo>
                      <a:pt x="23" y="481"/>
                    </a:lnTo>
                    <a:lnTo>
                      <a:pt x="25" y="479"/>
                    </a:lnTo>
                    <a:lnTo>
                      <a:pt x="25" y="478"/>
                    </a:lnTo>
                    <a:lnTo>
                      <a:pt x="26" y="475"/>
                    </a:lnTo>
                    <a:lnTo>
                      <a:pt x="26" y="473"/>
                    </a:lnTo>
                    <a:lnTo>
                      <a:pt x="26" y="470"/>
                    </a:lnTo>
                    <a:lnTo>
                      <a:pt x="26" y="468"/>
                    </a:lnTo>
                    <a:lnTo>
                      <a:pt x="26" y="465"/>
                    </a:lnTo>
                    <a:lnTo>
                      <a:pt x="27" y="464"/>
                    </a:lnTo>
                    <a:lnTo>
                      <a:pt x="29" y="462"/>
                    </a:lnTo>
                    <a:lnTo>
                      <a:pt x="29" y="460"/>
                    </a:lnTo>
                    <a:lnTo>
                      <a:pt x="30" y="458"/>
                    </a:lnTo>
                    <a:lnTo>
                      <a:pt x="32" y="458"/>
                    </a:lnTo>
                    <a:lnTo>
                      <a:pt x="34" y="457"/>
                    </a:lnTo>
                    <a:lnTo>
                      <a:pt x="36" y="457"/>
                    </a:lnTo>
                    <a:lnTo>
                      <a:pt x="38" y="456"/>
                    </a:lnTo>
                    <a:lnTo>
                      <a:pt x="39" y="455"/>
                    </a:lnTo>
                    <a:lnTo>
                      <a:pt x="40" y="453"/>
                    </a:lnTo>
                    <a:lnTo>
                      <a:pt x="43" y="453"/>
                    </a:lnTo>
                    <a:lnTo>
                      <a:pt x="44" y="452"/>
                    </a:lnTo>
                    <a:lnTo>
                      <a:pt x="46" y="451"/>
                    </a:lnTo>
                    <a:lnTo>
                      <a:pt x="48" y="451"/>
                    </a:lnTo>
                    <a:lnTo>
                      <a:pt x="49" y="451"/>
                    </a:lnTo>
                    <a:lnTo>
                      <a:pt x="52" y="449"/>
                    </a:lnTo>
                    <a:lnTo>
                      <a:pt x="55" y="449"/>
                    </a:lnTo>
                    <a:lnTo>
                      <a:pt x="57" y="451"/>
                    </a:lnTo>
                    <a:lnTo>
                      <a:pt x="60" y="451"/>
                    </a:lnTo>
                    <a:lnTo>
                      <a:pt x="61" y="451"/>
                    </a:lnTo>
                    <a:lnTo>
                      <a:pt x="64" y="452"/>
                    </a:lnTo>
                    <a:lnTo>
                      <a:pt x="66" y="452"/>
                    </a:lnTo>
                    <a:lnTo>
                      <a:pt x="69" y="452"/>
                    </a:lnTo>
                    <a:lnTo>
                      <a:pt x="72" y="452"/>
                    </a:lnTo>
                    <a:lnTo>
                      <a:pt x="73" y="451"/>
                    </a:lnTo>
                    <a:lnTo>
                      <a:pt x="74" y="451"/>
                    </a:lnTo>
                    <a:lnTo>
                      <a:pt x="76" y="449"/>
                    </a:lnTo>
                    <a:lnTo>
                      <a:pt x="78" y="448"/>
                    </a:lnTo>
                    <a:lnTo>
                      <a:pt x="80" y="448"/>
                    </a:lnTo>
                    <a:lnTo>
                      <a:pt x="82" y="447"/>
                    </a:lnTo>
                    <a:lnTo>
                      <a:pt x="85" y="447"/>
                    </a:lnTo>
                    <a:lnTo>
                      <a:pt x="86" y="447"/>
                    </a:lnTo>
                    <a:lnTo>
                      <a:pt x="89" y="447"/>
                    </a:lnTo>
                    <a:lnTo>
                      <a:pt x="91" y="448"/>
                    </a:lnTo>
                    <a:lnTo>
                      <a:pt x="93" y="449"/>
                    </a:lnTo>
                    <a:lnTo>
                      <a:pt x="94" y="449"/>
                    </a:lnTo>
                    <a:lnTo>
                      <a:pt x="95" y="451"/>
                    </a:lnTo>
                    <a:lnTo>
                      <a:pt x="97" y="452"/>
                    </a:lnTo>
                    <a:lnTo>
                      <a:pt x="99" y="452"/>
                    </a:lnTo>
                    <a:lnTo>
                      <a:pt x="102" y="451"/>
                    </a:lnTo>
                    <a:lnTo>
                      <a:pt x="103" y="451"/>
                    </a:lnTo>
                    <a:lnTo>
                      <a:pt x="106" y="449"/>
                    </a:lnTo>
                    <a:lnTo>
                      <a:pt x="107" y="448"/>
                    </a:lnTo>
                    <a:lnTo>
                      <a:pt x="108" y="447"/>
                    </a:lnTo>
                    <a:lnTo>
                      <a:pt x="110" y="445"/>
                    </a:lnTo>
                    <a:lnTo>
                      <a:pt x="111" y="444"/>
                    </a:lnTo>
                    <a:lnTo>
                      <a:pt x="112" y="444"/>
                    </a:lnTo>
                    <a:lnTo>
                      <a:pt x="115" y="444"/>
                    </a:lnTo>
                    <a:lnTo>
                      <a:pt x="115" y="447"/>
                    </a:lnTo>
                    <a:lnTo>
                      <a:pt x="116" y="448"/>
                    </a:lnTo>
                    <a:lnTo>
                      <a:pt x="118" y="449"/>
                    </a:lnTo>
                    <a:lnTo>
                      <a:pt x="119" y="451"/>
                    </a:lnTo>
                    <a:lnTo>
                      <a:pt x="121" y="451"/>
                    </a:lnTo>
                    <a:lnTo>
                      <a:pt x="123" y="449"/>
                    </a:lnTo>
                    <a:lnTo>
                      <a:pt x="123" y="447"/>
                    </a:lnTo>
                    <a:lnTo>
                      <a:pt x="123" y="444"/>
                    </a:lnTo>
                    <a:lnTo>
                      <a:pt x="123" y="443"/>
                    </a:lnTo>
                    <a:lnTo>
                      <a:pt x="123" y="440"/>
                    </a:lnTo>
                    <a:lnTo>
                      <a:pt x="123" y="438"/>
                    </a:lnTo>
                    <a:lnTo>
                      <a:pt x="123" y="435"/>
                    </a:lnTo>
                    <a:lnTo>
                      <a:pt x="123" y="432"/>
                    </a:lnTo>
                    <a:lnTo>
                      <a:pt x="123" y="430"/>
                    </a:lnTo>
                    <a:lnTo>
                      <a:pt x="127" y="431"/>
                    </a:lnTo>
                    <a:lnTo>
                      <a:pt x="129" y="432"/>
                    </a:lnTo>
                    <a:lnTo>
                      <a:pt x="132" y="434"/>
                    </a:lnTo>
                    <a:lnTo>
                      <a:pt x="135" y="434"/>
                    </a:lnTo>
                    <a:lnTo>
                      <a:pt x="137" y="432"/>
                    </a:lnTo>
                    <a:lnTo>
                      <a:pt x="140" y="431"/>
                    </a:lnTo>
                    <a:lnTo>
                      <a:pt x="144" y="430"/>
                    </a:lnTo>
                    <a:lnTo>
                      <a:pt x="146" y="428"/>
                    </a:lnTo>
                    <a:lnTo>
                      <a:pt x="149" y="428"/>
                    </a:lnTo>
                    <a:lnTo>
                      <a:pt x="152" y="428"/>
                    </a:lnTo>
                    <a:lnTo>
                      <a:pt x="155" y="428"/>
                    </a:lnTo>
                    <a:lnTo>
                      <a:pt x="158" y="427"/>
                    </a:lnTo>
                    <a:lnTo>
                      <a:pt x="158" y="424"/>
                    </a:lnTo>
                    <a:lnTo>
                      <a:pt x="159" y="422"/>
                    </a:lnTo>
                    <a:lnTo>
                      <a:pt x="162" y="418"/>
                    </a:lnTo>
                    <a:lnTo>
                      <a:pt x="165" y="417"/>
                    </a:lnTo>
                    <a:lnTo>
                      <a:pt x="167" y="417"/>
                    </a:lnTo>
                    <a:lnTo>
                      <a:pt x="170" y="417"/>
                    </a:lnTo>
                    <a:lnTo>
                      <a:pt x="173" y="415"/>
                    </a:lnTo>
                    <a:lnTo>
                      <a:pt x="176" y="414"/>
                    </a:lnTo>
                    <a:lnTo>
                      <a:pt x="178" y="411"/>
                    </a:lnTo>
                    <a:lnTo>
                      <a:pt x="179" y="407"/>
                    </a:lnTo>
                    <a:lnTo>
                      <a:pt x="179" y="405"/>
                    </a:lnTo>
                    <a:lnTo>
                      <a:pt x="183" y="403"/>
                    </a:lnTo>
                    <a:lnTo>
                      <a:pt x="186" y="402"/>
                    </a:lnTo>
                    <a:lnTo>
                      <a:pt x="188" y="401"/>
                    </a:lnTo>
                    <a:lnTo>
                      <a:pt x="191" y="398"/>
                    </a:lnTo>
                    <a:lnTo>
                      <a:pt x="192" y="396"/>
                    </a:lnTo>
                    <a:lnTo>
                      <a:pt x="192" y="393"/>
                    </a:lnTo>
                    <a:lnTo>
                      <a:pt x="193" y="390"/>
                    </a:lnTo>
                    <a:lnTo>
                      <a:pt x="193" y="386"/>
                    </a:lnTo>
                    <a:lnTo>
                      <a:pt x="193" y="384"/>
                    </a:lnTo>
                    <a:lnTo>
                      <a:pt x="192" y="381"/>
                    </a:lnTo>
                    <a:lnTo>
                      <a:pt x="192" y="379"/>
                    </a:lnTo>
                    <a:lnTo>
                      <a:pt x="192" y="376"/>
                    </a:lnTo>
                    <a:lnTo>
                      <a:pt x="192" y="373"/>
                    </a:lnTo>
                    <a:lnTo>
                      <a:pt x="192" y="371"/>
                    </a:lnTo>
                    <a:lnTo>
                      <a:pt x="192" y="367"/>
                    </a:lnTo>
                    <a:lnTo>
                      <a:pt x="192" y="364"/>
                    </a:lnTo>
                    <a:lnTo>
                      <a:pt x="193" y="362"/>
                    </a:lnTo>
                    <a:lnTo>
                      <a:pt x="193" y="358"/>
                    </a:lnTo>
                    <a:lnTo>
                      <a:pt x="195" y="355"/>
                    </a:lnTo>
                    <a:lnTo>
                      <a:pt x="195" y="352"/>
                    </a:lnTo>
                    <a:lnTo>
                      <a:pt x="196" y="350"/>
                    </a:lnTo>
                    <a:lnTo>
                      <a:pt x="196" y="347"/>
                    </a:lnTo>
                    <a:lnTo>
                      <a:pt x="199" y="343"/>
                    </a:lnTo>
                    <a:lnTo>
                      <a:pt x="199" y="341"/>
                    </a:lnTo>
                    <a:lnTo>
                      <a:pt x="200" y="338"/>
                    </a:lnTo>
                    <a:lnTo>
                      <a:pt x="201" y="335"/>
                    </a:lnTo>
                    <a:lnTo>
                      <a:pt x="203" y="333"/>
                    </a:lnTo>
                    <a:lnTo>
                      <a:pt x="200" y="329"/>
                    </a:lnTo>
                    <a:lnTo>
                      <a:pt x="197" y="326"/>
                    </a:lnTo>
                    <a:lnTo>
                      <a:pt x="196" y="324"/>
                    </a:lnTo>
                    <a:lnTo>
                      <a:pt x="192" y="321"/>
                    </a:lnTo>
                    <a:lnTo>
                      <a:pt x="190" y="318"/>
                    </a:lnTo>
                    <a:lnTo>
                      <a:pt x="187" y="317"/>
                    </a:lnTo>
                    <a:lnTo>
                      <a:pt x="183" y="314"/>
                    </a:lnTo>
                    <a:lnTo>
                      <a:pt x="180" y="312"/>
                    </a:lnTo>
                    <a:lnTo>
                      <a:pt x="178" y="308"/>
                    </a:lnTo>
                    <a:lnTo>
                      <a:pt x="175" y="308"/>
                    </a:lnTo>
                    <a:lnTo>
                      <a:pt x="173" y="309"/>
                    </a:lnTo>
                    <a:lnTo>
                      <a:pt x="170" y="309"/>
                    </a:lnTo>
                    <a:lnTo>
                      <a:pt x="167" y="307"/>
                    </a:lnTo>
                    <a:lnTo>
                      <a:pt x="165" y="305"/>
                    </a:lnTo>
                    <a:lnTo>
                      <a:pt x="162" y="307"/>
                    </a:lnTo>
                    <a:lnTo>
                      <a:pt x="158" y="305"/>
                    </a:lnTo>
                    <a:lnTo>
                      <a:pt x="157" y="303"/>
                    </a:lnTo>
                    <a:lnTo>
                      <a:pt x="157" y="300"/>
                    </a:lnTo>
                    <a:lnTo>
                      <a:pt x="155" y="297"/>
                    </a:lnTo>
                    <a:lnTo>
                      <a:pt x="155" y="294"/>
                    </a:lnTo>
                    <a:lnTo>
                      <a:pt x="154" y="291"/>
                    </a:lnTo>
                    <a:lnTo>
                      <a:pt x="152" y="288"/>
                    </a:lnTo>
                    <a:lnTo>
                      <a:pt x="150" y="286"/>
                    </a:lnTo>
                    <a:lnTo>
                      <a:pt x="152" y="282"/>
                    </a:lnTo>
                    <a:lnTo>
                      <a:pt x="154" y="280"/>
                    </a:lnTo>
                    <a:lnTo>
                      <a:pt x="157" y="280"/>
                    </a:lnTo>
                    <a:lnTo>
                      <a:pt x="159" y="279"/>
                    </a:lnTo>
                    <a:lnTo>
                      <a:pt x="162" y="278"/>
                    </a:lnTo>
                    <a:lnTo>
                      <a:pt x="165" y="275"/>
                    </a:lnTo>
                    <a:lnTo>
                      <a:pt x="167" y="271"/>
                    </a:lnTo>
                    <a:lnTo>
                      <a:pt x="170" y="270"/>
                    </a:lnTo>
                    <a:lnTo>
                      <a:pt x="174" y="270"/>
                    </a:lnTo>
                    <a:lnTo>
                      <a:pt x="176" y="271"/>
                    </a:lnTo>
                    <a:lnTo>
                      <a:pt x="179" y="271"/>
                    </a:lnTo>
                    <a:lnTo>
                      <a:pt x="182" y="270"/>
                    </a:lnTo>
                    <a:lnTo>
                      <a:pt x="182" y="267"/>
                    </a:lnTo>
                    <a:lnTo>
                      <a:pt x="180" y="263"/>
                    </a:lnTo>
                    <a:lnTo>
                      <a:pt x="179" y="261"/>
                    </a:lnTo>
                    <a:lnTo>
                      <a:pt x="178" y="258"/>
                    </a:lnTo>
                    <a:lnTo>
                      <a:pt x="176" y="254"/>
                    </a:lnTo>
                    <a:lnTo>
                      <a:pt x="175" y="252"/>
                    </a:lnTo>
                    <a:lnTo>
                      <a:pt x="174" y="249"/>
                    </a:lnTo>
                    <a:lnTo>
                      <a:pt x="173" y="246"/>
                    </a:lnTo>
                    <a:lnTo>
                      <a:pt x="171" y="242"/>
                    </a:lnTo>
                    <a:lnTo>
                      <a:pt x="171" y="240"/>
                    </a:lnTo>
                    <a:lnTo>
                      <a:pt x="170" y="237"/>
                    </a:lnTo>
                    <a:lnTo>
                      <a:pt x="170" y="235"/>
                    </a:lnTo>
                    <a:lnTo>
                      <a:pt x="170" y="231"/>
                    </a:lnTo>
                    <a:lnTo>
                      <a:pt x="170" y="228"/>
                    </a:lnTo>
                    <a:lnTo>
                      <a:pt x="170" y="225"/>
                    </a:lnTo>
                    <a:lnTo>
                      <a:pt x="170" y="222"/>
                    </a:lnTo>
                    <a:lnTo>
                      <a:pt x="169" y="219"/>
                    </a:lnTo>
                    <a:lnTo>
                      <a:pt x="169" y="216"/>
                    </a:lnTo>
                    <a:lnTo>
                      <a:pt x="169" y="214"/>
                    </a:lnTo>
                    <a:lnTo>
                      <a:pt x="169" y="210"/>
                    </a:lnTo>
                    <a:lnTo>
                      <a:pt x="167" y="207"/>
                    </a:lnTo>
                    <a:lnTo>
                      <a:pt x="167" y="205"/>
                    </a:lnTo>
                    <a:lnTo>
                      <a:pt x="167" y="201"/>
                    </a:lnTo>
                    <a:lnTo>
                      <a:pt x="167" y="198"/>
                    </a:lnTo>
                    <a:lnTo>
                      <a:pt x="167" y="195"/>
                    </a:lnTo>
                    <a:lnTo>
                      <a:pt x="167" y="193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6" y="184"/>
                    </a:lnTo>
                    <a:lnTo>
                      <a:pt x="166" y="181"/>
                    </a:lnTo>
                    <a:lnTo>
                      <a:pt x="166" y="178"/>
                    </a:lnTo>
                    <a:lnTo>
                      <a:pt x="166" y="174"/>
                    </a:lnTo>
                    <a:lnTo>
                      <a:pt x="167" y="172"/>
                    </a:lnTo>
                    <a:lnTo>
                      <a:pt x="167" y="169"/>
                    </a:lnTo>
                    <a:lnTo>
                      <a:pt x="167" y="165"/>
                    </a:lnTo>
                    <a:lnTo>
                      <a:pt x="167" y="163"/>
                    </a:lnTo>
                    <a:lnTo>
                      <a:pt x="167" y="160"/>
                    </a:lnTo>
                    <a:lnTo>
                      <a:pt x="167" y="156"/>
                    </a:lnTo>
                    <a:lnTo>
                      <a:pt x="167" y="153"/>
                    </a:lnTo>
                    <a:lnTo>
                      <a:pt x="167" y="151"/>
                    </a:lnTo>
                    <a:lnTo>
                      <a:pt x="167" y="148"/>
                    </a:lnTo>
                    <a:lnTo>
                      <a:pt x="167" y="144"/>
                    </a:lnTo>
                    <a:lnTo>
                      <a:pt x="167" y="142"/>
                    </a:lnTo>
                    <a:lnTo>
                      <a:pt x="167" y="139"/>
                    </a:lnTo>
                    <a:lnTo>
                      <a:pt x="167" y="136"/>
                    </a:lnTo>
                    <a:lnTo>
                      <a:pt x="167" y="134"/>
                    </a:lnTo>
                    <a:lnTo>
                      <a:pt x="167" y="130"/>
                    </a:lnTo>
                    <a:lnTo>
                      <a:pt x="167" y="127"/>
                    </a:lnTo>
                    <a:lnTo>
                      <a:pt x="167" y="125"/>
                    </a:lnTo>
                    <a:lnTo>
                      <a:pt x="167" y="122"/>
                    </a:lnTo>
                    <a:lnTo>
                      <a:pt x="169" y="118"/>
                    </a:lnTo>
                    <a:lnTo>
                      <a:pt x="169" y="115"/>
                    </a:lnTo>
                    <a:lnTo>
                      <a:pt x="169" y="113"/>
                    </a:lnTo>
                    <a:lnTo>
                      <a:pt x="170" y="110"/>
                    </a:lnTo>
                    <a:lnTo>
                      <a:pt x="171" y="106"/>
                    </a:lnTo>
                    <a:lnTo>
                      <a:pt x="171" y="104"/>
                    </a:lnTo>
                    <a:lnTo>
                      <a:pt x="174" y="85"/>
                    </a:lnTo>
                    <a:lnTo>
                      <a:pt x="179" y="88"/>
                    </a:lnTo>
                    <a:lnTo>
                      <a:pt x="186" y="88"/>
                    </a:lnTo>
                    <a:lnTo>
                      <a:pt x="193" y="91"/>
                    </a:lnTo>
                    <a:lnTo>
                      <a:pt x="197" y="92"/>
                    </a:lnTo>
                    <a:lnTo>
                      <a:pt x="201" y="95"/>
                    </a:lnTo>
                    <a:lnTo>
                      <a:pt x="210" y="100"/>
                    </a:lnTo>
                    <a:lnTo>
                      <a:pt x="214" y="101"/>
                    </a:lnTo>
                    <a:lnTo>
                      <a:pt x="218" y="101"/>
                    </a:lnTo>
                    <a:lnTo>
                      <a:pt x="221" y="101"/>
                    </a:lnTo>
                    <a:lnTo>
                      <a:pt x="224" y="97"/>
                    </a:lnTo>
                    <a:lnTo>
                      <a:pt x="227" y="91"/>
                    </a:lnTo>
                    <a:lnTo>
                      <a:pt x="231" y="87"/>
                    </a:lnTo>
                    <a:lnTo>
                      <a:pt x="234" y="85"/>
                    </a:lnTo>
                    <a:lnTo>
                      <a:pt x="237" y="88"/>
                    </a:lnTo>
                    <a:lnTo>
                      <a:pt x="239" y="95"/>
                    </a:lnTo>
                    <a:lnTo>
                      <a:pt x="243" y="97"/>
                    </a:lnTo>
                    <a:lnTo>
                      <a:pt x="247" y="100"/>
                    </a:lnTo>
                    <a:lnTo>
                      <a:pt x="251" y="101"/>
                    </a:lnTo>
                    <a:lnTo>
                      <a:pt x="272" y="104"/>
                    </a:lnTo>
                    <a:lnTo>
                      <a:pt x="277" y="106"/>
                    </a:lnTo>
                    <a:lnTo>
                      <a:pt x="280" y="108"/>
                    </a:lnTo>
                    <a:lnTo>
                      <a:pt x="286" y="112"/>
                    </a:lnTo>
                    <a:lnTo>
                      <a:pt x="294" y="117"/>
                    </a:lnTo>
                    <a:lnTo>
                      <a:pt x="298" y="118"/>
                    </a:lnTo>
                    <a:lnTo>
                      <a:pt x="301" y="119"/>
                    </a:lnTo>
                    <a:lnTo>
                      <a:pt x="303" y="119"/>
                    </a:lnTo>
                    <a:lnTo>
                      <a:pt x="315" y="115"/>
                    </a:lnTo>
                    <a:lnTo>
                      <a:pt x="319" y="114"/>
                    </a:lnTo>
                    <a:lnTo>
                      <a:pt x="324" y="115"/>
                    </a:lnTo>
                    <a:lnTo>
                      <a:pt x="331" y="117"/>
                    </a:lnTo>
                    <a:lnTo>
                      <a:pt x="335" y="121"/>
                    </a:lnTo>
                    <a:lnTo>
                      <a:pt x="339" y="122"/>
                    </a:lnTo>
                    <a:lnTo>
                      <a:pt x="343" y="121"/>
                    </a:lnTo>
                    <a:lnTo>
                      <a:pt x="344" y="121"/>
                    </a:lnTo>
                    <a:lnTo>
                      <a:pt x="353" y="106"/>
                    </a:lnTo>
                    <a:lnTo>
                      <a:pt x="354" y="104"/>
                    </a:lnTo>
                    <a:lnTo>
                      <a:pt x="369" y="88"/>
                    </a:lnTo>
                    <a:lnTo>
                      <a:pt x="373" y="80"/>
                    </a:lnTo>
                    <a:lnTo>
                      <a:pt x="377" y="78"/>
                    </a:lnTo>
                    <a:lnTo>
                      <a:pt x="383" y="70"/>
                    </a:lnTo>
                    <a:lnTo>
                      <a:pt x="390" y="61"/>
                    </a:lnTo>
                    <a:lnTo>
                      <a:pt x="394" y="57"/>
                    </a:lnTo>
                    <a:lnTo>
                      <a:pt x="396" y="53"/>
                    </a:lnTo>
                    <a:lnTo>
                      <a:pt x="408" y="40"/>
                    </a:lnTo>
                    <a:lnTo>
                      <a:pt x="413" y="33"/>
                    </a:lnTo>
                    <a:lnTo>
                      <a:pt x="413" y="32"/>
                    </a:lnTo>
                    <a:lnTo>
                      <a:pt x="426" y="20"/>
                    </a:lnTo>
                    <a:lnTo>
                      <a:pt x="428" y="17"/>
                    </a:lnTo>
                    <a:lnTo>
                      <a:pt x="436" y="3"/>
                    </a:lnTo>
                    <a:lnTo>
                      <a:pt x="437" y="2"/>
                    </a:lnTo>
                    <a:lnTo>
                      <a:pt x="440" y="0"/>
                    </a:lnTo>
                    <a:lnTo>
                      <a:pt x="442" y="2"/>
                    </a:lnTo>
                    <a:lnTo>
                      <a:pt x="445" y="3"/>
                    </a:lnTo>
                    <a:lnTo>
                      <a:pt x="451" y="8"/>
                    </a:lnTo>
                    <a:lnTo>
                      <a:pt x="460" y="16"/>
                    </a:lnTo>
                    <a:lnTo>
                      <a:pt x="468" y="33"/>
                    </a:lnTo>
                    <a:lnTo>
                      <a:pt x="474" y="40"/>
                    </a:lnTo>
                    <a:lnTo>
                      <a:pt x="485" y="57"/>
                    </a:lnTo>
                    <a:lnTo>
                      <a:pt x="488" y="74"/>
                    </a:lnTo>
                    <a:lnTo>
                      <a:pt x="489" y="76"/>
                    </a:lnTo>
                    <a:lnTo>
                      <a:pt x="495" y="80"/>
                    </a:lnTo>
                    <a:lnTo>
                      <a:pt x="498" y="83"/>
                    </a:lnTo>
                    <a:lnTo>
                      <a:pt x="500" y="84"/>
                    </a:lnTo>
                    <a:lnTo>
                      <a:pt x="500" y="88"/>
                    </a:lnTo>
                    <a:lnTo>
                      <a:pt x="498" y="93"/>
                    </a:lnTo>
                    <a:lnTo>
                      <a:pt x="495" y="98"/>
                    </a:lnTo>
                    <a:lnTo>
                      <a:pt x="487" y="106"/>
                    </a:lnTo>
                    <a:lnTo>
                      <a:pt x="483" y="112"/>
                    </a:lnTo>
                    <a:lnTo>
                      <a:pt x="481" y="114"/>
                    </a:lnTo>
                    <a:lnTo>
                      <a:pt x="481" y="117"/>
                    </a:lnTo>
                    <a:lnTo>
                      <a:pt x="481" y="119"/>
                    </a:lnTo>
                    <a:lnTo>
                      <a:pt x="483" y="123"/>
                    </a:lnTo>
                    <a:lnTo>
                      <a:pt x="485" y="126"/>
                    </a:lnTo>
                    <a:lnTo>
                      <a:pt x="488" y="129"/>
                    </a:lnTo>
                    <a:lnTo>
                      <a:pt x="489" y="130"/>
                    </a:lnTo>
                    <a:lnTo>
                      <a:pt x="501" y="134"/>
                    </a:lnTo>
                    <a:lnTo>
                      <a:pt x="506" y="134"/>
                    </a:lnTo>
                    <a:lnTo>
                      <a:pt x="512" y="133"/>
                    </a:lnTo>
                    <a:lnTo>
                      <a:pt x="519" y="127"/>
                    </a:lnTo>
                    <a:lnTo>
                      <a:pt x="521" y="126"/>
                    </a:lnTo>
                    <a:lnTo>
                      <a:pt x="522" y="126"/>
                    </a:lnTo>
                    <a:lnTo>
                      <a:pt x="526" y="126"/>
                    </a:lnTo>
                    <a:lnTo>
                      <a:pt x="530" y="127"/>
                    </a:lnTo>
                    <a:lnTo>
                      <a:pt x="536" y="134"/>
                    </a:lnTo>
                    <a:lnTo>
                      <a:pt x="538" y="135"/>
                    </a:lnTo>
                    <a:lnTo>
                      <a:pt x="540" y="136"/>
                    </a:lnTo>
                    <a:lnTo>
                      <a:pt x="542" y="136"/>
                    </a:lnTo>
                    <a:lnTo>
                      <a:pt x="548" y="130"/>
                    </a:lnTo>
                    <a:lnTo>
                      <a:pt x="550" y="130"/>
                    </a:lnTo>
                    <a:lnTo>
                      <a:pt x="552" y="133"/>
                    </a:lnTo>
                    <a:lnTo>
                      <a:pt x="557" y="138"/>
                    </a:lnTo>
                    <a:lnTo>
                      <a:pt x="559" y="139"/>
                    </a:lnTo>
                    <a:lnTo>
                      <a:pt x="563" y="140"/>
                    </a:lnTo>
                    <a:lnTo>
                      <a:pt x="569" y="138"/>
                    </a:lnTo>
                    <a:lnTo>
                      <a:pt x="572" y="13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3457" y="525"/>
                <a:ext cx="833" cy="1652"/>
              </a:xfrm>
              <a:custGeom>
                <a:avLst/>
                <a:gdLst/>
                <a:ahLst/>
                <a:cxnLst>
                  <a:cxn ang="0">
                    <a:pos x="829" y="181"/>
                  </a:cxn>
                  <a:cxn ang="0">
                    <a:pos x="783" y="263"/>
                  </a:cxn>
                  <a:cxn ang="0">
                    <a:pos x="756" y="330"/>
                  </a:cxn>
                  <a:cxn ang="0">
                    <a:pos x="720" y="404"/>
                  </a:cxn>
                  <a:cxn ang="0">
                    <a:pos x="673" y="480"/>
                  </a:cxn>
                  <a:cxn ang="0">
                    <a:pos x="634" y="541"/>
                  </a:cxn>
                  <a:cxn ang="0">
                    <a:pos x="612" y="636"/>
                  </a:cxn>
                  <a:cxn ang="0">
                    <a:pos x="613" y="700"/>
                  </a:cxn>
                  <a:cxn ang="0">
                    <a:pos x="614" y="802"/>
                  </a:cxn>
                  <a:cxn ang="0">
                    <a:pos x="587" y="877"/>
                  </a:cxn>
                  <a:cxn ang="0">
                    <a:pos x="555" y="982"/>
                  </a:cxn>
                  <a:cxn ang="0">
                    <a:pos x="537" y="1077"/>
                  </a:cxn>
                  <a:cxn ang="0">
                    <a:pos x="540" y="1154"/>
                  </a:cxn>
                  <a:cxn ang="0">
                    <a:pos x="570" y="1220"/>
                  </a:cxn>
                  <a:cxn ang="0">
                    <a:pos x="515" y="1329"/>
                  </a:cxn>
                  <a:cxn ang="0">
                    <a:pos x="477" y="1462"/>
                  </a:cxn>
                  <a:cxn ang="0">
                    <a:pos x="475" y="1607"/>
                  </a:cxn>
                  <a:cxn ang="0">
                    <a:pos x="215" y="1242"/>
                  </a:cxn>
                  <a:cxn ang="0">
                    <a:pos x="126" y="1126"/>
                  </a:cxn>
                  <a:cxn ang="0">
                    <a:pos x="95" y="1080"/>
                  </a:cxn>
                  <a:cxn ang="0">
                    <a:pos x="91" y="1035"/>
                  </a:cxn>
                  <a:cxn ang="0">
                    <a:pos x="122" y="1001"/>
                  </a:cxn>
                  <a:cxn ang="0">
                    <a:pos x="132" y="958"/>
                  </a:cxn>
                  <a:cxn ang="0">
                    <a:pos x="123" y="912"/>
                  </a:cxn>
                  <a:cxn ang="0">
                    <a:pos x="105" y="886"/>
                  </a:cxn>
                  <a:cxn ang="0">
                    <a:pos x="100" y="851"/>
                  </a:cxn>
                  <a:cxn ang="0">
                    <a:pos x="105" y="815"/>
                  </a:cxn>
                  <a:cxn ang="0">
                    <a:pos x="96" y="777"/>
                  </a:cxn>
                  <a:cxn ang="0">
                    <a:pos x="112" y="732"/>
                  </a:cxn>
                  <a:cxn ang="0">
                    <a:pos x="109" y="694"/>
                  </a:cxn>
                  <a:cxn ang="0">
                    <a:pos x="104" y="648"/>
                  </a:cxn>
                  <a:cxn ang="0">
                    <a:pos x="110" y="603"/>
                  </a:cxn>
                  <a:cxn ang="0">
                    <a:pos x="108" y="573"/>
                  </a:cxn>
                  <a:cxn ang="0">
                    <a:pos x="110" y="530"/>
                  </a:cxn>
                  <a:cxn ang="0">
                    <a:pos x="102" y="492"/>
                  </a:cxn>
                  <a:cxn ang="0">
                    <a:pos x="91" y="470"/>
                  </a:cxn>
                  <a:cxn ang="0">
                    <a:pos x="66" y="452"/>
                  </a:cxn>
                  <a:cxn ang="0">
                    <a:pos x="40" y="442"/>
                  </a:cxn>
                  <a:cxn ang="0">
                    <a:pos x="19" y="417"/>
                  </a:cxn>
                  <a:cxn ang="0">
                    <a:pos x="11" y="385"/>
                  </a:cxn>
                  <a:cxn ang="0">
                    <a:pos x="19" y="343"/>
                  </a:cxn>
                  <a:cxn ang="0">
                    <a:pos x="30" y="249"/>
                  </a:cxn>
                  <a:cxn ang="0">
                    <a:pos x="37" y="178"/>
                  </a:cxn>
                  <a:cxn ang="0">
                    <a:pos x="55" y="88"/>
                  </a:cxn>
                  <a:cxn ang="0">
                    <a:pos x="134" y="61"/>
                  </a:cxn>
                  <a:cxn ang="0">
                    <a:pos x="174" y="59"/>
                  </a:cxn>
                  <a:cxn ang="0">
                    <a:pos x="218" y="72"/>
                  </a:cxn>
                  <a:cxn ang="0">
                    <a:pos x="273" y="52"/>
                  </a:cxn>
                  <a:cxn ang="0">
                    <a:pos x="341" y="38"/>
                  </a:cxn>
                  <a:cxn ang="0">
                    <a:pos x="398" y="4"/>
                  </a:cxn>
                  <a:cxn ang="0">
                    <a:pos x="454" y="25"/>
                  </a:cxn>
                  <a:cxn ang="0">
                    <a:pos x="513" y="29"/>
                  </a:cxn>
                  <a:cxn ang="0">
                    <a:pos x="541" y="58"/>
                  </a:cxn>
                  <a:cxn ang="0">
                    <a:pos x="580" y="56"/>
                  </a:cxn>
                  <a:cxn ang="0">
                    <a:pos x="638" y="55"/>
                  </a:cxn>
                  <a:cxn ang="0">
                    <a:pos x="678" y="76"/>
                  </a:cxn>
                  <a:cxn ang="0">
                    <a:pos x="716" y="37"/>
                  </a:cxn>
                  <a:cxn ang="0">
                    <a:pos x="752" y="39"/>
                  </a:cxn>
                  <a:cxn ang="0">
                    <a:pos x="782" y="31"/>
                  </a:cxn>
                  <a:cxn ang="0">
                    <a:pos x="814" y="89"/>
                  </a:cxn>
                </a:cxnLst>
                <a:rect l="0" t="0" r="r" b="b"/>
                <a:pathLst>
                  <a:path w="833" h="1652">
                    <a:moveTo>
                      <a:pt x="828" y="89"/>
                    </a:moveTo>
                    <a:lnTo>
                      <a:pt x="829" y="98"/>
                    </a:lnTo>
                    <a:lnTo>
                      <a:pt x="830" y="106"/>
                    </a:lnTo>
                    <a:lnTo>
                      <a:pt x="829" y="110"/>
                    </a:lnTo>
                    <a:lnTo>
                      <a:pt x="828" y="112"/>
                    </a:lnTo>
                    <a:lnTo>
                      <a:pt x="826" y="118"/>
                    </a:lnTo>
                    <a:lnTo>
                      <a:pt x="826" y="122"/>
                    </a:lnTo>
                    <a:lnTo>
                      <a:pt x="831" y="132"/>
                    </a:lnTo>
                    <a:lnTo>
                      <a:pt x="833" y="137"/>
                    </a:lnTo>
                    <a:lnTo>
                      <a:pt x="833" y="143"/>
                    </a:lnTo>
                    <a:lnTo>
                      <a:pt x="833" y="148"/>
                    </a:lnTo>
                    <a:lnTo>
                      <a:pt x="831" y="152"/>
                    </a:lnTo>
                    <a:lnTo>
                      <a:pt x="829" y="158"/>
                    </a:lnTo>
                    <a:lnTo>
                      <a:pt x="828" y="169"/>
                    </a:lnTo>
                    <a:lnTo>
                      <a:pt x="829" y="181"/>
                    </a:lnTo>
                    <a:lnTo>
                      <a:pt x="830" y="184"/>
                    </a:lnTo>
                    <a:lnTo>
                      <a:pt x="830" y="188"/>
                    </a:lnTo>
                    <a:lnTo>
                      <a:pt x="828" y="195"/>
                    </a:lnTo>
                    <a:lnTo>
                      <a:pt x="824" y="208"/>
                    </a:lnTo>
                    <a:lnTo>
                      <a:pt x="820" y="216"/>
                    </a:lnTo>
                    <a:lnTo>
                      <a:pt x="814" y="225"/>
                    </a:lnTo>
                    <a:lnTo>
                      <a:pt x="812" y="228"/>
                    </a:lnTo>
                    <a:lnTo>
                      <a:pt x="808" y="230"/>
                    </a:lnTo>
                    <a:lnTo>
                      <a:pt x="805" y="232"/>
                    </a:lnTo>
                    <a:lnTo>
                      <a:pt x="794" y="238"/>
                    </a:lnTo>
                    <a:lnTo>
                      <a:pt x="788" y="241"/>
                    </a:lnTo>
                    <a:lnTo>
                      <a:pt x="787" y="245"/>
                    </a:lnTo>
                    <a:lnTo>
                      <a:pt x="786" y="250"/>
                    </a:lnTo>
                    <a:lnTo>
                      <a:pt x="784" y="258"/>
                    </a:lnTo>
                    <a:lnTo>
                      <a:pt x="783" y="263"/>
                    </a:lnTo>
                    <a:lnTo>
                      <a:pt x="778" y="270"/>
                    </a:lnTo>
                    <a:lnTo>
                      <a:pt x="775" y="271"/>
                    </a:lnTo>
                    <a:lnTo>
                      <a:pt x="774" y="272"/>
                    </a:lnTo>
                    <a:lnTo>
                      <a:pt x="767" y="279"/>
                    </a:lnTo>
                    <a:lnTo>
                      <a:pt x="765" y="284"/>
                    </a:lnTo>
                    <a:lnTo>
                      <a:pt x="762" y="289"/>
                    </a:lnTo>
                    <a:lnTo>
                      <a:pt x="762" y="291"/>
                    </a:lnTo>
                    <a:lnTo>
                      <a:pt x="761" y="293"/>
                    </a:lnTo>
                    <a:lnTo>
                      <a:pt x="758" y="296"/>
                    </a:lnTo>
                    <a:lnTo>
                      <a:pt x="757" y="304"/>
                    </a:lnTo>
                    <a:lnTo>
                      <a:pt x="754" y="309"/>
                    </a:lnTo>
                    <a:lnTo>
                      <a:pt x="753" y="313"/>
                    </a:lnTo>
                    <a:lnTo>
                      <a:pt x="753" y="317"/>
                    </a:lnTo>
                    <a:lnTo>
                      <a:pt x="753" y="322"/>
                    </a:lnTo>
                    <a:lnTo>
                      <a:pt x="756" y="330"/>
                    </a:lnTo>
                    <a:lnTo>
                      <a:pt x="756" y="335"/>
                    </a:lnTo>
                    <a:lnTo>
                      <a:pt x="753" y="342"/>
                    </a:lnTo>
                    <a:lnTo>
                      <a:pt x="752" y="347"/>
                    </a:lnTo>
                    <a:lnTo>
                      <a:pt x="752" y="352"/>
                    </a:lnTo>
                    <a:lnTo>
                      <a:pt x="749" y="356"/>
                    </a:lnTo>
                    <a:lnTo>
                      <a:pt x="746" y="361"/>
                    </a:lnTo>
                    <a:lnTo>
                      <a:pt x="742" y="366"/>
                    </a:lnTo>
                    <a:lnTo>
                      <a:pt x="739" y="369"/>
                    </a:lnTo>
                    <a:lnTo>
                      <a:pt x="737" y="372"/>
                    </a:lnTo>
                    <a:lnTo>
                      <a:pt x="737" y="374"/>
                    </a:lnTo>
                    <a:lnTo>
                      <a:pt x="736" y="378"/>
                    </a:lnTo>
                    <a:lnTo>
                      <a:pt x="732" y="382"/>
                    </a:lnTo>
                    <a:lnTo>
                      <a:pt x="724" y="399"/>
                    </a:lnTo>
                    <a:lnTo>
                      <a:pt x="722" y="403"/>
                    </a:lnTo>
                    <a:lnTo>
                      <a:pt x="720" y="404"/>
                    </a:lnTo>
                    <a:lnTo>
                      <a:pt x="718" y="411"/>
                    </a:lnTo>
                    <a:lnTo>
                      <a:pt x="715" y="420"/>
                    </a:lnTo>
                    <a:lnTo>
                      <a:pt x="712" y="425"/>
                    </a:lnTo>
                    <a:lnTo>
                      <a:pt x="708" y="427"/>
                    </a:lnTo>
                    <a:lnTo>
                      <a:pt x="706" y="429"/>
                    </a:lnTo>
                    <a:lnTo>
                      <a:pt x="699" y="437"/>
                    </a:lnTo>
                    <a:lnTo>
                      <a:pt x="691" y="440"/>
                    </a:lnTo>
                    <a:lnTo>
                      <a:pt x="689" y="442"/>
                    </a:lnTo>
                    <a:lnTo>
                      <a:pt x="687" y="444"/>
                    </a:lnTo>
                    <a:lnTo>
                      <a:pt x="678" y="454"/>
                    </a:lnTo>
                    <a:lnTo>
                      <a:pt x="677" y="459"/>
                    </a:lnTo>
                    <a:lnTo>
                      <a:pt x="674" y="466"/>
                    </a:lnTo>
                    <a:lnTo>
                      <a:pt x="673" y="471"/>
                    </a:lnTo>
                    <a:lnTo>
                      <a:pt x="673" y="475"/>
                    </a:lnTo>
                    <a:lnTo>
                      <a:pt x="673" y="480"/>
                    </a:lnTo>
                    <a:lnTo>
                      <a:pt x="668" y="488"/>
                    </a:lnTo>
                    <a:lnTo>
                      <a:pt x="668" y="496"/>
                    </a:lnTo>
                    <a:lnTo>
                      <a:pt x="665" y="499"/>
                    </a:lnTo>
                    <a:lnTo>
                      <a:pt x="664" y="501"/>
                    </a:lnTo>
                    <a:lnTo>
                      <a:pt x="660" y="504"/>
                    </a:lnTo>
                    <a:lnTo>
                      <a:pt x="659" y="507"/>
                    </a:lnTo>
                    <a:lnTo>
                      <a:pt x="659" y="510"/>
                    </a:lnTo>
                    <a:lnTo>
                      <a:pt x="657" y="516"/>
                    </a:lnTo>
                    <a:lnTo>
                      <a:pt x="656" y="518"/>
                    </a:lnTo>
                    <a:lnTo>
                      <a:pt x="651" y="524"/>
                    </a:lnTo>
                    <a:lnTo>
                      <a:pt x="648" y="526"/>
                    </a:lnTo>
                    <a:lnTo>
                      <a:pt x="646" y="531"/>
                    </a:lnTo>
                    <a:lnTo>
                      <a:pt x="642" y="533"/>
                    </a:lnTo>
                    <a:lnTo>
                      <a:pt x="639" y="537"/>
                    </a:lnTo>
                    <a:lnTo>
                      <a:pt x="634" y="541"/>
                    </a:lnTo>
                    <a:lnTo>
                      <a:pt x="631" y="542"/>
                    </a:lnTo>
                    <a:lnTo>
                      <a:pt x="627" y="546"/>
                    </a:lnTo>
                    <a:lnTo>
                      <a:pt x="625" y="551"/>
                    </a:lnTo>
                    <a:lnTo>
                      <a:pt x="623" y="556"/>
                    </a:lnTo>
                    <a:lnTo>
                      <a:pt x="622" y="571"/>
                    </a:lnTo>
                    <a:lnTo>
                      <a:pt x="622" y="577"/>
                    </a:lnTo>
                    <a:lnTo>
                      <a:pt x="622" y="598"/>
                    </a:lnTo>
                    <a:lnTo>
                      <a:pt x="621" y="607"/>
                    </a:lnTo>
                    <a:lnTo>
                      <a:pt x="621" y="613"/>
                    </a:lnTo>
                    <a:lnTo>
                      <a:pt x="618" y="619"/>
                    </a:lnTo>
                    <a:lnTo>
                      <a:pt x="617" y="623"/>
                    </a:lnTo>
                    <a:lnTo>
                      <a:pt x="616" y="623"/>
                    </a:lnTo>
                    <a:lnTo>
                      <a:pt x="614" y="627"/>
                    </a:lnTo>
                    <a:lnTo>
                      <a:pt x="614" y="632"/>
                    </a:lnTo>
                    <a:lnTo>
                      <a:pt x="612" y="636"/>
                    </a:lnTo>
                    <a:lnTo>
                      <a:pt x="613" y="639"/>
                    </a:lnTo>
                    <a:lnTo>
                      <a:pt x="618" y="644"/>
                    </a:lnTo>
                    <a:lnTo>
                      <a:pt x="619" y="645"/>
                    </a:lnTo>
                    <a:lnTo>
                      <a:pt x="619" y="647"/>
                    </a:lnTo>
                    <a:lnTo>
                      <a:pt x="619" y="653"/>
                    </a:lnTo>
                    <a:lnTo>
                      <a:pt x="622" y="658"/>
                    </a:lnTo>
                    <a:lnTo>
                      <a:pt x="622" y="661"/>
                    </a:lnTo>
                    <a:lnTo>
                      <a:pt x="622" y="665"/>
                    </a:lnTo>
                    <a:lnTo>
                      <a:pt x="618" y="673"/>
                    </a:lnTo>
                    <a:lnTo>
                      <a:pt x="617" y="677"/>
                    </a:lnTo>
                    <a:lnTo>
                      <a:pt x="616" y="681"/>
                    </a:lnTo>
                    <a:lnTo>
                      <a:pt x="616" y="683"/>
                    </a:lnTo>
                    <a:lnTo>
                      <a:pt x="613" y="691"/>
                    </a:lnTo>
                    <a:lnTo>
                      <a:pt x="613" y="692"/>
                    </a:lnTo>
                    <a:lnTo>
                      <a:pt x="613" y="700"/>
                    </a:lnTo>
                    <a:lnTo>
                      <a:pt x="610" y="704"/>
                    </a:lnTo>
                    <a:lnTo>
                      <a:pt x="609" y="715"/>
                    </a:lnTo>
                    <a:lnTo>
                      <a:pt x="609" y="721"/>
                    </a:lnTo>
                    <a:lnTo>
                      <a:pt x="612" y="729"/>
                    </a:lnTo>
                    <a:lnTo>
                      <a:pt x="612" y="737"/>
                    </a:lnTo>
                    <a:lnTo>
                      <a:pt x="614" y="743"/>
                    </a:lnTo>
                    <a:lnTo>
                      <a:pt x="616" y="747"/>
                    </a:lnTo>
                    <a:lnTo>
                      <a:pt x="618" y="759"/>
                    </a:lnTo>
                    <a:lnTo>
                      <a:pt x="621" y="768"/>
                    </a:lnTo>
                    <a:lnTo>
                      <a:pt x="619" y="774"/>
                    </a:lnTo>
                    <a:lnTo>
                      <a:pt x="617" y="777"/>
                    </a:lnTo>
                    <a:lnTo>
                      <a:pt x="616" y="785"/>
                    </a:lnTo>
                    <a:lnTo>
                      <a:pt x="617" y="792"/>
                    </a:lnTo>
                    <a:lnTo>
                      <a:pt x="616" y="798"/>
                    </a:lnTo>
                    <a:lnTo>
                      <a:pt x="614" y="802"/>
                    </a:lnTo>
                    <a:lnTo>
                      <a:pt x="614" y="806"/>
                    </a:lnTo>
                    <a:lnTo>
                      <a:pt x="614" y="814"/>
                    </a:lnTo>
                    <a:lnTo>
                      <a:pt x="612" y="821"/>
                    </a:lnTo>
                    <a:lnTo>
                      <a:pt x="613" y="829"/>
                    </a:lnTo>
                    <a:lnTo>
                      <a:pt x="612" y="831"/>
                    </a:lnTo>
                    <a:lnTo>
                      <a:pt x="609" y="835"/>
                    </a:lnTo>
                    <a:lnTo>
                      <a:pt x="601" y="844"/>
                    </a:lnTo>
                    <a:lnTo>
                      <a:pt x="598" y="851"/>
                    </a:lnTo>
                    <a:lnTo>
                      <a:pt x="596" y="853"/>
                    </a:lnTo>
                    <a:lnTo>
                      <a:pt x="595" y="857"/>
                    </a:lnTo>
                    <a:lnTo>
                      <a:pt x="592" y="863"/>
                    </a:lnTo>
                    <a:lnTo>
                      <a:pt x="591" y="866"/>
                    </a:lnTo>
                    <a:lnTo>
                      <a:pt x="589" y="872"/>
                    </a:lnTo>
                    <a:lnTo>
                      <a:pt x="588" y="876"/>
                    </a:lnTo>
                    <a:lnTo>
                      <a:pt x="587" y="877"/>
                    </a:lnTo>
                    <a:lnTo>
                      <a:pt x="581" y="889"/>
                    </a:lnTo>
                    <a:lnTo>
                      <a:pt x="578" y="898"/>
                    </a:lnTo>
                    <a:lnTo>
                      <a:pt x="576" y="906"/>
                    </a:lnTo>
                    <a:lnTo>
                      <a:pt x="576" y="908"/>
                    </a:lnTo>
                    <a:lnTo>
                      <a:pt x="571" y="924"/>
                    </a:lnTo>
                    <a:lnTo>
                      <a:pt x="570" y="931"/>
                    </a:lnTo>
                    <a:lnTo>
                      <a:pt x="570" y="937"/>
                    </a:lnTo>
                    <a:lnTo>
                      <a:pt x="570" y="941"/>
                    </a:lnTo>
                    <a:lnTo>
                      <a:pt x="568" y="948"/>
                    </a:lnTo>
                    <a:lnTo>
                      <a:pt x="566" y="955"/>
                    </a:lnTo>
                    <a:lnTo>
                      <a:pt x="566" y="961"/>
                    </a:lnTo>
                    <a:lnTo>
                      <a:pt x="564" y="963"/>
                    </a:lnTo>
                    <a:lnTo>
                      <a:pt x="561" y="973"/>
                    </a:lnTo>
                    <a:lnTo>
                      <a:pt x="561" y="974"/>
                    </a:lnTo>
                    <a:lnTo>
                      <a:pt x="555" y="982"/>
                    </a:lnTo>
                    <a:lnTo>
                      <a:pt x="542" y="993"/>
                    </a:lnTo>
                    <a:lnTo>
                      <a:pt x="542" y="996"/>
                    </a:lnTo>
                    <a:lnTo>
                      <a:pt x="536" y="1005"/>
                    </a:lnTo>
                    <a:lnTo>
                      <a:pt x="534" y="1009"/>
                    </a:lnTo>
                    <a:lnTo>
                      <a:pt x="534" y="1014"/>
                    </a:lnTo>
                    <a:lnTo>
                      <a:pt x="532" y="1017"/>
                    </a:lnTo>
                    <a:lnTo>
                      <a:pt x="530" y="1021"/>
                    </a:lnTo>
                    <a:lnTo>
                      <a:pt x="532" y="1026"/>
                    </a:lnTo>
                    <a:lnTo>
                      <a:pt x="530" y="1034"/>
                    </a:lnTo>
                    <a:lnTo>
                      <a:pt x="530" y="1041"/>
                    </a:lnTo>
                    <a:lnTo>
                      <a:pt x="528" y="1050"/>
                    </a:lnTo>
                    <a:lnTo>
                      <a:pt x="528" y="1056"/>
                    </a:lnTo>
                    <a:lnTo>
                      <a:pt x="534" y="1075"/>
                    </a:lnTo>
                    <a:lnTo>
                      <a:pt x="536" y="1076"/>
                    </a:lnTo>
                    <a:lnTo>
                      <a:pt x="537" y="1077"/>
                    </a:lnTo>
                    <a:lnTo>
                      <a:pt x="540" y="1082"/>
                    </a:lnTo>
                    <a:lnTo>
                      <a:pt x="541" y="1084"/>
                    </a:lnTo>
                    <a:lnTo>
                      <a:pt x="542" y="1085"/>
                    </a:lnTo>
                    <a:lnTo>
                      <a:pt x="542" y="1086"/>
                    </a:lnTo>
                    <a:lnTo>
                      <a:pt x="544" y="1092"/>
                    </a:lnTo>
                    <a:lnTo>
                      <a:pt x="545" y="1096"/>
                    </a:lnTo>
                    <a:lnTo>
                      <a:pt x="545" y="1099"/>
                    </a:lnTo>
                    <a:lnTo>
                      <a:pt x="547" y="1111"/>
                    </a:lnTo>
                    <a:lnTo>
                      <a:pt x="544" y="1124"/>
                    </a:lnTo>
                    <a:lnTo>
                      <a:pt x="546" y="1136"/>
                    </a:lnTo>
                    <a:lnTo>
                      <a:pt x="546" y="1141"/>
                    </a:lnTo>
                    <a:lnTo>
                      <a:pt x="546" y="1145"/>
                    </a:lnTo>
                    <a:lnTo>
                      <a:pt x="544" y="1147"/>
                    </a:lnTo>
                    <a:lnTo>
                      <a:pt x="542" y="1148"/>
                    </a:lnTo>
                    <a:lnTo>
                      <a:pt x="540" y="1154"/>
                    </a:lnTo>
                    <a:lnTo>
                      <a:pt x="540" y="1173"/>
                    </a:lnTo>
                    <a:lnTo>
                      <a:pt x="540" y="1179"/>
                    </a:lnTo>
                    <a:lnTo>
                      <a:pt x="541" y="1181"/>
                    </a:lnTo>
                    <a:lnTo>
                      <a:pt x="544" y="1187"/>
                    </a:lnTo>
                    <a:lnTo>
                      <a:pt x="549" y="1192"/>
                    </a:lnTo>
                    <a:lnTo>
                      <a:pt x="549" y="1194"/>
                    </a:lnTo>
                    <a:lnTo>
                      <a:pt x="550" y="1195"/>
                    </a:lnTo>
                    <a:lnTo>
                      <a:pt x="551" y="1196"/>
                    </a:lnTo>
                    <a:lnTo>
                      <a:pt x="562" y="1207"/>
                    </a:lnTo>
                    <a:lnTo>
                      <a:pt x="563" y="1208"/>
                    </a:lnTo>
                    <a:lnTo>
                      <a:pt x="564" y="1209"/>
                    </a:lnTo>
                    <a:lnTo>
                      <a:pt x="566" y="1211"/>
                    </a:lnTo>
                    <a:lnTo>
                      <a:pt x="568" y="1215"/>
                    </a:lnTo>
                    <a:lnTo>
                      <a:pt x="568" y="1217"/>
                    </a:lnTo>
                    <a:lnTo>
                      <a:pt x="570" y="1220"/>
                    </a:lnTo>
                    <a:lnTo>
                      <a:pt x="571" y="1226"/>
                    </a:lnTo>
                    <a:lnTo>
                      <a:pt x="571" y="1249"/>
                    </a:lnTo>
                    <a:lnTo>
                      <a:pt x="571" y="1251"/>
                    </a:lnTo>
                    <a:lnTo>
                      <a:pt x="571" y="1255"/>
                    </a:lnTo>
                    <a:lnTo>
                      <a:pt x="568" y="1264"/>
                    </a:lnTo>
                    <a:lnTo>
                      <a:pt x="563" y="1274"/>
                    </a:lnTo>
                    <a:lnTo>
                      <a:pt x="558" y="1280"/>
                    </a:lnTo>
                    <a:lnTo>
                      <a:pt x="557" y="1283"/>
                    </a:lnTo>
                    <a:lnTo>
                      <a:pt x="546" y="1293"/>
                    </a:lnTo>
                    <a:lnTo>
                      <a:pt x="537" y="1300"/>
                    </a:lnTo>
                    <a:lnTo>
                      <a:pt x="530" y="1305"/>
                    </a:lnTo>
                    <a:lnTo>
                      <a:pt x="526" y="1309"/>
                    </a:lnTo>
                    <a:lnTo>
                      <a:pt x="526" y="1310"/>
                    </a:lnTo>
                    <a:lnTo>
                      <a:pt x="517" y="1321"/>
                    </a:lnTo>
                    <a:lnTo>
                      <a:pt x="515" y="1329"/>
                    </a:lnTo>
                    <a:lnTo>
                      <a:pt x="511" y="1336"/>
                    </a:lnTo>
                    <a:lnTo>
                      <a:pt x="509" y="1338"/>
                    </a:lnTo>
                    <a:lnTo>
                      <a:pt x="506" y="1348"/>
                    </a:lnTo>
                    <a:lnTo>
                      <a:pt x="500" y="1363"/>
                    </a:lnTo>
                    <a:lnTo>
                      <a:pt x="498" y="1373"/>
                    </a:lnTo>
                    <a:lnTo>
                      <a:pt x="496" y="1384"/>
                    </a:lnTo>
                    <a:lnTo>
                      <a:pt x="496" y="1387"/>
                    </a:lnTo>
                    <a:lnTo>
                      <a:pt x="494" y="1397"/>
                    </a:lnTo>
                    <a:lnTo>
                      <a:pt x="495" y="1398"/>
                    </a:lnTo>
                    <a:lnTo>
                      <a:pt x="499" y="1403"/>
                    </a:lnTo>
                    <a:lnTo>
                      <a:pt x="490" y="1423"/>
                    </a:lnTo>
                    <a:lnTo>
                      <a:pt x="487" y="1429"/>
                    </a:lnTo>
                    <a:lnTo>
                      <a:pt x="482" y="1439"/>
                    </a:lnTo>
                    <a:lnTo>
                      <a:pt x="477" y="1452"/>
                    </a:lnTo>
                    <a:lnTo>
                      <a:pt x="477" y="1462"/>
                    </a:lnTo>
                    <a:lnTo>
                      <a:pt x="478" y="1474"/>
                    </a:lnTo>
                    <a:lnTo>
                      <a:pt x="478" y="1478"/>
                    </a:lnTo>
                    <a:lnTo>
                      <a:pt x="477" y="1484"/>
                    </a:lnTo>
                    <a:lnTo>
                      <a:pt x="478" y="1491"/>
                    </a:lnTo>
                    <a:lnTo>
                      <a:pt x="481" y="1507"/>
                    </a:lnTo>
                    <a:lnTo>
                      <a:pt x="485" y="1520"/>
                    </a:lnTo>
                    <a:lnTo>
                      <a:pt x="486" y="1521"/>
                    </a:lnTo>
                    <a:lnTo>
                      <a:pt x="486" y="1524"/>
                    </a:lnTo>
                    <a:lnTo>
                      <a:pt x="487" y="1529"/>
                    </a:lnTo>
                    <a:lnTo>
                      <a:pt x="487" y="1547"/>
                    </a:lnTo>
                    <a:lnTo>
                      <a:pt x="487" y="1554"/>
                    </a:lnTo>
                    <a:lnTo>
                      <a:pt x="483" y="1568"/>
                    </a:lnTo>
                    <a:lnTo>
                      <a:pt x="483" y="1571"/>
                    </a:lnTo>
                    <a:lnTo>
                      <a:pt x="479" y="1593"/>
                    </a:lnTo>
                    <a:lnTo>
                      <a:pt x="475" y="1607"/>
                    </a:lnTo>
                    <a:lnTo>
                      <a:pt x="473" y="1615"/>
                    </a:lnTo>
                    <a:lnTo>
                      <a:pt x="472" y="1618"/>
                    </a:lnTo>
                    <a:lnTo>
                      <a:pt x="466" y="1628"/>
                    </a:lnTo>
                    <a:lnTo>
                      <a:pt x="462" y="1632"/>
                    </a:lnTo>
                    <a:lnTo>
                      <a:pt x="454" y="1640"/>
                    </a:lnTo>
                    <a:lnTo>
                      <a:pt x="448" y="1652"/>
                    </a:lnTo>
                    <a:lnTo>
                      <a:pt x="435" y="1535"/>
                    </a:lnTo>
                    <a:lnTo>
                      <a:pt x="445" y="1432"/>
                    </a:lnTo>
                    <a:lnTo>
                      <a:pt x="437" y="1350"/>
                    </a:lnTo>
                    <a:lnTo>
                      <a:pt x="407" y="1338"/>
                    </a:lnTo>
                    <a:lnTo>
                      <a:pt x="308" y="1293"/>
                    </a:lnTo>
                    <a:lnTo>
                      <a:pt x="248" y="1264"/>
                    </a:lnTo>
                    <a:lnTo>
                      <a:pt x="225" y="1254"/>
                    </a:lnTo>
                    <a:lnTo>
                      <a:pt x="216" y="1243"/>
                    </a:lnTo>
                    <a:lnTo>
                      <a:pt x="215" y="1242"/>
                    </a:lnTo>
                    <a:lnTo>
                      <a:pt x="211" y="1236"/>
                    </a:lnTo>
                    <a:lnTo>
                      <a:pt x="210" y="1234"/>
                    </a:lnTo>
                    <a:lnTo>
                      <a:pt x="198" y="1219"/>
                    </a:lnTo>
                    <a:lnTo>
                      <a:pt x="197" y="1217"/>
                    </a:lnTo>
                    <a:lnTo>
                      <a:pt x="186" y="1204"/>
                    </a:lnTo>
                    <a:lnTo>
                      <a:pt x="185" y="1203"/>
                    </a:lnTo>
                    <a:lnTo>
                      <a:pt x="170" y="1185"/>
                    </a:lnTo>
                    <a:lnTo>
                      <a:pt x="169" y="1183"/>
                    </a:lnTo>
                    <a:lnTo>
                      <a:pt x="160" y="1170"/>
                    </a:lnTo>
                    <a:lnTo>
                      <a:pt x="159" y="1169"/>
                    </a:lnTo>
                    <a:lnTo>
                      <a:pt x="149" y="1157"/>
                    </a:lnTo>
                    <a:lnTo>
                      <a:pt x="148" y="1156"/>
                    </a:lnTo>
                    <a:lnTo>
                      <a:pt x="136" y="1140"/>
                    </a:lnTo>
                    <a:lnTo>
                      <a:pt x="135" y="1139"/>
                    </a:lnTo>
                    <a:lnTo>
                      <a:pt x="126" y="1126"/>
                    </a:lnTo>
                    <a:lnTo>
                      <a:pt x="125" y="1124"/>
                    </a:lnTo>
                    <a:lnTo>
                      <a:pt x="118" y="1115"/>
                    </a:lnTo>
                    <a:lnTo>
                      <a:pt x="117" y="1113"/>
                    </a:lnTo>
                    <a:lnTo>
                      <a:pt x="106" y="1101"/>
                    </a:lnTo>
                    <a:lnTo>
                      <a:pt x="105" y="1099"/>
                    </a:lnTo>
                    <a:lnTo>
                      <a:pt x="104" y="1096"/>
                    </a:lnTo>
                    <a:lnTo>
                      <a:pt x="102" y="1094"/>
                    </a:lnTo>
                    <a:lnTo>
                      <a:pt x="101" y="1093"/>
                    </a:lnTo>
                    <a:lnTo>
                      <a:pt x="100" y="1092"/>
                    </a:lnTo>
                    <a:lnTo>
                      <a:pt x="100" y="1090"/>
                    </a:lnTo>
                    <a:lnTo>
                      <a:pt x="98" y="1088"/>
                    </a:lnTo>
                    <a:lnTo>
                      <a:pt x="97" y="1086"/>
                    </a:lnTo>
                    <a:lnTo>
                      <a:pt x="97" y="1085"/>
                    </a:lnTo>
                    <a:lnTo>
                      <a:pt x="96" y="1084"/>
                    </a:lnTo>
                    <a:lnTo>
                      <a:pt x="95" y="1080"/>
                    </a:lnTo>
                    <a:lnTo>
                      <a:pt x="93" y="1077"/>
                    </a:lnTo>
                    <a:lnTo>
                      <a:pt x="92" y="1075"/>
                    </a:lnTo>
                    <a:lnTo>
                      <a:pt x="91" y="1072"/>
                    </a:lnTo>
                    <a:lnTo>
                      <a:pt x="91" y="1068"/>
                    </a:lnTo>
                    <a:lnTo>
                      <a:pt x="89" y="1065"/>
                    </a:lnTo>
                    <a:lnTo>
                      <a:pt x="89" y="1063"/>
                    </a:lnTo>
                    <a:lnTo>
                      <a:pt x="89" y="1060"/>
                    </a:lnTo>
                    <a:lnTo>
                      <a:pt x="89" y="1058"/>
                    </a:lnTo>
                    <a:lnTo>
                      <a:pt x="91" y="1054"/>
                    </a:lnTo>
                    <a:lnTo>
                      <a:pt x="91" y="1051"/>
                    </a:lnTo>
                    <a:lnTo>
                      <a:pt x="91" y="1048"/>
                    </a:lnTo>
                    <a:lnTo>
                      <a:pt x="91" y="1045"/>
                    </a:lnTo>
                    <a:lnTo>
                      <a:pt x="91" y="1042"/>
                    </a:lnTo>
                    <a:lnTo>
                      <a:pt x="91" y="1039"/>
                    </a:lnTo>
                    <a:lnTo>
                      <a:pt x="91" y="1035"/>
                    </a:lnTo>
                    <a:lnTo>
                      <a:pt x="91" y="1033"/>
                    </a:lnTo>
                    <a:lnTo>
                      <a:pt x="89" y="1030"/>
                    </a:lnTo>
                    <a:lnTo>
                      <a:pt x="91" y="1027"/>
                    </a:lnTo>
                    <a:lnTo>
                      <a:pt x="92" y="1025"/>
                    </a:lnTo>
                    <a:lnTo>
                      <a:pt x="93" y="1022"/>
                    </a:lnTo>
                    <a:lnTo>
                      <a:pt x="96" y="1018"/>
                    </a:lnTo>
                    <a:lnTo>
                      <a:pt x="98" y="1016"/>
                    </a:lnTo>
                    <a:lnTo>
                      <a:pt x="101" y="1013"/>
                    </a:lnTo>
                    <a:lnTo>
                      <a:pt x="104" y="1012"/>
                    </a:lnTo>
                    <a:lnTo>
                      <a:pt x="108" y="1010"/>
                    </a:lnTo>
                    <a:lnTo>
                      <a:pt x="110" y="1008"/>
                    </a:lnTo>
                    <a:lnTo>
                      <a:pt x="113" y="1008"/>
                    </a:lnTo>
                    <a:lnTo>
                      <a:pt x="115" y="1005"/>
                    </a:lnTo>
                    <a:lnTo>
                      <a:pt x="118" y="1004"/>
                    </a:lnTo>
                    <a:lnTo>
                      <a:pt x="122" y="1001"/>
                    </a:lnTo>
                    <a:lnTo>
                      <a:pt x="123" y="999"/>
                    </a:lnTo>
                    <a:lnTo>
                      <a:pt x="125" y="996"/>
                    </a:lnTo>
                    <a:lnTo>
                      <a:pt x="125" y="993"/>
                    </a:lnTo>
                    <a:lnTo>
                      <a:pt x="125" y="990"/>
                    </a:lnTo>
                    <a:lnTo>
                      <a:pt x="125" y="987"/>
                    </a:lnTo>
                    <a:lnTo>
                      <a:pt x="125" y="984"/>
                    </a:lnTo>
                    <a:lnTo>
                      <a:pt x="123" y="980"/>
                    </a:lnTo>
                    <a:lnTo>
                      <a:pt x="122" y="978"/>
                    </a:lnTo>
                    <a:lnTo>
                      <a:pt x="121" y="975"/>
                    </a:lnTo>
                    <a:lnTo>
                      <a:pt x="122" y="973"/>
                    </a:lnTo>
                    <a:lnTo>
                      <a:pt x="123" y="970"/>
                    </a:lnTo>
                    <a:lnTo>
                      <a:pt x="126" y="966"/>
                    </a:lnTo>
                    <a:lnTo>
                      <a:pt x="127" y="963"/>
                    </a:lnTo>
                    <a:lnTo>
                      <a:pt x="130" y="961"/>
                    </a:lnTo>
                    <a:lnTo>
                      <a:pt x="132" y="958"/>
                    </a:lnTo>
                    <a:lnTo>
                      <a:pt x="132" y="954"/>
                    </a:lnTo>
                    <a:lnTo>
                      <a:pt x="131" y="952"/>
                    </a:lnTo>
                    <a:lnTo>
                      <a:pt x="131" y="949"/>
                    </a:lnTo>
                    <a:lnTo>
                      <a:pt x="130" y="945"/>
                    </a:lnTo>
                    <a:lnTo>
                      <a:pt x="129" y="942"/>
                    </a:lnTo>
                    <a:lnTo>
                      <a:pt x="127" y="940"/>
                    </a:lnTo>
                    <a:lnTo>
                      <a:pt x="126" y="936"/>
                    </a:lnTo>
                    <a:lnTo>
                      <a:pt x="126" y="933"/>
                    </a:lnTo>
                    <a:lnTo>
                      <a:pt x="125" y="931"/>
                    </a:lnTo>
                    <a:lnTo>
                      <a:pt x="123" y="927"/>
                    </a:lnTo>
                    <a:lnTo>
                      <a:pt x="123" y="924"/>
                    </a:lnTo>
                    <a:lnTo>
                      <a:pt x="122" y="921"/>
                    </a:lnTo>
                    <a:lnTo>
                      <a:pt x="122" y="919"/>
                    </a:lnTo>
                    <a:lnTo>
                      <a:pt x="122" y="916"/>
                    </a:lnTo>
                    <a:lnTo>
                      <a:pt x="123" y="912"/>
                    </a:lnTo>
                    <a:lnTo>
                      <a:pt x="122" y="911"/>
                    </a:lnTo>
                    <a:lnTo>
                      <a:pt x="121" y="911"/>
                    </a:lnTo>
                    <a:lnTo>
                      <a:pt x="119" y="910"/>
                    </a:lnTo>
                    <a:lnTo>
                      <a:pt x="118" y="910"/>
                    </a:lnTo>
                    <a:lnTo>
                      <a:pt x="117" y="908"/>
                    </a:lnTo>
                    <a:lnTo>
                      <a:pt x="115" y="907"/>
                    </a:lnTo>
                    <a:lnTo>
                      <a:pt x="114" y="906"/>
                    </a:lnTo>
                    <a:lnTo>
                      <a:pt x="113" y="904"/>
                    </a:lnTo>
                    <a:lnTo>
                      <a:pt x="112" y="903"/>
                    </a:lnTo>
                    <a:lnTo>
                      <a:pt x="110" y="902"/>
                    </a:lnTo>
                    <a:lnTo>
                      <a:pt x="109" y="899"/>
                    </a:lnTo>
                    <a:lnTo>
                      <a:pt x="108" y="895"/>
                    </a:lnTo>
                    <a:lnTo>
                      <a:pt x="108" y="893"/>
                    </a:lnTo>
                    <a:lnTo>
                      <a:pt x="106" y="890"/>
                    </a:lnTo>
                    <a:lnTo>
                      <a:pt x="105" y="886"/>
                    </a:lnTo>
                    <a:lnTo>
                      <a:pt x="105" y="884"/>
                    </a:lnTo>
                    <a:lnTo>
                      <a:pt x="105" y="881"/>
                    </a:lnTo>
                    <a:lnTo>
                      <a:pt x="104" y="878"/>
                    </a:lnTo>
                    <a:lnTo>
                      <a:pt x="102" y="877"/>
                    </a:lnTo>
                    <a:lnTo>
                      <a:pt x="101" y="876"/>
                    </a:lnTo>
                    <a:lnTo>
                      <a:pt x="100" y="874"/>
                    </a:lnTo>
                    <a:lnTo>
                      <a:pt x="98" y="872"/>
                    </a:lnTo>
                    <a:lnTo>
                      <a:pt x="98" y="869"/>
                    </a:lnTo>
                    <a:lnTo>
                      <a:pt x="97" y="865"/>
                    </a:lnTo>
                    <a:lnTo>
                      <a:pt x="98" y="863"/>
                    </a:lnTo>
                    <a:lnTo>
                      <a:pt x="100" y="860"/>
                    </a:lnTo>
                    <a:lnTo>
                      <a:pt x="100" y="857"/>
                    </a:lnTo>
                    <a:lnTo>
                      <a:pt x="101" y="855"/>
                    </a:lnTo>
                    <a:lnTo>
                      <a:pt x="101" y="852"/>
                    </a:lnTo>
                    <a:lnTo>
                      <a:pt x="100" y="851"/>
                    </a:lnTo>
                    <a:lnTo>
                      <a:pt x="97" y="849"/>
                    </a:lnTo>
                    <a:lnTo>
                      <a:pt x="95" y="849"/>
                    </a:lnTo>
                    <a:lnTo>
                      <a:pt x="93" y="848"/>
                    </a:lnTo>
                    <a:lnTo>
                      <a:pt x="92" y="847"/>
                    </a:lnTo>
                    <a:lnTo>
                      <a:pt x="91" y="846"/>
                    </a:lnTo>
                    <a:lnTo>
                      <a:pt x="92" y="843"/>
                    </a:lnTo>
                    <a:lnTo>
                      <a:pt x="93" y="840"/>
                    </a:lnTo>
                    <a:lnTo>
                      <a:pt x="95" y="836"/>
                    </a:lnTo>
                    <a:lnTo>
                      <a:pt x="98" y="832"/>
                    </a:lnTo>
                    <a:lnTo>
                      <a:pt x="101" y="831"/>
                    </a:lnTo>
                    <a:lnTo>
                      <a:pt x="104" y="827"/>
                    </a:lnTo>
                    <a:lnTo>
                      <a:pt x="105" y="825"/>
                    </a:lnTo>
                    <a:lnTo>
                      <a:pt x="106" y="822"/>
                    </a:lnTo>
                    <a:lnTo>
                      <a:pt x="105" y="819"/>
                    </a:lnTo>
                    <a:lnTo>
                      <a:pt x="105" y="815"/>
                    </a:lnTo>
                    <a:lnTo>
                      <a:pt x="104" y="813"/>
                    </a:lnTo>
                    <a:lnTo>
                      <a:pt x="104" y="810"/>
                    </a:lnTo>
                    <a:lnTo>
                      <a:pt x="104" y="806"/>
                    </a:lnTo>
                    <a:lnTo>
                      <a:pt x="102" y="804"/>
                    </a:lnTo>
                    <a:lnTo>
                      <a:pt x="101" y="800"/>
                    </a:lnTo>
                    <a:lnTo>
                      <a:pt x="100" y="797"/>
                    </a:lnTo>
                    <a:lnTo>
                      <a:pt x="100" y="794"/>
                    </a:lnTo>
                    <a:lnTo>
                      <a:pt x="100" y="792"/>
                    </a:lnTo>
                    <a:lnTo>
                      <a:pt x="100" y="789"/>
                    </a:lnTo>
                    <a:lnTo>
                      <a:pt x="102" y="785"/>
                    </a:lnTo>
                    <a:lnTo>
                      <a:pt x="101" y="783"/>
                    </a:lnTo>
                    <a:lnTo>
                      <a:pt x="100" y="781"/>
                    </a:lnTo>
                    <a:lnTo>
                      <a:pt x="98" y="780"/>
                    </a:lnTo>
                    <a:lnTo>
                      <a:pt x="97" y="779"/>
                    </a:lnTo>
                    <a:lnTo>
                      <a:pt x="96" y="777"/>
                    </a:lnTo>
                    <a:lnTo>
                      <a:pt x="95" y="774"/>
                    </a:lnTo>
                    <a:lnTo>
                      <a:pt x="95" y="771"/>
                    </a:lnTo>
                    <a:lnTo>
                      <a:pt x="96" y="768"/>
                    </a:lnTo>
                    <a:lnTo>
                      <a:pt x="98" y="766"/>
                    </a:lnTo>
                    <a:lnTo>
                      <a:pt x="101" y="763"/>
                    </a:lnTo>
                    <a:lnTo>
                      <a:pt x="101" y="759"/>
                    </a:lnTo>
                    <a:lnTo>
                      <a:pt x="102" y="757"/>
                    </a:lnTo>
                    <a:lnTo>
                      <a:pt x="102" y="754"/>
                    </a:lnTo>
                    <a:lnTo>
                      <a:pt x="104" y="751"/>
                    </a:lnTo>
                    <a:lnTo>
                      <a:pt x="105" y="747"/>
                    </a:lnTo>
                    <a:lnTo>
                      <a:pt x="105" y="745"/>
                    </a:lnTo>
                    <a:lnTo>
                      <a:pt x="106" y="742"/>
                    </a:lnTo>
                    <a:lnTo>
                      <a:pt x="108" y="740"/>
                    </a:lnTo>
                    <a:lnTo>
                      <a:pt x="110" y="734"/>
                    </a:lnTo>
                    <a:lnTo>
                      <a:pt x="112" y="732"/>
                    </a:lnTo>
                    <a:lnTo>
                      <a:pt x="112" y="728"/>
                    </a:lnTo>
                    <a:lnTo>
                      <a:pt x="113" y="725"/>
                    </a:lnTo>
                    <a:lnTo>
                      <a:pt x="114" y="722"/>
                    </a:lnTo>
                    <a:lnTo>
                      <a:pt x="115" y="720"/>
                    </a:lnTo>
                    <a:lnTo>
                      <a:pt x="117" y="716"/>
                    </a:lnTo>
                    <a:lnTo>
                      <a:pt x="117" y="713"/>
                    </a:lnTo>
                    <a:lnTo>
                      <a:pt x="115" y="712"/>
                    </a:lnTo>
                    <a:lnTo>
                      <a:pt x="114" y="711"/>
                    </a:lnTo>
                    <a:lnTo>
                      <a:pt x="113" y="709"/>
                    </a:lnTo>
                    <a:lnTo>
                      <a:pt x="112" y="708"/>
                    </a:lnTo>
                    <a:lnTo>
                      <a:pt x="112" y="705"/>
                    </a:lnTo>
                    <a:lnTo>
                      <a:pt x="110" y="702"/>
                    </a:lnTo>
                    <a:lnTo>
                      <a:pt x="110" y="699"/>
                    </a:lnTo>
                    <a:lnTo>
                      <a:pt x="109" y="696"/>
                    </a:lnTo>
                    <a:lnTo>
                      <a:pt x="109" y="694"/>
                    </a:lnTo>
                    <a:lnTo>
                      <a:pt x="108" y="691"/>
                    </a:lnTo>
                    <a:lnTo>
                      <a:pt x="108" y="687"/>
                    </a:lnTo>
                    <a:lnTo>
                      <a:pt x="106" y="685"/>
                    </a:lnTo>
                    <a:lnTo>
                      <a:pt x="106" y="681"/>
                    </a:lnTo>
                    <a:lnTo>
                      <a:pt x="108" y="678"/>
                    </a:lnTo>
                    <a:lnTo>
                      <a:pt x="109" y="674"/>
                    </a:lnTo>
                    <a:lnTo>
                      <a:pt x="108" y="671"/>
                    </a:lnTo>
                    <a:lnTo>
                      <a:pt x="106" y="669"/>
                    </a:lnTo>
                    <a:lnTo>
                      <a:pt x="106" y="666"/>
                    </a:lnTo>
                    <a:lnTo>
                      <a:pt x="108" y="664"/>
                    </a:lnTo>
                    <a:lnTo>
                      <a:pt x="108" y="661"/>
                    </a:lnTo>
                    <a:lnTo>
                      <a:pt x="108" y="657"/>
                    </a:lnTo>
                    <a:lnTo>
                      <a:pt x="106" y="654"/>
                    </a:lnTo>
                    <a:lnTo>
                      <a:pt x="105" y="652"/>
                    </a:lnTo>
                    <a:lnTo>
                      <a:pt x="104" y="648"/>
                    </a:lnTo>
                    <a:lnTo>
                      <a:pt x="104" y="645"/>
                    </a:lnTo>
                    <a:lnTo>
                      <a:pt x="104" y="643"/>
                    </a:lnTo>
                    <a:lnTo>
                      <a:pt x="102" y="637"/>
                    </a:lnTo>
                    <a:lnTo>
                      <a:pt x="102" y="635"/>
                    </a:lnTo>
                    <a:lnTo>
                      <a:pt x="102" y="631"/>
                    </a:lnTo>
                    <a:lnTo>
                      <a:pt x="101" y="628"/>
                    </a:lnTo>
                    <a:lnTo>
                      <a:pt x="101" y="626"/>
                    </a:lnTo>
                    <a:lnTo>
                      <a:pt x="101" y="622"/>
                    </a:lnTo>
                    <a:lnTo>
                      <a:pt x="102" y="619"/>
                    </a:lnTo>
                    <a:lnTo>
                      <a:pt x="102" y="616"/>
                    </a:lnTo>
                    <a:lnTo>
                      <a:pt x="102" y="613"/>
                    </a:lnTo>
                    <a:lnTo>
                      <a:pt x="104" y="610"/>
                    </a:lnTo>
                    <a:lnTo>
                      <a:pt x="105" y="607"/>
                    </a:lnTo>
                    <a:lnTo>
                      <a:pt x="108" y="605"/>
                    </a:lnTo>
                    <a:lnTo>
                      <a:pt x="110" y="603"/>
                    </a:lnTo>
                    <a:lnTo>
                      <a:pt x="113" y="603"/>
                    </a:lnTo>
                    <a:lnTo>
                      <a:pt x="115" y="602"/>
                    </a:lnTo>
                    <a:lnTo>
                      <a:pt x="117" y="599"/>
                    </a:lnTo>
                    <a:lnTo>
                      <a:pt x="117" y="597"/>
                    </a:lnTo>
                    <a:lnTo>
                      <a:pt x="117" y="594"/>
                    </a:lnTo>
                    <a:lnTo>
                      <a:pt x="117" y="590"/>
                    </a:lnTo>
                    <a:lnTo>
                      <a:pt x="117" y="589"/>
                    </a:lnTo>
                    <a:lnTo>
                      <a:pt x="114" y="588"/>
                    </a:lnTo>
                    <a:lnTo>
                      <a:pt x="113" y="586"/>
                    </a:lnTo>
                    <a:lnTo>
                      <a:pt x="112" y="585"/>
                    </a:lnTo>
                    <a:lnTo>
                      <a:pt x="110" y="585"/>
                    </a:lnTo>
                    <a:lnTo>
                      <a:pt x="109" y="581"/>
                    </a:lnTo>
                    <a:lnTo>
                      <a:pt x="108" y="579"/>
                    </a:lnTo>
                    <a:lnTo>
                      <a:pt x="108" y="576"/>
                    </a:lnTo>
                    <a:lnTo>
                      <a:pt x="108" y="573"/>
                    </a:lnTo>
                    <a:lnTo>
                      <a:pt x="108" y="571"/>
                    </a:lnTo>
                    <a:lnTo>
                      <a:pt x="108" y="568"/>
                    </a:lnTo>
                    <a:lnTo>
                      <a:pt x="106" y="565"/>
                    </a:lnTo>
                    <a:lnTo>
                      <a:pt x="106" y="563"/>
                    </a:lnTo>
                    <a:lnTo>
                      <a:pt x="106" y="559"/>
                    </a:lnTo>
                    <a:lnTo>
                      <a:pt x="106" y="556"/>
                    </a:lnTo>
                    <a:lnTo>
                      <a:pt x="106" y="554"/>
                    </a:lnTo>
                    <a:lnTo>
                      <a:pt x="106" y="551"/>
                    </a:lnTo>
                    <a:lnTo>
                      <a:pt x="106" y="547"/>
                    </a:lnTo>
                    <a:lnTo>
                      <a:pt x="108" y="544"/>
                    </a:lnTo>
                    <a:lnTo>
                      <a:pt x="108" y="541"/>
                    </a:lnTo>
                    <a:lnTo>
                      <a:pt x="109" y="538"/>
                    </a:lnTo>
                    <a:lnTo>
                      <a:pt x="109" y="535"/>
                    </a:lnTo>
                    <a:lnTo>
                      <a:pt x="109" y="533"/>
                    </a:lnTo>
                    <a:lnTo>
                      <a:pt x="110" y="530"/>
                    </a:lnTo>
                    <a:lnTo>
                      <a:pt x="110" y="526"/>
                    </a:lnTo>
                    <a:lnTo>
                      <a:pt x="109" y="524"/>
                    </a:lnTo>
                    <a:lnTo>
                      <a:pt x="109" y="520"/>
                    </a:lnTo>
                    <a:lnTo>
                      <a:pt x="108" y="517"/>
                    </a:lnTo>
                    <a:lnTo>
                      <a:pt x="108" y="514"/>
                    </a:lnTo>
                    <a:lnTo>
                      <a:pt x="109" y="512"/>
                    </a:lnTo>
                    <a:lnTo>
                      <a:pt x="109" y="508"/>
                    </a:lnTo>
                    <a:lnTo>
                      <a:pt x="109" y="505"/>
                    </a:lnTo>
                    <a:lnTo>
                      <a:pt x="109" y="501"/>
                    </a:lnTo>
                    <a:lnTo>
                      <a:pt x="109" y="499"/>
                    </a:lnTo>
                    <a:lnTo>
                      <a:pt x="108" y="497"/>
                    </a:lnTo>
                    <a:lnTo>
                      <a:pt x="106" y="496"/>
                    </a:lnTo>
                    <a:lnTo>
                      <a:pt x="105" y="495"/>
                    </a:lnTo>
                    <a:lnTo>
                      <a:pt x="104" y="493"/>
                    </a:lnTo>
                    <a:lnTo>
                      <a:pt x="102" y="492"/>
                    </a:lnTo>
                    <a:lnTo>
                      <a:pt x="102" y="491"/>
                    </a:lnTo>
                    <a:lnTo>
                      <a:pt x="101" y="489"/>
                    </a:lnTo>
                    <a:lnTo>
                      <a:pt x="100" y="488"/>
                    </a:lnTo>
                    <a:lnTo>
                      <a:pt x="98" y="487"/>
                    </a:lnTo>
                    <a:lnTo>
                      <a:pt x="98" y="486"/>
                    </a:lnTo>
                    <a:lnTo>
                      <a:pt x="97" y="484"/>
                    </a:lnTo>
                    <a:lnTo>
                      <a:pt x="96" y="483"/>
                    </a:lnTo>
                    <a:lnTo>
                      <a:pt x="96" y="479"/>
                    </a:lnTo>
                    <a:lnTo>
                      <a:pt x="95" y="479"/>
                    </a:lnTo>
                    <a:lnTo>
                      <a:pt x="95" y="476"/>
                    </a:lnTo>
                    <a:lnTo>
                      <a:pt x="93" y="475"/>
                    </a:lnTo>
                    <a:lnTo>
                      <a:pt x="92" y="474"/>
                    </a:lnTo>
                    <a:lnTo>
                      <a:pt x="92" y="472"/>
                    </a:lnTo>
                    <a:lnTo>
                      <a:pt x="91" y="471"/>
                    </a:lnTo>
                    <a:lnTo>
                      <a:pt x="91" y="470"/>
                    </a:lnTo>
                    <a:lnTo>
                      <a:pt x="89" y="469"/>
                    </a:lnTo>
                    <a:lnTo>
                      <a:pt x="89" y="467"/>
                    </a:lnTo>
                    <a:lnTo>
                      <a:pt x="88" y="465"/>
                    </a:lnTo>
                    <a:lnTo>
                      <a:pt x="87" y="463"/>
                    </a:lnTo>
                    <a:lnTo>
                      <a:pt x="87" y="462"/>
                    </a:lnTo>
                    <a:lnTo>
                      <a:pt x="85" y="462"/>
                    </a:lnTo>
                    <a:lnTo>
                      <a:pt x="85" y="461"/>
                    </a:lnTo>
                    <a:lnTo>
                      <a:pt x="83" y="459"/>
                    </a:lnTo>
                    <a:lnTo>
                      <a:pt x="80" y="458"/>
                    </a:lnTo>
                    <a:lnTo>
                      <a:pt x="77" y="457"/>
                    </a:lnTo>
                    <a:lnTo>
                      <a:pt x="75" y="457"/>
                    </a:lnTo>
                    <a:lnTo>
                      <a:pt x="72" y="455"/>
                    </a:lnTo>
                    <a:lnTo>
                      <a:pt x="68" y="454"/>
                    </a:lnTo>
                    <a:lnTo>
                      <a:pt x="67" y="453"/>
                    </a:lnTo>
                    <a:lnTo>
                      <a:pt x="66" y="452"/>
                    </a:lnTo>
                    <a:lnTo>
                      <a:pt x="63" y="452"/>
                    </a:lnTo>
                    <a:lnTo>
                      <a:pt x="60" y="453"/>
                    </a:lnTo>
                    <a:lnTo>
                      <a:pt x="58" y="454"/>
                    </a:lnTo>
                    <a:lnTo>
                      <a:pt x="55" y="455"/>
                    </a:lnTo>
                    <a:lnTo>
                      <a:pt x="53" y="455"/>
                    </a:lnTo>
                    <a:lnTo>
                      <a:pt x="50" y="457"/>
                    </a:lnTo>
                    <a:lnTo>
                      <a:pt x="46" y="458"/>
                    </a:lnTo>
                    <a:lnTo>
                      <a:pt x="43" y="458"/>
                    </a:lnTo>
                    <a:lnTo>
                      <a:pt x="42" y="457"/>
                    </a:lnTo>
                    <a:lnTo>
                      <a:pt x="41" y="455"/>
                    </a:lnTo>
                    <a:lnTo>
                      <a:pt x="40" y="454"/>
                    </a:lnTo>
                    <a:lnTo>
                      <a:pt x="40" y="452"/>
                    </a:lnTo>
                    <a:lnTo>
                      <a:pt x="40" y="448"/>
                    </a:lnTo>
                    <a:lnTo>
                      <a:pt x="40" y="445"/>
                    </a:lnTo>
                    <a:lnTo>
                      <a:pt x="40" y="442"/>
                    </a:lnTo>
                    <a:lnTo>
                      <a:pt x="40" y="440"/>
                    </a:lnTo>
                    <a:lnTo>
                      <a:pt x="40" y="437"/>
                    </a:lnTo>
                    <a:lnTo>
                      <a:pt x="38" y="435"/>
                    </a:lnTo>
                    <a:lnTo>
                      <a:pt x="36" y="435"/>
                    </a:lnTo>
                    <a:lnTo>
                      <a:pt x="34" y="433"/>
                    </a:lnTo>
                    <a:lnTo>
                      <a:pt x="33" y="432"/>
                    </a:lnTo>
                    <a:lnTo>
                      <a:pt x="32" y="431"/>
                    </a:lnTo>
                    <a:lnTo>
                      <a:pt x="30" y="429"/>
                    </a:lnTo>
                    <a:lnTo>
                      <a:pt x="29" y="428"/>
                    </a:lnTo>
                    <a:lnTo>
                      <a:pt x="29" y="425"/>
                    </a:lnTo>
                    <a:lnTo>
                      <a:pt x="28" y="423"/>
                    </a:lnTo>
                    <a:lnTo>
                      <a:pt x="26" y="421"/>
                    </a:lnTo>
                    <a:lnTo>
                      <a:pt x="24" y="420"/>
                    </a:lnTo>
                    <a:lnTo>
                      <a:pt x="21" y="419"/>
                    </a:lnTo>
                    <a:lnTo>
                      <a:pt x="19" y="417"/>
                    </a:lnTo>
                    <a:lnTo>
                      <a:pt x="16" y="416"/>
                    </a:lnTo>
                    <a:lnTo>
                      <a:pt x="13" y="415"/>
                    </a:lnTo>
                    <a:lnTo>
                      <a:pt x="12" y="414"/>
                    </a:lnTo>
                    <a:lnTo>
                      <a:pt x="11" y="414"/>
                    </a:lnTo>
                    <a:lnTo>
                      <a:pt x="9" y="410"/>
                    </a:lnTo>
                    <a:lnTo>
                      <a:pt x="9" y="407"/>
                    </a:lnTo>
                    <a:lnTo>
                      <a:pt x="9" y="404"/>
                    </a:lnTo>
                    <a:lnTo>
                      <a:pt x="9" y="402"/>
                    </a:lnTo>
                    <a:lnTo>
                      <a:pt x="11" y="398"/>
                    </a:lnTo>
                    <a:lnTo>
                      <a:pt x="13" y="397"/>
                    </a:lnTo>
                    <a:lnTo>
                      <a:pt x="15" y="394"/>
                    </a:lnTo>
                    <a:lnTo>
                      <a:pt x="15" y="391"/>
                    </a:lnTo>
                    <a:lnTo>
                      <a:pt x="13" y="387"/>
                    </a:lnTo>
                    <a:lnTo>
                      <a:pt x="12" y="387"/>
                    </a:lnTo>
                    <a:lnTo>
                      <a:pt x="11" y="385"/>
                    </a:lnTo>
                    <a:lnTo>
                      <a:pt x="11" y="383"/>
                    </a:lnTo>
                    <a:lnTo>
                      <a:pt x="9" y="382"/>
                    </a:lnTo>
                    <a:lnTo>
                      <a:pt x="8" y="380"/>
                    </a:lnTo>
                    <a:lnTo>
                      <a:pt x="7" y="377"/>
                    </a:lnTo>
                    <a:lnTo>
                      <a:pt x="6" y="377"/>
                    </a:lnTo>
                    <a:lnTo>
                      <a:pt x="0" y="377"/>
                    </a:lnTo>
                    <a:lnTo>
                      <a:pt x="0" y="376"/>
                    </a:lnTo>
                    <a:lnTo>
                      <a:pt x="4" y="370"/>
                    </a:lnTo>
                    <a:lnTo>
                      <a:pt x="4" y="369"/>
                    </a:lnTo>
                    <a:lnTo>
                      <a:pt x="6" y="368"/>
                    </a:lnTo>
                    <a:lnTo>
                      <a:pt x="9" y="361"/>
                    </a:lnTo>
                    <a:lnTo>
                      <a:pt x="9" y="359"/>
                    </a:lnTo>
                    <a:lnTo>
                      <a:pt x="16" y="348"/>
                    </a:lnTo>
                    <a:lnTo>
                      <a:pt x="17" y="344"/>
                    </a:lnTo>
                    <a:lnTo>
                      <a:pt x="19" y="343"/>
                    </a:lnTo>
                    <a:lnTo>
                      <a:pt x="26" y="327"/>
                    </a:lnTo>
                    <a:lnTo>
                      <a:pt x="26" y="326"/>
                    </a:lnTo>
                    <a:lnTo>
                      <a:pt x="28" y="313"/>
                    </a:lnTo>
                    <a:lnTo>
                      <a:pt x="28" y="311"/>
                    </a:lnTo>
                    <a:lnTo>
                      <a:pt x="26" y="310"/>
                    </a:lnTo>
                    <a:lnTo>
                      <a:pt x="25" y="309"/>
                    </a:lnTo>
                    <a:lnTo>
                      <a:pt x="24" y="308"/>
                    </a:lnTo>
                    <a:lnTo>
                      <a:pt x="23" y="306"/>
                    </a:lnTo>
                    <a:lnTo>
                      <a:pt x="19" y="305"/>
                    </a:lnTo>
                    <a:lnTo>
                      <a:pt x="15" y="302"/>
                    </a:lnTo>
                    <a:lnTo>
                      <a:pt x="15" y="297"/>
                    </a:lnTo>
                    <a:lnTo>
                      <a:pt x="16" y="284"/>
                    </a:lnTo>
                    <a:lnTo>
                      <a:pt x="16" y="266"/>
                    </a:lnTo>
                    <a:lnTo>
                      <a:pt x="20" y="259"/>
                    </a:lnTo>
                    <a:lnTo>
                      <a:pt x="30" y="249"/>
                    </a:lnTo>
                    <a:lnTo>
                      <a:pt x="36" y="243"/>
                    </a:lnTo>
                    <a:lnTo>
                      <a:pt x="36" y="241"/>
                    </a:lnTo>
                    <a:lnTo>
                      <a:pt x="34" y="239"/>
                    </a:lnTo>
                    <a:lnTo>
                      <a:pt x="33" y="238"/>
                    </a:lnTo>
                    <a:lnTo>
                      <a:pt x="32" y="237"/>
                    </a:lnTo>
                    <a:lnTo>
                      <a:pt x="26" y="230"/>
                    </a:lnTo>
                    <a:lnTo>
                      <a:pt x="24" y="222"/>
                    </a:lnTo>
                    <a:lnTo>
                      <a:pt x="23" y="216"/>
                    </a:lnTo>
                    <a:lnTo>
                      <a:pt x="21" y="212"/>
                    </a:lnTo>
                    <a:lnTo>
                      <a:pt x="21" y="207"/>
                    </a:lnTo>
                    <a:lnTo>
                      <a:pt x="23" y="203"/>
                    </a:lnTo>
                    <a:lnTo>
                      <a:pt x="24" y="200"/>
                    </a:lnTo>
                    <a:lnTo>
                      <a:pt x="32" y="190"/>
                    </a:lnTo>
                    <a:lnTo>
                      <a:pt x="33" y="183"/>
                    </a:lnTo>
                    <a:lnTo>
                      <a:pt x="37" y="178"/>
                    </a:lnTo>
                    <a:lnTo>
                      <a:pt x="40" y="175"/>
                    </a:lnTo>
                    <a:lnTo>
                      <a:pt x="41" y="171"/>
                    </a:lnTo>
                    <a:lnTo>
                      <a:pt x="41" y="167"/>
                    </a:lnTo>
                    <a:lnTo>
                      <a:pt x="38" y="161"/>
                    </a:lnTo>
                    <a:lnTo>
                      <a:pt x="38" y="158"/>
                    </a:lnTo>
                    <a:lnTo>
                      <a:pt x="40" y="152"/>
                    </a:lnTo>
                    <a:lnTo>
                      <a:pt x="41" y="149"/>
                    </a:lnTo>
                    <a:lnTo>
                      <a:pt x="46" y="143"/>
                    </a:lnTo>
                    <a:lnTo>
                      <a:pt x="47" y="137"/>
                    </a:lnTo>
                    <a:lnTo>
                      <a:pt x="49" y="128"/>
                    </a:lnTo>
                    <a:lnTo>
                      <a:pt x="50" y="118"/>
                    </a:lnTo>
                    <a:lnTo>
                      <a:pt x="50" y="112"/>
                    </a:lnTo>
                    <a:lnTo>
                      <a:pt x="50" y="110"/>
                    </a:lnTo>
                    <a:lnTo>
                      <a:pt x="54" y="92"/>
                    </a:lnTo>
                    <a:lnTo>
                      <a:pt x="55" y="88"/>
                    </a:lnTo>
                    <a:lnTo>
                      <a:pt x="58" y="82"/>
                    </a:lnTo>
                    <a:lnTo>
                      <a:pt x="60" y="80"/>
                    </a:lnTo>
                    <a:lnTo>
                      <a:pt x="70" y="72"/>
                    </a:lnTo>
                    <a:lnTo>
                      <a:pt x="75" y="68"/>
                    </a:lnTo>
                    <a:lnTo>
                      <a:pt x="80" y="64"/>
                    </a:lnTo>
                    <a:lnTo>
                      <a:pt x="84" y="63"/>
                    </a:lnTo>
                    <a:lnTo>
                      <a:pt x="89" y="63"/>
                    </a:lnTo>
                    <a:lnTo>
                      <a:pt x="100" y="60"/>
                    </a:lnTo>
                    <a:lnTo>
                      <a:pt x="105" y="60"/>
                    </a:lnTo>
                    <a:lnTo>
                      <a:pt x="112" y="58"/>
                    </a:lnTo>
                    <a:lnTo>
                      <a:pt x="114" y="56"/>
                    </a:lnTo>
                    <a:lnTo>
                      <a:pt x="118" y="58"/>
                    </a:lnTo>
                    <a:lnTo>
                      <a:pt x="123" y="60"/>
                    </a:lnTo>
                    <a:lnTo>
                      <a:pt x="131" y="61"/>
                    </a:lnTo>
                    <a:lnTo>
                      <a:pt x="134" y="61"/>
                    </a:lnTo>
                    <a:lnTo>
                      <a:pt x="139" y="69"/>
                    </a:lnTo>
                    <a:lnTo>
                      <a:pt x="140" y="71"/>
                    </a:lnTo>
                    <a:lnTo>
                      <a:pt x="146" y="71"/>
                    </a:lnTo>
                    <a:lnTo>
                      <a:pt x="152" y="75"/>
                    </a:lnTo>
                    <a:lnTo>
                      <a:pt x="156" y="73"/>
                    </a:lnTo>
                    <a:lnTo>
                      <a:pt x="160" y="68"/>
                    </a:lnTo>
                    <a:lnTo>
                      <a:pt x="160" y="64"/>
                    </a:lnTo>
                    <a:lnTo>
                      <a:pt x="159" y="60"/>
                    </a:lnTo>
                    <a:lnTo>
                      <a:pt x="159" y="59"/>
                    </a:lnTo>
                    <a:lnTo>
                      <a:pt x="160" y="56"/>
                    </a:lnTo>
                    <a:lnTo>
                      <a:pt x="163" y="56"/>
                    </a:lnTo>
                    <a:lnTo>
                      <a:pt x="167" y="56"/>
                    </a:lnTo>
                    <a:lnTo>
                      <a:pt x="168" y="58"/>
                    </a:lnTo>
                    <a:lnTo>
                      <a:pt x="169" y="59"/>
                    </a:lnTo>
                    <a:lnTo>
                      <a:pt x="174" y="59"/>
                    </a:lnTo>
                    <a:lnTo>
                      <a:pt x="182" y="59"/>
                    </a:lnTo>
                    <a:lnTo>
                      <a:pt x="187" y="56"/>
                    </a:lnTo>
                    <a:lnTo>
                      <a:pt x="193" y="55"/>
                    </a:lnTo>
                    <a:lnTo>
                      <a:pt x="193" y="56"/>
                    </a:lnTo>
                    <a:lnTo>
                      <a:pt x="198" y="61"/>
                    </a:lnTo>
                    <a:lnTo>
                      <a:pt x="201" y="63"/>
                    </a:lnTo>
                    <a:lnTo>
                      <a:pt x="202" y="61"/>
                    </a:lnTo>
                    <a:lnTo>
                      <a:pt x="203" y="60"/>
                    </a:lnTo>
                    <a:lnTo>
                      <a:pt x="206" y="59"/>
                    </a:lnTo>
                    <a:lnTo>
                      <a:pt x="208" y="59"/>
                    </a:lnTo>
                    <a:lnTo>
                      <a:pt x="210" y="60"/>
                    </a:lnTo>
                    <a:lnTo>
                      <a:pt x="211" y="63"/>
                    </a:lnTo>
                    <a:lnTo>
                      <a:pt x="211" y="64"/>
                    </a:lnTo>
                    <a:lnTo>
                      <a:pt x="212" y="67"/>
                    </a:lnTo>
                    <a:lnTo>
                      <a:pt x="218" y="72"/>
                    </a:lnTo>
                    <a:lnTo>
                      <a:pt x="220" y="72"/>
                    </a:lnTo>
                    <a:lnTo>
                      <a:pt x="221" y="71"/>
                    </a:lnTo>
                    <a:lnTo>
                      <a:pt x="227" y="65"/>
                    </a:lnTo>
                    <a:lnTo>
                      <a:pt x="229" y="59"/>
                    </a:lnTo>
                    <a:lnTo>
                      <a:pt x="237" y="58"/>
                    </a:lnTo>
                    <a:lnTo>
                      <a:pt x="244" y="54"/>
                    </a:lnTo>
                    <a:lnTo>
                      <a:pt x="250" y="55"/>
                    </a:lnTo>
                    <a:lnTo>
                      <a:pt x="257" y="52"/>
                    </a:lnTo>
                    <a:lnTo>
                      <a:pt x="261" y="50"/>
                    </a:lnTo>
                    <a:lnTo>
                      <a:pt x="262" y="50"/>
                    </a:lnTo>
                    <a:lnTo>
                      <a:pt x="265" y="50"/>
                    </a:lnTo>
                    <a:lnTo>
                      <a:pt x="266" y="48"/>
                    </a:lnTo>
                    <a:lnTo>
                      <a:pt x="269" y="50"/>
                    </a:lnTo>
                    <a:lnTo>
                      <a:pt x="270" y="51"/>
                    </a:lnTo>
                    <a:lnTo>
                      <a:pt x="273" y="52"/>
                    </a:lnTo>
                    <a:lnTo>
                      <a:pt x="274" y="52"/>
                    </a:lnTo>
                    <a:lnTo>
                      <a:pt x="282" y="50"/>
                    </a:lnTo>
                    <a:lnTo>
                      <a:pt x="292" y="48"/>
                    </a:lnTo>
                    <a:lnTo>
                      <a:pt x="297" y="47"/>
                    </a:lnTo>
                    <a:lnTo>
                      <a:pt x="301" y="46"/>
                    </a:lnTo>
                    <a:lnTo>
                      <a:pt x="301" y="43"/>
                    </a:lnTo>
                    <a:lnTo>
                      <a:pt x="301" y="37"/>
                    </a:lnTo>
                    <a:lnTo>
                      <a:pt x="303" y="35"/>
                    </a:lnTo>
                    <a:lnTo>
                      <a:pt x="304" y="34"/>
                    </a:lnTo>
                    <a:lnTo>
                      <a:pt x="320" y="27"/>
                    </a:lnTo>
                    <a:lnTo>
                      <a:pt x="322" y="29"/>
                    </a:lnTo>
                    <a:lnTo>
                      <a:pt x="324" y="30"/>
                    </a:lnTo>
                    <a:lnTo>
                      <a:pt x="326" y="31"/>
                    </a:lnTo>
                    <a:lnTo>
                      <a:pt x="339" y="38"/>
                    </a:lnTo>
                    <a:lnTo>
                      <a:pt x="341" y="38"/>
                    </a:lnTo>
                    <a:lnTo>
                      <a:pt x="345" y="37"/>
                    </a:lnTo>
                    <a:lnTo>
                      <a:pt x="346" y="35"/>
                    </a:lnTo>
                    <a:lnTo>
                      <a:pt x="347" y="33"/>
                    </a:lnTo>
                    <a:lnTo>
                      <a:pt x="354" y="20"/>
                    </a:lnTo>
                    <a:lnTo>
                      <a:pt x="356" y="16"/>
                    </a:lnTo>
                    <a:lnTo>
                      <a:pt x="360" y="13"/>
                    </a:lnTo>
                    <a:lnTo>
                      <a:pt x="365" y="12"/>
                    </a:lnTo>
                    <a:lnTo>
                      <a:pt x="373" y="9"/>
                    </a:lnTo>
                    <a:lnTo>
                      <a:pt x="377" y="4"/>
                    </a:lnTo>
                    <a:lnTo>
                      <a:pt x="380" y="3"/>
                    </a:lnTo>
                    <a:lnTo>
                      <a:pt x="381" y="1"/>
                    </a:lnTo>
                    <a:lnTo>
                      <a:pt x="386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398" y="4"/>
                    </a:lnTo>
                    <a:lnTo>
                      <a:pt x="409" y="5"/>
                    </a:lnTo>
                    <a:lnTo>
                      <a:pt x="413" y="6"/>
                    </a:lnTo>
                    <a:lnTo>
                      <a:pt x="414" y="8"/>
                    </a:lnTo>
                    <a:lnTo>
                      <a:pt x="415" y="9"/>
                    </a:lnTo>
                    <a:lnTo>
                      <a:pt x="417" y="10"/>
                    </a:lnTo>
                    <a:lnTo>
                      <a:pt x="418" y="13"/>
                    </a:lnTo>
                    <a:lnTo>
                      <a:pt x="423" y="14"/>
                    </a:lnTo>
                    <a:lnTo>
                      <a:pt x="426" y="16"/>
                    </a:lnTo>
                    <a:lnTo>
                      <a:pt x="427" y="16"/>
                    </a:lnTo>
                    <a:lnTo>
                      <a:pt x="430" y="17"/>
                    </a:lnTo>
                    <a:lnTo>
                      <a:pt x="431" y="18"/>
                    </a:lnTo>
                    <a:lnTo>
                      <a:pt x="432" y="21"/>
                    </a:lnTo>
                    <a:lnTo>
                      <a:pt x="434" y="22"/>
                    </a:lnTo>
                    <a:lnTo>
                      <a:pt x="436" y="23"/>
                    </a:lnTo>
                    <a:lnTo>
                      <a:pt x="454" y="25"/>
                    </a:lnTo>
                    <a:lnTo>
                      <a:pt x="468" y="23"/>
                    </a:lnTo>
                    <a:lnTo>
                      <a:pt x="470" y="25"/>
                    </a:lnTo>
                    <a:lnTo>
                      <a:pt x="472" y="26"/>
                    </a:lnTo>
                    <a:lnTo>
                      <a:pt x="474" y="26"/>
                    </a:lnTo>
                    <a:lnTo>
                      <a:pt x="479" y="22"/>
                    </a:lnTo>
                    <a:lnTo>
                      <a:pt x="485" y="20"/>
                    </a:lnTo>
                    <a:lnTo>
                      <a:pt x="486" y="20"/>
                    </a:lnTo>
                    <a:lnTo>
                      <a:pt x="489" y="21"/>
                    </a:lnTo>
                    <a:lnTo>
                      <a:pt x="489" y="22"/>
                    </a:lnTo>
                    <a:lnTo>
                      <a:pt x="490" y="23"/>
                    </a:lnTo>
                    <a:lnTo>
                      <a:pt x="494" y="25"/>
                    </a:lnTo>
                    <a:lnTo>
                      <a:pt x="506" y="26"/>
                    </a:lnTo>
                    <a:lnTo>
                      <a:pt x="507" y="27"/>
                    </a:lnTo>
                    <a:lnTo>
                      <a:pt x="508" y="27"/>
                    </a:lnTo>
                    <a:lnTo>
                      <a:pt x="513" y="29"/>
                    </a:lnTo>
                    <a:lnTo>
                      <a:pt x="516" y="29"/>
                    </a:lnTo>
                    <a:lnTo>
                      <a:pt x="521" y="29"/>
                    </a:lnTo>
                    <a:lnTo>
                      <a:pt x="523" y="30"/>
                    </a:lnTo>
                    <a:lnTo>
                      <a:pt x="525" y="37"/>
                    </a:lnTo>
                    <a:lnTo>
                      <a:pt x="525" y="44"/>
                    </a:lnTo>
                    <a:lnTo>
                      <a:pt x="526" y="46"/>
                    </a:lnTo>
                    <a:lnTo>
                      <a:pt x="526" y="47"/>
                    </a:lnTo>
                    <a:lnTo>
                      <a:pt x="528" y="54"/>
                    </a:lnTo>
                    <a:lnTo>
                      <a:pt x="528" y="55"/>
                    </a:lnTo>
                    <a:lnTo>
                      <a:pt x="529" y="56"/>
                    </a:lnTo>
                    <a:lnTo>
                      <a:pt x="530" y="59"/>
                    </a:lnTo>
                    <a:lnTo>
                      <a:pt x="532" y="63"/>
                    </a:lnTo>
                    <a:lnTo>
                      <a:pt x="533" y="64"/>
                    </a:lnTo>
                    <a:lnTo>
                      <a:pt x="536" y="64"/>
                    </a:lnTo>
                    <a:lnTo>
                      <a:pt x="541" y="58"/>
                    </a:lnTo>
                    <a:lnTo>
                      <a:pt x="544" y="55"/>
                    </a:lnTo>
                    <a:lnTo>
                      <a:pt x="549" y="55"/>
                    </a:lnTo>
                    <a:lnTo>
                      <a:pt x="555" y="50"/>
                    </a:lnTo>
                    <a:lnTo>
                      <a:pt x="559" y="43"/>
                    </a:lnTo>
                    <a:lnTo>
                      <a:pt x="561" y="39"/>
                    </a:lnTo>
                    <a:lnTo>
                      <a:pt x="562" y="38"/>
                    </a:lnTo>
                    <a:lnTo>
                      <a:pt x="564" y="39"/>
                    </a:lnTo>
                    <a:lnTo>
                      <a:pt x="564" y="40"/>
                    </a:lnTo>
                    <a:lnTo>
                      <a:pt x="566" y="43"/>
                    </a:lnTo>
                    <a:lnTo>
                      <a:pt x="567" y="46"/>
                    </a:lnTo>
                    <a:lnTo>
                      <a:pt x="567" y="47"/>
                    </a:lnTo>
                    <a:lnTo>
                      <a:pt x="570" y="50"/>
                    </a:lnTo>
                    <a:lnTo>
                      <a:pt x="571" y="51"/>
                    </a:lnTo>
                    <a:lnTo>
                      <a:pt x="574" y="54"/>
                    </a:lnTo>
                    <a:lnTo>
                      <a:pt x="580" y="56"/>
                    </a:lnTo>
                    <a:lnTo>
                      <a:pt x="584" y="58"/>
                    </a:lnTo>
                    <a:lnTo>
                      <a:pt x="585" y="56"/>
                    </a:lnTo>
                    <a:lnTo>
                      <a:pt x="585" y="47"/>
                    </a:lnTo>
                    <a:lnTo>
                      <a:pt x="589" y="47"/>
                    </a:lnTo>
                    <a:lnTo>
                      <a:pt x="592" y="47"/>
                    </a:lnTo>
                    <a:lnTo>
                      <a:pt x="595" y="48"/>
                    </a:lnTo>
                    <a:lnTo>
                      <a:pt x="600" y="50"/>
                    </a:lnTo>
                    <a:lnTo>
                      <a:pt x="604" y="51"/>
                    </a:lnTo>
                    <a:lnTo>
                      <a:pt x="608" y="50"/>
                    </a:lnTo>
                    <a:lnTo>
                      <a:pt x="613" y="48"/>
                    </a:lnTo>
                    <a:lnTo>
                      <a:pt x="618" y="50"/>
                    </a:lnTo>
                    <a:lnTo>
                      <a:pt x="626" y="50"/>
                    </a:lnTo>
                    <a:lnTo>
                      <a:pt x="633" y="52"/>
                    </a:lnTo>
                    <a:lnTo>
                      <a:pt x="636" y="54"/>
                    </a:lnTo>
                    <a:lnTo>
                      <a:pt x="638" y="55"/>
                    </a:lnTo>
                    <a:lnTo>
                      <a:pt x="640" y="58"/>
                    </a:lnTo>
                    <a:lnTo>
                      <a:pt x="642" y="59"/>
                    </a:lnTo>
                    <a:lnTo>
                      <a:pt x="643" y="60"/>
                    </a:lnTo>
                    <a:lnTo>
                      <a:pt x="644" y="61"/>
                    </a:lnTo>
                    <a:lnTo>
                      <a:pt x="648" y="67"/>
                    </a:lnTo>
                    <a:lnTo>
                      <a:pt x="648" y="69"/>
                    </a:lnTo>
                    <a:lnTo>
                      <a:pt x="650" y="77"/>
                    </a:lnTo>
                    <a:lnTo>
                      <a:pt x="652" y="81"/>
                    </a:lnTo>
                    <a:lnTo>
                      <a:pt x="653" y="82"/>
                    </a:lnTo>
                    <a:lnTo>
                      <a:pt x="657" y="84"/>
                    </a:lnTo>
                    <a:lnTo>
                      <a:pt x="667" y="82"/>
                    </a:lnTo>
                    <a:lnTo>
                      <a:pt x="670" y="81"/>
                    </a:lnTo>
                    <a:lnTo>
                      <a:pt x="673" y="81"/>
                    </a:lnTo>
                    <a:lnTo>
                      <a:pt x="677" y="77"/>
                    </a:lnTo>
                    <a:lnTo>
                      <a:pt x="678" y="76"/>
                    </a:lnTo>
                    <a:lnTo>
                      <a:pt x="678" y="73"/>
                    </a:lnTo>
                    <a:lnTo>
                      <a:pt x="681" y="72"/>
                    </a:lnTo>
                    <a:lnTo>
                      <a:pt x="684" y="59"/>
                    </a:lnTo>
                    <a:lnTo>
                      <a:pt x="685" y="52"/>
                    </a:lnTo>
                    <a:lnTo>
                      <a:pt x="686" y="43"/>
                    </a:lnTo>
                    <a:lnTo>
                      <a:pt x="687" y="42"/>
                    </a:lnTo>
                    <a:lnTo>
                      <a:pt x="690" y="42"/>
                    </a:lnTo>
                    <a:lnTo>
                      <a:pt x="694" y="42"/>
                    </a:lnTo>
                    <a:lnTo>
                      <a:pt x="699" y="43"/>
                    </a:lnTo>
                    <a:lnTo>
                      <a:pt x="703" y="44"/>
                    </a:lnTo>
                    <a:lnTo>
                      <a:pt x="705" y="43"/>
                    </a:lnTo>
                    <a:lnTo>
                      <a:pt x="708" y="40"/>
                    </a:lnTo>
                    <a:lnTo>
                      <a:pt x="712" y="38"/>
                    </a:lnTo>
                    <a:lnTo>
                      <a:pt x="714" y="37"/>
                    </a:lnTo>
                    <a:lnTo>
                      <a:pt x="716" y="37"/>
                    </a:lnTo>
                    <a:lnTo>
                      <a:pt x="718" y="38"/>
                    </a:lnTo>
                    <a:lnTo>
                      <a:pt x="722" y="39"/>
                    </a:lnTo>
                    <a:lnTo>
                      <a:pt x="727" y="40"/>
                    </a:lnTo>
                    <a:lnTo>
                      <a:pt x="733" y="43"/>
                    </a:lnTo>
                    <a:lnTo>
                      <a:pt x="736" y="44"/>
                    </a:lnTo>
                    <a:lnTo>
                      <a:pt x="737" y="46"/>
                    </a:lnTo>
                    <a:lnTo>
                      <a:pt x="740" y="47"/>
                    </a:lnTo>
                    <a:lnTo>
                      <a:pt x="741" y="47"/>
                    </a:lnTo>
                    <a:lnTo>
                      <a:pt x="742" y="44"/>
                    </a:lnTo>
                    <a:lnTo>
                      <a:pt x="742" y="40"/>
                    </a:lnTo>
                    <a:lnTo>
                      <a:pt x="742" y="38"/>
                    </a:lnTo>
                    <a:lnTo>
                      <a:pt x="745" y="35"/>
                    </a:lnTo>
                    <a:lnTo>
                      <a:pt x="746" y="37"/>
                    </a:lnTo>
                    <a:lnTo>
                      <a:pt x="749" y="38"/>
                    </a:lnTo>
                    <a:lnTo>
                      <a:pt x="752" y="39"/>
                    </a:lnTo>
                    <a:lnTo>
                      <a:pt x="754" y="39"/>
                    </a:lnTo>
                    <a:lnTo>
                      <a:pt x="756" y="39"/>
                    </a:lnTo>
                    <a:lnTo>
                      <a:pt x="758" y="37"/>
                    </a:lnTo>
                    <a:lnTo>
                      <a:pt x="758" y="30"/>
                    </a:lnTo>
                    <a:lnTo>
                      <a:pt x="761" y="29"/>
                    </a:lnTo>
                    <a:lnTo>
                      <a:pt x="763" y="27"/>
                    </a:lnTo>
                    <a:lnTo>
                      <a:pt x="766" y="21"/>
                    </a:lnTo>
                    <a:lnTo>
                      <a:pt x="769" y="20"/>
                    </a:lnTo>
                    <a:lnTo>
                      <a:pt x="770" y="20"/>
                    </a:lnTo>
                    <a:lnTo>
                      <a:pt x="771" y="20"/>
                    </a:lnTo>
                    <a:lnTo>
                      <a:pt x="773" y="21"/>
                    </a:lnTo>
                    <a:lnTo>
                      <a:pt x="775" y="23"/>
                    </a:lnTo>
                    <a:lnTo>
                      <a:pt x="777" y="25"/>
                    </a:lnTo>
                    <a:lnTo>
                      <a:pt x="780" y="30"/>
                    </a:lnTo>
                    <a:lnTo>
                      <a:pt x="782" y="31"/>
                    </a:lnTo>
                    <a:lnTo>
                      <a:pt x="788" y="35"/>
                    </a:lnTo>
                    <a:lnTo>
                      <a:pt x="790" y="37"/>
                    </a:lnTo>
                    <a:lnTo>
                      <a:pt x="792" y="40"/>
                    </a:lnTo>
                    <a:lnTo>
                      <a:pt x="794" y="47"/>
                    </a:lnTo>
                    <a:lnTo>
                      <a:pt x="795" y="54"/>
                    </a:lnTo>
                    <a:lnTo>
                      <a:pt x="797" y="59"/>
                    </a:lnTo>
                    <a:lnTo>
                      <a:pt x="799" y="60"/>
                    </a:lnTo>
                    <a:lnTo>
                      <a:pt x="801" y="63"/>
                    </a:lnTo>
                    <a:lnTo>
                      <a:pt x="803" y="63"/>
                    </a:lnTo>
                    <a:lnTo>
                      <a:pt x="804" y="65"/>
                    </a:lnTo>
                    <a:lnTo>
                      <a:pt x="805" y="67"/>
                    </a:lnTo>
                    <a:lnTo>
                      <a:pt x="809" y="78"/>
                    </a:lnTo>
                    <a:lnTo>
                      <a:pt x="811" y="84"/>
                    </a:lnTo>
                    <a:lnTo>
                      <a:pt x="812" y="86"/>
                    </a:lnTo>
                    <a:lnTo>
                      <a:pt x="814" y="89"/>
                    </a:lnTo>
                    <a:lnTo>
                      <a:pt x="816" y="89"/>
                    </a:lnTo>
                    <a:lnTo>
                      <a:pt x="824" y="89"/>
                    </a:lnTo>
                    <a:lnTo>
                      <a:pt x="826" y="89"/>
                    </a:lnTo>
                    <a:lnTo>
                      <a:pt x="828" y="8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5" name="Freeform 11"/>
              <p:cNvSpPr>
                <a:spLocks/>
              </p:cNvSpPr>
              <p:nvPr/>
            </p:nvSpPr>
            <p:spPr bwMode="auto">
              <a:xfrm>
                <a:off x="1622" y="2634"/>
                <a:ext cx="751" cy="1160"/>
              </a:xfrm>
              <a:custGeom>
                <a:avLst/>
                <a:gdLst/>
                <a:ahLst/>
                <a:cxnLst>
                  <a:cxn ang="0">
                    <a:pos x="543" y="239"/>
                  </a:cxn>
                  <a:cxn ang="0">
                    <a:pos x="543" y="288"/>
                  </a:cxn>
                  <a:cxn ang="0">
                    <a:pos x="547" y="335"/>
                  </a:cxn>
                  <a:cxn ang="0">
                    <a:pos x="541" y="370"/>
                  </a:cxn>
                  <a:cxn ang="0">
                    <a:pos x="543" y="402"/>
                  </a:cxn>
                  <a:cxn ang="0">
                    <a:pos x="575" y="436"/>
                  </a:cxn>
                  <a:cxn ang="0">
                    <a:pos x="569" y="481"/>
                  </a:cxn>
                  <a:cxn ang="0">
                    <a:pos x="538" y="513"/>
                  </a:cxn>
                  <a:cxn ang="0">
                    <a:pos x="499" y="527"/>
                  </a:cxn>
                  <a:cxn ang="0">
                    <a:pos x="486" y="540"/>
                  </a:cxn>
                  <a:cxn ang="0">
                    <a:pos x="456" y="543"/>
                  </a:cxn>
                  <a:cxn ang="0">
                    <a:pos x="422" y="546"/>
                  </a:cxn>
                  <a:cxn ang="0">
                    <a:pos x="402" y="568"/>
                  </a:cxn>
                  <a:cxn ang="0">
                    <a:pos x="381" y="587"/>
                  </a:cxn>
                  <a:cxn ang="0">
                    <a:pos x="382" y="607"/>
                  </a:cxn>
                  <a:cxn ang="0">
                    <a:pos x="397" y="628"/>
                  </a:cxn>
                  <a:cxn ang="0">
                    <a:pos x="385" y="670"/>
                  </a:cxn>
                  <a:cxn ang="0">
                    <a:pos x="391" y="714"/>
                  </a:cxn>
                  <a:cxn ang="0">
                    <a:pos x="387" y="747"/>
                  </a:cxn>
                  <a:cxn ang="0">
                    <a:pos x="422" y="789"/>
                  </a:cxn>
                  <a:cxn ang="0">
                    <a:pos x="463" y="831"/>
                  </a:cxn>
                  <a:cxn ang="0">
                    <a:pos x="496" y="878"/>
                  </a:cxn>
                  <a:cxn ang="0">
                    <a:pos x="520" y="928"/>
                  </a:cxn>
                  <a:cxn ang="0">
                    <a:pos x="555" y="953"/>
                  </a:cxn>
                  <a:cxn ang="0">
                    <a:pos x="601" y="961"/>
                  </a:cxn>
                  <a:cxn ang="0">
                    <a:pos x="639" y="984"/>
                  </a:cxn>
                  <a:cxn ang="0">
                    <a:pos x="665" y="1026"/>
                  </a:cxn>
                  <a:cxn ang="0">
                    <a:pos x="696" y="1059"/>
                  </a:cxn>
                  <a:cxn ang="0">
                    <a:pos x="742" y="1086"/>
                  </a:cxn>
                  <a:cxn ang="0">
                    <a:pos x="716" y="1129"/>
                  </a:cxn>
                  <a:cxn ang="0">
                    <a:pos x="691" y="1160"/>
                  </a:cxn>
                  <a:cxn ang="0">
                    <a:pos x="672" y="1122"/>
                  </a:cxn>
                  <a:cxn ang="0">
                    <a:pos x="644" y="1107"/>
                  </a:cxn>
                  <a:cxn ang="0">
                    <a:pos x="624" y="1088"/>
                  </a:cxn>
                  <a:cxn ang="0">
                    <a:pos x="592" y="1047"/>
                  </a:cxn>
                  <a:cxn ang="0">
                    <a:pos x="566" y="1055"/>
                  </a:cxn>
                  <a:cxn ang="0">
                    <a:pos x="445" y="955"/>
                  </a:cxn>
                  <a:cxn ang="0">
                    <a:pos x="394" y="936"/>
                  </a:cxn>
                  <a:cxn ang="0">
                    <a:pos x="356" y="908"/>
                  </a:cxn>
                  <a:cxn ang="0">
                    <a:pos x="350" y="862"/>
                  </a:cxn>
                  <a:cxn ang="0">
                    <a:pos x="309" y="822"/>
                  </a:cxn>
                  <a:cxn ang="0">
                    <a:pos x="274" y="802"/>
                  </a:cxn>
                  <a:cxn ang="0">
                    <a:pos x="229" y="789"/>
                  </a:cxn>
                  <a:cxn ang="0">
                    <a:pos x="192" y="767"/>
                  </a:cxn>
                  <a:cxn ang="0">
                    <a:pos x="147" y="742"/>
                  </a:cxn>
                  <a:cxn ang="0">
                    <a:pos x="128" y="667"/>
                  </a:cxn>
                  <a:cxn ang="0">
                    <a:pos x="160" y="577"/>
                  </a:cxn>
                  <a:cxn ang="0">
                    <a:pos x="151" y="489"/>
                  </a:cxn>
                  <a:cxn ang="0">
                    <a:pos x="126" y="402"/>
                  </a:cxn>
                  <a:cxn ang="0">
                    <a:pos x="5" y="344"/>
                  </a:cxn>
                  <a:cxn ang="0">
                    <a:pos x="21" y="277"/>
                  </a:cxn>
                  <a:cxn ang="0">
                    <a:pos x="7" y="174"/>
                  </a:cxn>
                  <a:cxn ang="0">
                    <a:pos x="81" y="200"/>
                  </a:cxn>
                  <a:cxn ang="0">
                    <a:pos x="168" y="196"/>
                  </a:cxn>
                  <a:cxn ang="0">
                    <a:pos x="330" y="213"/>
                  </a:cxn>
                  <a:cxn ang="0">
                    <a:pos x="348" y="123"/>
                  </a:cxn>
                  <a:cxn ang="0">
                    <a:pos x="325" y="4"/>
                  </a:cxn>
                  <a:cxn ang="0">
                    <a:pos x="408" y="5"/>
                  </a:cxn>
                  <a:cxn ang="0">
                    <a:pos x="480" y="74"/>
                  </a:cxn>
                  <a:cxn ang="0">
                    <a:pos x="539" y="175"/>
                  </a:cxn>
                </a:cxnLst>
                <a:rect l="0" t="0" r="r" b="b"/>
                <a:pathLst>
                  <a:path w="751" h="1160">
                    <a:moveTo>
                      <a:pt x="550" y="180"/>
                    </a:moveTo>
                    <a:lnTo>
                      <a:pt x="547" y="199"/>
                    </a:lnTo>
                    <a:lnTo>
                      <a:pt x="547" y="201"/>
                    </a:lnTo>
                    <a:lnTo>
                      <a:pt x="546" y="205"/>
                    </a:lnTo>
                    <a:lnTo>
                      <a:pt x="545" y="208"/>
                    </a:lnTo>
                    <a:lnTo>
                      <a:pt x="545" y="210"/>
                    </a:lnTo>
                    <a:lnTo>
                      <a:pt x="545" y="213"/>
                    </a:lnTo>
                    <a:lnTo>
                      <a:pt x="543" y="217"/>
                    </a:lnTo>
                    <a:lnTo>
                      <a:pt x="543" y="220"/>
                    </a:lnTo>
                    <a:lnTo>
                      <a:pt x="543" y="222"/>
                    </a:lnTo>
                    <a:lnTo>
                      <a:pt x="543" y="225"/>
                    </a:lnTo>
                    <a:lnTo>
                      <a:pt x="543" y="229"/>
                    </a:lnTo>
                    <a:lnTo>
                      <a:pt x="543" y="231"/>
                    </a:lnTo>
                    <a:lnTo>
                      <a:pt x="543" y="234"/>
                    </a:lnTo>
                    <a:lnTo>
                      <a:pt x="543" y="237"/>
                    </a:lnTo>
                    <a:lnTo>
                      <a:pt x="543" y="239"/>
                    </a:lnTo>
                    <a:lnTo>
                      <a:pt x="543" y="243"/>
                    </a:lnTo>
                    <a:lnTo>
                      <a:pt x="543" y="246"/>
                    </a:lnTo>
                    <a:lnTo>
                      <a:pt x="543" y="248"/>
                    </a:lnTo>
                    <a:lnTo>
                      <a:pt x="543" y="251"/>
                    </a:lnTo>
                    <a:lnTo>
                      <a:pt x="543" y="255"/>
                    </a:lnTo>
                    <a:lnTo>
                      <a:pt x="543" y="258"/>
                    </a:lnTo>
                    <a:lnTo>
                      <a:pt x="543" y="260"/>
                    </a:lnTo>
                    <a:lnTo>
                      <a:pt x="543" y="264"/>
                    </a:lnTo>
                    <a:lnTo>
                      <a:pt x="543" y="267"/>
                    </a:lnTo>
                    <a:lnTo>
                      <a:pt x="542" y="269"/>
                    </a:lnTo>
                    <a:lnTo>
                      <a:pt x="542" y="273"/>
                    </a:lnTo>
                    <a:lnTo>
                      <a:pt x="542" y="276"/>
                    </a:lnTo>
                    <a:lnTo>
                      <a:pt x="542" y="279"/>
                    </a:lnTo>
                    <a:lnTo>
                      <a:pt x="542" y="281"/>
                    </a:lnTo>
                    <a:lnTo>
                      <a:pt x="542" y="285"/>
                    </a:lnTo>
                    <a:lnTo>
                      <a:pt x="543" y="288"/>
                    </a:lnTo>
                    <a:lnTo>
                      <a:pt x="543" y="290"/>
                    </a:lnTo>
                    <a:lnTo>
                      <a:pt x="543" y="293"/>
                    </a:lnTo>
                    <a:lnTo>
                      <a:pt x="543" y="296"/>
                    </a:lnTo>
                    <a:lnTo>
                      <a:pt x="543" y="300"/>
                    </a:lnTo>
                    <a:lnTo>
                      <a:pt x="543" y="302"/>
                    </a:lnTo>
                    <a:lnTo>
                      <a:pt x="545" y="305"/>
                    </a:lnTo>
                    <a:lnTo>
                      <a:pt x="545" y="309"/>
                    </a:lnTo>
                    <a:lnTo>
                      <a:pt x="545" y="311"/>
                    </a:lnTo>
                    <a:lnTo>
                      <a:pt x="545" y="314"/>
                    </a:lnTo>
                    <a:lnTo>
                      <a:pt x="546" y="317"/>
                    </a:lnTo>
                    <a:lnTo>
                      <a:pt x="546" y="320"/>
                    </a:lnTo>
                    <a:lnTo>
                      <a:pt x="546" y="323"/>
                    </a:lnTo>
                    <a:lnTo>
                      <a:pt x="546" y="326"/>
                    </a:lnTo>
                    <a:lnTo>
                      <a:pt x="546" y="330"/>
                    </a:lnTo>
                    <a:lnTo>
                      <a:pt x="546" y="332"/>
                    </a:lnTo>
                    <a:lnTo>
                      <a:pt x="547" y="335"/>
                    </a:lnTo>
                    <a:lnTo>
                      <a:pt x="547" y="337"/>
                    </a:lnTo>
                    <a:lnTo>
                      <a:pt x="549" y="341"/>
                    </a:lnTo>
                    <a:lnTo>
                      <a:pt x="550" y="344"/>
                    </a:lnTo>
                    <a:lnTo>
                      <a:pt x="551" y="347"/>
                    </a:lnTo>
                    <a:lnTo>
                      <a:pt x="552" y="349"/>
                    </a:lnTo>
                    <a:lnTo>
                      <a:pt x="554" y="353"/>
                    </a:lnTo>
                    <a:lnTo>
                      <a:pt x="555" y="356"/>
                    </a:lnTo>
                    <a:lnTo>
                      <a:pt x="556" y="358"/>
                    </a:lnTo>
                    <a:lnTo>
                      <a:pt x="558" y="362"/>
                    </a:lnTo>
                    <a:lnTo>
                      <a:pt x="558" y="365"/>
                    </a:lnTo>
                    <a:lnTo>
                      <a:pt x="555" y="366"/>
                    </a:lnTo>
                    <a:lnTo>
                      <a:pt x="552" y="366"/>
                    </a:lnTo>
                    <a:lnTo>
                      <a:pt x="550" y="365"/>
                    </a:lnTo>
                    <a:lnTo>
                      <a:pt x="546" y="365"/>
                    </a:lnTo>
                    <a:lnTo>
                      <a:pt x="543" y="366"/>
                    </a:lnTo>
                    <a:lnTo>
                      <a:pt x="541" y="370"/>
                    </a:lnTo>
                    <a:lnTo>
                      <a:pt x="538" y="373"/>
                    </a:lnTo>
                    <a:lnTo>
                      <a:pt x="535" y="374"/>
                    </a:lnTo>
                    <a:lnTo>
                      <a:pt x="533" y="375"/>
                    </a:lnTo>
                    <a:lnTo>
                      <a:pt x="530" y="375"/>
                    </a:lnTo>
                    <a:lnTo>
                      <a:pt x="528" y="377"/>
                    </a:lnTo>
                    <a:lnTo>
                      <a:pt x="526" y="381"/>
                    </a:lnTo>
                    <a:lnTo>
                      <a:pt x="528" y="383"/>
                    </a:lnTo>
                    <a:lnTo>
                      <a:pt x="530" y="386"/>
                    </a:lnTo>
                    <a:lnTo>
                      <a:pt x="531" y="389"/>
                    </a:lnTo>
                    <a:lnTo>
                      <a:pt x="531" y="392"/>
                    </a:lnTo>
                    <a:lnTo>
                      <a:pt x="533" y="395"/>
                    </a:lnTo>
                    <a:lnTo>
                      <a:pt x="533" y="398"/>
                    </a:lnTo>
                    <a:lnTo>
                      <a:pt x="534" y="400"/>
                    </a:lnTo>
                    <a:lnTo>
                      <a:pt x="538" y="402"/>
                    </a:lnTo>
                    <a:lnTo>
                      <a:pt x="541" y="400"/>
                    </a:lnTo>
                    <a:lnTo>
                      <a:pt x="543" y="402"/>
                    </a:lnTo>
                    <a:lnTo>
                      <a:pt x="546" y="404"/>
                    </a:lnTo>
                    <a:lnTo>
                      <a:pt x="549" y="404"/>
                    </a:lnTo>
                    <a:lnTo>
                      <a:pt x="551" y="403"/>
                    </a:lnTo>
                    <a:lnTo>
                      <a:pt x="554" y="403"/>
                    </a:lnTo>
                    <a:lnTo>
                      <a:pt x="556" y="407"/>
                    </a:lnTo>
                    <a:lnTo>
                      <a:pt x="559" y="409"/>
                    </a:lnTo>
                    <a:lnTo>
                      <a:pt x="563" y="412"/>
                    </a:lnTo>
                    <a:lnTo>
                      <a:pt x="566" y="413"/>
                    </a:lnTo>
                    <a:lnTo>
                      <a:pt x="568" y="416"/>
                    </a:lnTo>
                    <a:lnTo>
                      <a:pt x="572" y="419"/>
                    </a:lnTo>
                    <a:lnTo>
                      <a:pt x="573" y="421"/>
                    </a:lnTo>
                    <a:lnTo>
                      <a:pt x="576" y="424"/>
                    </a:lnTo>
                    <a:lnTo>
                      <a:pt x="579" y="428"/>
                    </a:lnTo>
                    <a:lnTo>
                      <a:pt x="577" y="430"/>
                    </a:lnTo>
                    <a:lnTo>
                      <a:pt x="576" y="433"/>
                    </a:lnTo>
                    <a:lnTo>
                      <a:pt x="575" y="436"/>
                    </a:lnTo>
                    <a:lnTo>
                      <a:pt x="575" y="438"/>
                    </a:lnTo>
                    <a:lnTo>
                      <a:pt x="572" y="442"/>
                    </a:lnTo>
                    <a:lnTo>
                      <a:pt x="572" y="445"/>
                    </a:lnTo>
                    <a:lnTo>
                      <a:pt x="571" y="447"/>
                    </a:lnTo>
                    <a:lnTo>
                      <a:pt x="571" y="450"/>
                    </a:lnTo>
                    <a:lnTo>
                      <a:pt x="569" y="453"/>
                    </a:lnTo>
                    <a:lnTo>
                      <a:pt x="569" y="457"/>
                    </a:lnTo>
                    <a:lnTo>
                      <a:pt x="568" y="459"/>
                    </a:lnTo>
                    <a:lnTo>
                      <a:pt x="568" y="462"/>
                    </a:lnTo>
                    <a:lnTo>
                      <a:pt x="568" y="466"/>
                    </a:lnTo>
                    <a:lnTo>
                      <a:pt x="568" y="468"/>
                    </a:lnTo>
                    <a:lnTo>
                      <a:pt x="568" y="471"/>
                    </a:lnTo>
                    <a:lnTo>
                      <a:pt x="568" y="474"/>
                    </a:lnTo>
                    <a:lnTo>
                      <a:pt x="568" y="476"/>
                    </a:lnTo>
                    <a:lnTo>
                      <a:pt x="569" y="479"/>
                    </a:lnTo>
                    <a:lnTo>
                      <a:pt x="569" y="481"/>
                    </a:lnTo>
                    <a:lnTo>
                      <a:pt x="569" y="485"/>
                    </a:lnTo>
                    <a:lnTo>
                      <a:pt x="568" y="488"/>
                    </a:lnTo>
                    <a:lnTo>
                      <a:pt x="568" y="491"/>
                    </a:lnTo>
                    <a:lnTo>
                      <a:pt x="567" y="493"/>
                    </a:lnTo>
                    <a:lnTo>
                      <a:pt x="564" y="496"/>
                    </a:lnTo>
                    <a:lnTo>
                      <a:pt x="562" y="497"/>
                    </a:lnTo>
                    <a:lnTo>
                      <a:pt x="559" y="498"/>
                    </a:lnTo>
                    <a:lnTo>
                      <a:pt x="555" y="500"/>
                    </a:lnTo>
                    <a:lnTo>
                      <a:pt x="555" y="502"/>
                    </a:lnTo>
                    <a:lnTo>
                      <a:pt x="554" y="506"/>
                    </a:lnTo>
                    <a:lnTo>
                      <a:pt x="552" y="509"/>
                    </a:lnTo>
                    <a:lnTo>
                      <a:pt x="549" y="510"/>
                    </a:lnTo>
                    <a:lnTo>
                      <a:pt x="546" y="512"/>
                    </a:lnTo>
                    <a:lnTo>
                      <a:pt x="543" y="512"/>
                    </a:lnTo>
                    <a:lnTo>
                      <a:pt x="541" y="512"/>
                    </a:lnTo>
                    <a:lnTo>
                      <a:pt x="538" y="513"/>
                    </a:lnTo>
                    <a:lnTo>
                      <a:pt x="535" y="517"/>
                    </a:lnTo>
                    <a:lnTo>
                      <a:pt x="534" y="519"/>
                    </a:lnTo>
                    <a:lnTo>
                      <a:pt x="534" y="522"/>
                    </a:lnTo>
                    <a:lnTo>
                      <a:pt x="531" y="523"/>
                    </a:lnTo>
                    <a:lnTo>
                      <a:pt x="528" y="523"/>
                    </a:lnTo>
                    <a:lnTo>
                      <a:pt x="525" y="523"/>
                    </a:lnTo>
                    <a:lnTo>
                      <a:pt x="522" y="523"/>
                    </a:lnTo>
                    <a:lnTo>
                      <a:pt x="520" y="525"/>
                    </a:lnTo>
                    <a:lnTo>
                      <a:pt x="516" y="526"/>
                    </a:lnTo>
                    <a:lnTo>
                      <a:pt x="513" y="527"/>
                    </a:lnTo>
                    <a:lnTo>
                      <a:pt x="511" y="529"/>
                    </a:lnTo>
                    <a:lnTo>
                      <a:pt x="508" y="529"/>
                    </a:lnTo>
                    <a:lnTo>
                      <a:pt x="505" y="527"/>
                    </a:lnTo>
                    <a:lnTo>
                      <a:pt x="503" y="526"/>
                    </a:lnTo>
                    <a:lnTo>
                      <a:pt x="499" y="525"/>
                    </a:lnTo>
                    <a:lnTo>
                      <a:pt x="499" y="527"/>
                    </a:lnTo>
                    <a:lnTo>
                      <a:pt x="499" y="530"/>
                    </a:lnTo>
                    <a:lnTo>
                      <a:pt x="499" y="533"/>
                    </a:lnTo>
                    <a:lnTo>
                      <a:pt x="499" y="535"/>
                    </a:lnTo>
                    <a:lnTo>
                      <a:pt x="499" y="538"/>
                    </a:lnTo>
                    <a:lnTo>
                      <a:pt x="499" y="539"/>
                    </a:lnTo>
                    <a:lnTo>
                      <a:pt x="499" y="542"/>
                    </a:lnTo>
                    <a:lnTo>
                      <a:pt x="499" y="544"/>
                    </a:lnTo>
                    <a:lnTo>
                      <a:pt x="497" y="546"/>
                    </a:lnTo>
                    <a:lnTo>
                      <a:pt x="495" y="546"/>
                    </a:lnTo>
                    <a:lnTo>
                      <a:pt x="494" y="544"/>
                    </a:lnTo>
                    <a:lnTo>
                      <a:pt x="492" y="543"/>
                    </a:lnTo>
                    <a:lnTo>
                      <a:pt x="491" y="542"/>
                    </a:lnTo>
                    <a:lnTo>
                      <a:pt x="491" y="539"/>
                    </a:lnTo>
                    <a:lnTo>
                      <a:pt x="488" y="539"/>
                    </a:lnTo>
                    <a:lnTo>
                      <a:pt x="487" y="539"/>
                    </a:lnTo>
                    <a:lnTo>
                      <a:pt x="486" y="540"/>
                    </a:lnTo>
                    <a:lnTo>
                      <a:pt x="484" y="542"/>
                    </a:lnTo>
                    <a:lnTo>
                      <a:pt x="483" y="543"/>
                    </a:lnTo>
                    <a:lnTo>
                      <a:pt x="482" y="544"/>
                    </a:lnTo>
                    <a:lnTo>
                      <a:pt x="479" y="546"/>
                    </a:lnTo>
                    <a:lnTo>
                      <a:pt x="478" y="546"/>
                    </a:lnTo>
                    <a:lnTo>
                      <a:pt x="475" y="547"/>
                    </a:lnTo>
                    <a:lnTo>
                      <a:pt x="473" y="547"/>
                    </a:lnTo>
                    <a:lnTo>
                      <a:pt x="471" y="546"/>
                    </a:lnTo>
                    <a:lnTo>
                      <a:pt x="470" y="544"/>
                    </a:lnTo>
                    <a:lnTo>
                      <a:pt x="469" y="544"/>
                    </a:lnTo>
                    <a:lnTo>
                      <a:pt x="467" y="543"/>
                    </a:lnTo>
                    <a:lnTo>
                      <a:pt x="465" y="542"/>
                    </a:lnTo>
                    <a:lnTo>
                      <a:pt x="462" y="542"/>
                    </a:lnTo>
                    <a:lnTo>
                      <a:pt x="461" y="542"/>
                    </a:lnTo>
                    <a:lnTo>
                      <a:pt x="458" y="542"/>
                    </a:lnTo>
                    <a:lnTo>
                      <a:pt x="456" y="543"/>
                    </a:lnTo>
                    <a:lnTo>
                      <a:pt x="454" y="543"/>
                    </a:lnTo>
                    <a:lnTo>
                      <a:pt x="452" y="544"/>
                    </a:lnTo>
                    <a:lnTo>
                      <a:pt x="450" y="546"/>
                    </a:lnTo>
                    <a:lnTo>
                      <a:pt x="449" y="546"/>
                    </a:lnTo>
                    <a:lnTo>
                      <a:pt x="448" y="547"/>
                    </a:lnTo>
                    <a:lnTo>
                      <a:pt x="445" y="547"/>
                    </a:lnTo>
                    <a:lnTo>
                      <a:pt x="442" y="547"/>
                    </a:lnTo>
                    <a:lnTo>
                      <a:pt x="440" y="547"/>
                    </a:lnTo>
                    <a:lnTo>
                      <a:pt x="437" y="546"/>
                    </a:lnTo>
                    <a:lnTo>
                      <a:pt x="436" y="546"/>
                    </a:lnTo>
                    <a:lnTo>
                      <a:pt x="433" y="546"/>
                    </a:lnTo>
                    <a:lnTo>
                      <a:pt x="431" y="544"/>
                    </a:lnTo>
                    <a:lnTo>
                      <a:pt x="428" y="544"/>
                    </a:lnTo>
                    <a:lnTo>
                      <a:pt x="425" y="546"/>
                    </a:lnTo>
                    <a:lnTo>
                      <a:pt x="424" y="546"/>
                    </a:lnTo>
                    <a:lnTo>
                      <a:pt x="422" y="546"/>
                    </a:lnTo>
                    <a:lnTo>
                      <a:pt x="420" y="547"/>
                    </a:lnTo>
                    <a:lnTo>
                      <a:pt x="419" y="548"/>
                    </a:lnTo>
                    <a:lnTo>
                      <a:pt x="416" y="548"/>
                    </a:lnTo>
                    <a:lnTo>
                      <a:pt x="415" y="550"/>
                    </a:lnTo>
                    <a:lnTo>
                      <a:pt x="414" y="551"/>
                    </a:lnTo>
                    <a:lnTo>
                      <a:pt x="412" y="552"/>
                    </a:lnTo>
                    <a:lnTo>
                      <a:pt x="410" y="552"/>
                    </a:lnTo>
                    <a:lnTo>
                      <a:pt x="408" y="553"/>
                    </a:lnTo>
                    <a:lnTo>
                      <a:pt x="406" y="553"/>
                    </a:lnTo>
                    <a:lnTo>
                      <a:pt x="405" y="555"/>
                    </a:lnTo>
                    <a:lnTo>
                      <a:pt x="405" y="557"/>
                    </a:lnTo>
                    <a:lnTo>
                      <a:pt x="403" y="559"/>
                    </a:lnTo>
                    <a:lnTo>
                      <a:pt x="402" y="560"/>
                    </a:lnTo>
                    <a:lnTo>
                      <a:pt x="402" y="563"/>
                    </a:lnTo>
                    <a:lnTo>
                      <a:pt x="402" y="565"/>
                    </a:lnTo>
                    <a:lnTo>
                      <a:pt x="402" y="568"/>
                    </a:lnTo>
                    <a:lnTo>
                      <a:pt x="402" y="570"/>
                    </a:lnTo>
                    <a:lnTo>
                      <a:pt x="401" y="573"/>
                    </a:lnTo>
                    <a:lnTo>
                      <a:pt x="401" y="574"/>
                    </a:lnTo>
                    <a:lnTo>
                      <a:pt x="399" y="576"/>
                    </a:lnTo>
                    <a:lnTo>
                      <a:pt x="398" y="577"/>
                    </a:lnTo>
                    <a:lnTo>
                      <a:pt x="398" y="580"/>
                    </a:lnTo>
                    <a:lnTo>
                      <a:pt x="397" y="581"/>
                    </a:lnTo>
                    <a:lnTo>
                      <a:pt x="397" y="584"/>
                    </a:lnTo>
                    <a:lnTo>
                      <a:pt x="395" y="585"/>
                    </a:lnTo>
                    <a:lnTo>
                      <a:pt x="394" y="586"/>
                    </a:lnTo>
                    <a:lnTo>
                      <a:pt x="391" y="586"/>
                    </a:lnTo>
                    <a:lnTo>
                      <a:pt x="389" y="586"/>
                    </a:lnTo>
                    <a:lnTo>
                      <a:pt x="386" y="586"/>
                    </a:lnTo>
                    <a:lnTo>
                      <a:pt x="384" y="586"/>
                    </a:lnTo>
                    <a:lnTo>
                      <a:pt x="382" y="586"/>
                    </a:lnTo>
                    <a:lnTo>
                      <a:pt x="381" y="587"/>
                    </a:lnTo>
                    <a:lnTo>
                      <a:pt x="380" y="587"/>
                    </a:lnTo>
                    <a:lnTo>
                      <a:pt x="378" y="589"/>
                    </a:lnTo>
                    <a:lnTo>
                      <a:pt x="377" y="590"/>
                    </a:lnTo>
                    <a:lnTo>
                      <a:pt x="376" y="593"/>
                    </a:lnTo>
                    <a:lnTo>
                      <a:pt x="377" y="594"/>
                    </a:lnTo>
                    <a:lnTo>
                      <a:pt x="378" y="595"/>
                    </a:lnTo>
                    <a:lnTo>
                      <a:pt x="380" y="597"/>
                    </a:lnTo>
                    <a:lnTo>
                      <a:pt x="381" y="598"/>
                    </a:lnTo>
                    <a:lnTo>
                      <a:pt x="384" y="598"/>
                    </a:lnTo>
                    <a:lnTo>
                      <a:pt x="384" y="599"/>
                    </a:lnTo>
                    <a:lnTo>
                      <a:pt x="384" y="602"/>
                    </a:lnTo>
                    <a:lnTo>
                      <a:pt x="382" y="603"/>
                    </a:lnTo>
                    <a:lnTo>
                      <a:pt x="381" y="605"/>
                    </a:lnTo>
                    <a:lnTo>
                      <a:pt x="380" y="606"/>
                    </a:lnTo>
                    <a:lnTo>
                      <a:pt x="380" y="607"/>
                    </a:lnTo>
                    <a:lnTo>
                      <a:pt x="382" y="607"/>
                    </a:lnTo>
                    <a:lnTo>
                      <a:pt x="385" y="607"/>
                    </a:lnTo>
                    <a:lnTo>
                      <a:pt x="386" y="608"/>
                    </a:lnTo>
                    <a:lnTo>
                      <a:pt x="387" y="610"/>
                    </a:lnTo>
                    <a:lnTo>
                      <a:pt x="387" y="612"/>
                    </a:lnTo>
                    <a:lnTo>
                      <a:pt x="387" y="614"/>
                    </a:lnTo>
                    <a:lnTo>
                      <a:pt x="386" y="616"/>
                    </a:lnTo>
                    <a:lnTo>
                      <a:pt x="387" y="618"/>
                    </a:lnTo>
                    <a:lnTo>
                      <a:pt x="389" y="619"/>
                    </a:lnTo>
                    <a:lnTo>
                      <a:pt x="390" y="619"/>
                    </a:lnTo>
                    <a:lnTo>
                      <a:pt x="393" y="619"/>
                    </a:lnTo>
                    <a:lnTo>
                      <a:pt x="395" y="619"/>
                    </a:lnTo>
                    <a:lnTo>
                      <a:pt x="397" y="620"/>
                    </a:lnTo>
                    <a:lnTo>
                      <a:pt x="398" y="622"/>
                    </a:lnTo>
                    <a:lnTo>
                      <a:pt x="398" y="624"/>
                    </a:lnTo>
                    <a:lnTo>
                      <a:pt x="398" y="625"/>
                    </a:lnTo>
                    <a:lnTo>
                      <a:pt x="397" y="628"/>
                    </a:lnTo>
                    <a:lnTo>
                      <a:pt x="397" y="631"/>
                    </a:lnTo>
                    <a:lnTo>
                      <a:pt x="397" y="632"/>
                    </a:lnTo>
                    <a:lnTo>
                      <a:pt x="395" y="633"/>
                    </a:lnTo>
                    <a:lnTo>
                      <a:pt x="391" y="636"/>
                    </a:lnTo>
                    <a:lnTo>
                      <a:pt x="389" y="639"/>
                    </a:lnTo>
                    <a:lnTo>
                      <a:pt x="387" y="641"/>
                    </a:lnTo>
                    <a:lnTo>
                      <a:pt x="385" y="644"/>
                    </a:lnTo>
                    <a:lnTo>
                      <a:pt x="384" y="646"/>
                    </a:lnTo>
                    <a:lnTo>
                      <a:pt x="384" y="649"/>
                    </a:lnTo>
                    <a:lnTo>
                      <a:pt x="382" y="652"/>
                    </a:lnTo>
                    <a:lnTo>
                      <a:pt x="382" y="654"/>
                    </a:lnTo>
                    <a:lnTo>
                      <a:pt x="382" y="658"/>
                    </a:lnTo>
                    <a:lnTo>
                      <a:pt x="382" y="661"/>
                    </a:lnTo>
                    <a:lnTo>
                      <a:pt x="384" y="663"/>
                    </a:lnTo>
                    <a:lnTo>
                      <a:pt x="384" y="667"/>
                    </a:lnTo>
                    <a:lnTo>
                      <a:pt x="385" y="670"/>
                    </a:lnTo>
                    <a:lnTo>
                      <a:pt x="386" y="674"/>
                    </a:lnTo>
                    <a:lnTo>
                      <a:pt x="386" y="678"/>
                    </a:lnTo>
                    <a:lnTo>
                      <a:pt x="387" y="680"/>
                    </a:lnTo>
                    <a:lnTo>
                      <a:pt x="387" y="683"/>
                    </a:lnTo>
                    <a:lnTo>
                      <a:pt x="390" y="686"/>
                    </a:lnTo>
                    <a:lnTo>
                      <a:pt x="391" y="688"/>
                    </a:lnTo>
                    <a:lnTo>
                      <a:pt x="393" y="691"/>
                    </a:lnTo>
                    <a:lnTo>
                      <a:pt x="393" y="694"/>
                    </a:lnTo>
                    <a:lnTo>
                      <a:pt x="389" y="695"/>
                    </a:lnTo>
                    <a:lnTo>
                      <a:pt x="386" y="697"/>
                    </a:lnTo>
                    <a:lnTo>
                      <a:pt x="386" y="700"/>
                    </a:lnTo>
                    <a:lnTo>
                      <a:pt x="387" y="703"/>
                    </a:lnTo>
                    <a:lnTo>
                      <a:pt x="387" y="705"/>
                    </a:lnTo>
                    <a:lnTo>
                      <a:pt x="389" y="709"/>
                    </a:lnTo>
                    <a:lnTo>
                      <a:pt x="390" y="712"/>
                    </a:lnTo>
                    <a:lnTo>
                      <a:pt x="391" y="714"/>
                    </a:lnTo>
                    <a:lnTo>
                      <a:pt x="394" y="717"/>
                    </a:lnTo>
                    <a:lnTo>
                      <a:pt x="395" y="720"/>
                    </a:lnTo>
                    <a:lnTo>
                      <a:pt x="393" y="722"/>
                    </a:lnTo>
                    <a:lnTo>
                      <a:pt x="390" y="724"/>
                    </a:lnTo>
                    <a:lnTo>
                      <a:pt x="387" y="724"/>
                    </a:lnTo>
                    <a:lnTo>
                      <a:pt x="385" y="726"/>
                    </a:lnTo>
                    <a:lnTo>
                      <a:pt x="384" y="729"/>
                    </a:lnTo>
                    <a:lnTo>
                      <a:pt x="381" y="731"/>
                    </a:lnTo>
                    <a:lnTo>
                      <a:pt x="378" y="734"/>
                    </a:lnTo>
                    <a:lnTo>
                      <a:pt x="374" y="735"/>
                    </a:lnTo>
                    <a:lnTo>
                      <a:pt x="374" y="738"/>
                    </a:lnTo>
                    <a:lnTo>
                      <a:pt x="376" y="741"/>
                    </a:lnTo>
                    <a:lnTo>
                      <a:pt x="378" y="742"/>
                    </a:lnTo>
                    <a:lnTo>
                      <a:pt x="381" y="743"/>
                    </a:lnTo>
                    <a:lnTo>
                      <a:pt x="385" y="745"/>
                    </a:lnTo>
                    <a:lnTo>
                      <a:pt x="387" y="747"/>
                    </a:lnTo>
                    <a:lnTo>
                      <a:pt x="390" y="748"/>
                    </a:lnTo>
                    <a:lnTo>
                      <a:pt x="393" y="750"/>
                    </a:lnTo>
                    <a:lnTo>
                      <a:pt x="395" y="752"/>
                    </a:lnTo>
                    <a:lnTo>
                      <a:pt x="399" y="755"/>
                    </a:lnTo>
                    <a:lnTo>
                      <a:pt x="402" y="758"/>
                    </a:lnTo>
                    <a:lnTo>
                      <a:pt x="405" y="760"/>
                    </a:lnTo>
                    <a:lnTo>
                      <a:pt x="406" y="763"/>
                    </a:lnTo>
                    <a:lnTo>
                      <a:pt x="408" y="766"/>
                    </a:lnTo>
                    <a:lnTo>
                      <a:pt x="410" y="768"/>
                    </a:lnTo>
                    <a:lnTo>
                      <a:pt x="412" y="772"/>
                    </a:lnTo>
                    <a:lnTo>
                      <a:pt x="414" y="775"/>
                    </a:lnTo>
                    <a:lnTo>
                      <a:pt x="415" y="777"/>
                    </a:lnTo>
                    <a:lnTo>
                      <a:pt x="416" y="780"/>
                    </a:lnTo>
                    <a:lnTo>
                      <a:pt x="418" y="784"/>
                    </a:lnTo>
                    <a:lnTo>
                      <a:pt x="420" y="786"/>
                    </a:lnTo>
                    <a:lnTo>
                      <a:pt x="422" y="789"/>
                    </a:lnTo>
                    <a:lnTo>
                      <a:pt x="423" y="792"/>
                    </a:lnTo>
                    <a:lnTo>
                      <a:pt x="425" y="796"/>
                    </a:lnTo>
                    <a:lnTo>
                      <a:pt x="428" y="798"/>
                    </a:lnTo>
                    <a:lnTo>
                      <a:pt x="431" y="801"/>
                    </a:lnTo>
                    <a:lnTo>
                      <a:pt x="433" y="803"/>
                    </a:lnTo>
                    <a:lnTo>
                      <a:pt x="437" y="807"/>
                    </a:lnTo>
                    <a:lnTo>
                      <a:pt x="439" y="810"/>
                    </a:lnTo>
                    <a:lnTo>
                      <a:pt x="441" y="813"/>
                    </a:lnTo>
                    <a:lnTo>
                      <a:pt x="444" y="815"/>
                    </a:lnTo>
                    <a:lnTo>
                      <a:pt x="446" y="818"/>
                    </a:lnTo>
                    <a:lnTo>
                      <a:pt x="449" y="820"/>
                    </a:lnTo>
                    <a:lnTo>
                      <a:pt x="452" y="822"/>
                    </a:lnTo>
                    <a:lnTo>
                      <a:pt x="454" y="824"/>
                    </a:lnTo>
                    <a:lnTo>
                      <a:pt x="458" y="826"/>
                    </a:lnTo>
                    <a:lnTo>
                      <a:pt x="461" y="828"/>
                    </a:lnTo>
                    <a:lnTo>
                      <a:pt x="463" y="831"/>
                    </a:lnTo>
                    <a:lnTo>
                      <a:pt x="466" y="834"/>
                    </a:lnTo>
                    <a:lnTo>
                      <a:pt x="469" y="836"/>
                    </a:lnTo>
                    <a:lnTo>
                      <a:pt x="473" y="839"/>
                    </a:lnTo>
                    <a:lnTo>
                      <a:pt x="474" y="841"/>
                    </a:lnTo>
                    <a:lnTo>
                      <a:pt x="477" y="845"/>
                    </a:lnTo>
                    <a:lnTo>
                      <a:pt x="478" y="848"/>
                    </a:lnTo>
                    <a:lnTo>
                      <a:pt x="479" y="851"/>
                    </a:lnTo>
                    <a:lnTo>
                      <a:pt x="480" y="853"/>
                    </a:lnTo>
                    <a:lnTo>
                      <a:pt x="482" y="857"/>
                    </a:lnTo>
                    <a:lnTo>
                      <a:pt x="484" y="860"/>
                    </a:lnTo>
                    <a:lnTo>
                      <a:pt x="486" y="864"/>
                    </a:lnTo>
                    <a:lnTo>
                      <a:pt x="488" y="866"/>
                    </a:lnTo>
                    <a:lnTo>
                      <a:pt x="491" y="869"/>
                    </a:lnTo>
                    <a:lnTo>
                      <a:pt x="492" y="872"/>
                    </a:lnTo>
                    <a:lnTo>
                      <a:pt x="495" y="875"/>
                    </a:lnTo>
                    <a:lnTo>
                      <a:pt x="496" y="878"/>
                    </a:lnTo>
                    <a:lnTo>
                      <a:pt x="499" y="881"/>
                    </a:lnTo>
                    <a:lnTo>
                      <a:pt x="500" y="885"/>
                    </a:lnTo>
                    <a:lnTo>
                      <a:pt x="501" y="887"/>
                    </a:lnTo>
                    <a:lnTo>
                      <a:pt x="504" y="890"/>
                    </a:lnTo>
                    <a:lnTo>
                      <a:pt x="505" y="892"/>
                    </a:lnTo>
                    <a:lnTo>
                      <a:pt x="508" y="896"/>
                    </a:lnTo>
                    <a:lnTo>
                      <a:pt x="509" y="899"/>
                    </a:lnTo>
                    <a:lnTo>
                      <a:pt x="511" y="903"/>
                    </a:lnTo>
                    <a:lnTo>
                      <a:pt x="512" y="906"/>
                    </a:lnTo>
                    <a:lnTo>
                      <a:pt x="513" y="908"/>
                    </a:lnTo>
                    <a:lnTo>
                      <a:pt x="514" y="912"/>
                    </a:lnTo>
                    <a:lnTo>
                      <a:pt x="516" y="916"/>
                    </a:lnTo>
                    <a:lnTo>
                      <a:pt x="517" y="919"/>
                    </a:lnTo>
                    <a:lnTo>
                      <a:pt x="517" y="921"/>
                    </a:lnTo>
                    <a:lnTo>
                      <a:pt x="518" y="925"/>
                    </a:lnTo>
                    <a:lnTo>
                      <a:pt x="520" y="928"/>
                    </a:lnTo>
                    <a:lnTo>
                      <a:pt x="522" y="930"/>
                    </a:lnTo>
                    <a:lnTo>
                      <a:pt x="524" y="933"/>
                    </a:lnTo>
                    <a:lnTo>
                      <a:pt x="526" y="937"/>
                    </a:lnTo>
                    <a:lnTo>
                      <a:pt x="529" y="937"/>
                    </a:lnTo>
                    <a:lnTo>
                      <a:pt x="531" y="937"/>
                    </a:lnTo>
                    <a:lnTo>
                      <a:pt x="534" y="938"/>
                    </a:lnTo>
                    <a:lnTo>
                      <a:pt x="538" y="938"/>
                    </a:lnTo>
                    <a:lnTo>
                      <a:pt x="541" y="940"/>
                    </a:lnTo>
                    <a:lnTo>
                      <a:pt x="543" y="942"/>
                    </a:lnTo>
                    <a:lnTo>
                      <a:pt x="545" y="945"/>
                    </a:lnTo>
                    <a:lnTo>
                      <a:pt x="545" y="947"/>
                    </a:lnTo>
                    <a:lnTo>
                      <a:pt x="546" y="950"/>
                    </a:lnTo>
                    <a:lnTo>
                      <a:pt x="547" y="953"/>
                    </a:lnTo>
                    <a:lnTo>
                      <a:pt x="550" y="954"/>
                    </a:lnTo>
                    <a:lnTo>
                      <a:pt x="552" y="954"/>
                    </a:lnTo>
                    <a:lnTo>
                      <a:pt x="555" y="953"/>
                    </a:lnTo>
                    <a:lnTo>
                      <a:pt x="559" y="953"/>
                    </a:lnTo>
                    <a:lnTo>
                      <a:pt x="562" y="954"/>
                    </a:lnTo>
                    <a:lnTo>
                      <a:pt x="564" y="955"/>
                    </a:lnTo>
                    <a:lnTo>
                      <a:pt x="567" y="954"/>
                    </a:lnTo>
                    <a:lnTo>
                      <a:pt x="571" y="953"/>
                    </a:lnTo>
                    <a:lnTo>
                      <a:pt x="573" y="953"/>
                    </a:lnTo>
                    <a:lnTo>
                      <a:pt x="576" y="953"/>
                    </a:lnTo>
                    <a:lnTo>
                      <a:pt x="579" y="957"/>
                    </a:lnTo>
                    <a:lnTo>
                      <a:pt x="581" y="958"/>
                    </a:lnTo>
                    <a:lnTo>
                      <a:pt x="584" y="958"/>
                    </a:lnTo>
                    <a:lnTo>
                      <a:pt x="586" y="957"/>
                    </a:lnTo>
                    <a:lnTo>
                      <a:pt x="589" y="957"/>
                    </a:lnTo>
                    <a:lnTo>
                      <a:pt x="592" y="957"/>
                    </a:lnTo>
                    <a:lnTo>
                      <a:pt x="596" y="958"/>
                    </a:lnTo>
                    <a:lnTo>
                      <a:pt x="598" y="959"/>
                    </a:lnTo>
                    <a:lnTo>
                      <a:pt x="601" y="961"/>
                    </a:lnTo>
                    <a:lnTo>
                      <a:pt x="603" y="961"/>
                    </a:lnTo>
                    <a:lnTo>
                      <a:pt x="606" y="961"/>
                    </a:lnTo>
                    <a:lnTo>
                      <a:pt x="610" y="962"/>
                    </a:lnTo>
                    <a:lnTo>
                      <a:pt x="613" y="963"/>
                    </a:lnTo>
                    <a:lnTo>
                      <a:pt x="615" y="963"/>
                    </a:lnTo>
                    <a:lnTo>
                      <a:pt x="618" y="963"/>
                    </a:lnTo>
                    <a:lnTo>
                      <a:pt x="622" y="962"/>
                    </a:lnTo>
                    <a:lnTo>
                      <a:pt x="624" y="962"/>
                    </a:lnTo>
                    <a:lnTo>
                      <a:pt x="627" y="963"/>
                    </a:lnTo>
                    <a:lnTo>
                      <a:pt x="630" y="967"/>
                    </a:lnTo>
                    <a:lnTo>
                      <a:pt x="631" y="970"/>
                    </a:lnTo>
                    <a:lnTo>
                      <a:pt x="632" y="972"/>
                    </a:lnTo>
                    <a:lnTo>
                      <a:pt x="634" y="975"/>
                    </a:lnTo>
                    <a:lnTo>
                      <a:pt x="635" y="978"/>
                    </a:lnTo>
                    <a:lnTo>
                      <a:pt x="636" y="982"/>
                    </a:lnTo>
                    <a:lnTo>
                      <a:pt x="639" y="984"/>
                    </a:lnTo>
                    <a:lnTo>
                      <a:pt x="640" y="987"/>
                    </a:lnTo>
                    <a:lnTo>
                      <a:pt x="643" y="989"/>
                    </a:lnTo>
                    <a:lnTo>
                      <a:pt x="645" y="993"/>
                    </a:lnTo>
                    <a:lnTo>
                      <a:pt x="647" y="996"/>
                    </a:lnTo>
                    <a:lnTo>
                      <a:pt x="649" y="997"/>
                    </a:lnTo>
                    <a:lnTo>
                      <a:pt x="651" y="1001"/>
                    </a:lnTo>
                    <a:lnTo>
                      <a:pt x="651" y="1004"/>
                    </a:lnTo>
                    <a:lnTo>
                      <a:pt x="651" y="1006"/>
                    </a:lnTo>
                    <a:lnTo>
                      <a:pt x="652" y="1009"/>
                    </a:lnTo>
                    <a:lnTo>
                      <a:pt x="656" y="1012"/>
                    </a:lnTo>
                    <a:lnTo>
                      <a:pt x="658" y="1013"/>
                    </a:lnTo>
                    <a:lnTo>
                      <a:pt x="660" y="1016"/>
                    </a:lnTo>
                    <a:lnTo>
                      <a:pt x="660" y="1018"/>
                    </a:lnTo>
                    <a:lnTo>
                      <a:pt x="661" y="1021"/>
                    </a:lnTo>
                    <a:lnTo>
                      <a:pt x="664" y="1023"/>
                    </a:lnTo>
                    <a:lnTo>
                      <a:pt x="665" y="1026"/>
                    </a:lnTo>
                    <a:lnTo>
                      <a:pt x="669" y="1027"/>
                    </a:lnTo>
                    <a:lnTo>
                      <a:pt x="672" y="1030"/>
                    </a:lnTo>
                    <a:lnTo>
                      <a:pt x="673" y="1033"/>
                    </a:lnTo>
                    <a:lnTo>
                      <a:pt x="673" y="1035"/>
                    </a:lnTo>
                    <a:lnTo>
                      <a:pt x="673" y="1038"/>
                    </a:lnTo>
                    <a:lnTo>
                      <a:pt x="673" y="1040"/>
                    </a:lnTo>
                    <a:lnTo>
                      <a:pt x="673" y="1044"/>
                    </a:lnTo>
                    <a:lnTo>
                      <a:pt x="674" y="1047"/>
                    </a:lnTo>
                    <a:lnTo>
                      <a:pt x="677" y="1050"/>
                    </a:lnTo>
                    <a:lnTo>
                      <a:pt x="679" y="1051"/>
                    </a:lnTo>
                    <a:lnTo>
                      <a:pt x="682" y="1051"/>
                    </a:lnTo>
                    <a:lnTo>
                      <a:pt x="686" y="1051"/>
                    </a:lnTo>
                    <a:lnTo>
                      <a:pt x="689" y="1052"/>
                    </a:lnTo>
                    <a:lnTo>
                      <a:pt x="691" y="1055"/>
                    </a:lnTo>
                    <a:lnTo>
                      <a:pt x="694" y="1056"/>
                    </a:lnTo>
                    <a:lnTo>
                      <a:pt x="696" y="1059"/>
                    </a:lnTo>
                    <a:lnTo>
                      <a:pt x="699" y="1061"/>
                    </a:lnTo>
                    <a:lnTo>
                      <a:pt x="703" y="1063"/>
                    </a:lnTo>
                    <a:lnTo>
                      <a:pt x="706" y="1064"/>
                    </a:lnTo>
                    <a:lnTo>
                      <a:pt x="708" y="1065"/>
                    </a:lnTo>
                    <a:lnTo>
                      <a:pt x="711" y="1068"/>
                    </a:lnTo>
                    <a:lnTo>
                      <a:pt x="713" y="1071"/>
                    </a:lnTo>
                    <a:lnTo>
                      <a:pt x="716" y="1072"/>
                    </a:lnTo>
                    <a:lnTo>
                      <a:pt x="720" y="1073"/>
                    </a:lnTo>
                    <a:lnTo>
                      <a:pt x="723" y="1074"/>
                    </a:lnTo>
                    <a:lnTo>
                      <a:pt x="725" y="1076"/>
                    </a:lnTo>
                    <a:lnTo>
                      <a:pt x="728" y="1077"/>
                    </a:lnTo>
                    <a:lnTo>
                      <a:pt x="730" y="1078"/>
                    </a:lnTo>
                    <a:lnTo>
                      <a:pt x="733" y="1080"/>
                    </a:lnTo>
                    <a:lnTo>
                      <a:pt x="737" y="1082"/>
                    </a:lnTo>
                    <a:lnTo>
                      <a:pt x="740" y="1084"/>
                    </a:lnTo>
                    <a:lnTo>
                      <a:pt x="742" y="1086"/>
                    </a:lnTo>
                    <a:lnTo>
                      <a:pt x="744" y="1089"/>
                    </a:lnTo>
                    <a:lnTo>
                      <a:pt x="745" y="1091"/>
                    </a:lnTo>
                    <a:lnTo>
                      <a:pt x="746" y="1094"/>
                    </a:lnTo>
                    <a:lnTo>
                      <a:pt x="746" y="1097"/>
                    </a:lnTo>
                    <a:lnTo>
                      <a:pt x="746" y="1101"/>
                    </a:lnTo>
                    <a:lnTo>
                      <a:pt x="746" y="1103"/>
                    </a:lnTo>
                    <a:lnTo>
                      <a:pt x="751" y="1120"/>
                    </a:lnTo>
                    <a:lnTo>
                      <a:pt x="747" y="1122"/>
                    </a:lnTo>
                    <a:lnTo>
                      <a:pt x="746" y="1122"/>
                    </a:lnTo>
                    <a:lnTo>
                      <a:pt x="742" y="1122"/>
                    </a:lnTo>
                    <a:lnTo>
                      <a:pt x="740" y="1120"/>
                    </a:lnTo>
                    <a:lnTo>
                      <a:pt x="737" y="1119"/>
                    </a:lnTo>
                    <a:lnTo>
                      <a:pt x="733" y="1120"/>
                    </a:lnTo>
                    <a:lnTo>
                      <a:pt x="727" y="1123"/>
                    </a:lnTo>
                    <a:lnTo>
                      <a:pt x="721" y="1124"/>
                    </a:lnTo>
                    <a:lnTo>
                      <a:pt x="716" y="1129"/>
                    </a:lnTo>
                    <a:lnTo>
                      <a:pt x="715" y="1132"/>
                    </a:lnTo>
                    <a:lnTo>
                      <a:pt x="715" y="1136"/>
                    </a:lnTo>
                    <a:lnTo>
                      <a:pt x="715" y="1139"/>
                    </a:lnTo>
                    <a:lnTo>
                      <a:pt x="713" y="1140"/>
                    </a:lnTo>
                    <a:lnTo>
                      <a:pt x="711" y="1140"/>
                    </a:lnTo>
                    <a:lnTo>
                      <a:pt x="706" y="1139"/>
                    </a:lnTo>
                    <a:lnTo>
                      <a:pt x="702" y="1139"/>
                    </a:lnTo>
                    <a:lnTo>
                      <a:pt x="698" y="1137"/>
                    </a:lnTo>
                    <a:lnTo>
                      <a:pt x="691" y="1139"/>
                    </a:lnTo>
                    <a:lnTo>
                      <a:pt x="689" y="1140"/>
                    </a:lnTo>
                    <a:lnTo>
                      <a:pt x="687" y="1141"/>
                    </a:lnTo>
                    <a:lnTo>
                      <a:pt x="692" y="1149"/>
                    </a:lnTo>
                    <a:lnTo>
                      <a:pt x="694" y="1153"/>
                    </a:lnTo>
                    <a:lnTo>
                      <a:pt x="694" y="1158"/>
                    </a:lnTo>
                    <a:lnTo>
                      <a:pt x="692" y="1158"/>
                    </a:lnTo>
                    <a:lnTo>
                      <a:pt x="691" y="1160"/>
                    </a:lnTo>
                    <a:lnTo>
                      <a:pt x="689" y="1158"/>
                    </a:lnTo>
                    <a:lnTo>
                      <a:pt x="679" y="1148"/>
                    </a:lnTo>
                    <a:lnTo>
                      <a:pt x="679" y="1146"/>
                    </a:lnTo>
                    <a:lnTo>
                      <a:pt x="677" y="1144"/>
                    </a:lnTo>
                    <a:lnTo>
                      <a:pt x="674" y="1144"/>
                    </a:lnTo>
                    <a:lnTo>
                      <a:pt x="673" y="1141"/>
                    </a:lnTo>
                    <a:lnTo>
                      <a:pt x="672" y="1139"/>
                    </a:lnTo>
                    <a:lnTo>
                      <a:pt x="672" y="1136"/>
                    </a:lnTo>
                    <a:lnTo>
                      <a:pt x="672" y="1133"/>
                    </a:lnTo>
                    <a:lnTo>
                      <a:pt x="674" y="1132"/>
                    </a:lnTo>
                    <a:lnTo>
                      <a:pt x="674" y="1127"/>
                    </a:lnTo>
                    <a:lnTo>
                      <a:pt x="673" y="1125"/>
                    </a:lnTo>
                    <a:lnTo>
                      <a:pt x="673" y="1124"/>
                    </a:lnTo>
                    <a:lnTo>
                      <a:pt x="672" y="1123"/>
                    </a:lnTo>
                    <a:lnTo>
                      <a:pt x="670" y="1123"/>
                    </a:lnTo>
                    <a:lnTo>
                      <a:pt x="672" y="1122"/>
                    </a:lnTo>
                    <a:lnTo>
                      <a:pt x="673" y="1120"/>
                    </a:lnTo>
                    <a:lnTo>
                      <a:pt x="672" y="1116"/>
                    </a:lnTo>
                    <a:lnTo>
                      <a:pt x="669" y="1112"/>
                    </a:lnTo>
                    <a:lnTo>
                      <a:pt x="666" y="1114"/>
                    </a:lnTo>
                    <a:lnTo>
                      <a:pt x="664" y="1112"/>
                    </a:lnTo>
                    <a:lnTo>
                      <a:pt x="662" y="1111"/>
                    </a:lnTo>
                    <a:lnTo>
                      <a:pt x="661" y="1108"/>
                    </a:lnTo>
                    <a:lnTo>
                      <a:pt x="658" y="1108"/>
                    </a:lnTo>
                    <a:lnTo>
                      <a:pt x="657" y="1107"/>
                    </a:lnTo>
                    <a:lnTo>
                      <a:pt x="653" y="1110"/>
                    </a:lnTo>
                    <a:lnTo>
                      <a:pt x="651" y="1107"/>
                    </a:lnTo>
                    <a:lnTo>
                      <a:pt x="649" y="1107"/>
                    </a:lnTo>
                    <a:lnTo>
                      <a:pt x="648" y="1108"/>
                    </a:lnTo>
                    <a:lnTo>
                      <a:pt x="647" y="1108"/>
                    </a:lnTo>
                    <a:lnTo>
                      <a:pt x="645" y="1107"/>
                    </a:lnTo>
                    <a:lnTo>
                      <a:pt x="644" y="1107"/>
                    </a:lnTo>
                    <a:lnTo>
                      <a:pt x="643" y="1107"/>
                    </a:lnTo>
                    <a:lnTo>
                      <a:pt x="641" y="1106"/>
                    </a:lnTo>
                    <a:lnTo>
                      <a:pt x="641" y="1105"/>
                    </a:lnTo>
                    <a:lnTo>
                      <a:pt x="639" y="1105"/>
                    </a:lnTo>
                    <a:lnTo>
                      <a:pt x="638" y="1102"/>
                    </a:lnTo>
                    <a:lnTo>
                      <a:pt x="636" y="1103"/>
                    </a:lnTo>
                    <a:lnTo>
                      <a:pt x="635" y="1101"/>
                    </a:lnTo>
                    <a:lnTo>
                      <a:pt x="632" y="1099"/>
                    </a:lnTo>
                    <a:lnTo>
                      <a:pt x="631" y="1098"/>
                    </a:lnTo>
                    <a:lnTo>
                      <a:pt x="630" y="1094"/>
                    </a:lnTo>
                    <a:lnTo>
                      <a:pt x="628" y="1094"/>
                    </a:lnTo>
                    <a:lnTo>
                      <a:pt x="627" y="1093"/>
                    </a:lnTo>
                    <a:lnTo>
                      <a:pt x="626" y="1091"/>
                    </a:lnTo>
                    <a:lnTo>
                      <a:pt x="624" y="1090"/>
                    </a:lnTo>
                    <a:lnTo>
                      <a:pt x="624" y="1089"/>
                    </a:lnTo>
                    <a:lnTo>
                      <a:pt x="624" y="1088"/>
                    </a:lnTo>
                    <a:lnTo>
                      <a:pt x="626" y="1086"/>
                    </a:lnTo>
                    <a:lnTo>
                      <a:pt x="628" y="1086"/>
                    </a:lnTo>
                    <a:lnTo>
                      <a:pt x="624" y="1084"/>
                    </a:lnTo>
                    <a:lnTo>
                      <a:pt x="622" y="1074"/>
                    </a:lnTo>
                    <a:lnTo>
                      <a:pt x="617" y="1068"/>
                    </a:lnTo>
                    <a:lnTo>
                      <a:pt x="614" y="1067"/>
                    </a:lnTo>
                    <a:lnTo>
                      <a:pt x="613" y="1067"/>
                    </a:lnTo>
                    <a:lnTo>
                      <a:pt x="610" y="1065"/>
                    </a:lnTo>
                    <a:lnTo>
                      <a:pt x="607" y="1064"/>
                    </a:lnTo>
                    <a:lnTo>
                      <a:pt x="606" y="1063"/>
                    </a:lnTo>
                    <a:lnTo>
                      <a:pt x="603" y="1060"/>
                    </a:lnTo>
                    <a:lnTo>
                      <a:pt x="601" y="1057"/>
                    </a:lnTo>
                    <a:lnTo>
                      <a:pt x="600" y="1053"/>
                    </a:lnTo>
                    <a:lnTo>
                      <a:pt x="596" y="1052"/>
                    </a:lnTo>
                    <a:lnTo>
                      <a:pt x="593" y="1050"/>
                    </a:lnTo>
                    <a:lnTo>
                      <a:pt x="592" y="1047"/>
                    </a:lnTo>
                    <a:lnTo>
                      <a:pt x="589" y="1044"/>
                    </a:lnTo>
                    <a:lnTo>
                      <a:pt x="583" y="1038"/>
                    </a:lnTo>
                    <a:lnTo>
                      <a:pt x="579" y="1034"/>
                    </a:lnTo>
                    <a:lnTo>
                      <a:pt x="576" y="1033"/>
                    </a:lnTo>
                    <a:lnTo>
                      <a:pt x="571" y="1034"/>
                    </a:lnTo>
                    <a:lnTo>
                      <a:pt x="568" y="1035"/>
                    </a:lnTo>
                    <a:lnTo>
                      <a:pt x="568" y="1036"/>
                    </a:lnTo>
                    <a:lnTo>
                      <a:pt x="567" y="1038"/>
                    </a:lnTo>
                    <a:lnTo>
                      <a:pt x="568" y="1039"/>
                    </a:lnTo>
                    <a:lnTo>
                      <a:pt x="567" y="1043"/>
                    </a:lnTo>
                    <a:lnTo>
                      <a:pt x="568" y="1044"/>
                    </a:lnTo>
                    <a:lnTo>
                      <a:pt x="567" y="1046"/>
                    </a:lnTo>
                    <a:lnTo>
                      <a:pt x="567" y="1052"/>
                    </a:lnTo>
                    <a:lnTo>
                      <a:pt x="567" y="1053"/>
                    </a:lnTo>
                    <a:lnTo>
                      <a:pt x="567" y="1055"/>
                    </a:lnTo>
                    <a:lnTo>
                      <a:pt x="566" y="1055"/>
                    </a:lnTo>
                    <a:lnTo>
                      <a:pt x="551" y="1046"/>
                    </a:lnTo>
                    <a:lnTo>
                      <a:pt x="547" y="1043"/>
                    </a:lnTo>
                    <a:lnTo>
                      <a:pt x="545" y="1042"/>
                    </a:lnTo>
                    <a:lnTo>
                      <a:pt x="533" y="1035"/>
                    </a:lnTo>
                    <a:lnTo>
                      <a:pt x="529" y="1030"/>
                    </a:lnTo>
                    <a:lnTo>
                      <a:pt x="522" y="1016"/>
                    </a:lnTo>
                    <a:lnTo>
                      <a:pt x="514" y="1006"/>
                    </a:lnTo>
                    <a:lnTo>
                      <a:pt x="509" y="1004"/>
                    </a:lnTo>
                    <a:lnTo>
                      <a:pt x="492" y="988"/>
                    </a:lnTo>
                    <a:lnTo>
                      <a:pt x="491" y="968"/>
                    </a:lnTo>
                    <a:lnTo>
                      <a:pt x="491" y="966"/>
                    </a:lnTo>
                    <a:lnTo>
                      <a:pt x="488" y="966"/>
                    </a:lnTo>
                    <a:lnTo>
                      <a:pt x="478" y="967"/>
                    </a:lnTo>
                    <a:lnTo>
                      <a:pt x="457" y="970"/>
                    </a:lnTo>
                    <a:lnTo>
                      <a:pt x="450" y="962"/>
                    </a:lnTo>
                    <a:lnTo>
                      <a:pt x="445" y="955"/>
                    </a:lnTo>
                    <a:lnTo>
                      <a:pt x="444" y="955"/>
                    </a:lnTo>
                    <a:lnTo>
                      <a:pt x="439" y="953"/>
                    </a:lnTo>
                    <a:lnTo>
                      <a:pt x="433" y="946"/>
                    </a:lnTo>
                    <a:lnTo>
                      <a:pt x="431" y="945"/>
                    </a:lnTo>
                    <a:lnTo>
                      <a:pt x="427" y="942"/>
                    </a:lnTo>
                    <a:lnTo>
                      <a:pt x="424" y="940"/>
                    </a:lnTo>
                    <a:lnTo>
                      <a:pt x="422" y="938"/>
                    </a:lnTo>
                    <a:lnTo>
                      <a:pt x="419" y="937"/>
                    </a:lnTo>
                    <a:lnTo>
                      <a:pt x="415" y="936"/>
                    </a:lnTo>
                    <a:lnTo>
                      <a:pt x="412" y="936"/>
                    </a:lnTo>
                    <a:lnTo>
                      <a:pt x="410" y="936"/>
                    </a:lnTo>
                    <a:lnTo>
                      <a:pt x="407" y="936"/>
                    </a:lnTo>
                    <a:lnTo>
                      <a:pt x="405" y="936"/>
                    </a:lnTo>
                    <a:lnTo>
                      <a:pt x="401" y="936"/>
                    </a:lnTo>
                    <a:lnTo>
                      <a:pt x="397" y="936"/>
                    </a:lnTo>
                    <a:lnTo>
                      <a:pt x="394" y="936"/>
                    </a:lnTo>
                    <a:lnTo>
                      <a:pt x="391" y="936"/>
                    </a:lnTo>
                    <a:lnTo>
                      <a:pt x="387" y="937"/>
                    </a:lnTo>
                    <a:lnTo>
                      <a:pt x="385" y="937"/>
                    </a:lnTo>
                    <a:lnTo>
                      <a:pt x="382" y="937"/>
                    </a:lnTo>
                    <a:lnTo>
                      <a:pt x="380" y="936"/>
                    </a:lnTo>
                    <a:lnTo>
                      <a:pt x="377" y="936"/>
                    </a:lnTo>
                    <a:lnTo>
                      <a:pt x="373" y="933"/>
                    </a:lnTo>
                    <a:lnTo>
                      <a:pt x="370" y="930"/>
                    </a:lnTo>
                    <a:lnTo>
                      <a:pt x="369" y="928"/>
                    </a:lnTo>
                    <a:lnTo>
                      <a:pt x="368" y="925"/>
                    </a:lnTo>
                    <a:lnTo>
                      <a:pt x="365" y="923"/>
                    </a:lnTo>
                    <a:lnTo>
                      <a:pt x="364" y="920"/>
                    </a:lnTo>
                    <a:lnTo>
                      <a:pt x="361" y="917"/>
                    </a:lnTo>
                    <a:lnTo>
                      <a:pt x="359" y="913"/>
                    </a:lnTo>
                    <a:lnTo>
                      <a:pt x="357" y="911"/>
                    </a:lnTo>
                    <a:lnTo>
                      <a:pt x="356" y="908"/>
                    </a:lnTo>
                    <a:lnTo>
                      <a:pt x="356" y="904"/>
                    </a:lnTo>
                    <a:lnTo>
                      <a:pt x="356" y="902"/>
                    </a:lnTo>
                    <a:lnTo>
                      <a:pt x="356" y="899"/>
                    </a:lnTo>
                    <a:lnTo>
                      <a:pt x="356" y="895"/>
                    </a:lnTo>
                    <a:lnTo>
                      <a:pt x="356" y="892"/>
                    </a:lnTo>
                    <a:lnTo>
                      <a:pt x="357" y="890"/>
                    </a:lnTo>
                    <a:lnTo>
                      <a:pt x="357" y="887"/>
                    </a:lnTo>
                    <a:lnTo>
                      <a:pt x="359" y="885"/>
                    </a:lnTo>
                    <a:lnTo>
                      <a:pt x="359" y="882"/>
                    </a:lnTo>
                    <a:lnTo>
                      <a:pt x="360" y="878"/>
                    </a:lnTo>
                    <a:lnTo>
                      <a:pt x="360" y="875"/>
                    </a:lnTo>
                    <a:lnTo>
                      <a:pt x="357" y="874"/>
                    </a:lnTo>
                    <a:lnTo>
                      <a:pt x="355" y="872"/>
                    </a:lnTo>
                    <a:lnTo>
                      <a:pt x="353" y="869"/>
                    </a:lnTo>
                    <a:lnTo>
                      <a:pt x="353" y="866"/>
                    </a:lnTo>
                    <a:lnTo>
                      <a:pt x="350" y="862"/>
                    </a:lnTo>
                    <a:lnTo>
                      <a:pt x="347" y="861"/>
                    </a:lnTo>
                    <a:lnTo>
                      <a:pt x="346" y="857"/>
                    </a:lnTo>
                    <a:lnTo>
                      <a:pt x="343" y="855"/>
                    </a:lnTo>
                    <a:lnTo>
                      <a:pt x="340" y="852"/>
                    </a:lnTo>
                    <a:lnTo>
                      <a:pt x="338" y="849"/>
                    </a:lnTo>
                    <a:lnTo>
                      <a:pt x="335" y="847"/>
                    </a:lnTo>
                    <a:lnTo>
                      <a:pt x="333" y="844"/>
                    </a:lnTo>
                    <a:lnTo>
                      <a:pt x="331" y="841"/>
                    </a:lnTo>
                    <a:lnTo>
                      <a:pt x="329" y="839"/>
                    </a:lnTo>
                    <a:lnTo>
                      <a:pt x="326" y="836"/>
                    </a:lnTo>
                    <a:lnTo>
                      <a:pt x="323" y="832"/>
                    </a:lnTo>
                    <a:lnTo>
                      <a:pt x="321" y="830"/>
                    </a:lnTo>
                    <a:lnTo>
                      <a:pt x="318" y="826"/>
                    </a:lnTo>
                    <a:lnTo>
                      <a:pt x="314" y="823"/>
                    </a:lnTo>
                    <a:lnTo>
                      <a:pt x="312" y="822"/>
                    </a:lnTo>
                    <a:lnTo>
                      <a:pt x="309" y="822"/>
                    </a:lnTo>
                    <a:lnTo>
                      <a:pt x="306" y="822"/>
                    </a:lnTo>
                    <a:lnTo>
                      <a:pt x="302" y="822"/>
                    </a:lnTo>
                    <a:lnTo>
                      <a:pt x="300" y="822"/>
                    </a:lnTo>
                    <a:lnTo>
                      <a:pt x="297" y="820"/>
                    </a:lnTo>
                    <a:lnTo>
                      <a:pt x="296" y="817"/>
                    </a:lnTo>
                    <a:lnTo>
                      <a:pt x="296" y="814"/>
                    </a:lnTo>
                    <a:lnTo>
                      <a:pt x="297" y="811"/>
                    </a:lnTo>
                    <a:lnTo>
                      <a:pt x="297" y="809"/>
                    </a:lnTo>
                    <a:lnTo>
                      <a:pt x="295" y="807"/>
                    </a:lnTo>
                    <a:lnTo>
                      <a:pt x="291" y="806"/>
                    </a:lnTo>
                    <a:lnTo>
                      <a:pt x="288" y="805"/>
                    </a:lnTo>
                    <a:lnTo>
                      <a:pt x="285" y="805"/>
                    </a:lnTo>
                    <a:lnTo>
                      <a:pt x="281" y="802"/>
                    </a:lnTo>
                    <a:lnTo>
                      <a:pt x="279" y="802"/>
                    </a:lnTo>
                    <a:lnTo>
                      <a:pt x="276" y="802"/>
                    </a:lnTo>
                    <a:lnTo>
                      <a:pt x="274" y="802"/>
                    </a:lnTo>
                    <a:lnTo>
                      <a:pt x="270" y="802"/>
                    </a:lnTo>
                    <a:lnTo>
                      <a:pt x="267" y="801"/>
                    </a:lnTo>
                    <a:lnTo>
                      <a:pt x="264" y="800"/>
                    </a:lnTo>
                    <a:lnTo>
                      <a:pt x="261" y="798"/>
                    </a:lnTo>
                    <a:lnTo>
                      <a:pt x="258" y="797"/>
                    </a:lnTo>
                    <a:lnTo>
                      <a:pt x="255" y="797"/>
                    </a:lnTo>
                    <a:lnTo>
                      <a:pt x="253" y="798"/>
                    </a:lnTo>
                    <a:lnTo>
                      <a:pt x="249" y="797"/>
                    </a:lnTo>
                    <a:lnTo>
                      <a:pt x="246" y="794"/>
                    </a:lnTo>
                    <a:lnTo>
                      <a:pt x="244" y="792"/>
                    </a:lnTo>
                    <a:lnTo>
                      <a:pt x="241" y="792"/>
                    </a:lnTo>
                    <a:lnTo>
                      <a:pt x="237" y="792"/>
                    </a:lnTo>
                    <a:lnTo>
                      <a:pt x="234" y="792"/>
                    </a:lnTo>
                    <a:lnTo>
                      <a:pt x="232" y="792"/>
                    </a:lnTo>
                    <a:lnTo>
                      <a:pt x="229" y="792"/>
                    </a:lnTo>
                    <a:lnTo>
                      <a:pt x="229" y="789"/>
                    </a:lnTo>
                    <a:lnTo>
                      <a:pt x="229" y="785"/>
                    </a:lnTo>
                    <a:lnTo>
                      <a:pt x="229" y="783"/>
                    </a:lnTo>
                    <a:lnTo>
                      <a:pt x="229" y="780"/>
                    </a:lnTo>
                    <a:lnTo>
                      <a:pt x="225" y="779"/>
                    </a:lnTo>
                    <a:lnTo>
                      <a:pt x="223" y="779"/>
                    </a:lnTo>
                    <a:lnTo>
                      <a:pt x="220" y="777"/>
                    </a:lnTo>
                    <a:lnTo>
                      <a:pt x="217" y="775"/>
                    </a:lnTo>
                    <a:lnTo>
                      <a:pt x="216" y="772"/>
                    </a:lnTo>
                    <a:lnTo>
                      <a:pt x="213" y="769"/>
                    </a:lnTo>
                    <a:lnTo>
                      <a:pt x="211" y="768"/>
                    </a:lnTo>
                    <a:lnTo>
                      <a:pt x="207" y="768"/>
                    </a:lnTo>
                    <a:lnTo>
                      <a:pt x="204" y="767"/>
                    </a:lnTo>
                    <a:lnTo>
                      <a:pt x="202" y="767"/>
                    </a:lnTo>
                    <a:lnTo>
                      <a:pt x="198" y="767"/>
                    </a:lnTo>
                    <a:lnTo>
                      <a:pt x="195" y="767"/>
                    </a:lnTo>
                    <a:lnTo>
                      <a:pt x="192" y="767"/>
                    </a:lnTo>
                    <a:lnTo>
                      <a:pt x="190" y="767"/>
                    </a:lnTo>
                    <a:lnTo>
                      <a:pt x="187" y="766"/>
                    </a:lnTo>
                    <a:lnTo>
                      <a:pt x="183" y="764"/>
                    </a:lnTo>
                    <a:lnTo>
                      <a:pt x="181" y="763"/>
                    </a:lnTo>
                    <a:lnTo>
                      <a:pt x="178" y="762"/>
                    </a:lnTo>
                    <a:lnTo>
                      <a:pt x="175" y="760"/>
                    </a:lnTo>
                    <a:lnTo>
                      <a:pt x="172" y="760"/>
                    </a:lnTo>
                    <a:lnTo>
                      <a:pt x="169" y="759"/>
                    </a:lnTo>
                    <a:lnTo>
                      <a:pt x="166" y="758"/>
                    </a:lnTo>
                    <a:lnTo>
                      <a:pt x="164" y="755"/>
                    </a:lnTo>
                    <a:lnTo>
                      <a:pt x="161" y="752"/>
                    </a:lnTo>
                    <a:lnTo>
                      <a:pt x="158" y="750"/>
                    </a:lnTo>
                    <a:lnTo>
                      <a:pt x="154" y="747"/>
                    </a:lnTo>
                    <a:lnTo>
                      <a:pt x="152" y="746"/>
                    </a:lnTo>
                    <a:lnTo>
                      <a:pt x="149" y="743"/>
                    </a:lnTo>
                    <a:lnTo>
                      <a:pt x="147" y="742"/>
                    </a:lnTo>
                    <a:lnTo>
                      <a:pt x="143" y="741"/>
                    </a:lnTo>
                    <a:lnTo>
                      <a:pt x="140" y="738"/>
                    </a:lnTo>
                    <a:lnTo>
                      <a:pt x="136" y="735"/>
                    </a:lnTo>
                    <a:lnTo>
                      <a:pt x="134" y="734"/>
                    </a:lnTo>
                    <a:lnTo>
                      <a:pt x="131" y="731"/>
                    </a:lnTo>
                    <a:lnTo>
                      <a:pt x="128" y="729"/>
                    </a:lnTo>
                    <a:lnTo>
                      <a:pt x="126" y="726"/>
                    </a:lnTo>
                    <a:lnTo>
                      <a:pt x="123" y="722"/>
                    </a:lnTo>
                    <a:lnTo>
                      <a:pt x="120" y="720"/>
                    </a:lnTo>
                    <a:lnTo>
                      <a:pt x="118" y="718"/>
                    </a:lnTo>
                    <a:lnTo>
                      <a:pt x="107" y="713"/>
                    </a:lnTo>
                    <a:lnTo>
                      <a:pt x="110" y="709"/>
                    </a:lnTo>
                    <a:lnTo>
                      <a:pt x="117" y="697"/>
                    </a:lnTo>
                    <a:lnTo>
                      <a:pt x="117" y="696"/>
                    </a:lnTo>
                    <a:lnTo>
                      <a:pt x="130" y="669"/>
                    </a:lnTo>
                    <a:lnTo>
                      <a:pt x="128" y="667"/>
                    </a:lnTo>
                    <a:lnTo>
                      <a:pt x="127" y="665"/>
                    </a:lnTo>
                    <a:lnTo>
                      <a:pt x="115" y="659"/>
                    </a:lnTo>
                    <a:lnTo>
                      <a:pt x="113" y="658"/>
                    </a:lnTo>
                    <a:lnTo>
                      <a:pt x="107" y="656"/>
                    </a:lnTo>
                    <a:lnTo>
                      <a:pt x="103" y="650"/>
                    </a:lnTo>
                    <a:lnTo>
                      <a:pt x="102" y="645"/>
                    </a:lnTo>
                    <a:lnTo>
                      <a:pt x="103" y="635"/>
                    </a:lnTo>
                    <a:lnTo>
                      <a:pt x="106" y="629"/>
                    </a:lnTo>
                    <a:lnTo>
                      <a:pt x="110" y="625"/>
                    </a:lnTo>
                    <a:lnTo>
                      <a:pt x="114" y="623"/>
                    </a:lnTo>
                    <a:lnTo>
                      <a:pt x="119" y="620"/>
                    </a:lnTo>
                    <a:lnTo>
                      <a:pt x="127" y="618"/>
                    </a:lnTo>
                    <a:lnTo>
                      <a:pt x="134" y="612"/>
                    </a:lnTo>
                    <a:lnTo>
                      <a:pt x="149" y="593"/>
                    </a:lnTo>
                    <a:lnTo>
                      <a:pt x="152" y="589"/>
                    </a:lnTo>
                    <a:lnTo>
                      <a:pt x="160" y="577"/>
                    </a:lnTo>
                    <a:lnTo>
                      <a:pt x="166" y="565"/>
                    </a:lnTo>
                    <a:lnTo>
                      <a:pt x="168" y="560"/>
                    </a:lnTo>
                    <a:lnTo>
                      <a:pt x="165" y="555"/>
                    </a:lnTo>
                    <a:lnTo>
                      <a:pt x="164" y="551"/>
                    </a:lnTo>
                    <a:lnTo>
                      <a:pt x="157" y="539"/>
                    </a:lnTo>
                    <a:lnTo>
                      <a:pt x="154" y="533"/>
                    </a:lnTo>
                    <a:lnTo>
                      <a:pt x="149" y="523"/>
                    </a:lnTo>
                    <a:lnTo>
                      <a:pt x="136" y="513"/>
                    </a:lnTo>
                    <a:lnTo>
                      <a:pt x="128" y="509"/>
                    </a:lnTo>
                    <a:lnTo>
                      <a:pt x="126" y="505"/>
                    </a:lnTo>
                    <a:lnTo>
                      <a:pt x="124" y="502"/>
                    </a:lnTo>
                    <a:lnTo>
                      <a:pt x="126" y="500"/>
                    </a:lnTo>
                    <a:lnTo>
                      <a:pt x="130" y="497"/>
                    </a:lnTo>
                    <a:lnTo>
                      <a:pt x="139" y="495"/>
                    </a:lnTo>
                    <a:lnTo>
                      <a:pt x="145" y="492"/>
                    </a:lnTo>
                    <a:lnTo>
                      <a:pt x="151" y="489"/>
                    </a:lnTo>
                    <a:lnTo>
                      <a:pt x="152" y="488"/>
                    </a:lnTo>
                    <a:lnTo>
                      <a:pt x="153" y="485"/>
                    </a:lnTo>
                    <a:lnTo>
                      <a:pt x="154" y="483"/>
                    </a:lnTo>
                    <a:lnTo>
                      <a:pt x="156" y="464"/>
                    </a:lnTo>
                    <a:lnTo>
                      <a:pt x="158" y="461"/>
                    </a:lnTo>
                    <a:lnTo>
                      <a:pt x="161" y="453"/>
                    </a:lnTo>
                    <a:lnTo>
                      <a:pt x="165" y="443"/>
                    </a:lnTo>
                    <a:lnTo>
                      <a:pt x="169" y="436"/>
                    </a:lnTo>
                    <a:lnTo>
                      <a:pt x="174" y="426"/>
                    </a:lnTo>
                    <a:lnTo>
                      <a:pt x="175" y="423"/>
                    </a:lnTo>
                    <a:lnTo>
                      <a:pt x="174" y="421"/>
                    </a:lnTo>
                    <a:lnTo>
                      <a:pt x="174" y="420"/>
                    </a:lnTo>
                    <a:lnTo>
                      <a:pt x="170" y="417"/>
                    </a:lnTo>
                    <a:lnTo>
                      <a:pt x="165" y="415"/>
                    </a:lnTo>
                    <a:lnTo>
                      <a:pt x="153" y="412"/>
                    </a:lnTo>
                    <a:lnTo>
                      <a:pt x="126" y="402"/>
                    </a:lnTo>
                    <a:lnTo>
                      <a:pt x="110" y="394"/>
                    </a:lnTo>
                    <a:lnTo>
                      <a:pt x="98" y="391"/>
                    </a:lnTo>
                    <a:lnTo>
                      <a:pt x="72" y="379"/>
                    </a:lnTo>
                    <a:lnTo>
                      <a:pt x="65" y="378"/>
                    </a:lnTo>
                    <a:lnTo>
                      <a:pt x="59" y="375"/>
                    </a:lnTo>
                    <a:lnTo>
                      <a:pt x="39" y="370"/>
                    </a:lnTo>
                    <a:lnTo>
                      <a:pt x="31" y="369"/>
                    </a:lnTo>
                    <a:lnTo>
                      <a:pt x="28" y="368"/>
                    </a:lnTo>
                    <a:lnTo>
                      <a:pt x="25" y="368"/>
                    </a:lnTo>
                    <a:lnTo>
                      <a:pt x="20" y="364"/>
                    </a:lnTo>
                    <a:lnTo>
                      <a:pt x="13" y="360"/>
                    </a:lnTo>
                    <a:lnTo>
                      <a:pt x="9" y="358"/>
                    </a:lnTo>
                    <a:lnTo>
                      <a:pt x="7" y="356"/>
                    </a:lnTo>
                    <a:lnTo>
                      <a:pt x="4" y="352"/>
                    </a:lnTo>
                    <a:lnTo>
                      <a:pt x="4" y="351"/>
                    </a:lnTo>
                    <a:lnTo>
                      <a:pt x="5" y="344"/>
                    </a:lnTo>
                    <a:lnTo>
                      <a:pt x="9" y="334"/>
                    </a:lnTo>
                    <a:lnTo>
                      <a:pt x="12" y="326"/>
                    </a:lnTo>
                    <a:lnTo>
                      <a:pt x="13" y="318"/>
                    </a:lnTo>
                    <a:lnTo>
                      <a:pt x="16" y="315"/>
                    </a:lnTo>
                    <a:lnTo>
                      <a:pt x="18" y="314"/>
                    </a:lnTo>
                    <a:lnTo>
                      <a:pt x="24" y="314"/>
                    </a:lnTo>
                    <a:lnTo>
                      <a:pt x="30" y="315"/>
                    </a:lnTo>
                    <a:lnTo>
                      <a:pt x="34" y="315"/>
                    </a:lnTo>
                    <a:lnTo>
                      <a:pt x="37" y="313"/>
                    </a:lnTo>
                    <a:lnTo>
                      <a:pt x="37" y="307"/>
                    </a:lnTo>
                    <a:lnTo>
                      <a:pt x="37" y="303"/>
                    </a:lnTo>
                    <a:lnTo>
                      <a:pt x="34" y="300"/>
                    </a:lnTo>
                    <a:lnTo>
                      <a:pt x="34" y="298"/>
                    </a:lnTo>
                    <a:lnTo>
                      <a:pt x="30" y="290"/>
                    </a:lnTo>
                    <a:lnTo>
                      <a:pt x="24" y="282"/>
                    </a:lnTo>
                    <a:lnTo>
                      <a:pt x="21" y="277"/>
                    </a:lnTo>
                    <a:lnTo>
                      <a:pt x="18" y="265"/>
                    </a:lnTo>
                    <a:lnTo>
                      <a:pt x="14" y="256"/>
                    </a:lnTo>
                    <a:lnTo>
                      <a:pt x="12" y="250"/>
                    </a:lnTo>
                    <a:lnTo>
                      <a:pt x="12" y="243"/>
                    </a:lnTo>
                    <a:lnTo>
                      <a:pt x="13" y="234"/>
                    </a:lnTo>
                    <a:lnTo>
                      <a:pt x="17" y="221"/>
                    </a:lnTo>
                    <a:lnTo>
                      <a:pt x="18" y="216"/>
                    </a:lnTo>
                    <a:lnTo>
                      <a:pt x="17" y="213"/>
                    </a:lnTo>
                    <a:lnTo>
                      <a:pt x="16" y="210"/>
                    </a:lnTo>
                    <a:lnTo>
                      <a:pt x="9" y="201"/>
                    </a:lnTo>
                    <a:lnTo>
                      <a:pt x="3" y="192"/>
                    </a:lnTo>
                    <a:lnTo>
                      <a:pt x="1" y="188"/>
                    </a:lnTo>
                    <a:lnTo>
                      <a:pt x="1" y="183"/>
                    </a:lnTo>
                    <a:lnTo>
                      <a:pt x="0" y="175"/>
                    </a:lnTo>
                    <a:lnTo>
                      <a:pt x="3" y="174"/>
                    </a:lnTo>
                    <a:lnTo>
                      <a:pt x="7" y="174"/>
                    </a:lnTo>
                    <a:lnTo>
                      <a:pt x="8" y="176"/>
                    </a:lnTo>
                    <a:lnTo>
                      <a:pt x="16" y="182"/>
                    </a:lnTo>
                    <a:lnTo>
                      <a:pt x="22" y="183"/>
                    </a:lnTo>
                    <a:lnTo>
                      <a:pt x="28" y="187"/>
                    </a:lnTo>
                    <a:lnTo>
                      <a:pt x="34" y="193"/>
                    </a:lnTo>
                    <a:lnTo>
                      <a:pt x="39" y="201"/>
                    </a:lnTo>
                    <a:lnTo>
                      <a:pt x="43" y="207"/>
                    </a:lnTo>
                    <a:lnTo>
                      <a:pt x="47" y="214"/>
                    </a:lnTo>
                    <a:lnTo>
                      <a:pt x="51" y="218"/>
                    </a:lnTo>
                    <a:lnTo>
                      <a:pt x="59" y="225"/>
                    </a:lnTo>
                    <a:lnTo>
                      <a:pt x="63" y="226"/>
                    </a:lnTo>
                    <a:lnTo>
                      <a:pt x="64" y="226"/>
                    </a:lnTo>
                    <a:lnTo>
                      <a:pt x="71" y="218"/>
                    </a:lnTo>
                    <a:lnTo>
                      <a:pt x="75" y="212"/>
                    </a:lnTo>
                    <a:lnTo>
                      <a:pt x="76" y="208"/>
                    </a:lnTo>
                    <a:lnTo>
                      <a:pt x="81" y="200"/>
                    </a:lnTo>
                    <a:lnTo>
                      <a:pt x="85" y="197"/>
                    </a:lnTo>
                    <a:lnTo>
                      <a:pt x="92" y="196"/>
                    </a:lnTo>
                    <a:lnTo>
                      <a:pt x="96" y="193"/>
                    </a:lnTo>
                    <a:lnTo>
                      <a:pt x="98" y="193"/>
                    </a:lnTo>
                    <a:lnTo>
                      <a:pt x="109" y="196"/>
                    </a:lnTo>
                    <a:lnTo>
                      <a:pt x="113" y="196"/>
                    </a:lnTo>
                    <a:lnTo>
                      <a:pt x="117" y="195"/>
                    </a:lnTo>
                    <a:lnTo>
                      <a:pt x="119" y="193"/>
                    </a:lnTo>
                    <a:lnTo>
                      <a:pt x="122" y="191"/>
                    </a:lnTo>
                    <a:lnTo>
                      <a:pt x="127" y="188"/>
                    </a:lnTo>
                    <a:lnTo>
                      <a:pt x="140" y="182"/>
                    </a:lnTo>
                    <a:lnTo>
                      <a:pt x="148" y="182"/>
                    </a:lnTo>
                    <a:lnTo>
                      <a:pt x="151" y="183"/>
                    </a:lnTo>
                    <a:lnTo>
                      <a:pt x="156" y="186"/>
                    </a:lnTo>
                    <a:lnTo>
                      <a:pt x="157" y="187"/>
                    </a:lnTo>
                    <a:lnTo>
                      <a:pt x="168" y="196"/>
                    </a:lnTo>
                    <a:lnTo>
                      <a:pt x="172" y="199"/>
                    </a:lnTo>
                    <a:lnTo>
                      <a:pt x="174" y="204"/>
                    </a:lnTo>
                    <a:lnTo>
                      <a:pt x="175" y="208"/>
                    </a:lnTo>
                    <a:lnTo>
                      <a:pt x="178" y="214"/>
                    </a:lnTo>
                    <a:lnTo>
                      <a:pt x="185" y="220"/>
                    </a:lnTo>
                    <a:lnTo>
                      <a:pt x="186" y="220"/>
                    </a:lnTo>
                    <a:lnTo>
                      <a:pt x="187" y="218"/>
                    </a:lnTo>
                    <a:lnTo>
                      <a:pt x="191" y="217"/>
                    </a:lnTo>
                    <a:lnTo>
                      <a:pt x="206" y="214"/>
                    </a:lnTo>
                    <a:lnTo>
                      <a:pt x="216" y="212"/>
                    </a:lnTo>
                    <a:lnTo>
                      <a:pt x="234" y="213"/>
                    </a:lnTo>
                    <a:lnTo>
                      <a:pt x="257" y="213"/>
                    </a:lnTo>
                    <a:lnTo>
                      <a:pt x="262" y="212"/>
                    </a:lnTo>
                    <a:lnTo>
                      <a:pt x="283" y="212"/>
                    </a:lnTo>
                    <a:lnTo>
                      <a:pt x="326" y="212"/>
                    </a:lnTo>
                    <a:lnTo>
                      <a:pt x="330" y="213"/>
                    </a:lnTo>
                    <a:lnTo>
                      <a:pt x="338" y="213"/>
                    </a:lnTo>
                    <a:lnTo>
                      <a:pt x="339" y="213"/>
                    </a:lnTo>
                    <a:lnTo>
                      <a:pt x="340" y="209"/>
                    </a:lnTo>
                    <a:lnTo>
                      <a:pt x="339" y="196"/>
                    </a:lnTo>
                    <a:lnTo>
                      <a:pt x="340" y="192"/>
                    </a:lnTo>
                    <a:lnTo>
                      <a:pt x="347" y="184"/>
                    </a:lnTo>
                    <a:lnTo>
                      <a:pt x="350" y="178"/>
                    </a:lnTo>
                    <a:lnTo>
                      <a:pt x="350" y="176"/>
                    </a:lnTo>
                    <a:lnTo>
                      <a:pt x="348" y="174"/>
                    </a:lnTo>
                    <a:lnTo>
                      <a:pt x="343" y="165"/>
                    </a:lnTo>
                    <a:lnTo>
                      <a:pt x="338" y="158"/>
                    </a:lnTo>
                    <a:lnTo>
                      <a:pt x="338" y="154"/>
                    </a:lnTo>
                    <a:lnTo>
                      <a:pt x="340" y="149"/>
                    </a:lnTo>
                    <a:lnTo>
                      <a:pt x="350" y="137"/>
                    </a:lnTo>
                    <a:lnTo>
                      <a:pt x="351" y="133"/>
                    </a:lnTo>
                    <a:lnTo>
                      <a:pt x="348" y="123"/>
                    </a:lnTo>
                    <a:lnTo>
                      <a:pt x="343" y="115"/>
                    </a:lnTo>
                    <a:lnTo>
                      <a:pt x="343" y="114"/>
                    </a:lnTo>
                    <a:lnTo>
                      <a:pt x="347" y="97"/>
                    </a:lnTo>
                    <a:lnTo>
                      <a:pt x="347" y="93"/>
                    </a:lnTo>
                    <a:lnTo>
                      <a:pt x="347" y="89"/>
                    </a:lnTo>
                    <a:lnTo>
                      <a:pt x="346" y="86"/>
                    </a:lnTo>
                    <a:lnTo>
                      <a:pt x="336" y="76"/>
                    </a:lnTo>
                    <a:lnTo>
                      <a:pt x="331" y="68"/>
                    </a:lnTo>
                    <a:lnTo>
                      <a:pt x="329" y="60"/>
                    </a:lnTo>
                    <a:lnTo>
                      <a:pt x="327" y="51"/>
                    </a:lnTo>
                    <a:lnTo>
                      <a:pt x="327" y="42"/>
                    </a:lnTo>
                    <a:lnTo>
                      <a:pt x="326" y="31"/>
                    </a:lnTo>
                    <a:lnTo>
                      <a:pt x="317" y="5"/>
                    </a:lnTo>
                    <a:lnTo>
                      <a:pt x="318" y="4"/>
                    </a:lnTo>
                    <a:lnTo>
                      <a:pt x="321" y="4"/>
                    </a:lnTo>
                    <a:lnTo>
                      <a:pt x="325" y="4"/>
                    </a:lnTo>
                    <a:lnTo>
                      <a:pt x="327" y="5"/>
                    </a:lnTo>
                    <a:lnTo>
                      <a:pt x="333" y="10"/>
                    </a:lnTo>
                    <a:lnTo>
                      <a:pt x="347" y="15"/>
                    </a:lnTo>
                    <a:lnTo>
                      <a:pt x="352" y="15"/>
                    </a:lnTo>
                    <a:lnTo>
                      <a:pt x="355" y="14"/>
                    </a:lnTo>
                    <a:lnTo>
                      <a:pt x="357" y="9"/>
                    </a:lnTo>
                    <a:lnTo>
                      <a:pt x="360" y="2"/>
                    </a:lnTo>
                    <a:lnTo>
                      <a:pt x="361" y="0"/>
                    </a:lnTo>
                    <a:lnTo>
                      <a:pt x="365" y="0"/>
                    </a:lnTo>
                    <a:lnTo>
                      <a:pt x="373" y="1"/>
                    </a:lnTo>
                    <a:lnTo>
                      <a:pt x="382" y="6"/>
                    </a:lnTo>
                    <a:lnTo>
                      <a:pt x="386" y="8"/>
                    </a:lnTo>
                    <a:lnTo>
                      <a:pt x="395" y="8"/>
                    </a:lnTo>
                    <a:lnTo>
                      <a:pt x="398" y="8"/>
                    </a:lnTo>
                    <a:lnTo>
                      <a:pt x="408" y="6"/>
                    </a:lnTo>
                    <a:lnTo>
                      <a:pt x="408" y="5"/>
                    </a:lnTo>
                    <a:lnTo>
                      <a:pt x="423" y="1"/>
                    </a:lnTo>
                    <a:lnTo>
                      <a:pt x="427" y="1"/>
                    </a:lnTo>
                    <a:lnTo>
                      <a:pt x="431" y="4"/>
                    </a:lnTo>
                    <a:lnTo>
                      <a:pt x="433" y="5"/>
                    </a:lnTo>
                    <a:lnTo>
                      <a:pt x="439" y="8"/>
                    </a:lnTo>
                    <a:lnTo>
                      <a:pt x="442" y="10"/>
                    </a:lnTo>
                    <a:lnTo>
                      <a:pt x="444" y="13"/>
                    </a:lnTo>
                    <a:lnTo>
                      <a:pt x="463" y="25"/>
                    </a:lnTo>
                    <a:lnTo>
                      <a:pt x="467" y="30"/>
                    </a:lnTo>
                    <a:lnTo>
                      <a:pt x="470" y="35"/>
                    </a:lnTo>
                    <a:lnTo>
                      <a:pt x="473" y="44"/>
                    </a:lnTo>
                    <a:lnTo>
                      <a:pt x="474" y="47"/>
                    </a:lnTo>
                    <a:lnTo>
                      <a:pt x="477" y="52"/>
                    </a:lnTo>
                    <a:lnTo>
                      <a:pt x="478" y="57"/>
                    </a:lnTo>
                    <a:lnTo>
                      <a:pt x="480" y="67"/>
                    </a:lnTo>
                    <a:lnTo>
                      <a:pt x="480" y="74"/>
                    </a:lnTo>
                    <a:lnTo>
                      <a:pt x="483" y="84"/>
                    </a:lnTo>
                    <a:lnTo>
                      <a:pt x="484" y="90"/>
                    </a:lnTo>
                    <a:lnTo>
                      <a:pt x="491" y="99"/>
                    </a:lnTo>
                    <a:lnTo>
                      <a:pt x="495" y="104"/>
                    </a:lnTo>
                    <a:lnTo>
                      <a:pt x="501" y="111"/>
                    </a:lnTo>
                    <a:lnTo>
                      <a:pt x="516" y="121"/>
                    </a:lnTo>
                    <a:lnTo>
                      <a:pt x="518" y="123"/>
                    </a:lnTo>
                    <a:lnTo>
                      <a:pt x="528" y="127"/>
                    </a:lnTo>
                    <a:lnTo>
                      <a:pt x="530" y="129"/>
                    </a:lnTo>
                    <a:lnTo>
                      <a:pt x="538" y="140"/>
                    </a:lnTo>
                    <a:lnTo>
                      <a:pt x="541" y="148"/>
                    </a:lnTo>
                    <a:lnTo>
                      <a:pt x="541" y="154"/>
                    </a:lnTo>
                    <a:lnTo>
                      <a:pt x="539" y="161"/>
                    </a:lnTo>
                    <a:lnTo>
                      <a:pt x="538" y="173"/>
                    </a:lnTo>
                    <a:lnTo>
                      <a:pt x="539" y="174"/>
                    </a:lnTo>
                    <a:lnTo>
                      <a:pt x="539" y="175"/>
                    </a:lnTo>
                    <a:lnTo>
                      <a:pt x="543" y="179"/>
                    </a:lnTo>
                    <a:lnTo>
                      <a:pt x="546" y="180"/>
                    </a:lnTo>
                    <a:lnTo>
                      <a:pt x="550" y="18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6" name="Freeform 12"/>
              <p:cNvSpPr>
                <a:spLocks/>
              </p:cNvSpPr>
              <p:nvPr/>
            </p:nvSpPr>
            <p:spPr bwMode="auto">
              <a:xfrm>
                <a:off x="2570" y="2283"/>
                <a:ext cx="970" cy="815"/>
              </a:xfrm>
              <a:custGeom>
                <a:avLst/>
                <a:gdLst/>
                <a:ahLst/>
                <a:cxnLst>
                  <a:cxn ang="0">
                    <a:pos x="815" y="445"/>
                  </a:cxn>
                  <a:cxn ang="0">
                    <a:pos x="805" y="656"/>
                  </a:cxn>
                  <a:cxn ang="0">
                    <a:pos x="768" y="758"/>
                  </a:cxn>
                  <a:cxn ang="0">
                    <a:pos x="726" y="763"/>
                  </a:cxn>
                  <a:cxn ang="0">
                    <a:pos x="697" y="740"/>
                  </a:cxn>
                  <a:cxn ang="0">
                    <a:pos x="665" y="725"/>
                  </a:cxn>
                  <a:cxn ang="0">
                    <a:pos x="640" y="719"/>
                  </a:cxn>
                  <a:cxn ang="0">
                    <a:pos x="601" y="729"/>
                  </a:cxn>
                  <a:cxn ang="0">
                    <a:pos x="572" y="751"/>
                  </a:cxn>
                  <a:cxn ang="0">
                    <a:pos x="539" y="771"/>
                  </a:cxn>
                  <a:cxn ang="0">
                    <a:pos x="505" y="789"/>
                  </a:cxn>
                  <a:cxn ang="0">
                    <a:pos x="466" y="789"/>
                  </a:cxn>
                  <a:cxn ang="0">
                    <a:pos x="423" y="787"/>
                  </a:cxn>
                  <a:cxn ang="0">
                    <a:pos x="392" y="764"/>
                  </a:cxn>
                  <a:cxn ang="0">
                    <a:pos x="366" y="743"/>
                  </a:cxn>
                  <a:cxn ang="0">
                    <a:pos x="326" y="747"/>
                  </a:cxn>
                  <a:cxn ang="0">
                    <a:pos x="313" y="712"/>
                  </a:cxn>
                  <a:cxn ang="0">
                    <a:pos x="298" y="677"/>
                  </a:cxn>
                  <a:cxn ang="0">
                    <a:pos x="265" y="691"/>
                  </a:cxn>
                  <a:cxn ang="0">
                    <a:pos x="246" y="724"/>
                  </a:cxn>
                  <a:cxn ang="0">
                    <a:pos x="218" y="747"/>
                  </a:cxn>
                  <a:cxn ang="0">
                    <a:pos x="191" y="772"/>
                  </a:cxn>
                  <a:cxn ang="0">
                    <a:pos x="166" y="800"/>
                  </a:cxn>
                  <a:cxn ang="0">
                    <a:pos x="136" y="809"/>
                  </a:cxn>
                  <a:cxn ang="0">
                    <a:pos x="101" y="798"/>
                  </a:cxn>
                  <a:cxn ang="0">
                    <a:pos x="61" y="768"/>
                  </a:cxn>
                  <a:cxn ang="0">
                    <a:pos x="87" y="730"/>
                  </a:cxn>
                  <a:cxn ang="0">
                    <a:pos x="64" y="694"/>
                  </a:cxn>
                  <a:cxn ang="0">
                    <a:pos x="43" y="665"/>
                  </a:cxn>
                  <a:cxn ang="0">
                    <a:pos x="27" y="640"/>
                  </a:cxn>
                  <a:cxn ang="0">
                    <a:pos x="17" y="618"/>
                  </a:cxn>
                  <a:cxn ang="0">
                    <a:pos x="43" y="516"/>
                  </a:cxn>
                  <a:cxn ang="0">
                    <a:pos x="53" y="403"/>
                  </a:cxn>
                  <a:cxn ang="0">
                    <a:pos x="104" y="410"/>
                  </a:cxn>
                  <a:cxn ang="0">
                    <a:pos x="158" y="391"/>
                  </a:cxn>
                  <a:cxn ang="0">
                    <a:pos x="200" y="342"/>
                  </a:cxn>
                  <a:cxn ang="0">
                    <a:pos x="238" y="288"/>
                  </a:cxn>
                  <a:cxn ang="0">
                    <a:pos x="289" y="247"/>
                  </a:cxn>
                  <a:cxn ang="0">
                    <a:pos x="340" y="233"/>
                  </a:cxn>
                  <a:cxn ang="0">
                    <a:pos x="361" y="202"/>
                  </a:cxn>
                  <a:cxn ang="0">
                    <a:pos x="377" y="166"/>
                  </a:cxn>
                  <a:cxn ang="0">
                    <a:pos x="391" y="130"/>
                  </a:cxn>
                  <a:cxn ang="0">
                    <a:pos x="413" y="99"/>
                  </a:cxn>
                  <a:cxn ang="0">
                    <a:pos x="437" y="71"/>
                  </a:cxn>
                  <a:cxn ang="0">
                    <a:pos x="466" y="47"/>
                  </a:cxn>
                  <a:cxn ang="0">
                    <a:pos x="489" y="25"/>
                  </a:cxn>
                  <a:cxn ang="0">
                    <a:pos x="522" y="6"/>
                  </a:cxn>
                  <a:cxn ang="0">
                    <a:pos x="559" y="0"/>
                  </a:cxn>
                  <a:cxn ang="0">
                    <a:pos x="601" y="6"/>
                  </a:cxn>
                  <a:cxn ang="0">
                    <a:pos x="614" y="37"/>
                  </a:cxn>
                  <a:cxn ang="0">
                    <a:pos x="648" y="52"/>
                  </a:cxn>
                  <a:cxn ang="0">
                    <a:pos x="680" y="71"/>
                  </a:cxn>
                  <a:cxn ang="0">
                    <a:pos x="696" y="94"/>
                  </a:cxn>
                  <a:cxn ang="0">
                    <a:pos x="731" y="101"/>
                  </a:cxn>
                  <a:cxn ang="0">
                    <a:pos x="759" y="111"/>
                  </a:cxn>
                  <a:cxn ang="0">
                    <a:pos x="789" y="131"/>
                  </a:cxn>
                  <a:cxn ang="0">
                    <a:pos x="814" y="137"/>
                  </a:cxn>
                  <a:cxn ang="0">
                    <a:pos x="834" y="169"/>
                  </a:cxn>
                  <a:cxn ang="0">
                    <a:pos x="847" y="207"/>
                  </a:cxn>
                  <a:cxn ang="0">
                    <a:pos x="869" y="217"/>
                  </a:cxn>
                  <a:cxn ang="0">
                    <a:pos x="891" y="232"/>
                  </a:cxn>
                  <a:cxn ang="0">
                    <a:pos x="927" y="222"/>
                  </a:cxn>
                  <a:cxn ang="0">
                    <a:pos x="941" y="245"/>
                  </a:cxn>
                </a:cxnLst>
                <a:rect l="0" t="0" r="r" b="b"/>
                <a:pathLst>
                  <a:path w="970" h="815">
                    <a:moveTo>
                      <a:pt x="970" y="249"/>
                    </a:moveTo>
                    <a:lnTo>
                      <a:pt x="964" y="258"/>
                    </a:lnTo>
                    <a:lnTo>
                      <a:pt x="962" y="263"/>
                    </a:lnTo>
                    <a:lnTo>
                      <a:pt x="949" y="288"/>
                    </a:lnTo>
                    <a:lnTo>
                      <a:pt x="940" y="308"/>
                    </a:lnTo>
                    <a:lnTo>
                      <a:pt x="927" y="328"/>
                    </a:lnTo>
                    <a:lnTo>
                      <a:pt x="925" y="330"/>
                    </a:lnTo>
                    <a:lnTo>
                      <a:pt x="920" y="339"/>
                    </a:lnTo>
                    <a:lnTo>
                      <a:pt x="913" y="348"/>
                    </a:lnTo>
                    <a:lnTo>
                      <a:pt x="907" y="356"/>
                    </a:lnTo>
                    <a:lnTo>
                      <a:pt x="902" y="364"/>
                    </a:lnTo>
                    <a:lnTo>
                      <a:pt x="898" y="368"/>
                    </a:lnTo>
                    <a:lnTo>
                      <a:pt x="882" y="387"/>
                    </a:lnTo>
                    <a:lnTo>
                      <a:pt x="870" y="400"/>
                    </a:lnTo>
                    <a:lnTo>
                      <a:pt x="866" y="404"/>
                    </a:lnTo>
                    <a:lnTo>
                      <a:pt x="852" y="419"/>
                    </a:lnTo>
                    <a:lnTo>
                      <a:pt x="839" y="431"/>
                    </a:lnTo>
                    <a:lnTo>
                      <a:pt x="831" y="436"/>
                    </a:lnTo>
                    <a:lnTo>
                      <a:pt x="826" y="438"/>
                    </a:lnTo>
                    <a:lnTo>
                      <a:pt x="815" y="445"/>
                    </a:lnTo>
                    <a:lnTo>
                      <a:pt x="807" y="450"/>
                    </a:lnTo>
                    <a:lnTo>
                      <a:pt x="798" y="469"/>
                    </a:lnTo>
                    <a:lnTo>
                      <a:pt x="793" y="479"/>
                    </a:lnTo>
                    <a:lnTo>
                      <a:pt x="789" y="489"/>
                    </a:lnTo>
                    <a:lnTo>
                      <a:pt x="788" y="508"/>
                    </a:lnTo>
                    <a:lnTo>
                      <a:pt x="788" y="514"/>
                    </a:lnTo>
                    <a:lnTo>
                      <a:pt x="786" y="525"/>
                    </a:lnTo>
                    <a:lnTo>
                      <a:pt x="786" y="548"/>
                    </a:lnTo>
                    <a:lnTo>
                      <a:pt x="788" y="563"/>
                    </a:lnTo>
                    <a:lnTo>
                      <a:pt x="788" y="564"/>
                    </a:lnTo>
                    <a:lnTo>
                      <a:pt x="790" y="573"/>
                    </a:lnTo>
                    <a:lnTo>
                      <a:pt x="796" y="599"/>
                    </a:lnTo>
                    <a:lnTo>
                      <a:pt x="797" y="607"/>
                    </a:lnTo>
                    <a:lnTo>
                      <a:pt x="798" y="609"/>
                    </a:lnTo>
                    <a:lnTo>
                      <a:pt x="798" y="610"/>
                    </a:lnTo>
                    <a:lnTo>
                      <a:pt x="805" y="630"/>
                    </a:lnTo>
                    <a:lnTo>
                      <a:pt x="805" y="632"/>
                    </a:lnTo>
                    <a:lnTo>
                      <a:pt x="806" y="640"/>
                    </a:lnTo>
                    <a:lnTo>
                      <a:pt x="806" y="653"/>
                    </a:lnTo>
                    <a:lnTo>
                      <a:pt x="805" y="656"/>
                    </a:lnTo>
                    <a:lnTo>
                      <a:pt x="805" y="657"/>
                    </a:lnTo>
                    <a:lnTo>
                      <a:pt x="803" y="660"/>
                    </a:lnTo>
                    <a:lnTo>
                      <a:pt x="802" y="662"/>
                    </a:lnTo>
                    <a:lnTo>
                      <a:pt x="794" y="679"/>
                    </a:lnTo>
                    <a:lnTo>
                      <a:pt x="793" y="687"/>
                    </a:lnTo>
                    <a:lnTo>
                      <a:pt x="794" y="700"/>
                    </a:lnTo>
                    <a:lnTo>
                      <a:pt x="794" y="704"/>
                    </a:lnTo>
                    <a:lnTo>
                      <a:pt x="792" y="711"/>
                    </a:lnTo>
                    <a:lnTo>
                      <a:pt x="790" y="716"/>
                    </a:lnTo>
                    <a:lnTo>
                      <a:pt x="786" y="726"/>
                    </a:lnTo>
                    <a:lnTo>
                      <a:pt x="785" y="736"/>
                    </a:lnTo>
                    <a:lnTo>
                      <a:pt x="784" y="747"/>
                    </a:lnTo>
                    <a:lnTo>
                      <a:pt x="784" y="755"/>
                    </a:lnTo>
                    <a:lnTo>
                      <a:pt x="785" y="760"/>
                    </a:lnTo>
                    <a:lnTo>
                      <a:pt x="780" y="760"/>
                    </a:lnTo>
                    <a:lnTo>
                      <a:pt x="777" y="760"/>
                    </a:lnTo>
                    <a:lnTo>
                      <a:pt x="775" y="760"/>
                    </a:lnTo>
                    <a:lnTo>
                      <a:pt x="772" y="759"/>
                    </a:lnTo>
                    <a:lnTo>
                      <a:pt x="771" y="759"/>
                    </a:lnTo>
                    <a:lnTo>
                      <a:pt x="768" y="758"/>
                    </a:lnTo>
                    <a:lnTo>
                      <a:pt x="767" y="758"/>
                    </a:lnTo>
                    <a:lnTo>
                      <a:pt x="766" y="757"/>
                    </a:lnTo>
                    <a:lnTo>
                      <a:pt x="763" y="757"/>
                    </a:lnTo>
                    <a:lnTo>
                      <a:pt x="760" y="757"/>
                    </a:lnTo>
                    <a:lnTo>
                      <a:pt x="758" y="757"/>
                    </a:lnTo>
                    <a:lnTo>
                      <a:pt x="755" y="757"/>
                    </a:lnTo>
                    <a:lnTo>
                      <a:pt x="752" y="755"/>
                    </a:lnTo>
                    <a:lnTo>
                      <a:pt x="751" y="755"/>
                    </a:lnTo>
                    <a:lnTo>
                      <a:pt x="749" y="755"/>
                    </a:lnTo>
                    <a:lnTo>
                      <a:pt x="746" y="755"/>
                    </a:lnTo>
                    <a:lnTo>
                      <a:pt x="743" y="755"/>
                    </a:lnTo>
                    <a:lnTo>
                      <a:pt x="741" y="757"/>
                    </a:lnTo>
                    <a:lnTo>
                      <a:pt x="739" y="757"/>
                    </a:lnTo>
                    <a:lnTo>
                      <a:pt x="737" y="758"/>
                    </a:lnTo>
                    <a:lnTo>
                      <a:pt x="735" y="758"/>
                    </a:lnTo>
                    <a:lnTo>
                      <a:pt x="734" y="759"/>
                    </a:lnTo>
                    <a:lnTo>
                      <a:pt x="733" y="760"/>
                    </a:lnTo>
                    <a:lnTo>
                      <a:pt x="731" y="762"/>
                    </a:lnTo>
                    <a:lnTo>
                      <a:pt x="729" y="762"/>
                    </a:lnTo>
                    <a:lnTo>
                      <a:pt x="726" y="763"/>
                    </a:lnTo>
                    <a:lnTo>
                      <a:pt x="725" y="762"/>
                    </a:lnTo>
                    <a:lnTo>
                      <a:pt x="722" y="762"/>
                    </a:lnTo>
                    <a:lnTo>
                      <a:pt x="720" y="762"/>
                    </a:lnTo>
                    <a:lnTo>
                      <a:pt x="717" y="762"/>
                    </a:lnTo>
                    <a:lnTo>
                      <a:pt x="716" y="760"/>
                    </a:lnTo>
                    <a:lnTo>
                      <a:pt x="714" y="759"/>
                    </a:lnTo>
                    <a:lnTo>
                      <a:pt x="713" y="758"/>
                    </a:lnTo>
                    <a:lnTo>
                      <a:pt x="712" y="757"/>
                    </a:lnTo>
                    <a:lnTo>
                      <a:pt x="711" y="755"/>
                    </a:lnTo>
                    <a:lnTo>
                      <a:pt x="709" y="754"/>
                    </a:lnTo>
                    <a:lnTo>
                      <a:pt x="707" y="754"/>
                    </a:lnTo>
                    <a:lnTo>
                      <a:pt x="705" y="753"/>
                    </a:lnTo>
                    <a:lnTo>
                      <a:pt x="704" y="751"/>
                    </a:lnTo>
                    <a:lnTo>
                      <a:pt x="704" y="749"/>
                    </a:lnTo>
                    <a:lnTo>
                      <a:pt x="703" y="747"/>
                    </a:lnTo>
                    <a:lnTo>
                      <a:pt x="703" y="745"/>
                    </a:lnTo>
                    <a:lnTo>
                      <a:pt x="701" y="743"/>
                    </a:lnTo>
                    <a:lnTo>
                      <a:pt x="700" y="742"/>
                    </a:lnTo>
                    <a:lnTo>
                      <a:pt x="699" y="741"/>
                    </a:lnTo>
                    <a:lnTo>
                      <a:pt x="697" y="740"/>
                    </a:lnTo>
                    <a:lnTo>
                      <a:pt x="697" y="738"/>
                    </a:lnTo>
                    <a:lnTo>
                      <a:pt x="695" y="737"/>
                    </a:lnTo>
                    <a:lnTo>
                      <a:pt x="694" y="736"/>
                    </a:lnTo>
                    <a:lnTo>
                      <a:pt x="691" y="736"/>
                    </a:lnTo>
                    <a:lnTo>
                      <a:pt x="690" y="736"/>
                    </a:lnTo>
                    <a:lnTo>
                      <a:pt x="687" y="734"/>
                    </a:lnTo>
                    <a:lnTo>
                      <a:pt x="686" y="733"/>
                    </a:lnTo>
                    <a:lnTo>
                      <a:pt x="684" y="732"/>
                    </a:lnTo>
                    <a:lnTo>
                      <a:pt x="683" y="730"/>
                    </a:lnTo>
                    <a:lnTo>
                      <a:pt x="682" y="729"/>
                    </a:lnTo>
                    <a:lnTo>
                      <a:pt x="680" y="729"/>
                    </a:lnTo>
                    <a:lnTo>
                      <a:pt x="679" y="728"/>
                    </a:lnTo>
                    <a:lnTo>
                      <a:pt x="678" y="726"/>
                    </a:lnTo>
                    <a:lnTo>
                      <a:pt x="675" y="726"/>
                    </a:lnTo>
                    <a:lnTo>
                      <a:pt x="673" y="725"/>
                    </a:lnTo>
                    <a:lnTo>
                      <a:pt x="673" y="724"/>
                    </a:lnTo>
                    <a:lnTo>
                      <a:pt x="670" y="723"/>
                    </a:lnTo>
                    <a:lnTo>
                      <a:pt x="669" y="724"/>
                    </a:lnTo>
                    <a:lnTo>
                      <a:pt x="667" y="725"/>
                    </a:lnTo>
                    <a:lnTo>
                      <a:pt x="665" y="725"/>
                    </a:lnTo>
                    <a:lnTo>
                      <a:pt x="662" y="724"/>
                    </a:lnTo>
                    <a:lnTo>
                      <a:pt x="662" y="723"/>
                    </a:lnTo>
                    <a:lnTo>
                      <a:pt x="661" y="721"/>
                    </a:lnTo>
                    <a:lnTo>
                      <a:pt x="659" y="720"/>
                    </a:lnTo>
                    <a:lnTo>
                      <a:pt x="658" y="720"/>
                    </a:lnTo>
                    <a:lnTo>
                      <a:pt x="657" y="721"/>
                    </a:lnTo>
                    <a:lnTo>
                      <a:pt x="654" y="721"/>
                    </a:lnTo>
                    <a:lnTo>
                      <a:pt x="652" y="721"/>
                    </a:lnTo>
                    <a:lnTo>
                      <a:pt x="652" y="719"/>
                    </a:lnTo>
                    <a:lnTo>
                      <a:pt x="652" y="716"/>
                    </a:lnTo>
                    <a:lnTo>
                      <a:pt x="650" y="715"/>
                    </a:lnTo>
                    <a:lnTo>
                      <a:pt x="649" y="715"/>
                    </a:lnTo>
                    <a:lnTo>
                      <a:pt x="646" y="716"/>
                    </a:lnTo>
                    <a:lnTo>
                      <a:pt x="646" y="717"/>
                    </a:lnTo>
                    <a:lnTo>
                      <a:pt x="645" y="720"/>
                    </a:lnTo>
                    <a:lnTo>
                      <a:pt x="645" y="721"/>
                    </a:lnTo>
                    <a:lnTo>
                      <a:pt x="644" y="723"/>
                    </a:lnTo>
                    <a:lnTo>
                      <a:pt x="641" y="723"/>
                    </a:lnTo>
                    <a:lnTo>
                      <a:pt x="640" y="721"/>
                    </a:lnTo>
                    <a:lnTo>
                      <a:pt x="640" y="719"/>
                    </a:lnTo>
                    <a:lnTo>
                      <a:pt x="639" y="717"/>
                    </a:lnTo>
                    <a:lnTo>
                      <a:pt x="637" y="719"/>
                    </a:lnTo>
                    <a:lnTo>
                      <a:pt x="635" y="719"/>
                    </a:lnTo>
                    <a:lnTo>
                      <a:pt x="633" y="720"/>
                    </a:lnTo>
                    <a:lnTo>
                      <a:pt x="631" y="720"/>
                    </a:lnTo>
                    <a:lnTo>
                      <a:pt x="629" y="721"/>
                    </a:lnTo>
                    <a:lnTo>
                      <a:pt x="627" y="721"/>
                    </a:lnTo>
                    <a:lnTo>
                      <a:pt x="625" y="721"/>
                    </a:lnTo>
                    <a:lnTo>
                      <a:pt x="623" y="723"/>
                    </a:lnTo>
                    <a:lnTo>
                      <a:pt x="620" y="723"/>
                    </a:lnTo>
                    <a:lnTo>
                      <a:pt x="619" y="723"/>
                    </a:lnTo>
                    <a:lnTo>
                      <a:pt x="616" y="724"/>
                    </a:lnTo>
                    <a:lnTo>
                      <a:pt x="614" y="724"/>
                    </a:lnTo>
                    <a:lnTo>
                      <a:pt x="612" y="724"/>
                    </a:lnTo>
                    <a:lnTo>
                      <a:pt x="610" y="725"/>
                    </a:lnTo>
                    <a:lnTo>
                      <a:pt x="608" y="725"/>
                    </a:lnTo>
                    <a:lnTo>
                      <a:pt x="607" y="726"/>
                    </a:lnTo>
                    <a:lnTo>
                      <a:pt x="605" y="728"/>
                    </a:lnTo>
                    <a:lnTo>
                      <a:pt x="603" y="729"/>
                    </a:lnTo>
                    <a:lnTo>
                      <a:pt x="601" y="729"/>
                    </a:lnTo>
                    <a:lnTo>
                      <a:pt x="601" y="730"/>
                    </a:lnTo>
                    <a:lnTo>
                      <a:pt x="599" y="732"/>
                    </a:lnTo>
                    <a:lnTo>
                      <a:pt x="597" y="733"/>
                    </a:lnTo>
                    <a:lnTo>
                      <a:pt x="595" y="734"/>
                    </a:lnTo>
                    <a:lnTo>
                      <a:pt x="594" y="736"/>
                    </a:lnTo>
                    <a:lnTo>
                      <a:pt x="593" y="737"/>
                    </a:lnTo>
                    <a:lnTo>
                      <a:pt x="591" y="738"/>
                    </a:lnTo>
                    <a:lnTo>
                      <a:pt x="591" y="740"/>
                    </a:lnTo>
                    <a:lnTo>
                      <a:pt x="591" y="742"/>
                    </a:lnTo>
                    <a:lnTo>
                      <a:pt x="590" y="745"/>
                    </a:lnTo>
                    <a:lnTo>
                      <a:pt x="588" y="745"/>
                    </a:lnTo>
                    <a:lnTo>
                      <a:pt x="585" y="745"/>
                    </a:lnTo>
                    <a:lnTo>
                      <a:pt x="584" y="745"/>
                    </a:lnTo>
                    <a:lnTo>
                      <a:pt x="581" y="745"/>
                    </a:lnTo>
                    <a:lnTo>
                      <a:pt x="580" y="746"/>
                    </a:lnTo>
                    <a:lnTo>
                      <a:pt x="578" y="747"/>
                    </a:lnTo>
                    <a:lnTo>
                      <a:pt x="577" y="749"/>
                    </a:lnTo>
                    <a:lnTo>
                      <a:pt x="576" y="750"/>
                    </a:lnTo>
                    <a:lnTo>
                      <a:pt x="573" y="750"/>
                    </a:lnTo>
                    <a:lnTo>
                      <a:pt x="572" y="751"/>
                    </a:lnTo>
                    <a:lnTo>
                      <a:pt x="569" y="751"/>
                    </a:lnTo>
                    <a:lnTo>
                      <a:pt x="568" y="753"/>
                    </a:lnTo>
                    <a:lnTo>
                      <a:pt x="565" y="753"/>
                    </a:lnTo>
                    <a:lnTo>
                      <a:pt x="563" y="754"/>
                    </a:lnTo>
                    <a:lnTo>
                      <a:pt x="561" y="754"/>
                    </a:lnTo>
                    <a:lnTo>
                      <a:pt x="560" y="755"/>
                    </a:lnTo>
                    <a:lnTo>
                      <a:pt x="557" y="755"/>
                    </a:lnTo>
                    <a:lnTo>
                      <a:pt x="556" y="757"/>
                    </a:lnTo>
                    <a:lnTo>
                      <a:pt x="555" y="758"/>
                    </a:lnTo>
                    <a:lnTo>
                      <a:pt x="553" y="759"/>
                    </a:lnTo>
                    <a:lnTo>
                      <a:pt x="552" y="760"/>
                    </a:lnTo>
                    <a:lnTo>
                      <a:pt x="551" y="762"/>
                    </a:lnTo>
                    <a:lnTo>
                      <a:pt x="550" y="763"/>
                    </a:lnTo>
                    <a:lnTo>
                      <a:pt x="548" y="764"/>
                    </a:lnTo>
                    <a:lnTo>
                      <a:pt x="547" y="766"/>
                    </a:lnTo>
                    <a:lnTo>
                      <a:pt x="544" y="766"/>
                    </a:lnTo>
                    <a:lnTo>
                      <a:pt x="543" y="767"/>
                    </a:lnTo>
                    <a:lnTo>
                      <a:pt x="542" y="768"/>
                    </a:lnTo>
                    <a:lnTo>
                      <a:pt x="540" y="770"/>
                    </a:lnTo>
                    <a:lnTo>
                      <a:pt x="539" y="771"/>
                    </a:lnTo>
                    <a:lnTo>
                      <a:pt x="538" y="772"/>
                    </a:lnTo>
                    <a:lnTo>
                      <a:pt x="536" y="774"/>
                    </a:lnTo>
                    <a:lnTo>
                      <a:pt x="535" y="775"/>
                    </a:lnTo>
                    <a:lnTo>
                      <a:pt x="534" y="776"/>
                    </a:lnTo>
                    <a:lnTo>
                      <a:pt x="531" y="776"/>
                    </a:lnTo>
                    <a:lnTo>
                      <a:pt x="530" y="777"/>
                    </a:lnTo>
                    <a:lnTo>
                      <a:pt x="529" y="779"/>
                    </a:lnTo>
                    <a:lnTo>
                      <a:pt x="527" y="780"/>
                    </a:lnTo>
                    <a:lnTo>
                      <a:pt x="526" y="780"/>
                    </a:lnTo>
                    <a:lnTo>
                      <a:pt x="523" y="781"/>
                    </a:lnTo>
                    <a:lnTo>
                      <a:pt x="522" y="783"/>
                    </a:lnTo>
                    <a:lnTo>
                      <a:pt x="521" y="784"/>
                    </a:lnTo>
                    <a:lnTo>
                      <a:pt x="519" y="784"/>
                    </a:lnTo>
                    <a:lnTo>
                      <a:pt x="517" y="785"/>
                    </a:lnTo>
                    <a:lnTo>
                      <a:pt x="516" y="785"/>
                    </a:lnTo>
                    <a:lnTo>
                      <a:pt x="513" y="787"/>
                    </a:lnTo>
                    <a:lnTo>
                      <a:pt x="512" y="787"/>
                    </a:lnTo>
                    <a:lnTo>
                      <a:pt x="509" y="788"/>
                    </a:lnTo>
                    <a:lnTo>
                      <a:pt x="508" y="788"/>
                    </a:lnTo>
                    <a:lnTo>
                      <a:pt x="505" y="789"/>
                    </a:lnTo>
                    <a:lnTo>
                      <a:pt x="504" y="789"/>
                    </a:lnTo>
                    <a:lnTo>
                      <a:pt x="501" y="791"/>
                    </a:lnTo>
                    <a:lnTo>
                      <a:pt x="500" y="791"/>
                    </a:lnTo>
                    <a:lnTo>
                      <a:pt x="498" y="792"/>
                    </a:lnTo>
                    <a:lnTo>
                      <a:pt x="496" y="793"/>
                    </a:lnTo>
                    <a:lnTo>
                      <a:pt x="495" y="793"/>
                    </a:lnTo>
                    <a:lnTo>
                      <a:pt x="492" y="793"/>
                    </a:lnTo>
                    <a:lnTo>
                      <a:pt x="489" y="794"/>
                    </a:lnTo>
                    <a:lnTo>
                      <a:pt x="488" y="794"/>
                    </a:lnTo>
                    <a:lnTo>
                      <a:pt x="485" y="796"/>
                    </a:lnTo>
                    <a:lnTo>
                      <a:pt x="483" y="796"/>
                    </a:lnTo>
                    <a:lnTo>
                      <a:pt x="481" y="794"/>
                    </a:lnTo>
                    <a:lnTo>
                      <a:pt x="479" y="793"/>
                    </a:lnTo>
                    <a:lnTo>
                      <a:pt x="478" y="793"/>
                    </a:lnTo>
                    <a:lnTo>
                      <a:pt x="476" y="792"/>
                    </a:lnTo>
                    <a:lnTo>
                      <a:pt x="474" y="791"/>
                    </a:lnTo>
                    <a:lnTo>
                      <a:pt x="472" y="791"/>
                    </a:lnTo>
                    <a:lnTo>
                      <a:pt x="470" y="791"/>
                    </a:lnTo>
                    <a:lnTo>
                      <a:pt x="467" y="789"/>
                    </a:lnTo>
                    <a:lnTo>
                      <a:pt x="466" y="789"/>
                    </a:lnTo>
                    <a:lnTo>
                      <a:pt x="463" y="789"/>
                    </a:lnTo>
                    <a:lnTo>
                      <a:pt x="461" y="789"/>
                    </a:lnTo>
                    <a:lnTo>
                      <a:pt x="458" y="789"/>
                    </a:lnTo>
                    <a:lnTo>
                      <a:pt x="455" y="791"/>
                    </a:lnTo>
                    <a:lnTo>
                      <a:pt x="454" y="791"/>
                    </a:lnTo>
                    <a:lnTo>
                      <a:pt x="451" y="791"/>
                    </a:lnTo>
                    <a:lnTo>
                      <a:pt x="450" y="792"/>
                    </a:lnTo>
                    <a:lnTo>
                      <a:pt x="449" y="793"/>
                    </a:lnTo>
                    <a:lnTo>
                      <a:pt x="446" y="793"/>
                    </a:lnTo>
                    <a:lnTo>
                      <a:pt x="444" y="793"/>
                    </a:lnTo>
                    <a:lnTo>
                      <a:pt x="441" y="793"/>
                    </a:lnTo>
                    <a:lnTo>
                      <a:pt x="438" y="792"/>
                    </a:lnTo>
                    <a:lnTo>
                      <a:pt x="437" y="792"/>
                    </a:lnTo>
                    <a:lnTo>
                      <a:pt x="434" y="792"/>
                    </a:lnTo>
                    <a:lnTo>
                      <a:pt x="432" y="792"/>
                    </a:lnTo>
                    <a:lnTo>
                      <a:pt x="429" y="792"/>
                    </a:lnTo>
                    <a:lnTo>
                      <a:pt x="426" y="791"/>
                    </a:lnTo>
                    <a:lnTo>
                      <a:pt x="425" y="789"/>
                    </a:lnTo>
                    <a:lnTo>
                      <a:pt x="424" y="788"/>
                    </a:lnTo>
                    <a:lnTo>
                      <a:pt x="423" y="787"/>
                    </a:lnTo>
                    <a:lnTo>
                      <a:pt x="420" y="787"/>
                    </a:lnTo>
                    <a:lnTo>
                      <a:pt x="419" y="785"/>
                    </a:lnTo>
                    <a:lnTo>
                      <a:pt x="416" y="785"/>
                    </a:lnTo>
                    <a:lnTo>
                      <a:pt x="415" y="784"/>
                    </a:lnTo>
                    <a:lnTo>
                      <a:pt x="412" y="784"/>
                    </a:lnTo>
                    <a:lnTo>
                      <a:pt x="412" y="781"/>
                    </a:lnTo>
                    <a:lnTo>
                      <a:pt x="412" y="780"/>
                    </a:lnTo>
                    <a:lnTo>
                      <a:pt x="411" y="779"/>
                    </a:lnTo>
                    <a:lnTo>
                      <a:pt x="408" y="777"/>
                    </a:lnTo>
                    <a:lnTo>
                      <a:pt x="406" y="777"/>
                    </a:lnTo>
                    <a:lnTo>
                      <a:pt x="403" y="777"/>
                    </a:lnTo>
                    <a:lnTo>
                      <a:pt x="402" y="777"/>
                    </a:lnTo>
                    <a:lnTo>
                      <a:pt x="399" y="777"/>
                    </a:lnTo>
                    <a:lnTo>
                      <a:pt x="398" y="776"/>
                    </a:lnTo>
                    <a:lnTo>
                      <a:pt x="396" y="775"/>
                    </a:lnTo>
                    <a:lnTo>
                      <a:pt x="395" y="774"/>
                    </a:lnTo>
                    <a:lnTo>
                      <a:pt x="394" y="771"/>
                    </a:lnTo>
                    <a:lnTo>
                      <a:pt x="394" y="768"/>
                    </a:lnTo>
                    <a:lnTo>
                      <a:pt x="392" y="767"/>
                    </a:lnTo>
                    <a:lnTo>
                      <a:pt x="392" y="764"/>
                    </a:lnTo>
                    <a:lnTo>
                      <a:pt x="392" y="763"/>
                    </a:lnTo>
                    <a:lnTo>
                      <a:pt x="392" y="759"/>
                    </a:lnTo>
                    <a:lnTo>
                      <a:pt x="392" y="758"/>
                    </a:lnTo>
                    <a:lnTo>
                      <a:pt x="391" y="755"/>
                    </a:lnTo>
                    <a:lnTo>
                      <a:pt x="391" y="754"/>
                    </a:lnTo>
                    <a:lnTo>
                      <a:pt x="390" y="753"/>
                    </a:lnTo>
                    <a:lnTo>
                      <a:pt x="389" y="751"/>
                    </a:lnTo>
                    <a:lnTo>
                      <a:pt x="387" y="750"/>
                    </a:lnTo>
                    <a:lnTo>
                      <a:pt x="386" y="749"/>
                    </a:lnTo>
                    <a:lnTo>
                      <a:pt x="385" y="747"/>
                    </a:lnTo>
                    <a:lnTo>
                      <a:pt x="383" y="745"/>
                    </a:lnTo>
                    <a:lnTo>
                      <a:pt x="383" y="743"/>
                    </a:lnTo>
                    <a:lnTo>
                      <a:pt x="381" y="742"/>
                    </a:lnTo>
                    <a:lnTo>
                      <a:pt x="379" y="742"/>
                    </a:lnTo>
                    <a:lnTo>
                      <a:pt x="377" y="741"/>
                    </a:lnTo>
                    <a:lnTo>
                      <a:pt x="374" y="741"/>
                    </a:lnTo>
                    <a:lnTo>
                      <a:pt x="372" y="742"/>
                    </a:lnTo>
                    <a:lnTo>
                      <a:pt x="370" y="742"/>
                    </a:lnTo>
                    <a:lnTo>
                      <a:pt x="368" y="742"/>
                    </a:lnTo>
                    <a:lnTo>
                      <a:pt x="366" y="743"/>
                    </a:lnTo>
                    <a:lnTo>
                      <a:pt x="364" y="742"/>
                    </a:lnTo>
                    <a:lnTo>
                      <a:pt x="361" y="742"/>
                    </a:lnTo>
                    <a:lnTo>
                      <a:pt x="360" y="742"/>
                    </a:lnTo>
                    <a:lnTo>
                      <a:pt x="357" y="741"/>
                    </a:lnTo>
                    <a:lnTo>
                      <a:pt x="356" y="740"/>
                    </a:lnTo>
                    <a:lnTo>
                      <a:pt x="354" y="740"/>
                    </a:lnTo>
                    <a:lnTo>
                      <a:pt x="352" y="738"/>
                    </a:lnTo>
                    <a:lnTo>
                      <a:pt x="349" y="740"/>
                    </a:lnTo>
                    <a:lnTo>
                      <a:pt x="348" y="740"/>
                    </a:lnTo>
                    <a:lnTo>
                      <a:pt x="347" y="741"/>
                    </a:lnTo>
                    <a:lnTo>
                      <a:pt x="345" y="742"/>
                    </a:lnTo>
                    <a:lnTo>
                      <a:pt x="343" y="743"/>
                    </a:lnTo>
                    <a:lnTo>
                      <a:pt x="341" y="743"/>
                    </a:lnTo>
                    <a:lnTo>
                      <a:pt x="339" y="745"/>
                    </a:lnTo>
                    <a:lnTo>
                      <a:pt x="337" y="745"/>
                    </a:lnTo>
                    <a:lnTo>
                      <a:pt x="335" y="746"/>
                    </a:lnTo>
                    <a:lnTo>
                      <a:pt x="334" y="746"/>
                    </a:lnTo>
                    <a:lnTo>
                      <a:pt x="331" y="746"/>
                    </a:lnTo>
                    <a:lnTo>
                      <a:pt x="328" y="746"/>
                    </a:lnTo>
                    <a:lnTo>
                      <a:pt x="326" y="747"/>
                    </a:lnTo>
                    <a:lnTo>
                      <a:pt x="323" y="746"/>
                    </a:lnTo>
                    <a:lnTo>
                      <a:pt x="320" y="746"/>
                    </a:lnTo>
                    <a:lnTo>
                      <a:pt x="318" y="746"/>
                    </a:lnTo>
                    <a:lnTo>
                      <a:pt x="317" y="746"/>
                    </a:lnTo>
                    <a:lnTo>
                      <a:pt x="315" y="745"/>
                    </a:lnTo>
                    <a:lnTo>
                      <a:pt x="314" y="743"/>
                    </a:lnTo>
                    <a:lnTo>
                      <a:pt x="314" y="741"/>
                    </a:lnTo>
                    <a:lnTo>
                      <a:pt x="314" y="738"/>
                    </a:lnTo>
                    <a:lnTo>
                      <a:pt x="315" y="737"/>
                    </a:lnTo>
                    <a:lnTo>
                      <a:pt x="315" y="734"/>
                    </a:lnTo>
                    <a:lnTo>
                      <a:pt x="315" y="732"/>
                    </a:lnTo>
                    <a:lnTo>
                      <a:pt x="314" y="730"/>
                    </a:lnTo>
                    <a:lnTo>
                      <a:pt x="314" y="728"/>
                    </a:lnTo>
                    <a:lnTo>
                      <a:pt x="314" y="726"/>
                    </a:lnTo>
                    <a:lnTo>
                      <a:pt x="313" y="724"/>
                    </a:lnTo>
                    <a:lnTo>
                      <a:pt x="313" y="723"/>
                    </a:lnTo>
                    <a:lnTo>
                      <a:pt x="313" y="720"/>
                    </a:lnTo>
                    <a:lnTo>
                      <a:pt x="313" y="717"/>
                    </a:lnTo>
                    <a:lnTo>
                      <a:pt x="313" y="715"/>
                    </a:lnTo>
                    <a:lnTo>
                      <a:pt x="313" y="712"/>
                    </a:lnTo>
                    <a:lnTo>
                      <a:pt x="313" y="709"/>
                    </a:lnTo>
                    <a:lnTo>
                      <a:pt x="313" y="707"/>
                    </a:lnTo>
                    <a:lnTo>
                      <a:pt x="311" y="705"/>
                    </a:lnTo>
                    <a:lnTo>
                      <a:pt x="311" y="703"/>
                    </a:lnTo>
                    <a:lnTo>
                      <a:pt x="310" y="702"/>
                    </a:lnTo>
                    <a:lnTo>
                      <a:pt x="309" y="700"/>
                    </a:lnTo>
                    <a:lnTo>
                      <a:pt x="306" y="700"/>
                    </a:lnTo>
                    <a:lnTo>
                      <a:pt x="305" y="699"/>
                    </a:lnTo>
                    <a:lnTo>
                      <a:pt x="305" y="696"/>
                    </a:lnTo>
                    <a:lnTo>
                      <a:pt x="305" y="695"/>
                    </a:lnTo>
                    <a:lnTo>
                      <a:pt x="306" y="692"/>
                    </a:lnTo>
                    <a:lnTo>
                      <a:pt x="306" y="690"/>
                    </a:lnTo>
                    <a:lnTo>
                      <a:pt x="306" y="688"/>
                    </a:lnTo>
                    <a:lnTo>
                      <a:pt x="305" y="686"/>
                    </a:lnTo>
                    <a:lnTo>
                      <a:pt x="303" y="685"/>
                    </a:lnTo>
                    <a:lnTo>
                      <a:pt x="302" y="683"/>
                    </a:lnTo>
                    <a:lnTo>
                      <a:pt x="301" y="682"/>
                    </a:lnTo>
                    <a:lnTo>
                      <a:pt x="301" y="681"/>
                    </a:lnTo>
                    <a:lnTo>
                      <a:pt x="300" y="678"/>
                    </a:lnTo>
                    <a:lnTo>
                      <a:pt x="298" y="677"/>
                    </a:lnTo>
                    <a:lnTo>
                      <a:pt x="297" y="675"/>
                    </a:lnTo>
                    <a:lnTo>
                      <a:pt x="296" y="674"/>
                    </a:lnTo>
                    <a:lnTo>
                      <a:pt x="293" y="674"/>
                    </a:lnTo>
                    <a:lnTo>
                      <a:pt x="290" y="675"/>
                    </a:lnTo>
                    <a:lnTo>
                      <a:pt x="289" y="675"/>
                    </a:lnTo>
                    <a:lnTo>
                      <a:pt x="286" y="677"/>
                    </a:lnTo>
                    <a:lnTo>
                      <a:pt x="285" y="677"/>
                    </a:lnTo>
                    <a:lnTo>
                      <a:pt x="284" y="678"/>
                    </a:lnTo>
                    <a:lnTo>
                      <a:pt x="283" y="679"/>
                    </a:lnTo>
                    <a:lnTo>
                      <a:pt x="281" y="681"/>
                    </a:lnTo>
                    <a:lnTo>
                      <a:pt x="280" y="682"/>
                    </a:lnTo>
                    <a:lnTo>
                      <a:pt x="279" y="683"/>
                    </a:lnTo>
                    <a:lnTo>
                      <a:pt x="277" y="685"/>
                    </a:lnTo>
                    <a:lnTo>
                      <a:pt x="276" y="686"/>
                    </a:lnTo>
                    <a:lnTo>
                      <a:pt x="275" y="687"/>
                    </a:lnTo>
                    <a:lnTo>
                      <a:pt x="273" y="688"/>
                    </a:lnTo>
                    <a:lnTo>
                      <a:pt x="271" y="688"/>
                    </a:lnTo>
                    <a:lnTo>
                      <a:pt x="269" y="690"/>
                    </a:lnTo>
                    <a:lnTo>
                      <a:pt x="267" y="690"/>
                    </a:lnTo>
                    <a:lnTo>
                      <a:pt x="265" y="691"/>
                    </a:lnTo>
                    <a:lnTo>
                      <a:pt x="264" y="692"/>
                    </a:lnTo>
                    <a:lnTo>
                      <a:pt x="263" y="694"/>
                    </a:lnTo>
                    <a:lnTo>
                      <a:pt x="262" y="695"/>
                    </a:lnTo>
                    <a:lnTo>
                      <a:pt x="262" y="698"/>
                    </a:lnTo>
                    <a:lnTo>
                      <a:pt x="262" y="700"/>
                    </a:lnTo>
                    <a:lnTo>
                      <a:pt x="262" y="703"/>
                    </a:lnTo>
                    <a:lnTo>
                      <a:pt x="262" y="705"/>
                    </a:lnTo>
                    <a:lnTo>
                      <a:pt x="262" y="707"/>
                    </a:lnTo>
                    <a:lnTo>
                      <a:pt x="260" y="709"/>
                    </a:lnTo>
                    <a:lnTo>
                      <a:pt x="260" y="712"/>
                    </a:lnTo>
                    <a:lnTo>
                      <a:pt x="259" y="713"/>
                    </a:lnTo>
                    <a:lnTo>
                      <a:pt x="258" y="715"/>
                    </a:lnTo>
                    <a:lnTo>
                      <a:pt x="256" y="716"/>
                    </a:lnTo>
                    <a:lnTo>
                      <a:pt x="255" y="717"/>
                    </a:lnTo>
                    <a:lnTo>
                      <a:pt x="254" y="719"/>
                    </a:lnTo>
                    <a:lnTo>
                      <a:pt x="252" y="720"/>
                    </a:lnTo>
                    <a:lnTo>
                      <a:pt x="251" y="721"/>
                    </a:lnTo>
                    <a:lnTo>
                      <a:pt x="250" y="721"/>
                    </a:lnTo>
                    <a:lnTo>
                      <a:pt x="248" y="723"/>
                    </a:lnTo>
                    <a:lnTo>
                      <a:pt x="246" y="724"/>
                    </a:lnTo>
                    <a:lnTo>
                      <a:pt x="245" y="724"/>
                    </a:lnTo>
                    <a:lnTo>
                      <a:pt x="242" y="725"/>
                    </a:lnTo>
                    <a:lnTo>
                      <a:pt x="241" y="725"/>
                    </a:lnTo>
                    <a:lnTo>
                      <a:pt x="238" y="725"/>
                    </a:lnTo>
                    <a:lnTo>
                      <a:pt x="237" y="726"/>
                    </a:lnTo>
                    <a:lnTo>
                      <a:pt x="235" y="728"/>
                    </a:lnTo>
                    <a:lnTo>
                      <a:pt x="234" y="729"/>
                    </a:lnTo>
                    <a:lnTo>
                      <a:pt x="233" y="732"/>
                    </a:lnTo>
                    <a:lnTo>
                      <a:pt x="233" y="733"/>
                    </a:lnTo>
                    <a:lnTo>
                      <a:pt x="231" y="734"/>
                    </a:lnTo>
                    <a:lnTo>
                      <a:pt x="230" y="736"/>
                    </a:lnTo>
                    <a:lnTo>
                      <a:pt x="229" y="737"/>
                    </a:lnTo>
                    <a:lnTo>
                      <a:pt x="228" y="738"/>
                    </a:lnTo>
                    <a:lnTo>
                      <a:pt x="226" y="740"/>
                    </a:lnTo>
                    <a:lnTo>
                      <a:pt x="225" y="741"/>
                    </a:lnTo>
                    <a:lnTo>
                      <a:pt x="224" y="742"/>
                    </a:lnTo>
                    <a:lnTo>
                      <a:pt x="222" y="743"/>
                    </a:lnTo>
                    <a:lnTo>
                      <a:pt x="221" y="745"/>
                    </a:lnTo>
                    <a:lnTo>
                      <a:pt x="220" y="746"/>
                    </a:lnTo>
                    <a:lnTo>
                      <a:pt x="218" y="747"/>
                    </a:lnTo>
                    <a:lnTo>
                      <a:pt x="216" y="749"/>
                    </a:lnTo>
                    <a:lnTo>
                      <a:pt x="214" y="749"/>
                    </a:lnTo>
                    <a:lnTo>
                      <a:pt x="213" y="750"/>
                    </a:lnTo>
                    <a:lnTo>
                      <a:pt x="212" y="751"/>
                    </a:lnTo>
                    <a:lnTo>
                      <a:pt x="211" y="753"/>
                    </a:lnTo>
                    <a:lnTo>
                      <a:pt x="209" y="754"/>
                    </a:lnTo>
                    <a:lnTo>
                      <a:pt x="208" y="755"/>
                    </a:lnTo>
                    <a:lnTo>
                      <a:pt x="207" y="757"/>
                    </a:lnTo>
                    <a:lnTo>
                      <a:pt x="205" y="758"/>
                    </a:lnTo>
                    <a:lnTo>
                      <a:pt x="205" y="760"/>
                    </a:lnTo>
                    <a:lnTo>
                      <a:pt x="204" y="762"/>
                    </a:lnTo>
                    <a:lnTo>
                      <a:pt x="203" y="763"/>
                    </a:lnTo>
                    <a:lnTo>
                      <a:pt x="201" y="764"/>
                    </a:lnTo>
                    <a:lnTo>
                      <a:pt x="200" y="766"/>
                    </a:lnTo>
                    <a:lnTo>
                      <a:pt x="197" y="767"/>
                    </a:lnTo>
                    <a:lnTo>
                      <a:pt x="196" y="768"/>
                    </a:lnTo>
                    <a:lnTo>
                      <a:pt x="195" y="768"/>
                    </a:lnTo>
                    <a:lnTo>
                      <a:pt x="193" y="770"/>
                    </a:lnTo>
                    <a:lnTo>
                      <a:pt x="192" y="771"/>
                    </a:lnTo>
                    <a:lnTo>
                      <a:pt x="191" y="772"/>
                    </a:lnTo>
                    <a:lnTo>
                      <a:pt x="190" y="775"/>
                    </a:lnTo>
                    <a:lnTo>
                      <a:pt x="188" y="776"/>
                    </a:lnTo>
                    <a:lnTo>
                      <a:pt x="187" y="777"/>
                    </a:lnTo>
                    <a:lnTo>
                      <a:pt x="186" y="779"/>
                    </a:lnTo>
                    <a:lnTo>
                      <a:pt x="184" y="780"/>
                    </a:lnTo>
                    <a:lnTo>
                      <a:pt x="183" y="780"/>
                    </a:lnTo>
                    <a:lnTo>
                      <a:pt x="182" y="781"/>
                    </a:lnTo>
                    <a:lnTo>
                      <a:pt x="180" y="783"/>
                    </a:lnTo>
                    <a:lnTo>
                      <a:pt x="178" y="783"/>
                    </a:lnTo>
                    <a:lnTo>
                      <a:pt x="176" y="784"/>
                    </a:lnTo>
                    <a:lnTo>
                      <a:pt x="175" y="785"/>
                    </a:lnTo>
                    <a:lnTo>
                      <a:pt x="174" y="787"/>
                    </a:lnTo>
                    <a:lnTo>
                      <a:pt x="174" y="789"/>
                    </a:lnTo>
                    <a:lnTo>
                      <a:pt x="173" y="791"/>
                    </a:lnTo>
                    <a:lnTo>
                      <a:pt x="171" y="792"/>
                    </a:lnTo>
                    <a:lnTo>
                      <a:pt x="171" y="794"/>
                    </a:lnTo>
                    <a:lnTo>
                      <a:pt x="170" y="796"/>
                    </a:lnTo>
                    <a:lnTo>
                      <a:pt x="169" y="797"/>
                    </a:lnTo>
                    <a:lnTo>
                      <a:pt x="167" y="798"/>
                    </a:lnTo>
                    <a:lnTo>
                      <a:pt x="166" y="800"/>
                    </a:lnTo>
                    <a:lnTo>
                      <a:pt x="165" y="801"/>
                    </a:lnTo>
                    <a:lnTo>
                      <a:pt x="163" y="802"/>
                    </a:lnTo>
                    <a:lnTo>
                      <a:pt x="162" y="804"/>
                    </a:lnTo>
                    <a:lnTo>
                      <a:pt x="161" y="805"/>
                    </a:lnTo>
                    <a:lnTo>
                      <a:pt x="161" y="806"/>
                    </a:lnTo>
                    <a:lnTo>
                      <a:pt x="159" y="809"/>
                    </a:lnTo>
                    <a:lnTo>
                      <a:pt x="158" y="810"/>
                    </a:lnTo>
                    <a:lnTo>
                      <a:pt x="157" y="812"/>
                    </a:lnTo>
                    <a:lnTo>
                      <a:pt x="157" y="814"/>
                    </a:lnTo>
                    <a:lnTo>
                      <a:pt x="154" y="814"/>
                    </a:lnTo>
                    <a:lnTo>
                      <a:pt x="153" y="815"/>
                    </a:lnTo>
                    <a:lnTo>
                      <a:pt x="150" y="815"/>
                    </a:lnTo>
                    <a:lnTo>
                      <a:pt x="149" y="814"/>
                    </a:lnTo>
                    <a:lnTo>
                      <a:pt x="148" y="813"/>
                    </a:lnTo>
                    <a:lnTo>
                      <a:pt x="146" y="812"/>
                    </a:lnTo>
                    <a:lnTo>
                      <a:pt x="145" y="810"/>
                    </a:lnTo>
                    <a:lnTo>
                      <a:pt x="142" y="810"/>
                    </a:lnTo>
                    <a:lnTo>
                      <a:pt x="140" y="810"/>
                    </a:lnTo>
                    <a:lnTo>
                      <a:pt x="137" y="810"/>
                    </a:lnTo>
                    <a:lnTo>
                      <a:pt x="136" y="809"/>
                    </a:lnTo>
                    <a:lnTo>
                      <a:pt x="135" y="808"/>
                    </a:lnTo>
                    <a:lnTo>
                      <a:pt x="133" y="806"/>
                    </a:lnTo>
                    <a:lnTo>
                      <a:pt x="132" y="805"/>
                    </a:lnTo>
                    <a:lnTo>
                      <a:pt x="131" y="804"/>
                    </a:lnTo>
                    <a:lnTo>
                      <a:pt x="129" y="801"/>
                    </a:lnTo>
                    <a:lnTo>
                      <a:pt x="129" y="800"/>
                    </a:lnTo>
                    <a:lnTo>
                      <a:pt x="128" y="798"/>
                    </a:lnTo>
                    <a:lnTo>
                      <a:pt x="127" y="797"/>
                    </a:lnTo>
                    <a:lnTo>
                      <a:pt x="125" y="796"/>
                    </a:lnTo>
                    <a:lnTo>
                      <a:pt x="123" y="796"/>
                    </a:lnTo>
                    <a:lnTo>
                      <a:pt x="121" y="794"/>
                    </a:lnTo>
                    <a:lnTo>
                      <a:pt x="119" y="796"/>
                    </a:lnTo>
                    <a:lnTo>
                      <a:pt x="116" y="796"/>
                    </a:lnTo>
                    <a:lnTo>
                      <a:pt x="114" y="796"/>
                    </a:lnTo>
                    <a:lnTo>
                      <a:pt x="111" y="796"/>
                    </a:lnTo>
                    <a:lnTo>
                      <a:pt x="110" y="796"/>
                    </a:lnTo>
                    <a:lnTo>
                      <a:pt x="107" y="797"/>
                    </a:lnTo>
                    <a:lnTo>
                      <a:pt x="106" y="797"/>
                    </a:lnTo>
                    <a:lnTo>
                      <a:pt x="103" y="798"/>
                    </a:lnTo>
                    <a:lnTo>
                      <a:pt x="101" y="798"/>
                    </a:lnTo>
                    <a:lnTo>
                      <a:pt x="99" y="797"/>
                    </a:lnTo>
                    <a:lnTo>
                      <a:pt x="97" y="796"/>
                    </a:lnTo>
                    <a:lnTo>
                      <a:pt x="95" y="796"/>
                    </a:lnTo>
                    <a:lnTo>
                      <a:pt x="94" y="794"/>
                    </a:lnTo>
                    <a:lnTo>
                      <a:pt x="94" y="792"/>
                    </a:lnTo>
                    <a:lnTo>
                      <a:pt x="93" y="791"/>
                    </a:lnTo>
                    <a:lnTo>
                      <a:pt x="90" y="791"/>
                    </a:lnTo>
                    <a:lnTo>
                      <a:pt x="86" y="791"/>
                    </a:lnTo>
                    <a:lnTo>
                      <a:pt x="82" y="791"/>
                    </a:lnTo>
                    <a:lnTo>
                      <a:pt x="78" y="791"/>
                    </a:lnTo>
                    <a:lnTo>
                      <a:pt x="74" y="792"/>
                    </a:lnTo>
                    <a:lnTo>
                      <a:pt x="70" y="792"/>
                    </a:lnTo>
                    <a:lnTo>
                      <a:pt x="67" y="791"/>
                    </a:lnTo>
                    <a:lnTo>
                      <a:pt x="63" y="787"/>
                    </a:lnTo>
                    <a:lnTo>
                      <a:pt x="59" y="776"/>
                    </a:lnTo>
                    <a:lnTo>
                      <a:pt x="57" y="776"/>
                    </a:lnTo>
                    <a:lnTo>
                      <a:pt x="59" y="774"/>
                    </a:lnTo>
                    <a:lnTo>
                      <a:pt x="60" y="772"/>
                    </a:lnTo>
                    <a:lnTo>
                      <a:pt x="60" y="770"/>
                    </a:lnTo>
                    <a:lnTo>
                      <a:pt x="61" y="768"/>
                    </a:lnTo>
                    <a:lnTo>
                      <a:pt x="63" y="767"/>
                    </a:lnTo>
                    <a:lnTo>
                      <a:pt x="64" y="766"/>
                    </a:lnTo>
                    <a:lnTo>
                      <a:pt x="65" y="764"/>
                    </a:lnTo>
                    <a:lnTo>
                      <a:pt x="67" y="763"/>
                    </a:lnTo>
                    <a:lnTo>
                      <a:pt x="68" y="762"/>
                    </a:lnTo>
                    <a:lnTo>
                      <a:pt x="69" y="760"/>
                    </a:lnTo>
                    <a:lnTo>
                      <a:pt x="70" y="759"/>
                    </a:lnTo>
                    <a:lnTo>
                      <a:pt x="72" y="758"/>
                    </a:lnTo>
                    <a:lnTo>
                      <a:pt x="72" y="755"/>
                    </a:lnTo>
                    <a:lnTo>
                      <a:pt x="72" y="753"/>
                    </a:lnTo>
                    <a:lnTo>
                      <a:pt x="73" y="751"/>
                    </a:lnTo>
                    <a:lnTo>
                      <a:pt x="74" y="747"/>
                    </a:lnTo>
                    <a:lnTo>
                      <a:pt x="78" y="746"/>
                    </a:lnTo>
                    <a:lnTo>
                      <a:pt x="81" y="745"/>
                    </a:lnTo>
                    <a:lnTo>
                      <a:pt x="84" y="745"/>
                    </a:lnTo>
                    <a:lnTo>
                      <a:pt x="86" y="742"/>
                    </a:lnTo>
                    <a:lnTo>
                      <a:pt x="89" y="740"/>
                    </a:lnTo>
                    <a:lnTo>
                      <a:pt x="90" y="737"/>
                    </a:lnTo>
                    <a:lnTo>
                      <a:pt x="89" y="734"/>
                    </a:lnTo>
                    <a:lnTo>
                      <a:pt x="87" y="730"/>
                    </a:lnTo>
                    <a:lnTo>
                      <a:pt x="86" y="728"/>
                    </a:lnTo>
                    <a:lnTo>
                      <a:pt x="85" y="725"/>
                    </a:lnTo>
                    <a:lnTo>
                      <a:pt x="85" y="723"/>
                    </a:lnTo>
                    <a:lnTo>
                      <a:pt x="84" y="720"/>
                    </a:lnTo>
                    <a:lnTo>
                      <a:pt x="81" y="719"/>
                    </a:lnTo>
                    <a:lnTo>
                      <a:pt x="78" y="715"/>
                    </a:lnTo>
                    <a:lnTo>
                      <a:pt x="78" y="712"/>
                    </a:lnTo>
                    <a:lnTo>
                      <a:pt x="78" y="709"/>
                    </a:lnTo>
                    <a:lnTo>
                      <a:pt x="78" y="705"/>
                    </a:lnTo>
                    <a:lnTo>
                      <a:pt x="78" y="703"/>
                    </a:lnTo>
                    <a:lnTo>
                      <a:pt x="76" y="700"/>
                    </a:lnTo>
                    <a:lnTo>
                      <a:pt x="74" y="698"/>
                    </a:lnTo>
                    <a:lnTo>
                      <a:pt x="74" y="694"/>
                    </a:lnTo>
                    <a:lnTo>
                      <a:pt x="74" y="691"/>
                    </a:lnTo>
                    <a:lnTo>
                      <a:pt x="74" y="687"/>
                    </a:lnTo>
                    <a:lnTo>
                      <a:pt x="72" y="687"/>
                    </a:lnTo>
                    <a:lnTo>
                      <a:pt x="70" y="690"/>
                    </a:lnTo>
                    <a:lnTo>
                      <a:pt x="69" y="692"/>
                    </a:lnTo>
                    <a:lnTo>
                      <a:pt x="67" y="695"/>
                    </a:lnTo>
                    <a:lnTo>
                      <a:pt x="64" y="694"/>
                    </a:lnTo>
                    <a:lnTo>
                      <a:pt x="64" y="690"/>
                    </a:lnTo>
                    <a:lnTo>
                      <a:pt x="65" y="687"/>
                    </a:lnTo>
                    <a:lnTo>
                      <a:pt x="67" y="685"/>
                    </a:lnTo>
                    <a:lnTo>
                      <a:pt x="69" y="682"/>
                    </a:lnTo>
                    <a:lnTo>
                      <a:pt x="70" y="679"/>
                    </a:lnTo>
                    <a:lnTo>
                      <a:pt x="72" y="675"/>
                    </a:lnTo>
                    <a:lnTo>
                      <a:pt x="73" y="673"/>
                    </a:lnTo>
                    <a:lnTo>
                      <a:pt x="74" y="670"/>
                    </a:lnTo>
                    <a:lnTo>
                      <a:pt x="74" y="666"/>
                    </a:lnTo>
                    <a:lnTo>
                      <a:pt x="72" y="664"/>
                    </a:lnTo>
                    <a:lnTo>
                      <a:pt x="69" y="664"/>
                    </a:lnTo>
                    <a:lnTo>
                      <a:pt x="65" y="665"/>
                    </a:lnTo>
                    <a:lnTo>
                      <a:pt x="63" y="668"/>
                    </a:lnTo>
                    <a:lnTo>
                      <a:pt x="60" y="669"/>
                    </a:lnTo>
                    <a:lnTo>
                      <a:pt x="57" y="666"/>
                    </a:lnTo>
                    <a:lnTo>
                      <a:pt x="55" y="664"/>
                    </a:lnTo>
                    <a:lnTo>
                      <a:pt x="52" y="662"/>
                    </a:lnTo>
                    <a:lnTo>
                      <a:pt x="49" y="662"/>
                    </a:lnTo>
                    <a:lnTo>
                      <a:pt x="47" y="662"/>
                    </a:lnTo>
                    <a:lnTo>
                      <a:pt x="43" y="665"/>
                    </a:lnTo>
                    <a:lnTo>
                      <a:pt x="40" y="668"/>
                    </a:lnTo>
                    <a:lnTo>
                      <a:pt x="38" y="669"/>
                    </a:lnTo>
                    <a:lnTo>
                      <a:pt x="34" y="668"/>
                    </a:lnTo>
                    <a:lnTo>
                      <a:pt x="32" y="665"/>
                    </a:lnTo>
                    <a:lnTo>
                      <a:pt x="30" y="664"/>
                    </a:lnTo>
                    <a:lnTo>
                      <a:pt x="27" y="662"/>
                    </a:lnTo>
                    <a:lnTo>
                      <a:pt x="23" y="662"/>
                    </a:lnTo>
                    <a:lnTo>
                      <a:pt x="21" y="662"/>
                    </a:lnTo>
                    <a:lnTo>
                      <a:pt x="18" y="662"/>
                    </a:lnTo>
                    <a:lnTo>
                      <a:pt x="14" y="662"/>
                    </a:lnTo>
                    <a:lnTo>
                      <a:pt x="12" y="660"/>
                    </a:lnTo>
                    <a:lnTo>
                      <a:pt x="10" y="657"/>
                    </a:lnTo>
                    <a:lnTo>
                      <a:pt x="9" y="654"/>
                    </a:lnTo>
                    <a:lnTo>
                      <a:pt x="12" y="652"/>
                    </a:lnTo>
                    <a:lnTo>
                      <a:pt x="14" y="651"/>
                    </a:lnTo>
                    <a:lnTo>
                      <a:pt x="17" y="649"/>
                    </a:lnTo>
                    <a:lnTo>
                      <a:pt x="19" y="647"/>
                    </a:lnTo>
                    <a:lnTo>
                      <a:pt x="21" y="643"/>
                    </a:lnTo>
                    <a:lnTo>
                      <a:pt x="23" y="641"/>
                    </a:lnTo>
                    <a:lnTo>
                      <a:pt x="27" y="640"/>
                    </a:lnTo>
                    <a:lnTo>
                      <a:pt x="30" y="639"/>
                    </a:lnTo>
                    <a:lnTo>
                      <a:pt x="32" y="636"/>
                    </a:lnTo>
                    <a:lnTo>
                      <a:pt x="32" y="632"/>
                    </a:lnTo>
                    <a:lnTo>
                      <a:pt x="30" y="630"/>
                    </a:lnTo>
                    <a:lnTo>
                      <a:pt x="27" y="628"/>
                    </a:lnTo>
                    <a:lnTo>
                      <a:pt x="25" y="627"/>
                    </a:lnTo>
                    <a:lnTo>
                      <a:pt x="22" y="630"/>
                    </a:lnTo>
                    <a:lnTo>
                      <a:pt x="21" y="632"/>
                    </a:lnTo>
                    <a:lnTo>
                      <a:pt x="19" y="635"/>
                    </a:lnTo>
                    <a:lnTo>
                      <a:pt x="17" y="633"/>
                    </a:lnTo>
                    <a:lnTo>
                      <a:pt x="14" y="632"/>
                    </a:lnTo>
                    <a:lnTo>
                      <a:pt x="12" y="630"/>
                    </a:lnTo>
                    <a:lnTo>
                      <a:pt x="9" y="628"/>
                    </a:lnTo>
                    <a:lnTo>
                      <a:pt x="6" y="626"/>
                    </a:lnTo>
                    <a:lnTo>
                      <a:pt x="4" y="623"/>
                    </a:lnTo>
                    <a:lnTo>
                      <a:pt x="5" y="619"/>
                    </a:lnTo>
                    <a:lnTo>
                      <a:pt x="8" y="619"/>
                    </a:lnTo>
                    <a:lnTo>
                      <a:pt x="10" y="619"/>
                    </a:lnTo>
                    <a:lnTo>
                      <a:pt x="13" y="619"/>
                    </a:lnTo>
                    <a:lnTo>
                      <a:pt x="17" y="618"/>
                    </a:lnTo>
                    <a:lnTo>
                      <a:pt x="18" y="615"/>
                    </a:lnTo>
                    <a:lnTo>
                      <a:pt x="18" y="613"/>
                    </a:lnTo>
                    <a:lnTo>
                      <a:pt x="18" y="610"/>
                    </a:lnTo>
                    <a:lnTo>
                      <a:pt x="15" y="607"/>
                    </a:lnTo>
                    <a:lnTo>
                      <a:pt x="13" y="606"/>
                    </a:lnTo>
                    <a:lnTo>
                      <a:pt x="9" y="606"/>
                    </a:lnTo>
                    <a:lnTo>
                      <a:pt x="6" y="605"/>
                    </a:lnTo>
                    <a:lnTo>
                      <a:pt x="4" y="602"/>
                    </a:lnTo>
                    <a:lnTo>
                      <a:pt x="2" y="599"/>
                    </a:lnTo>
                    <a:lnTo>
                      <a:pt x="2" y="597"/>
                    </a:lnTo>
                    <a:lnTo>
                      <a:pt x="1" y="594"/>
                    </a:lnTo>
                    <a:lnTo>
                      <a:pt x="0" y="581"/>
                    </a:lnTo>
                    <a:lnTo>
                      <a:pt x="1" y="579"/>
                    </a:lnTo>
                    <a:lnTo>
                      <a:pt x="4" y="573"/>
                    </a:lnTo>
                    <a:lnTo>
                      <a:pt x="15" y="552"/>
                    </a:lnTo>
                    <a:lnTo>
                      <a:pt x="22" y="541"/>
                    </a:lnTo>
                    <a:lnTo>
                      <a:pt x="26" y="534"/>
                    </a:lnTo>
                    <a:lnTo>
                      <a:pt x="39" y="522"/>
                    </a:lnTo>
                    <a:lnTo>
                      <a:pt x="42" y="518"/>
                    </a:lnTo>
                    <a:lnTo>
                      <a:pt x="43" y="516"/>
                    </a:lnTo>
                    <a:lnTo>
                      <a:pt x="42" y="514"/>
                    </a:lnTo>
                    <a:lnTo>
                      <a:pt x="40" y="512"/>
                    </a:lnTo>
                    <a:lnTo>
                      <a:pt x="21" y="483"/>
                    </a:lnTo>
                    <a:lnTo>
                      <a:pt x="18" y="478"/>
                    </a:lnTo>
                    <a:lnTo>
                      <a:pt x="18" y="475"/>
                    </a:lnTo>
                    <a:lnTo>
                      <a:pt x="19" y="474"/>
                    </a:lnTo>
                    <a:lnTo>
                      <a:pt x="21" y="471"/>
                    </a:lnTo>
                    <a:lnTo>
                      <a:pt x="25" y="469"/>
                    </a:lnTo>
                    <a:lnTo>
                      <a:pt x="34" y="466"/>
                    </a:lnTo>
                    <a:lnTo>
                      <a:pt x="39" y="463"/>
                    </a:lnTo>
                    <a:lnTo>
                      <a:pt x="40" y="461"/>
                    </a:lnTo>
                    <a:lnTo>
                      <a:pt x="44" y="452"/>
                    </a:lnTo>
                    <a:lnTo>
                      <a:pt x="47" y="449"/>
                    </a:lnTo>
                    <a:lnTo>
                      <a:pt x="51" y="448"/>
                    </a:lnTo>
                    <a:lnTo>
                      <a:pt x="53" y="445"/>
                    </a:lnTo>
                    <a:lnTo>
                      <a:pt x="55" y="444"/>
                    </a:lnTo>
                    <a:lnTo>
                      <a:pt x="56" y="437"/>
                    </a:lnTo>
                    <a:lnTo>
                      <a:pt x="52" y="416"/>
                    </a:lnTo>
                    <a:lnTo>
                      <a:pt x="52" y="411"/>
                    </a:lnTo>
                    <a:lnTo>
                      <a:pt x="53" y="403"/>
                    </a:lnTo>
                    <a:lnTo>
                      <a:pt x="56" y="398"/>
                    </a:lnTo>
                    <a:lnTo>
                      <a:pt x="70" y="383"/>
                    </a:lnTo>
                    <a:lnTo>
                      <a:pt x="73" y="382"/>
                    </a:lnTo>
                    <a:lnTo>
                      <a:pt x="74" y="381"/>
                    </a:lnTo>
                    <a:lnTo>
                      <a:pt x="77" y="378"/>
                    </a:lnTo>
                    <a:lnTo>
                      <a:pt x="93" y="368"/>
                    </a:lnTo>
                    <a:lnTo>
                      <a:pt x="97" y="365"/>
                    </a:lnTo>
                    <a:lnTo>
                      <a:pt x="98" y="365"/>
                    </a:lnTo>
                    <a:lnTo>
                      <a:pt x="99" y="380"/>
                    </a:lnTo>
                    <a:lnTo>
                      <a:pt x="99" y="383"/>
                    </a:lnTo>
                    <a:lnTo>
                      <a:pt x="99" y="389"/>
                    </a:lnTo>
                    <a:lnTo>
                      <a:pt x="99" y="391"/>
                    </a:lnTo>
                    <a:lnTo>
                      <a:pt x="99" y="394"/>
                    </a:lnTo>
                    <a:lnTo>
                      <a:pt x="99" y="397"/>
                    </a:lnTo>
                    <a:lnTo>
                      <a:pt x="101" y="400"/>
                    </a:lnTo>
                    <a:lnTo>
                      <a:pt x="101" y="403"/>
                    </a:lnTo>
                    <a:lnTo>
                      <a:pt x="101" y="406"/>
                    </a:lnTo>
                    <a:lnTo>
                      <a:pt x="102" y="407"/>
                    </a:lnTo>
                    <a:lnTo>
                      <a:pt x="103" y="408"/>
                    </a:lnTo>
                    <a:lnTo>
                      <a:pt x="104" y="410"/>
                    </a:lnTo>
                    <a:lnTo>
                      <a:pt x="107" y="410"/>
                    </a:lnTo>
                    <a:lnTo>
                      <a:pt x="110" y="411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19" y="412"/>
                    </a:lnTo>
                    <a:lnTo>
                      <a:pt x="123" y="412"/>
                    </a:lnTo>
                    <a:lnTo>
                      <a:pt x="125" y="412"/>
                    </a:lnTo>
                    <a:lnTo>
                      <a:pt x="128" y="411"/>
                    </a:lnTo>
                    <a:lnTo>
                      <a:pt x="131" y="411"/>
                    </a:lnTo>
                    <a:lnTo>
                      <a:pt x="133" y="410"/>
                    </a:lnTo>
                    <a:lnTo>
                      <a:pt x="136" y="410"/>
                    </a:lnTo>
                    <a:lnTo>
                      <a:pt x="140" y="410"/>
                    </a:lnTo>
                    <a:lnTo>
                      <a:pt x="142" y="408"/>
                    </a:lnTo>
                    <a:lnTo>
                      <a:pt x="145" y="406"/>
                    </a:lnTo>
                    <a:lnTo>
                      <a:pt x="148" y="402"/>
                    </a:lnTo>
                    <a:lnTo>
                      <a:pt x="149" y="399"/>
                    </a:lnTo>
                    <a:lnTo>
                      <a:pt x="150" y="397"/>
                    </a:lnTo>
                    <a:lnTo>
                      <a:pt x="152" y="394"/>
                    </a:lnTo>
                    <a:lnTo>
                      <a:pt x="154" y="391"/>
                    </a:lnTo>
                    <a:lnTo>
                      <a:pt x="158" y="391"/>
                    </a:lnTo>
                    <a:lnTo>
                      <a:pt x="161" y="391"/>
                    </a:lnTo>
                    <a:lnTo>
                      <a:pt x="163" y="390"/>
                    </a:lnTo>
                    <a:lnTo>
                      <a:pt x="166" y="389"/>
                    </a:lnTo>
                    <a:lnTo>
                      <a:pt x="169" y="386"/>
                    </a:lnTo>
                    <a:lnTo>
                      <a:pt x="171" y="385"/>
                    </a:lnTo>
                    <a:lnTo>
                      <a:pt x="174" y="382"/>
                    </a:lnTo>
                    <a:lnTo>
                      <a:pt x="178" y="380"/>
                    </a:lnTo>
                    <a:lnTo>
                      <a:pt x="180" y="376"/>
                    </a:lnTo>
                    <a:lnTo>
                      <a:pt x="183" y="373"/>
                    </a:lnTo>
                    <a:lnTo>
                      <a:pt x="184" y="370"/>
                    </a:lnTo>
                    <a:lnTo>
                      <a:pt x="187" y="368"/>
                    </a:lnTo>
                    <a:lnTo>
                      <a:pt x="188" y="364"/>
                    </a:lnTo>
                    <a:lnTo>
                      <a:pt x="191" y="361"/>
                    </a:lnTo>
                    <a:lnTo>
                      <a:pt x="193" y="359"/>
                    </a:lnTo>
                    <a:lnTo>
                      <a:pt x="195" y="356"/>
                    </a:lnTo>
                    <a:lnTo>
                      <a:pt x="197" y="353"/>
                    </a:lnTo>
                    <a:lnTo>
                      <a:pt x="197" y="349"/>
                    </a:lnTo>
                    <a:lnTo>
                      <a:pt x="199" y="347"/>
                    </a:lnTo>
                    <a:lnTo>
                      <a:pt x="199" y="344"/>
                    </a:lnTo>
                    <a:lnTo>
                      <a:pt x="200" y="342"/>
                    </a:lnTo>
                    <a:lnTo>
                      <a:pt x="203" y="339"/>
                    </a:lnTo>
                    <a:lnTo>
                      <a:pt x="205" y="336"/>
                    </a:lnTo>
                    <a:lnTo>
                      <a:pt x="208" y="334"/>
                    </a:lnTo>
                    <a:lnTo>
                      <a:pt x="211" y="330"/>
                    </a:lnTo>
                    <a:lnTo>
                      <a:pt x="212" y="326"/>
                    </a:lnTo>
                    <a:lnTo>
                      <a:pt x="213" y="323"/>
                    </a:lnTo>
                    <a:lnTo>
                      <a:pt x="214" y="321"/>
                    </a:lnTo>
                    <a:lnTo>
                      <a:pt x="216" y="318"/>
                    </a:lnTo>
                    <a:lnTo>
                      <a:pt x="218" y="314"/>
                    </a:lnTo>
                    <a:lnTo>
                      <a:pt x="221" y="313"/>
                    </a:lnTo>
                    <a:lnTo>
                      <a:pt x="224" y="311"/>
                    </a:lnTo>
                    <a:lnTo>
                      <a:pt x="228" y="310"/>
                    </a:lnTo>
                    <a:lnTo>
                      <a:pt x="230" y="308"/>
                    </a:lnTo>
                    <a:lnTo>
                      <a:pt x="231" y="305"/>
                    </a:lnTo>
                    <a:lnTo>
                      <a:pt x="233" y="302"/>
                    </a:lnTo>
                    <a:lnTo>
                      <a:pt x="234" y="300"/>
                    </a:lnTo>
                    <a:lnTo>
                      <a:pt x="237" y="297"/>
                    </a:lnTo>
                    <a:lnTo>
                      <a:pt x="237" y="294"/>
                    </a:lnTo>
                    <a:lnTo>
                      <a:pt x="238" y="291"/>
                    </a:lnTo>
                    <a:lnTo>
                      <a:pt x="238" y="288"/>
                    </a:lnTo>
                    <a:lnTo>
                      <a:pt x="238" y="285"/>
                    </a:lnTo>
                    <a:lnTo>
                      <a:pt x="239" y="281"/>
                    </a:lnTo>
                    <a:lnTo>
                      <a:pt x="241" y="279"/>
                    </a:lnTo>
                    <a:lnTo>
                      <a:pt x="242" y="276"/>
                    </a:lnTo>
                    <a:lnTo>
                      <a:pt x="245" y="274"/>
                    </a:lnTo>
                    <a:lnTo>
                      <a:pt x="247" y="271"/>
                    </a:lnTo>
                    <a:lnTo>
                      <a:pt x="250" y="270"/>
                    </a:lnTo>
                    <a:lnTo>
                      <a:pt x="252" y="267"/>
                    </a:lnTo>
                    <a:lnTo>
                      <a:pt x="255" y="266"/>
                    </a:lnTo>
                    <a:lnTo>
                      <a:pt x="259" y="263"/>
                    </a:lnTo>
                    <a:lnTo>
                      <a:pt x="262" y="260"/>
                    </a:lnTo>
                    <a:lnTo>
                      <a:pt x="264" y="259"/>
                    </a:lnTo>
                    <a:lnTo>
                      <a:pt x="267" y="258"/>
                    </a:lnTo>
                    <a:lnTo>
                      <a:pt x="269" y="256"/>
                    </a:lnTo>
                    <a:lnTo>
                      <a:pt x="273" y="254"/>
                    </a:lnTo>
                    <a:lnTo>
                      <a:pt x="276" y="254"/>
                    </a:lnTo>
                    <a:lnTo>
                      <a:pt x="280" y="251"/>
                    </a:lnTo>
                    <a:lnTo>
                      <a:pt x="283" y="250"/>
                    </a:lnTo>
                    <a:lnTo>
                      <a:pt x="285" y="249"/>
                    </a:lnTo>
                    <a:lnTo>
                      <a:pt x="289" y="247"/>
                    </a:lnTo>
                    <a:lnTo>
                      <a:pt x="292" y="247"/>
                    </a:lnTo>
                    <a:lnTo>
                      <a:pt x="294" y="246"/>
                    </a:lnTo>
                    <a:lnTo>
                      <a:pt x="298" y="247"/>
                    </a:lnTo>
                    <a:lnTo>
                      <a:pt x="301" y="247"/>
                    </a:lnTo>
                    <a:lnTo>
                      <a:pt x="303" y="247"/>
                    </a:lnTo>
                    <a:lnTo>
                      <a:pt x="306" y="249"/>
                    </a:lnTo>
                    <a:lnTo>
                      <a:pt x="309" y="249"/>
                    </a:lnTo>
                    <a:lnTo>
                      <a:pt x="313" y="249"/>
                    </a:lnTo>
                    <a:lnTo>
                      <a:pt x="315" y="247"/>
                    </a:lnTo>
                    <a:lnTo>
                      <a:pt x="318" y="246"/>
                    </a:lnTo>
                    <a:lnTo>
                      <a:pt x="322" y="245"/>
                    </a:lnTo>
                    <a:lnTo>
                      <a:pt x="324" y="246"/>
                    </a:lnTo>
                    <a:lnTo>
                      <a:pt x="330" y="242"/>
                    </a:lnTo>
                    <a:lnTo>
                      <a:pt x="331" y="241"/>
                    </a:lnTo>
                    <a:lnTo>
                      <a:pt x="332" y="239"/>
                    </a:lnTo>
                    <a:lnTo>
                      <a:pt x="335" y="238"/>
                    </a:lnTo>
                    <a:lnTo>
                      <a:pt x="336" y="238"/>
                    </a:lnTo>
                    <a:lnTo>
                      <a:pt x="337" y="237"/>
                    </a:lnTo>
                    <a:lnTo>
                      <a:pt x="339" y="234"/>
                    </a:lnTo>
                    <a:lnTo>
                      <a:pt x="340" y="233"/>
                    </a:lnTo>
                    <a:lnTo>
                      <a:pt x="340" y="232"/>
                    </a:lnTo>
                    <a:lnTo>
                      <a:pt x="341" y="230"/>
                    </a:lnTo>
                    <a:lnTo>
                      <a:pt x="341" y="228"/>
                    </a:lnTo>
                    <a:lnTo>
                      <a:pt x="343" y="226"/>
                    </a:lnTo>
                    <a:lnTo>
                      <a:pt x="344" y="225"/>
                    </a:lnTo>
                    <a:lnTo>
                      <a:pt x="345" y="224"/>
                    </a:lnTo>
                    <a:lnTo>
                      <a:pt x="347" y="222"/>
                    </a:lnTo>
                    <a:lnTo>
                      <a:pt x="348" y="220"/>
                    </a:lnTo>
                    <a:lnTo>
                      <a:pt x="349" y="220"/>
                    </a:lnTo>
                    <a:lnTo>
                      <a:pt x="351" y="219"/>
                    </a:lnTo>
                    <a:lnTo>
                      <a:pt x="352" y="217"/>
                    </a:lnTo>
                    <a:lnTo>
                      <a:pt x="353" y="216"/>
                    </a:lnTo>
                    <a:lnTo>
                      <a:pt x="354" y="215"/>
                    </a:lnTo>
                    <a:lnTo>
                      <a:pt x="356" y="213"/>
                    </a:lnTo>
                    <a:lnTo>
                      <a:pt x="357" y="212"/>
                    </a:lnTo>
                    <a:lnTo>
                      <a:pt x="357" y="209"/>
                    </a:lnTo>
                    <a:lnTo>
                      <a:pt x="358" y="208"/>
                    </a:lnTo>
                    <a:lnTo>
                      <a:pt x="358" y="205"/>
                    </a:lnTo>
                    <a:lnTo>
                      <a:pt x="360" y="204"/>
                    </a:lnTo>
                    <a:lnTo>
                      <a:pt x="361" y="202"/>
                    </a:lnTo>
                    <a:lnTo>
                      <a:pt x="362" y="202"/>
                    </a:lnTo>
                    <a:lnTo>
                      <a:pt x="364" y="200"/>
                    </a:lnTo>
                    <a:lnTo>
                      <a:pt x="365" y="199"/>
                    </a:lnTo>
                    <a:lnTo>
                      <a:pt x="366" y="198"/>
                    </a:lnTo>
                    <a:lnTo>
                      <a:pt x="369" y="198"/>
                    </a:lnTo>
                    <a:lnTo>
                      <a:pt x="370" y="196"/>
                    </a:lnTo>
                    <a:lnTo>
                      <a:pt x="372" y="195"/>
                    </a:lnTo>
                    <a:lnTo>
                      <a:pt x="373" y="194"/>
                    </a:lnTo>
                    <a:lnTo>
                      <a:pt x="373" y="191"/>
                    </a:lnTo>
                    <a:lnTo>
                      <a:pt x="373" y="188"/>
                    </a:lnTo>
                    <a:lnTo>
                      <a:pt x="374" y="187"/>
                    </a:lnTo>
                    <a:lnTo>
                      <a:pt x="374" y="184"/>
                    </a:lnTo>
                    <a:lnTo>
                      <a:pt x="374" y="183"/>
                    </a:lnTo>
                    <a:lnTo>
                      <a:pt x="374" y="181"/>
                    </a:lnTo>
                    <a:lnTo>
                      <a:pt x="375" y="178"/>
                    </a:lnTo>
                    <a:lnTo>
                      <a:pt x="375" y="175"/>
                    </a:lnTo>
                    <a:lnTo>
                      <a:pt x="375" y="173"/>
                    </a:lnTo>
                    <a:lnTo>
                      <a:pt x="377" y="171"/>
                    </a:lnTo>
                    <a:lnTo>
                      <a:pt x="377" y="169"/>
                    </a:lnTo>
                    <a:lnTo>
                      <a:pt x="377" y="166"/>
                    </a:lnTo>
                    <a:lnTo>
                      <a:pt x="377" y="165"/>
                    </a:lnTo>
                    <a:lnTo>
                      <a:pt x="378" y="164"/>
                    </a:lnTo>
                    <a:lnTo>
                      <a:pt x="379" y="162"/>
                    </a:lnTo>
                    <a:lnTo>
                      <a:pt x="381" y="161"/>
                    </a:lnTo>
                    <a:lnTo>
                      <a:pt x="382" y="160"/>
                    </a:lnTo>
                    <a:lnTo>
                      <a:pt x="383" y="157"/>
                    </a:lnTo>
                    <a:lnTo>
                      <a:pt x="385" y="156"/>
                    </a:lnTo>
                    <a:lnTo>
                      <a:pt x="385" y="154"/>
                    </a:lnTo>
                    <a:lnTo>
                      <a:pt x="386" y="153"/>
                    </a:lnTo>
                    <a:lnTo>
                      <a:pt x="387" y="150"/>
                    </a:lnTo>
                    <a:lnTo>
                      <a:pt x="387" y="148"/>
                    </a:lnTo>
                    <a:lnTo>
                      <a:pt x="387" y="147"/>
                    </a:lnTo>
                    <a:lnTo>
                      <a:pt x="387" y="144"/>
                    </a:lnTo>
                    <a:lnTo>
                      <a:pt x="389" y="141"/>
                    </a:lnTo>
                    <a:lnTo>
                      <a:pt x="389" y="139"/>
                    </a:lnTo>
                    <a:lnTo>
                      <a:pt x="389" y="137"/>
                    </a:lnTo>
                    <a:lnTo>
                      <a:pt x="389" y="135"/>
                    </a:lnTo>
                    <a:lnTo>
                      <a:pt x="390" y="133"/>
                    </a:lnTo>
                    <a:lnTo>
                      <a:pt x="391" y="131"/>
                    </a:lnTo>
                    <a:lnTo>
                      <a:pt x="391" y="130"/>
                    </a:lnTo>
                    <a:lnTo>
                      <a:pt x="392" y="128"/>
                    </a:lnTo>
                    <a:lnTo>
                      <a:pt x="394" y="127"/>
                    </a:lnTo>
                    <a:lnTo>
                      <a:pt x="395" y="124"/>
                    </a:lnTo>
                    <a:lnTo>
                      <a:pt x="395" y="123"/>
                    </a:lnTo>
                    <a:lnTo>
                      <a:pt x="395" y="120"/>
                    </a:lnTo>
                    <a:lnTo>
                      <a:pt x="396" y="118"/>
                    </a:lnTo>
                    <a:lnTo>
                      <a:pt x="396" y="116"/>
                    </a:lnTo>
                    <a:lnTo>
                      <a:pt x="398" y="114"/>
                    </a:lnTo>
                    <a:lnTo>
                      <a:pt x="398" y="112"/>
                    </a:lnTo>
                    <a:lnTo>
                      <a:pt x="399" y="111"/>
                    </a:lnTo>
                    <a:lnTo>
                      <a:pt x="400" y="110"/>
                    </a:lnTo>
                    <a:lnTo>
                      <a:pt x="403" y="109"/>
                    </a:lnTo>
                    <a:lnTo>
                      <a:pt x="403" y="107"/>
                    </a:lnTo>
                    <a:lnTo>
                      <a:pt x="404" y="106"/>
                    </a:lnTo>
                    <a:lnTo>
                      <a:pt x="406" y="105"/>
                    </a:lnTo>
                    <a:lnTo>
                      <a:pt x="407" y="103"/>
                    </a:lnTo>
                    <a:lnTo>
                      <a:pt x="408" y="102"/>
                    </a:lnTo>
                    <a:lnTo>
                      <a:pt x="411" y="101"/>
                    </a:lnTo>
                    <a:lnTo>
                      <a:pt x="412" y="101"/>
                    </a:lnTo>
                    <a:lnTo>
                      <a:pt x="413" y="99"/>
                    </a:lnTo>
                    <a:lnTo>
                      <a:pt x="415" y="98"/>
                    </a:lnTo>
                    <a:lnTo>
                      <a:pt x="415" y="95"/>
                    </a:lnTo>
                    <a:lnTo>
                      <a:pt x="416" y="94"/>
                    </a:lnTo>
                    <a:lnTo>
                      <a:pt x="416" y="92"/>
                    </a:lnTo>
                    <a:lnTo>
                      <a:pt x="417" y="90"/>
                    </a:lnTo>
                    <a:lnTo>
                      <a:pt x="417" y="88"/>
                    </a:lnTo>
                    <a:lnTo>
                      <a:pt x="419" y="86"/>
                    </a:lnTo>
                    <a:lnTo>
                      <a:pt x="420" y="85"/>
                    </a:lnTo>
                    <a:lnTo>
                      <a:pt x="421" y="82"/>
                    </a:lnTo>
                    <a:lnTo>
                      <a:pt x="423" y="82"/>
                    </a:lnTo>
                    <a:lnTo>
                      <a:pt x="424" y="81"/>
                    </a:lnTo>
                    <a:lnTo>
                      <a:pt x="425" y="80"/>
                    </a:lnTo>
                    <a:lnTo>
                      <a:pt x="426" y="78"/>
                    </a:lnTo>
                    <a:lnTo>
                      <a:pt x="428" y="77"/>
                    </a:lnTo>
                    <a:lnTo>
                      <a:pt x="429" y="76"/>
                    </a:lnTo>
                    <a:lnTo>
                      <a:pt x="430" y="75"/>
                    </a:lnTo>
                    <a:lnTo>
                      <a:pt x="433" y="73"/>
                    </a:lnTo>
                    <a:lnTo>
                      <a:pt x="433" y="72"/>
                    </a:lnTo>
                    <a:lnTo>
                      <a:pt x="436" y="72"/>
                    </a:lnTo>
                    <a:lnTo>
                      <a:pt x="437" y="71"/>
                    </a:lnTo>
                    <a:lnTo>
                      <a:pt x="440" y="71"/>
                    </a:lnTo>
                    <a:lnTo>
                      <a:pt x="441" y="71"/>
                    </a:lnTo>
                    <a:lnTo>
                      <a:pt x="444" y="69"/>
                    </a:lnTo>
                    <a:lnTo>
                      <a:pt x="445" y="68"/>
                    </a:lnTo>
                    <a:lnTo>
                      <a:pt x="446" y="67"/>
                    </a:lnTo>
                    <a:lnTo>
                      <a:pt x="447" y="67"/>
                    </a:lnTo>
                    <a:lnTo>
                      <a:pt x="450" y="65"/>
                    </a:lnTo>
                    <a:lnTo>
                      <a:pt x="451" y="64"/>
                    </a:lnTo>
                    <a:lnTo>
                      <a:pt x="453" y="64"/>
                    </a:lnTo>
                    <a:lnTo>
                      <a:pt x="455" y="63"/>
                    </a:lnTo>
                    <a:lnTo>
                      <a:pt x="457" y="63"/>
                    </a:lnTo>
                    <a:lnTo>
                      <a:pt x="459" y="61"/>
                    </a:lnTo>
                    <a:lnTo>
                      <a:pt x="459" y="60"/>
                    </a:lnTo>
                    <a:lnTo>
                      <a:pt x="461" y="58"/>
                    </a:lnTo>
                    <a:lnTo>
                      <a:pt x="462" y="56"/>
                    </a:lnTo>
                    <a:lnTo>
                      <a:pt x="462" y="54"/>
                    </a:lnTo>
                    <a:lnTo>
                      <a:pt x="463" y="52"/>
                    </a:lnTo>
                    <a:lnTo>
                      <a:pt x="463" y="51"/>
                    </a:lnTo>
                    <a:lnTo>
                      <a:pt x="464" y="48"/>
                    </a:lnTo>
                    <a:lnTo>
                      <a:pt x="466" y="47"/>
                    </a:lnTo>
                    <a:lnTo>
                      <a:pt x="468" y="47"/>
                    </a:lnTo>
                    <a:lnTo>
                      <a:pt x="471" y="48"/>
                    </a:lnTo>
                    <a:lnTo>
                      <a:pt x="472" y="48"/>
                    </a:lnTo>
                    <a:lnTo>
                      <a:pt x="475" y="50"/>
                    </a:lnTo>
                    <a:lnTo>
                      <a:pt x="476" y="48"/>
                    </a:lnTo>
                    <a:lnTo>
                      <a:pt x="478" y="47"/>
                    </a:lnTo>
                    <a:lnTo>
                      <a:pt x="479" y="47"/>
                    </a:lnTo>
                    <a:lnTo>
                      <a:pt x="480" y="46"/>
                    </a:lnTo>
                    <a:lnTo>
                      <a:pt x="481" y="44"/>
                    </a:lnTo>
                    <a:lnTo>
                      <a:pt x="483" y="42"/>
                    </a:lnTo>
                    <a:lnTo>
                      <a:pt x="484" y="41"/>
                    </a:lnTo>
                    <a:lnTo>
                      <a:pt x="485" y="41"/>
                    </a:lnTo>
                    <a:lnTo>
                      <a:pt x="487" y="39"/>
                    </a:lnTo>
                    <a:lnTo>
                      <a:pt x="488" y="37"/>
                    </a:lnTo>
                    <a:lnTo>
                      <a:pt x="489" y="35"/>
                    </a:lnTo>
                    <a:lnTo>
                      <a:pt x="491" y="34"/>
                    </a:lnTo>
                    <a:lnTo>
                      <a:pt x="491" y="31"/>
                    </a:lnTo>
                    <a:lnTo>
                      <a:pt x="491" y="30"/>
                    </a:lnTo>
                    <a:lnTo>
                      <a:pt x="489" y="27"/>
                    </a:lnTo>
                    <a:lnTo>
                      <a:pt x="489" y="25"/>
                    </a:lnTo>
                    <a:lnTo>
                      <a:pt x="489" y="23"/>
                    </a:lnTo>
                    <a:lnTo>
                      <a:pt x="489" y="21"/>
                    </a:lnTo>
                    <a:lnTo>
                      <a:pt x="491" y="20"/>
                    </a:lnTo>
                    <a:lnTo>
                      <a:pt x="493" y="18"/>
                    </a:lnTo>
                    <a:lnTo>
                      <a:pt x="495" y="17"/>
                    </a:lnTo>
                    <a:lnTo>
                      <a:pt x="496" y="16"/>
                    </a:lnTo>
                    <a:lnTo>
                      <a:pt x="497" y="16"/>
                    </a:lnTo>
                    <a:lnTo>
                      <a:pt x="500" y="14"/>
                    </a:lnTo>
                    <a:lnTo>
                      <a:pt x="502" y="14"/>
                    </a:lnTo>
                    <a:lnTo>
                      <a:pt x="505" y="14"/>
                    </a:lnTo>
                    <a:lnTo>
                      <a:pt x="506" y="14"/>
                    </a:lnTo>
                    <a:lnTo>
                      <a:pt x="509" y="14"/>
                    </a:lnTo>
                    <a:lnTo>
                      <a:pt x="512" y="14"/>
                    </a:lnTo>
                    <a:lnTo>
                      <a:pt x="513" y="13"/>
                    </a:lnTo>
                    <a:lnTo>
                      <a:pt x="516" y="13"/>
                    </a:lnTo>
                    <a:lnTo>
                      <a:pt x="517" y="12"/>
                    </a:lnTo>
                    <a:lnTo>
                      <a:pt x="518" y="12"/>
                    </a:lnTo>
                    <a:lnTo>
                      <a:pt x="519" y="10"/>
                    </a:lnTo>
                    <a:lnTo>
                      <a:pt x="521" y="8"/>
                    </a:lnTo>
                    <a:lnTo>
                      <a:pt x="522" y="6"/>
                    </a:lnTo>
                    <a:lnTo>
                      <a:pt x="523" y="6"/>
                    </a:lnTo>
                    <a:lnTo>
                      <a:pt x="526" y="8"/>
                    </a:lnTo>
                    <a:lnTo>
                      <a:pt x="527" y="9"/>
                    </a:lnTo>
                    <a:lnTo>
                      <a:pt x="529" y="10"/>
                    </a:lnTo>
                    <a:lnTo>
                      <a:pt x="531" y="10"/>
                    </a:lnTo>
                    <a:lnTo>
                      <a:pt x="533" y="10"/>
                    </a:lnTo>
                    <a:lnTo>
                      <a:pt x="535" y="10"/>
                    </a:lnTo>
                    <a:lnTo>
                      <a:pt x="538" y="9"/>
                    </a:lnTo>
                    <a:lnTo>
                      <a:pt x="540" y="9"/>
                    </a:lnTo>
                    <a:lnTo>
                      <a:pt x="542" y="9"/>
                    </a:lnTo>
                    <a:lnTo>
                      <a:pt x="544" y="8"/>
                    </a:lnTo>
                    <a:lnTo>
                      <a:pt x="546" y="6"/>
                    </a:lnTo>
                    <a:lnTo>
                      <a:pt x="546" y="5"/>
                    </a:lnTo>
                    <a:lnTo>
                      <a:pt x="547" y="4"/>
                    </a:lnTo>
                    <a:lnTo>
                      <a:pt x="548" y="3"/>
                    </a:lnTo>
                    <a:lnTo>
                      <a:pt x="550" y="1"/>
                    </a:lnTo>
                    <a:lnTo>
                      <a:pt x="551" y="1"/>
                    </a:lnTo>
                    <a:lnTo>
                      <a:pt x="553" y="0"/>
                    </a:lnTo>
                    <a:lnTo>
                      <a:pt x="556" y="0"/>
                    </a:lnTo>
                    <a:lnTo>
                      <a:pt x="559" y="0"/>
                    </a:lnTo>
                    <a:lnTo>
                      <a:pt x="561" y="0"/>
                    </a:lnTo>
                    <a:lnTo>
                      <a:pt x="563" y="0"/>
                    </a:lnTo>
                    <a:lnTo>
                      <a:pt x="565" y="1"/>
                    </a:lnTo>
                    <a:lnTo>
                      <a:pt x="567" y="0"/>
                    </a:lnTo>
                    <a:lnTo>
                      <a:pt x="569" y="0"/>
                    </a:lnTo>
                    <a:lnTo>
                      <a:pt x="570" y="0"/>
                    </a:lnTo>
                    <a:lnTo>
                      <a:pt x="572" y="1"/>
                    </a:lnTo>
                    <a:lnTo>
                      <a:pt x="573" y="3"/>
                    </a:lnTo>
                    <a:lnTo>
                      <a:pt x="576" y="3"/>
                    </a:lnTo>
                    <a:lnTo>
                      <a:pt x="578" y="4"/>
                    </a:lnTo>
                    <a:lnTo>
                      <a:pt x="580" y="4"/>
                    </a:lnTo>
                    <a:lnTo>
                      <a:pt x="581" y="5"/>
                    </a:lnTo>
                    <a:lnTo>
                      <a:pt x="584" y="5"/>
                    </a:lnTo>
                    <a:lnTo>
                      <a:pt x="586" y="5"/>
                    </a:lnTo>
                    <a:lnTo>
                      <a:pt x="588" y="6"/>
                    </a:lnTo>
                    <a:lnTo>
                      <a:pt x="590" y="6"/>
                    </a:lnTo>
                    <a:lnTo>
                      <a:pt x="593" y="6"/>
                    </a:lnTo>
                    <a:lnTo>
                      <a:pt x="595" y="6"/>
                    </a:lnTo>
                    <a:lnTo>
                      <a:pt x="598" y="6"/>
                    </a:lnTo>
                    <a:lnTo>
                      <a:pt x="601" y="6"/>
                    </a:lnTo>
                    <a:lnTo>
                      <a:pt x="603" y="6"/>
                    </a:lnTo>
                    <a:lnTo>
                      <a:pt x="606" y="8"/>
                    </a:lnTo>
                    <a:lnTo>
                      <a:pt x="607" y="8"/>
                    </a:lnTo>
                    <a:lnTo>
                      <a:pt x="610" y="9"/>
                    </a:lnTo>
                    <a:lnTo>
                      <a:pt x="611" y="9"/>
                    </a:lnTo>
                    <a:lnTo>
                      <a:pt x="611" y="12"/>
                    </a:lnTo>
                    <a:lnTo>
                      <a:pt x="611" y="14"/>
                    </a:lnTo>
                    <a:lnTo>
                      <a:pt x="612" y="16"/>
                    </a:lnTo>
                    <a:lnTo>
                      <a:pt x="614" y="17"/>
                    </a:lnTo>
                    <a:lnTo>
                      <a:pt x="614" y="20"/>
                    </a:lnTo>
                    <a:lnTo>
                      <a:pt x="612" y="21"/>
                    </a:lnTo>
                    <a:lnTo>
                      <a:pt x="611" y="22"/>
                    </a:lnTo>
                    <a:lnTo>
                      <a:pt x="611" y="25"/>
                    </a:lnTo>
                    <a:lnTo>
                      <a:pt x="611" y="27"/>
                    </a:lnTo>
                    <a:lnTo>
                      <a:pt x="612" y="29"/>
                    </a:lnTo>
                    <a:lnTo>
                      <a:pt x="614" y="30"/>
                    </a:lnTo>
                    <a:lnTo>
                      <a:pt x="614" y="31"/>
                    </a:lnTo>
                    <a:lnTo>
                      <a:pt x="614" y="34"/>
                    </a:lnTo>
                    <a:lnTo>
                      <a:pt x="612" y="37"/>
                    </a:lnTo>
                    <a:lnTo>
                      <a:pt x="614" y="37"/>
                    </a:lnTo>
                    <a:lnTo>
                      <a:pt x="616" y="38"/>
                    </a:lnTo>
                    <a:lnTo>
                      <a:pt x="618" y="39"/>
                    </a:lnTo>
                    <a:lnTo>
                      <a:pt x="619" y="42"/>
                    </a:lnTo>
                    <a:lnTo>
                      <a:pt x="619" y="43"/>
                    </a:lnTo>
                    <a:lnTo>
                      <a:pt x="620" y="44"/>
                    </a:lnTo>
                    <a:lnTo>
                      <a:pt x="620" y="47"/>
                    </a:lnTo>
                    <a:lnTo>
                      <a:pt x="622" y="47"/>
                    </a:lnTo>
                    <a:lnTo>
                      <a:pt x="624" y="47"/>
                    </a:lnTo>
                    <a:lnTo>
                      <a:pt x="625" y="46"/>
                    </a:lnTo>
                    <a:lnTo>
                      <a:pt x="628" y="46"/>
                    </a:lnTo>
                    <a:lnTo>
                      <a:pt x="631" y="46"/>
                    </a:lnTo>
                    <a:lnTo>
                      <a:pt x="632" y="46"/>
                    </a:lnTo>
                    <a:lnTo>
                      <a:pt x="635" y="47"/>
                    </a:lnTo>
                    <a:lnTo>
                      <a:pt x="636" y="48"/>
                    </a:lnTo>
                    <a:lnTo>
                      <a:pt x="639" y="48"/>
                    </a:lnTo>
                    <a:lnTo>
                      <a:pt x="640" y="50"/>
                    </a:lnTo>
                    <a:lnTo>
                      <a:pt x="641" y="51"/>
                    </a:lnTo>
                    <a:lnTo>
                      <a:pt x="642" y="51"/>
                    </a:lnTo>
                    <a:lnTo>
                      <a:pt x="645" y="51"/>
                    </a:lnTo>
                    <a:lnTo>
                      <a:pt x="648" y="52"/>
                    </a:lnTo>
                    <a:lnTo>
                      <a:pt x="649" y="52"/>
                    </a:lnTo>
                    <a:lnTo>
                      <a:pt x="652" y="54"/>
                    </a:lnTo>
                    <a:lnTo>
                      <a:pt x="652" y="55"/>
                    </a:lnTo>
                    <a:lnTo>
                      <a:pt x="653" y="56"/>
                    </a:lnTo>
                    <a:lnTo>
                      <a:pt x="654" y="59"/>
                    </a:lnTo>
                    <a:lnTo>
                      <a:pt x="654" y="60"/>
                    </a:lnTo>
                    <a:lnTo>
                      <a:pt x="656" y="63"/>
                    </a:lnTo>
                    <a:lnTo>
                      <a:pt x="657" y="64"/>
                    </a:lnTo>
                    <a:lnTo>
                      <a:pt x="659" y="64"/>
                    </a:lnTo>
                    <a:lnTo>
                      <a:pt x="662" y="64"/>
                    </a:lnTo>
                    <a:lnTo>
                      <a:pt x="663" y="64"/>
                    </a:lnTo>
                    <a:lnTo>
                      <a:pt x="666" y="64"/>
                    </a:lnTo>
                    <a:lnTo>
                      <a:pt x="666" y="65"/>
                    </a:lnTo>
                    <a:lnTo>
                      <a:pt x="669" y="68"/>
                    </a:lnTo>
                    <a:lnTo>
                      <a:pt x="671" y="68"/>
                    </a:lnTo>
                    <a:lnTo>
                      <a:pt x="674" y="68"/>
                    </a:lnTo>
                    <a:lnTo>
                      <a:pt x="677" y="68"/>
                    </a:lnTo>
                    <a:lnTo>
                      <a:pt x="678" y="69"/>
                    </a:lnTo>
                    <a:lnTo>
                      <a:pt x="679" y="71"/>
                    </a:lnTo>
                    <a:lnTo>
                      <a:pt x="680" y="71"/>
                    </a:lnTo>
                    <a:lnTo>
                      <a:pt x="682" y="73"/>
                    </a:lnTo>
                    <a:lnTo>
                      <a:pt x="683" y="75"/>
                    </a:lnTo>
                    <a:lnTo>
                      <a:pt x="684" y="76"/>
                    </a:lnTo>
                    <a:lnTo>
                      <a:pt x="686" y="77"/>
                    </a:lnTo>
                    <a:lnTo>
                      <a:pt x="686" y="80"/>
                    </a:lnTo>
                    <a:lnTo>
                      <a:pt x="686" y="82"/>
                    </a:lnTo>
                    <a:lnTo>
                      <a:pt x="687" y="84"/>
                    </a:lnTo>
                    <a:lnTo>
                      <a:pt x="688" y="85"/>
                    </a:lnTo>
                    <a:lnTo>
                      <a:pt x="690" y="82"/>
                    </a:lnTo>
                    <a:lnTo>
                      <a:pt x="690" y="81"/>
                    </a:lnTo>
                    <a:lnTo>
                      <a:pt x="691" y="78"/>
                    </a:lnTo>
                    <a:lnTo>
                      <a:pt x="694" y="78"/>
                    </a:lnTo>
                    <a:lnTo>
                      <a:pt x="695" y="80"/>
                    </a:lnTo>
                    <a:lnTo>
                      <a:pt x="696" y="81"/>
                    </a:lnTo>
                    <a:lnTo>
                      <a:pt x="696" y="82"/>
                    </a:lnTo>
                    <a:lnTo>
                      <a:pt x="697" y="85"/>
                    </a:lnTo>
                    <a:lnTo>
                      <a:pt x="697" y="86"/>
                    </a:lnTo>
                    <a:lnTo>
                      <a:pt x="697" y="89"/>
                    </a:lnTo>
                    <a:lnTo>
                      <a:pt x="696" y="92"/>
                    </a:lnTo>
                    <a:lnTo>
                      <a:pt x="696" y="94"/>
                    </a:lnTo>
                    <a:lnTo>
                      <a:pt x="697" y="95"/>
                    </a:lnTo>
                    <a:lnTo>
                      <a:pt x="699" y="97"/>
                    </a:lnTo>
                    <a:lnTo>
                      <a:pt x="701" y="97"/>
                    </a:lnTo>
                    <a:lnTo>
                      <a:pt x="703" y="97"/>
                    </a:lnTo>
                    <a:lnTo>
                      <a:pt x="704" y="95"/>
                    </a:lnTo>
                    <a:lnTo>
                      <a:pt x="705" y="94"/>
                    </a:lnTo>
                    <a:lnTo>
                      <a:pt x="708" y="94"/>
                    </a:lnTo>
                    <a:lnTo>
                      <a:pt x="709" y="95"/>
                    </a:lnTo>
                    <a:lnTo>
                      <a:pt x="711" y="95"/>
                    </a:lnTo>
                    <a:lnTo>
                      <a:pt x="712" y="97"/>
                    </a:lnTo>
                    <a:lnTo>
                      <a:pt x="714" y="98"/>
                    </a:lnTo>
                    <a:lnTo>
                      <a:pt x="716" y="98"/>
                    </a:lnTo>
                    <a:lnTo>
                      <a:pt x="718" y="97"/>
                    </a:lnTo>
                    <a:lnTo>
                      <a:pt x="720" y="97"/>
                    </a:lnTo>
                    <a:lnTo>
                      <a:pt x="722" y="97"/>
                    </a:lnTo>
                    <a:lnTo>
                      <a:pt x="725" y="97"/>
                    </a:lnTo>
                    <a:lnTo>
                      <a:pt x="726" y="97"/>
                    </a:lnTo>
                    <a:lnTo>
                      <a:pt x="728" y="98"/>
                    </a:lnTo>
                    <a:lnTo>
                      <a:pt x="729" y="99"/>
                    </a:lnTo>
                    <a:lnTo>
                      <a:pt x="731" y="101"/>
                    </a:lnTo>
                    <a:lnTo>
                      <a:pt x="734" y="99"/>
                    </a:lnTo>
                    <a:lnTo>
                      <a:pt x="735" y="101"/>
                    </a:lnTo>
                    <a:lnTo>
                      <a:pt x="737" y="102"/>
                    </a:lnTo>
                    <a:lnTo>
                      <a:pt x="738" y="103"/>
                    </a:lnTo>
                    <a:lnTo>
                      <a:pt x="739" y="105"/>
                    </a:lnTo>
                    <a:lnTo>
                      <a:pt x="741" y="105"/>
                    </a:lnTo>
                    <a:lnTo>
                      <a:pt x="742" y="105"/>
                    </a:lnTo>
                    <a:lnTo>
                      <a:pt x="743" y="103"/>
                    </a:lnTo>
                    <a:lnTo>
                      <a:pt x="746" y="103"/>
                    </a:lnTo>
                    <a:lnTo>
                      <a:pt x="746" y="105"/>
                    </a:lnTo>
                    <a:lnTo>
                      <a:pt x="747" y="105"/>
                    </a:lnTo>
                    <a:lnTo>
                      <a:pt x="747" y="107"/>
                    </a:lnTo>
                    <a:lnTo>
                      <a:pt x="747" y="110"/>
                    </a:lnTo>
                    <a:lnTo>
                      <a:pt x="749" y="110"/>
                    </a:lnTo>
                    <a:lnTo>
                      <a:pt x="751" y="110"/>
                    </a:lnTo>
                    <a:lnTo>
                      <a:pt x="752" y="109"/>
                    </a:lnTo>
                    <a:lnTo>
                      <a:pt x="754" y="109"/>
                    </a:lnTo>
                    <a:lnTo>
                      <a:pt x="756" y="109"/>
                    </a:lnTo>
                    <a:lnTo>
                      <a:pt x="758" y="110"/>
                    </a:lnTo>
                    <a:lnTo>
                      <a:pt x="759" y="111"/>
                    </a:lnTo>
                    <a:lnTo>
                      <a:pt x="760" y="112"/>
                    </a:lnTo>
                    <a:lnTo>
                      <a:pt x="762" y="114"/>
                    </a:lnTo>
                    <a:lnTo>
                      <a:pt x="763" y="115"/>
                    </a:lnTo>
                    <a:lnTo>
                      <a:pt x="764" y="116"/>
                    </a:lnTo>
                    <a:lnTo>
                      <a:pt x="767" y="116"/>
                    </a:lnTo>
                    <a:lnTo>
                      <a:pt x="769" y="116"/>
                    </a:lnTo>
                    <a:lnTo>
                      <a:pt x="771" y="118"/>
                    </a:lnTo>
                    <a:lnTo>
                      <a:pt x="772" y="119"/>
                    </a:lnTo>
                    <a:lnTo>
                      <a:pt x="773" y="120"/>
                    </a:lnTo>
                    <a:lnTo>
                      <a:pt x="773" y="123"/>
                    </a:lnTo>
                    <a:lnTo>
                      <a:pt x="775" y="124"/>
                    </a:lnTo>
                    <a:lnTo>
                      <a:pt x="776" y="126"/>
                    </a:lnTo>
                    <a:lnTo>
                      <a:pt x="777" y="127"/>
                    </a:lnTo>
                    <a:lnTo>
                      <a:pt x="780" y="127"/>
                    </a:lnTo>
                    <a:lnTo>
                      <a:pt x="781" y="126"/>
                    </a:lnTo>
                    <a:lnTo>
                      <a:pt x="784" y="126"/>
                    </a:lnTo>
                    <a:lnTo>
                      <a:pt x="785" y="126"/>
                    </a:lnTo>
                    <a:lnTo>
                      <a:pt x="786" y="127"/>
                    </a:lnTo>
                    <a:lnTo>
                      <a:pt x="788" y="128"/>
                    </a:lnTo>
                    <a:lnTo>
                      <a:pt x="789" y="131"/>
                    </a:lnTo>
                    <a:lnTo>
                      <a:pt x="789" y="132"/>
                    </a:lnTo>
                    <a:lnTo>
                      <a:pt x="792" y="132"/>
                    </a:lnTo>
                    <a:lnTo>
                      <a:pt x="793" y="133"/>
                    </a:lnTo>
                    <a:lnTo>
                      <a:pt x="794" y="135"/>
                    </a:lnTo>
                    <a:lnTo>
                      <a:pt x="794" y="137"/>
                    </a:lnTo>
                    <a:lnTo>
                      <a:pt x="793" y="139"/>
                    </a:lnTo>
                    <a:lnTo>
                      <a:pt x="794" y="141"/>
                    </a:lnTo>
                    <a:lnTo>
                      <a:pt x="796" y="141"/>
                    </a:lnTo>
                    <a:lnTo>
                      <a:pt x="797" y="140"/>
                    </a:lnTo>
                    <a:lnTo>
                      <a:pt x="798" y="139"/>
                    </a:lnTo>
                    <a:lnTo>
                      <a:pt x="800" y="137"/>
                    </a:lnTo>
                    <a:lnTo>
                      <a:pt x="802" y="137"/>
                    </a:lnTo>
                    <a:lnTo>
                      <a:pt x="803" y="139"/>
                    </a:lnTo>
                    <a:lnTo>
                      <a:pt x="805" y="140"/>
                    </a:lnTo>
                    <a:lnTo>
                      <a:pt x="806" y="141"/>
                    </a:lnTo>
                    <a:lnTo>
                      <a:pt x="807" y="143"/>
                    </a:lnTo>
                    <a:lnTo>
                      <a:pt x="810" y="141"/>
                    </a:lnTo>
                    <a:lnTo>
                      <a:pt x="811" y="140"/>
                    </a:lnTo>
                    <a:lnTo>
                      <a:pt x="811" y="139"/>
                    </a:lnTo>
                    <a:lnTo>
                      <a:pt x="814" y="137"/>
                    </a:lnTo>
                    <a:lnTo>
                      <a:pt x="815" y="137"/>
                    </a:lnTo>
                    <a:lnTo>
                      <a:pt x="817" y="139"/>
                    </a:lnTo>
                    <a:lnTo>
                      <a:pt x="818" y="140"/>
                    </a:lnTo>
                    <a:lnTo>
                      <a:pt x="818" y="143"/>
                    </a:lnTo>
                    <a:lnTo>
                      <a:pt x="819" y="145"/>
                    </a:lnTo>
                    <a:lnTo>
                      <a:pt x="818" y="148"/>
                    </a:lnTo>
                    <a:lnTo>
                      <a:pt x="818" y="150"/>
                    </a:lnTo>
                    <a:lnTo>
                      <a:pt x="819" y="152"/>
                    </a:lnTo>
                    <a:lnTo>
                      <a:pt x="821" y="153"/>
                    </a:lnTo>
                    <a:lnTo>
                      <a:pt x="822" y="153"/>
                    </a:lnTo>
                    <a:lnTo>
                      <a:pt x="823" y="154"/>
                    </a:lnTo>
                    <a:lnTo>
                      <a:pt x="824" y="157"/>
                    </a:lnTo>
                    <a:lnTo>
                      <a:pt x="826" y="158"/>
                    </a:lnTo>
                    <a:lnTo>
                      <a:pt x="826" y="161"/>
                    </a:lnTo>
                    <a:lnTo>
                      <a:pt x="827" y="161"/>
                    </a:lnTo>
                    <a:lnTo>
                      <a:pt x="830" y="162"/>
                    </a:lnTo>
                    <a:lnTo>
                      <a:pt x="831" y="164"/>
                    </a:lnTo>
                    <a:lnTo>
                      <a:pt x="832" y="165"/>
                    </a:lnTo>
                    <a:lnTo>
                      <a:pt x="832" y="167"/>
                    </a:lnTo>
                    <a:lnTo>
                      <a:pt x="834" y="169"/>
                    </a:lnTo>
                    <a:lnTo>
                      <a:pt x="835" y="170"/>
                    </a:lnTo>
                    <a:lnTo>
                      <a:pt x="835" y="171"/>
                    </a:lnTo>
                    <a:lnTo>
                      <a:pt x="836" y="174"/>
                    </a:lnTo>
                    <a:lnTo>
                      <a:pt x="836" y="175"/>
                    </a:lnTo>
                    <a:lnTo>
                      <a:pt x="836" y="178"/>
                    </a:lnTo>
                    <a:lnTo>
                      <a:pt x="836" y="181"/>
                    </a:lnTo>
                    <a:lnTo>
                      <a:pt x="836" y="183"/>
                    </a:lnTo>
                    <a:lnTo>
                      <a:pt x="838" y="186"/>
                    </a:lnTo>
                    <a:lnTo>
                      <a:pt x="838" y="187"/>
                    </a:lnTo>
                    <a:lnTo>
                      <a:pt x="839" y="190"/>
                    </a:lnTo>
                    <a:lnTo>
                      <a:pt x="839" y="191"/>
                    </a:lnTo>
                    <a:lnTo>
                      <a:pt x="840" y="194"/>
                    </a:lnTo>
                    <a:lnTo>
                      <a:pt x="841" y="195"/>
                    </a:lnTo>
                    <a:lnTo>
                      <a:pt x="841" y="196"/>
                    </a:lnTo>
                    <a:lnTo>
                      <a:pt x="843" y="199"/>
                    </a:lnTo>
                    <a:lnTo>
                      <a:pt x="844" y="200"/>
                    </a:lnTo>
                    <a:lnTo>
                      <a:pt x="844" y="202"/>
                    </a:lnTo>
                    <a:lnTo>
                      <a:pt x="845" y="204"/>
                    </a:lnTo>
                    <a:lnTo>
                      <a:pt x="845" y="205"/>
                    </a:lnTo>
                    <a:lnTo>
                      <a:pt x="847" y="207"/>
                    </a:lnTo>
                    <a:lnTo>
                      <a:pt x="848" y="208"/>
                    </a:lnTo>
                    <a:lnTo>
                      <a:pt x="848" y="211"/>
                    </a:lnTo>
                    <a:lnTo>
                      <a:pt x="848" y="212"/>
                    </a:lnTo>
                    <a:lnTo>
                      <a:pt x="851" y="212"/>
                    </a:lnTo>
                    <a:lnTo>
                      <a:pt x="852" y="211"/>
                    </a:lnTo>
                    <a:lnTo>
                      <a:pt x="853" y="209"/>
                    </a:lnTo>
                    <a:lnTo>
                      <a:pt x="856" y="211"/>
                    </a:lnTo>
                    <a:lnTo>
                      <a:pt x="857" y="212"/>
                    </a:lnTo>
                    <a:lnTo>
                      <a:pt x="858" y="213"/>
                    </a:lnTo>
                    <a:lnTo>
                      <a:pt x="860" y="213"/>
                    </a:lnTo>
                    <a:lnTo>
                      <a:pt x="862" y="215"/>
                    </a:lnTo>
                    <a:lnTo>
                      <a:pt x="864" y="213"/>
                    </a:lnTo>
                    <a:lnTo>
                      <a:pt x="866" y="212"/>
                    </a:lnTo>
                    <a:lnTo>
                      <a:pt x="868" y="212"/>
                    </a:lnTo>
                    <a:lnTo>
                      <a:pt x="870" y="211"/>
                    </a:lnTo>
                    <a:lnTo>
                      <a:pt x="872" y="213"/>
                    </a:lnTo>
                    <a:lnTo>
                      <a:pt x="872" y="215"/>
                    </a:lnTo>
                    <a:lnTo>
                      <a:pt x="873" y="216"/>
                    </a:lnTo>
                    <a:lnTo>
                      <a:pt x="872" y="217"/>
                    </a:lnTo>
                    <a:lnTo>
                      <a:pt x="869" y="217"/>
                    </a:lnTo>
                    <a:lnTo>
                      <a:pt x="868" y="219"/>
                    </a:lnTo>
                    <a:lnTo>
                      <a:pt x="868" y="220"/>
                    </a:lnTo>
                    <a:lnTo>
                      <a:pt x="870" y="221"/>
                    </a:lnTo>
                    <a:lnTo>
                      <a:pt x="872" y="221"/>
                    </a:lnTo>
                    <a:lnTo>
                      <a:pt x="874" y="222"/>
                    </a:lnTo>
                    <a:lnTo>
                      <a:pt x="877" y="222"/>
                    </a:lnTo>
                    <a:lnTo>
                      <a:pt x="879" y="222"/>
                    </a:lnTo>
                    <a:lnTo>
                      <a:pt x="882" y="222"/>
                    </a:lnTo>
                    <a:lnTo>
                      <a:pt x="883" y="224"/>
                    </a:lnTo>
                    <a:lnTo>
                      <a:pt x="885" y="225"/>
                    </a:lnTo>
                    <a:lnTo>
                      <a:pt x="885" y="226"/>
                    </a:lnTo>
                    <a:lnTo>
                      <a:pt x="883" y="228"/>
                    </a:lnTo>
                    <a:lnTo>
                      <a:pt x="881" y="229"/>
                    </a:lnTo>
                    <a:lnTo>
                      <a:pt x="879" y="230"/>
                    </a:lnTo>
                    <a:lnTo>
                      <a:pt x="881" y="230"/>
                    </a:lnTo>
                    <a:lnTo>
                      <a:pt x="881" y="232"/>
                    </a:lnTo>
                    <a:lnTo>
                      <a:pt x="883" y="232"/>
                    </a:lnTo>
                    <a:lnTo>
                      <a:pt x="886" y="232"/>
                    </a:lnTo>
                    <a:lnTo>
                      <a:pt x="889" y="232"/>
                    </a:lnTo>
                    <a:lnTo>
                      <a:pt x="891" y="232"/>
                    </a:lnTo>
                    <a:lnTo>
                      <a:pt x="893" y="230"/>
                    </a:lnTo>
                    <a:lnTo>
                      <a:pt x="894" y="229"/>
                    </a:lnTo>
                    <a:lnTo>
                      <a:pt x="895" y="229"/>
                    </a:lnTo>
                    <a:lnTo>
                      <a:pt x="898" y="230"/>
                    </a:lnTo>
                    <a:lnTo>
                      <a:pt x="899" y="230"/>
                    </a:lnTo>
                    <a:lnTo>
                      <a:pt x="900" y="232"/>
                    </a:lnTo>
                    <a:lnTo>
                      <a:pt x="903" y="232"/>
                    </a:lnTo>
                    <a:lnTo>
                      <a:pt x="904" y="232"/>
                    </a:lnTo>
                    <a:lnTo>
                      <a:pt x="906" y="229"/>
                    </a:lnTo>
                    <a:lnTo>
                      <a:pt x="907" y="228"/>
                    </a:lnTo>
                    <a:lnTo>
                      <a:pt x="907" y="226"/>
                    </a:lnTo>
                    <a:lnTo>
                      <a:pt x="908" y="225"/>
                    </a:lnTo>
                    <a:lnTo>
                      <a:pt x="911" y="224"/>
                    </a:lnTo>
                    <a:lnTo>
                      <a:pt x="912" y="224"/>
                    </a:lnTo>
                    <a:lnTo>
                      <a:pt x="915" y="224"/>
                    </a:lnTo>
                    <a:lnTo>
                      <a:pt x="917" y="225"/>
                    </a:lnTo>
                    <a:lnTo>
                      <a:pt x="920" y="225"/>
                    </a:lnTo>
                    <a:lnTo>
                      <a:pt x="921" y="224"/>
                    </a:lnTo>
                    <a:lnTo>
                      <a:pt x="924" y="224"/>
                    </a:lnTo>
                    <a:lnTo>
                      <a:pt x="927" y="222"/>
                    </a:lnTo>
                    <a:lnTo>
                      <a:pt x="928" y="222"/>
                    </a:lnTo>
                    <a:lnTo>
                      <a:pt x="930" y="224"/>
                    </a:lnTo>
                    <a:lnTo>
                      <a:pt x="932" y="225"/>
                    </a:lnTo>
                    <a:lnTo>
                      <a:pt x="933" y="226"/>
                    </a:lnTo>
                    <a:lnTo>
                      <a:pt x="934" y="228"/>
                    </a:lnTo>
                    <a:lnTo>
                      <a:pt x="936" y="229"/>
                    </a:lnTo>
                    <a:lnTo>
                      <a:pt x="937" y="229"/>
                    </a:lnTo>
                    <a:lnTo>
                      <a:pt x="940" y="228"/>
                    </a:lnTo>
                    <a:lnTo>
                      <a:pt x="942" y="228"/>
                    </a:lnTo>
                    <a:lnTo>
                      <a:pt x="945" y="228"/>
                    </a:lnTo>
                    <a:lnTo>
                      <a:pt x="944" y="229"/>
                    </a:lnTo>
                    <a:lnTo>
                      <a:pt x="946" y="229"/>
                    </a:lnTo>
                    <a:lnTo>
                      <a:pt x="945" y="230"/>
                    </a:lnTo>
                    <a:lnTo>
                      <a:pt x="945" y="233"/>
                    </a:lnTo>
                    <a:lnTo>
                      <a:pt x="945" y="236"/>
                    </a:lnTo>
                    <a:lnTo>
                      <a:pt x="945" y="238"/>
                    </a:lnTo>
                    <a:lnTo>
                      <a:pt x="944" y="239"/>
                    </a:lnTo>
                    <a:lnTo>
                      <a:pt x="944" y="241"/>
                    </a:lnTo>
                    <a:lnTo>
                      <a:pt x="942" y="243"/>
                    </a:lnTo>
                    <a:lnTo>
                      <a:pt x="941" y="245"/>
                    </a:lnTo>
                    <a:lnTo>
                      <a:pt x="941" y="247"/>
                    </a:lnTo>
                    <a:lnTo>
                      <a:pt x="942" y="249"/>
                    </a:lnTo>
                    <a:lnTo>
                      <a:pt x="944" y="250"/>
                    </a:lnTo>
                    <a:lnTo>
                      <a:pt x="946" y="250"/>
                    </a:lnTo>
                    <a:lnTo>
                      <a:pt x="949" y="250"/>
                    </a:lnTo>
                    <a:lnTo>
                      <a:pt x="950" y="249"/>
                    </a:lnTo>
                    <a:lnTo>
                      <a:pt x="953" y="249"/>
                    </a:lnTo>
                    <a:lnTo>
                      <a:pt x="970" y="24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77" y="2957"/>
                <a:ext cx="894" cy="838"/>
              </a:xfrm>
              <a:custGeom>
                <a:avLst/>
                <a:gdLst/>
                <a:ahLst/>
                <a:cxnLst>
                  <a:cxn ang="0">
                    <a:pos x="894" y="221"/>
                  </a:cxn>
                  <a:cxn ang="0">
                    <a:pos x="814" y="378"/>
                  </a:cxn>
                  <a:cxn ang="0">
                    <a:pos x="750" y="479"/>
                  </a:cxn>
                  <a:cxn ang="0">
                    <a:pos x="622" y="560"/>
                  </a:cxn>
                  <a:cxn ang="0">
                    <a:pos x="531" y="607"/>
                  </a:cxn>
                  <a:cxn ang="0">
                    <a:pos x="450" y="693"/>
                  </a:cxn>
                  <a:cxn ang="0">
                    <a:pos x="378" y="787"/>
                  </a:cxn>
                  <a:cxn ang="0">
                    <a:pos x="273" y="829"/>
                  </a:cxn>
                  <a:cxn ang="0">
                    <a:pos x="207" y="818"/>
                  </a:cxn>
                  <a:cxn ang="0">
                    <a:pos x="195" y="720"/>
                  </a:cxn>
                  <a:cxn ang="0">
                    <a:pos x="218" y="674"/>
                  </a:cxn>
                  <a:cxn ang="0">
                    <a:pos x="207" y="606"/>
                  </a:cxn>
                  <a:cxn ang="0">
                    <a:pos x="158" y="615"/>
                  </a:cxn>
                  <a:cxn ang="0">
                    <a:pos x="65" y="649"/>
                  </a:cxn>
                  <a:cxn ang="0">
                    <a:pos x="26" y="644"/>
                  </a:cxn>
                  <a:cxn ang="0">
                    <a:pos x="40" y="590"/>
                  </a:cxn>
                  <a:cxn ang="0">
                    <a:pos x="72" y="573"/>
                  </a:cxn>
                  <a:cxn ang="0">
                    <a:pos x="103" y="556"/>
                  </a:cxn>
                  <a:cxn ang="0">
                    <a:pos x="108" y="526"/>
                  </a:cxn>
                  <a:cxn ang="0">
                    <a:pos x="131" y="501"/>
                  </a:cxn>
                  <a:cxn ang="0">
                    <a:pos x="157" y="491"/>
                  </a:cxn>
                  <a:cxn ang="0">
                    <a:pos x="184" y="474"/>
                  </a:cxn>
                  <a:cxn ang="0">
                    <a:pos x="183" y="446"/>
                  </a:cxn>
                  <a:cxn ang="0">
                    <a:pos x="162" y="420"/>
                  </a:cxn>
                  <a:cxn ang="0">
                    <a:pos x="142" y="391"/>
                  </a:cxn>
                  <a:cxn ang="0">
                    <a:pos x="137" y="365"/>
                  </a:cxn>
                  <a:cxn ang="0">
                    <a:pos x="169" y="350"/>
                  </a:cxn>
                  <a:cxn ang="0">
                    <a:pos x="145" y="301"/>
                  </a:cxn>
                  <a:cxn ang="0">
                    <a:pos x="102" y="289"/>
                  </a:cxn>
                  <a:cxn ang="0">
                    <a:pos x="53" y="327"/>
                  </a:cxn>
                  <a:cxn ang="0">
                    <a:pos x="6" y="302"/>
                  </a:cxn>
                  <a:cxn ang="0">
                    <a:pos x="22" y="272"/>
                  </a:cxn>
                  <a:cxn ang="0">
                    <a:pos x="43" y="246"/>
                  </a:cxn>
                  <a:cxn ang="0">
                    <a:pos x="67" y="220"/>
                  </a:cxn>
                  <a:cxn ang="0">
                    <a:pos x="86" y="195"/>
                  </a:cxn>
                  <a:cxn ang="0">
                    <a:pos x="102" y="162"/>
                  </a:cxn>
                  <a:cxn ang="0">
                    <a:pos x="115" y="126"/>
                  </a:cxn>
                  <a:cxn ang="0">
                    <a:pos x="145" y="106"/>
                  </a:cxn>
                  <a:cxn ang="0">
                    <a:pos x="194" y="124"/>
                  </a:cxn>
                  <a:cxn ang="0">
                    <a:pos x="228" y="134"/>
                  </a:cxn>
                  <a:cxn ang="0">
                    <a:pos x="256" y="128"/>
                  </a:cxn>
                  <a:cxn ang="0">
                    <a:pos x="280" y="103"/>
                  </a:cxn>
                  <a:cxn ang="0">
                    <a:pos x="305" y="77"/>
                  </a:cxn>
                  <a:cxn ang="0">
                    <a:pos x="330" y="52"/>
                  </a:cxn>
                  <a:cxn ang="0">
                    <a:pos x="355" y="29"/>
                  </a:cxn>
                  <a:cxn ang="0">
                    <a:pos x="378" y="3"/>
                  </a:cxn>
                  <a:cxn ang="0">
                    <a:pos x="398" y="25"/>
                  </a:cxn>
                  <a:cxn ang="0">
                    <a:pos x="408" y="63"/>
                  </a:cxn>
                  <a:cxn ang="0">
                    <a:pos x="440" y="67"/>
                  </a:cxn>
                  <a:cxn ang="0">
                    <a:pos x="476" y="71"/>
                  </a:cxn>
                  <a:cxn ang="0">
                    <a:pos x="495" y="103"/>
                  </a:cxn>
                  <a:cxn ang="0">
                    <a:pos x="530" y="118"/>
                  </a:cxn>
                  <a:cxn ang="0">
                    <a:pos x="571" y="119"/>
                  </a:cxn>
                  <a:cxn ang="0">
                    <a:pos x="609" y="111"/>
                  </a:cxn>
                  <a:cxn ang="0">
                    <a:pos x="637" y="92"/>
                  </a:cxn>
                  <a:cxn ang="0">
                    <a:pos x="670" y="75"/>
                  </a:cxn>
                  <a:cxn ang="0">
                    <a:pos x="698" y="54"/>
                  </a:cxn>
                  <a:cxn ang="0">
                    <a:pos x="733" y="47"/>
                  </a:cxn>
                  <a:cxn ang="0">
                    <a:pos x="758" y="51"/>
                  </a:cxn>
                  <a:cxn ang="0">
                    <a:pos x="790" y="64"/>
                  </a:cxn>
                  <a:cxn ang="0">
                    <a:pos x="815" y="88"/>
                  </a:cxn>
                  <a:cxn ang="0">
                    <a:pos x="856" y="83"/>
                  </a:cxn>
                </a:cxnLst>
                <a:rect l="0" t="0" r="r" b="b"/>
                <a:pathLst>
                  <a:path w="894" h="838">
                    <a:moveTo>
                      <a:pt x="878" y="86"/>
                    </a:moveTo>
                    <a:lnTo>
                      <a:pt x="878" y="93"/>
                    </a:lnTo>
                    <a:lnTo>
                      <a:pt x="882" y="100"/>
                    </a:lnTo>
                    <a:lnTo>
                      <a:pt x="883" y="109"/>
                    </a:lnTo>
                    <a:lnTo>
                      <a:pt x="883" y="115"/>
                    </a:lnTo>
                    <a:lnTo>
                      <a:pt x="882" y="120"/>
                    </a:lnTo>
                    <a:lnTo>
                      <a:pt x="878" y="135"/>
                    </a:lnTo>
                    <a:lnTo>
                      <a:pt x="877" y="148"/>
                    </a:lnTo>
                    <a:lnTo>
                      <a:pt x="878" y="158"/>
                    </a:lnTo>
                    <a:lnTo>
                      <a:pt x="878" y="161"/>
                    </a:lnTo>
                    <a:lnTo>
                      <a:pt x="879" y="168"/>
                    </a:lnTo>
                    <a:lnTo>
                      <a:pt x="882" y="177"/>
                    </a:lnTo>
                    <a:lnTo>
                      <a:pt x="882" y="185"/>
                    </a:lnTo>
                    <a:lnTo>
                      <a:pt x="879" y="192"/>
                    </a:lnTo>
                    <a:lnTo>
                      <a:pt x="879" y="203"/>
                    </a:lnTo>
                    <a:lnTo>
                      <a:pt x="881" y="210"/>
                    </a:lnTo>
                    <a:lnTo>
                      <a:pt x="885" y="213"/>
                    </a:lnTo>
                    <a:lnTo>
                      <a:pt x="893" y="219"/>
                    </a:lnTo>
                    <a:lnTo>
                      <a:pt x="894" y="221"/>
                    </a:lnTo>
                    <a:lnTo>
                      <a:pt x="890" y="237"/>
                    </a:lnTo>
                    <a:lnTo>
                      <a:pt x="887" y="245"/>
                    </a:lnTo>
                    <a:lnTo>
                      <a:pt x="882" y="254"/>
                    </a:lnTo>
                    <a:lnTo>
                      <a:pt x="881" y="258"/>
                    </a:lnTo>
                    <a:lnTo>
                      <a:pt x="872" y="272"/>
                    </a:lnTo>
                    <a:lnTo>
                      <a:pt x="864" y="282"/>
                    </a:lnTo>
                    <a:lnTo>
                      <a:pt x="860" y="289"/>
                    </a:lnTo>
                    <a:lnTo>
                      <a:pt x="859" y="296"/>
                    </a:lnTo>
                    <a:lnTo>
                      <a:pt x="857" y="300"/>
                    </a:lnTo>
                    <a:lnTo>
                      <a:pt x="852" y="312"/>
                    </a:lnTo>
                    <a:lnTo>
                      <a:pt x="851" y="313"/>
                    </a:lnTo>
                    <a:lnTo>
                      <a:pt x="843" y="327"/>
                    </a:lnTo>
                    <a:lnTo>
                      <a:pt x="834" y="336"/>
                    </a:lnTo>
                    <a:lnTo>
                      <a:pt x="831" y="339"/>
                    </a:lnTo>
                    <a:lnTo>
                      <a:pt x="830" y="343"/>
                    </a:lnTo>
                    <a:lnTo>
                      <a:pt x="827" y="348"/>
                    </a:lnTo>
                    <a:lnTo>
                      <a:pt x="823" y="359"/>
                    </a:lnTo>
                    <a:lnTo>
                      <a:pt x="818" y="367"/>
                    </a:lnTo>
                    <a:lnTo>
                      <a:pt x="814" y="378"/>
                    </a:lnTo>
                    <a:lnTo>
                      <a:pt x="810" y="389"/>
                    </a:lnTo>
                    <a:lnTo>
                      <a:pt x="802" y="399"/>
                    </a:lnTo>
                    <a:lnTo>
                      <a:pt x="797" y="411"/>
                    </a:lnTo>
                    <a:lnTo>
                      <a:pt x="796" y="412"/>
                    </a:lnTo>
                    <a:lnTo>
                      <a:pt x="793" y="418"/>
                    </a:lnTo>
                    <a:lnTo>
                      <a:pt x="792" y="422"/>
                    </a:lnTo>
                    <a:lnTo>
                      <a:pt x="788" y="427"/>
                    </a:lnTo>
                    <a:lnTo>
                      <a:pt x="783" y="440"/>
                    </a:lnTo>
                    <a:lnTo>
                      <a:pt x="779" y="460"/>
                    </a:lnTo>
                    <a:lnTo>
                      <a:pt x="779" y="461"/>
                    </a:lnTo>
                    <a:lnTo>
                      <a:pt x="777" y="463"/>
                    </a:lnTo>
                    <a:lnTo>
                      <a:pt x="775" y="466"/>
                    </a:lnTo>
                    <a:lnTo>
                      <a:pt x="773" y="467"/>
                    </a:lnTo>
                    <a:lnTo>
                      <a:pt x="772" y="469"/>
                    </a:lnTo>
                    <a:lnTo>
                      <a:pt x="768" y="471"/>
                    </a:lnTo>
                    <a:lnTo>
                      <a:pt x="764" y="474"/>
                    </a:lnTo>
                    <a:lnTo>
                      <a:pt x="760" y="475"/>
                    </a:lnTo>
                    <a:lnTo>
                      <a:pt x="755" y="478"/>
                    </a:lnTo>
                    <a:lnTo>
                      <a:pt x="750" y="479"/>
                    </a:lnTo>
                    <a:lnTo>
                      <a:pt x="734" y="480"/>
                    </a:lnTo>
                    <a:lnTo>
                      <a:pt x="732" y="482"/>
                    </a:lnTo>
                    <a:lnTo>
                      <a:pt x="722" y="483"/>
                    </a:lnTo>
                    <a:lnTo>
                      <a:pt x="701" y="486"/>
                    </a:lnTo>
                    <a:lnTo>
                      <a:pt x="688" y="488"/>
                    </a:lnTo>
                    <a:lnTo>
                      <a:pt x="684" y="491"/>
                    </a:lnTo>
                    <a:lnTo>
                      <a:pt x="681" y="491"/>
                    </a:lnTo>
                    <a:lnTo>
                      <a:pt x="673" y="494"/>
                    </a:lnTo>
                    <a:lnTo>
                      <a:pt x="650" y="501"/>
                    </a:lnTo>
                    <a:lnTo>
                      <a:pt x="644" y="505"/>
                    </a:lnTo>
                    <a:lnTo>
                      <a:pt x="640" y="508"/>
                    </a:lnTo>
                    <a:lnTo>
                      <a:pt x="636" y="512"/>
                    </a:lnTo>
                    <a:lnTo>
                      <a:pt x="633" y="516"/>
                    </a:lnTo>
                    <a:lnTo>
                      <a:pt x="626" y="528"/>
                    </a:lnTo>
                    <a:lnTo>
                      <a:pt x="623" y="535"/>
                    </a:lnTo>
                    <a:lnTo>
                      <a:pt x="620" y="545"/>
                    </a:lnTo>
                    <a:lnTo>
                      <a:pt x="620" y="549"/>
                    </a:lnTo>
                    <a:lnTo>
                      <a:pt x="622" y="555"/>
                    </a:lnTo>
                    <a:lnTo>
                      <a:pt x="622" y="560"/>
                    </a:lnTo>
                    <a:lnTo>
                      <a:pt x="622" y="564"/>
                    </a:lnTo>
                    <a:lnTo>
                      <a:pt x="620" y="568"/>
                    </a:lnTo>
                    <a:lnTo>
                      <a:pt x="616" y="572"/>
                    </a:lnTo>
                    <a:lnTo>
                      <a:pt x="611" y="583"/>
                    </a:lnTo>
                    <a:lnTo>
                      <a:pt x="607" y="588"/>
                    </a:lnTo>
                    <a:lnTo>
                      <a:pt x="606" y="589"/>
                    </a:lnTo>
                    <a:lnTo>
                      <a:pt x="603" y="592"/>
                    </a:lnTo>
                    <a:lnTo>
                      <a:pt x="601" y="593"/>
                    </a:lnTo>
                    <a:lnTo>
                      <a:pt x="593" y="598"/>
                    </a:lnTo>
                    <a:lnTo>
                      <a:pt x="588" y="600"/>
                    </a:lnTo>
                    <a:lnTo>
                      <a:pt x="581" y="601"/>
                    </a:lnTo>
                    <a:lnTo>
                      <a:pt x="572" y="597"/>
                    </a:lnTo>
                    <a:lnTo>
                      <a:pt x="559" y="594"/>
                    </a:lnTo>
                    <a:lnTo>
                      <a:pt x="550" y="593"/>
                    </a:lnTo>
                    <a:lnTo>
                      <a:pt x="546" y="594"/>
                    </a:lnTo>
                    <a:lnTo>
                      <a:pt x="542" y="596"/>
                    </a:lnTo>
                    <a:lnTo>
                      <a:pt x="537" y="601"/>
                    </a:lnTo>
                    <a:lnTo>
                      <a:pt x="534" y="605"/>
                    </a:lnTo>
                    <a:lnTo>
                      <a:pt x="531" y="607"/>
                    </a:lnTo>
                    <a:lnTo>
                      <a:pt x="529" y="609"/>
                    </a:lnTo>
                    <a:lnTo>
                      <a:pt x="527" y="609"/>
                    </a:lnTo>
                    <a:lnTo>
                      <a:pt x="518" y="611"/>
                    </a:lnTo>
                    <a:lnTo>
                      <a:pt x="513" y="614"/>
                    </a:lnTo>
                    <a:lnTo>
                      <a:pt x="509" y="615"/>
                    </a:lnTo>
                    <a:lnTo>
                      <a:pt x="504" y="619"/>
                    </a:lnTo>
                    <a:lnTo>
                      <a:pt x="502" y="621"/>
                    </a:lnTo>
                    <a:lnTo>
                      <a:pt x="500" y="631"/>
                    </a:lnTo>
                    <a:lnTo>
                      <a:pt x="499" y="638"/>
                    </a:lnTo>
                    <a:lnTo>
                      <a:pt x="496" y="639"/>
                    </a:lnTo>
                    <a:lnTo>
                      <a:pt x="489" y="647"/>
                    </a:lnTo>
                    <a:lnTo>
                      <a:pt x="487" y="648"/>
                    </a:lnTo>
                    <a:lnTo>
                      <a:pt x="487" y="649"/>
                    </a:lnTo>
                    <a:lnTo>
                      <a:pt x="475" y="669"/>
                    </a:lnTo>
                    <a:lnTo>
                      <a:pt x="471" y="674"/>
                    </a:lnTo>
                    <a:lnTo>
                      <a:pt x="465" y="681"/>
                    </a:lnTo>
                    <a:lnTo>
                      <a:pt x="463" y="682"/>
                    </a:lnTo>
                    <a:lnTo>
                      <a:pt x="461" y="683"/>
                    </a:lnTo>
                    <a:lnTo>
                      <a:pt x="450" y="693"/>
                    </a:lnTo>
                    <a:lnTo>
                      <a:pt x="445" y="695"/>
                    </a:lnTo>
                    <a:lnTo>
                      <a:pt x="442" y="698"/>
                    </a:lnTo>
                    <a:lnTo>
                      <a:pt x="430" y="710"/>
                    </a:lnTo>
                    <a:lnTo>
                      <a:pt x="428" y="712"/>
                    </a:lnTo>
                    <a:lnTo>
                      <a:pt x="428" y="717"/>
                    </a:lnTo>
                    <a:lnTo>
                      <a:pt x="424" y="721"/>
                    </a:lnTo>
                    <a:lnTo>
                      <a:pt x="419" y="727"/>
                    </a:lnTo>
                    <a:lnTo>
                      <a:pt x="408" y="736"/>
                    </a:lnTo>
                    <a:lnTo>
                      <a:pt x="402" y="741"/>
                    </a:lnTo>
                    <a:lnTo>
                      <a:pt x="398" y="746"/>
                    </a:lnTo>
                    <a:lnTo>
                      <a:pt x="395" y="751"/>
                    </a:lnTo>
                    <a:lnTo>
                      <a:pt x="394" y="753"/>
                    </a:lnTo>
                    <a:lnTo>
                      <a:pt x="391" y="761"/>
                    </a:lnTo>
                    <a:lnTo>
                      <a:pt x="390" y="762"/>
                    </a:lnTo>
                    <a:lnTo>
                      <a:pt x="386" y="768"/>
                    </a:lnTo>
                    <a:lnTo>
                      <a:pt x="383" y="774"/>
                    </a:lnTo>
                    <a:lnTo>
                      <a:pt x="381" y="784"/>
                    </a:lnTo>
                    <a:lnTo>
                      <a:pt x="378" y="785"/>
                    </a:lnTo>
                    <a:lnTo>
                      <a:pt x="378" y="787"/>
                    </a:lnTo>
                    <a:lnTo>
                      <a:pt x="377" y="788"/>
                    </a:lnTo>
                    <a:lnTo>
                      <a:pt x="376" y="793"/>
                    </a:lnTo>
                    <a:lnTo>
                      <a:pt x="374" y="797"/>
                    </a:lnTo>
                    <a:lnTo>
                      <a:pt x="372" y="800"/>
                    </a:lnTo>
                    <a:lnTo>
                      <a:pt x="365" y="804"/>
                    </a:lnTo>
                    <a:lnTo>
                      <a:pt x="360" y="806"/>
                    </a:lnTo>
                    <a:lnTo>
                      <a:pt x="355" y="806"/>
                    </a:lnTo>
                    <a:lnTo>
                      <a:pt x="343" y="813"/>
                    </a:lnTo>
                    <a:lnTo>
                      <a:pt x="340" y="816"/>
                    </a:lnTo>
                    <a:lnTo>
                      <a:pt x="336" y="817"/>
                    </a:lnTo>
                    <a:lnTo>
                      <a:pt x="332" y="820"/>
                    </a:lnTo>
                    <a:lnTo>
                      <a:pt x="327" y="823"/>
                    </a:lnTo>
                    <a:lnTo>
                      <a:pt x="313" y="835"/>
                    </a:lnTo>
                    <a:lnTo>
                      <a:pt x="297" y="838"/>
                    </a:lnTo>
                    <a:lnTo>
                      <a:pt x="294" y="837"/>
                    </a:lnTo>
                    <a:lnTo>
                      <a:pt x="290" y="835"/>
                    </a:lnTo>
                    <a:lnTo>
                      <a:pt x="284" y="831"/>
                    </a:lnTo>
                    <a:lnTo>
                      <a:pt x="276" y="830"/>
                    </a:lnTo>
                    <a:lnTo>
                      <a:pt x="273" y="829"/>
                    </a:lnTo>
                    <a:lnTo>
                      <a:pt x="269" y="822"/>
                    </a:lnTo>
                    <a:lnTo>
                      <a:pt x="263" y="816"/>
                    </a:lnTo>
                    <a:lnTo>
                      <a:pt x="258" y="814"/>
                    </a:lnTo>
                    <a:lnTo>
                      <a:pt x="255" y="814"/>
                    </a:lnTo>
                    <a:lnTo>
                      <a:pt x="252" y="814"/>
                    </a:lnTo>
                    <a:lnTo>
                      <a:pt x="245" y="813"/>
                    </a:lnTo>
                    <a:lnTo>
                      <a:pt x="239" y="810"/>
                    </a:lnTo>
                    <a:lnTo>
                      <a:pt x="237" y="809"/>
                    </a:lnTo>
                    <a:lnTo>
                      <a:pt x="234" y="809"/>
                    </a:lnTo>
                    <a:lnTo>
                      <a:pt x="230" y="812"/>
                    </a:lnTo>
                    <a:lnTo>
                      <a:pt x="229" y="816"/>
                    </a:lnTo>
                    <a:lnTo>
                      <a:pt x="225" y="820"/>
                    </a:lnTo>
                    <a:lnTo>
                      <a:pt x="222" y="820"/>
                    </a:lnTo>
                    <a:lnTo>
                      <a:pt x="216" y="823"/>
                    </a:lnTo>
                    <a:lnTo>
                      <a:pt x="214" y="825"/>
                    </a:lnTo>
                    <a:lnTo>
                      <a:pt x="213" y="827"/>
                    </a:lnTo>
                    <a:lnTo>
                      <a:pt x="209" y="827"/>
                    </a:lnTo>
                    <a:lnTo>
                      <a:pt x="208" y="826"/>
                    </a:lnTo>
                    <a:lnTo>
                      <a:pt x="207" y="818"/>
                    </a:lnTo>
                    <a:lnTo>
                      <a:pt x="204" y="813"/>
                    </a:lnTo>
                    <a:lnTo>
                      <a:pt x="205" y="802"/>
                    </a:lnTo>
                    <a:lnTo>
                      <a:pt x="204" y="793"/>
                    </a:lnTo>
                    <a:lnTo>
                      <a:pt x="205" y="789"/>
                    </a:lnTo>
                    <a:lnTo>
                      <a:pt x="207" y="788"/>
                    </a:lnTo>
                    <a:lnTo>
                      <a:pt x="209" y="784"/>
                    </a:lnTo>
                    <a:lnTo>
                      <a:pt x="209" y="783"/>
                    </a:lnTo>
                    <a:lnTo>
                      <a:pt x="207" y="779"/>
                    </a:lnTo>
                    <a:lnTo>
                      <a:pt x="207" y="778"/>
                    </a:lnTo>
                    <a:lnTo>
                      <a:pt x="207" y="762"/>
                    </a:lnTo>
                    <a:lnTo>
                      <a:pt x="209" y="755"/>
                    </a:lnTo>
                    <a:lnTo>
                      <a:pt x="213" y="742"/>
                    </a:lnTo>
                    <a:lnTo>
                      <a:pt x="214" y="736"/>
                    </a:lnTo>
                    <a:lnTo>
                      <a:pt x="213" y="732"/>
                    </a:lnTo>
                    <a:lnTo>
                      <a:pt x="211" y="729"/>
                    </a:lnTo>
                    <a:lnTo>
                      <a:pt x="208" y="729"/>
                    </a:lnTo>
                    <a:lnTo>
                      <a:pt x="197" y="729"/>
                    </a:lnTo>
                    <a:lnTo>
                      <a:pt x="196" y="727"/>
                    </a:lnTo>
                    <a:lnTo>
                      <a:pt x="195" y="720"/>
                    </a:lnTo>
                    <a:lnTo>
                      <a:pt x="196" y="713"/>
                    </a:lnTo>
                    <a:lnTo>
                      <a:pt x="194" y="712"/>
                    </a:lnTo>
                    <a:lnTo>
                      <a:pt x="187" y="708"/>
                    </a:lnTo>
                    <a:lnTo>
                      <a:pt x="186" y="706"/>
                    </a:lnTo>
                    <a:lnTo>
                      <a:pt x="184" y="702"/>
                    </a:lnTo>
                    <a:lnTo>
                      <a:pt x="184" y="698"/>
                    </a:lnTo>
                    <a:lnTo>
                      <a:pt x="187" y="695"/>
                    </a:lnTo>
                    <a:lnTo>
                      <a:pt x="188" y="694"/>
                    </a:lnTo>
                    <a:lnTo>
                      <a:pt x="196" y="686"/>
                    </a:lnTo>
                    <a:lnTo>
                      <a:pt x="204" y="682"/>
                    </a:lnTo>
                    <a:lnTo>
                      <a:pt x="205" y="683"/>
                    </a:lnTo>
                    <a:lnTo>
                      <a:pt x="208" y="682"/>
                    </a:lnTo>
                    <a:lnTo>
                      <a:pt x="208" y="685"/>
                    </a:lnTo>
                    <a:lnTo>
                      <a:pt x="212" y="682"/>
                    </a:lnTo>
                    <a:lnTo>
                      <a:pt x="213" y="683"/>
                    </a:lnTo>
                    <a:lnTo>
                      <a:pt x="214" y="685"/>
                    </a:lnTo>
                    <a:lnTo>
                      <a:pt x="217" y="677"/>
                    </a:lnTo>
                    <a:lnTo>
                      <a:pt x="216" y="674"/>
                    </a:lnTo>
                    <a:lnTo>
                      <a:pt x="218" y="674"/>
                    </a:lnTo>
                    <a:lnTo>
                      <a:pt x="220" y="670"/>
                    </a:lnTo>
                    <a:lnTo>
                      <a:pt x="221" y="670"/>
                    </a:lnTo>
                    <a:lnTo>
                      <a:pt x="226" y="665"/>
                    </a:lnTo>
                    <a:lnTo>
                      <a:pt x="228" y="664"/>
                    </a:lnTo>
                    <a:lnTo>
                      <a:pt x="229" y="659"/>
                    </a:lnTo>
                    <a:lnTo>
                      <a:pt x="230" y="656"/>
                    </a:lnTo>
                    <a:lnTo>
                      <a:pt x="232" y="656"/>
                    </a:lnTo>
                    <a:lnTo>
                      <a:pt x="234" y="653"/>
                    </a:lnTo>
                    <a:lnTo>
                      <a:pt x="225" y="649"/>
                    </a:lnTo>
                    <a:lnTo>
                      <a:pt x="218" y="644"/>
                    </a:lnTo>
                    <a:lnTo>
                      <a:pt x="217" y="643"/>
                    </a:lnTo>
                    <a:lnTo>
                      <a:pt x="211" y="635"/>
                    </a:lnTo>
                    <a:lnTo>
                      <a:pt x="209" y="632"/>
                    </a:lnTo>
                    <a:lnTo>
                      <a:pt x="205" y="627"/>
                    </a:lnTo>
                    <a:lnTo>
                      <a:pt x="199" y="617"/>
                    </a:lnTo>
                    <a:lnTo>
                      <a:pt x="199" y="615"/>
                    </a:lnTo>
                    <a:lnTo>
                      <a:pt x="201" y="613"/>
                    </a:lnTo>
                    <a:lnTo>
                      <a:pt x="204" y="610"/>
                    </a:lnTo>
                    <a:lnTo>
                      <a:pt x="207" y="606"/>
                    </a:lnTo>
                    <a:lnTo>
                      <a:pt x="207" y="601"/>
                    </a:lnTo>
                    <a:lnTo>
                      <a:pt x="209" y="597"/>
                    </a:lnTo>
                    <a:lnTo>
                      <a:pt x="208" y="594"/>
                    </a:lnTo>
                    <a:lnTo>
                      <a:pt x="207" y="593"/>
                    </a:lnTo>
                    <a:lnTo>
                      <a:pt x="204" y="593"/>
                    </a:lnTo>
                    <a:lnTo>
                      <a:pt x="200" y="596"/>
                    </a:lnTo>
                    <a:lnTo>
                      <a:pt x="191" y="597"/>
                    </a:lnTo>
                    <a:lnTo>
                      <a:pt x="190" y="598"/>
                    </a:lnTo>
                    <a:lnTo>
                      <a:pt x="188" y="605"/>
                    </a:lnTo>
                    <a:lnTo>
                      <a:pt x="187" y="606"/>
                    </a:lnTo>
                    <a:lnTo>
                      <a:pt x="180" y="606"/>
                    </a:lnTo>
                    <a:lnTo>
                      <a:pt x="174" y="606"/>
                    </a:lnTo>
                    <a:lnTo>
                      <a:pt x="171" y="610"/>
                    </a:lnTo>
                    <a:lnTo>
                      <a:pt x="169" y="611"/>
                    </a:lnTo>
                    <a:lnTo>
                      <a:pt x="166" y="611"/>
                    </a:lnTo>
                    <a:lnTo>
                      <a:pt x="163" y="610"/>
                    </a:lnTo>
                    <a:lnTo>
                      <a:pt x="162" y="610"/>
                    </a:lnTo>
                    <a:lnTo>
                      <a:pt x="161" y="613"/>
                    </a:lnTo>
                    <a:lnTo>
                      <a:pt x="158" y="615"/>
                    </a:lnTo>
                    <a:lnTo>
                      <a:pt x="153" y="618"/>
                    </a:lnTo>
                    <a:lnTo>
                      <a:pt x="149" y="623"/>
                    </a:lnTo>
                    <a:lnTo>
                      <a:pt x="141" y="628"/>
                    </a:lnTo>
                    <a:lnTo>
                      <a:pt x="137" y="627"/>
                    </a:lnTo>
                    <a:lnTo>
                      <a:pt x="128" y="635"/>
                    </a:lnTo>
                    <a:lnTo>
                      <a:pt x="124" y="636"/>
                    </a:lnTo>
                    <a:lnTo>
                      <a:pt x="119" y="639"/>
                    </a:lnTo>
                    <a:lnTo>
                      <a:pt x="115" y="639"/>
                    </a:lnTo>
                    <a:lnTo>
                      <a:pt x="112" y="636"/>
                    </a:lnTo>
                    <a:lnTo>
                      <a:pt x="110" y="636"/>
                    </a:lnTo>
                    <a:lnTo>
                      <a:pt x="94" y="643"/>
                    </a:lnTo>
                    <a:lnTo>
                      <a:pt x="89" y="643"/>
                    </a:lnTo>
                    <a:lnTo>
                      <a:pt x="88" y="643"/>
                    </a:lnTo>
                    <a:lnTo>
                      <a:pt x="84" y="641"/>
                    </a:lnTo>
                    <a:lnTo>
                      <a:pt x="81" y="641"/>
                    </a:lnTo>
                    <a:lnTo>
                      <a:pt x="78" y="643"/>
                    </a:lnTo>
                    <a:lnTo>
                      <a:pt x="71" y="645"/>
                    </a:lnTo>
                    <a:lnTo>
                      <a:pt x="69" y="647"/>
                    </a:lnTo>
                    <a:lnTo>
                      <a:pt x="65" y="649"/>
                    </a:lnTo>
                    <a:lnTo>
                      <a:pt x="61" y="648"/>
                    </a:lnTo>
                    <a:lnTo>
                      <a:pt x="59" y="652"/>
                    </a:lnTo>
                    <a:lnTo>
                      <a:pt x="52" y="668"/>
                    </a:lnTo>
                    <a:lnTo>
                      <a:pt x="47" y="673"/>
                    </a:lnTo>
                    <a:lnTo>
                      <a:pt x="40" y="681"/>
                    </a:lnTo>
                    <a:lnTo>
                      <a:pt x="36" y="683"/>
                    </a:lnTo>
                    <a:lnTo>
                      <a:pt x="30" y="683"/>
                    </a:lnTo>
                    <a:lnTo>
                      <a:pt x="21" y="681"/>
                    </a:lnTo>
                    <a:lnTo>
                      <a:pt x="14" y="681"/>
                    </a:lnTo>
                    <a:lnTo>
                      <a:pt x="16" y="670"/>
                    </a:lnTo>
                    <a:lnTo>
                      <a:pt x="17" y="668"/>
                    </a:lnTo>
                    <a:lnTo>
                      <a:pt x="17" y="664"/>
                    </a:lnTo>
                    <a:lnTo>
                      <a:pt x="18" y="661"/>
                    </a:lnTo>
                    <a:lnTo>
                      <a:pt x="21" y="659"/>
                    </a:lnTo>
                    <a:lnTo>
                      <a:pt x="23" y="656"/>
                    </a:lnTo>
                    <a:lnTo>
                      <a:pt x="25" y="653"/>
                    </a:lnTo>
                    <a:lnTo>
                      <a:pt x="25" y="649"/>
                    </a:lnTo>
                    <a:lnTo>
                      <a:pt x="25" y="647"/>
                    </a:lnTo>
                    <a:lnTo>
                      <a:pt x="26" y="644"/>
                    </a:lnTo>
                    <a:lnTo>
                      <a:pt x="27" y="641"/>
                    </a:lnTo>
                    <a:lnTo>
                      <a:pt x="30" y="639"/>
                    </a:lnTo>
                    <a:lnTo>
                      <a:pt x="31" y="635"/>
                    </a:lnTo>
                    <a:lnTo>
                      <a:pt x="33" y="632"/>
                    </a:lnTo>
                    <a:lnTo>
                      <a:pt x="33" y="630"/>
                    </a:lnTo>
                    <a:lnTo>
                      <a:pt x="33" y="627"/>
                    </a:lnTo>
                    <a:lnTo>
                      <a:pt x="31" y="623"/>
                    </a:lnTo>
                    <a:lnTo>
                      <a:pt x="31" y="621"/>
                    </a:lnTo>
                    <a:lnTo>
                      <a:pt x="33" y="618"/>
                    </a:lnTo>
                    <a:lnTo>
                      <a:pt x="33" y="615"/>
                    </a:lnTo>
                    <a:lnTo>
                      <a:pt x="34" y="611"/>
                    </a:lnTo>
                    <a:lnTo>
                      <a:pt x="34" y="609"/>
                    </a:lnTo>
                    <a:lnTo>
                      <a:pt x="34" y="606"/>
                    </a:lnTo>
                    <a:lnTo>
                      <a:pt x="35" y="604"/>
                    </a:lnTo>
                    <a:lnTo>
                      <a:pt x="36" y="601"/>
                    </a:lnTo>
                    <a:lnTo>
                      <a:pt x="36" y="597"/>
                    </a:lnTo>
                    <a:lnTo>
                      <a:pt x="36" y="594"/>
                    </a:lnTo>
                    <a:lnTo>
                      <a:pt x="39" y="592"/>
                    </a:lnTo>
                    <a:lnTo>
                      <a:pt x="40" y="590"/>
                    </a:lnTo>
                    <a:lnTo>
                      <a:pt x="42" y="589"/>
                    </a:lnTo>
                    <a:lnTo>
                      <a:pt x="44" y="589"/>
                    </a:lnTo>
                    <a:lnTo>
                      <a:pt x="46" y="588"/>
                    </a:lnTo>
                    <a:lnTo>
                      <a:pt x="48" y="588"/>
                    </a:lnTo>
                    <a:lnTo>
                      <a:pt x="50" y="587"/>
                    </a:lnTo>
                    <a:lnTo>
                      <a:pt x="52" y="587"/>
                    </a:lnTo>
                    <a:lnTo>
                      <a:pt x="53" y="585"/>
                    </a:lnTo>
                    <a:lnTo>
                      <a:pt x="56" y="585"/>
                    </a:lnTo>
                    <a:lnTo>
                      <a:pt x="57" y="584"/>
                    </a:lnTo>
                    <a:lnTo>
                      <a:pt x="60" y="584"/>
                    </a:lnTo>
                    <a:lnTo>
                      <a:pt x="61" y="583"/>
                    </a:lnTo>
                    <a:lnTo>
                      <a:pt x="64" y="583"/>
                    </a:lnTo>
                    <a:lnTo>
                      <a:pt x="65" y="581"/>
                    </a:lnTo>
                    <a:lnTo>
                      <a:pt x="67" y="581"/>
                    </a:lnTo>
                    <a:lnTo>
                      <a:pt x="68" y="580"/>
                    </a:lnTo>
                    <a:lnTo>
                      <a:pt x="69" y="579"/>
                    </a:lnTo>
                    <a:lnTo>
                      <a:pt x="71" y="577"/>
                    </a:lnTo>
                    <a:lnTo>
                      <a:pt x="71" y="575"/>
                    </a:lnTo>
                    <a:lnTo>
                      <a:pt x="72" y="573"/>
                    </a:lnTo>
                    <a:lnTo>
                      <a:pt x="73" y="571"/>
                    </a:lnTo>
                    <a:lnTo>
                      <a:pt x="74" y="569"/>
                    </a:lnTo>
                    <a:lnTo>
                      <a:pt x="76" y="568"/>
                    </a:lnTo>
                    <a:lnTo>
                      <a:pt x="77" y="567"/>
                    </a:lnTo>
                    <a:lnTo>
                      <a:pt x="78" y="566"/>
                    </a:lnTo>
                    <a:lnTo>
                      <a:pt x="80" y="564"/>
                    </a:lnTo>
                    <a:lnTo>
                      <a:pt x="81" y="564"/>
                    </a:lnTo>
                    <a:lnTo>
                      <a:pt x="82" y="563"/>
                    </a:lnTo>
                    <a:lnTo>
                      <a:pt x="84" y="562"/>
                    </a:lnTo>
                    <a:lnTo>
                      <a:pt x="85" y="560"/>
                    </a:lnTo>
                    <a:lnTo>
                      <a:pt x="86" y="558"/>
                    </a:lnTo>
                    <a:lnTo>
                      <a:pt x="88" y="558"/>
                    </a:lnTo>
                    <a:lnTo>
                      <a:pt x="90" y="556"/>
                    </a:lnTo>
                    <a:lnTo>
                      <a:pt x="91" y="556"/>
                    </a:lnTo>
                    <a:lnTo>
                      <a:pt x="94" y="555"/>
                    </a:lnTo>
                    <a:lnTo>
                      <a:pt x="95" y="555"/>
                    </a:lnTo>
                    <a:lnTo>
                      <a:pt x="98" y="555"/>
                    </a:lnTo>
                    <a:lnTo>
                      <a:pt x="101" y="555"/>
                    </a:lnTo>
                    <a:lnTo>
                      <a:pt x="103" y="556"/>
                    </a:lnTo>
                    <a:lnTo>
                      <a:pt x="105" y="556"/>
                    </a:lnTo>
                    <a:lnTo>
                      <a:pt x="107" y="555"/>
                    </a:lnTo>
                    <a:lnTo>
                      <a:pt x="107" y="554"/>
                    </a:lnTo>
                    <a:lnTo>
                      <a:pt x="107" y="551"/>
                    </a:lnTo>
                    <a:lnTo>
                      <a:pt x="107" y="550"/>
                    </a:lnTo>
                    <a:lnTo>
                      <a:pt x="108" y="549"/>
                    </a:lnTo>
                    <a:lnTo>
                      <a:pt x="110" y="547"/>
                    </a:lnTo>
                    <a:lnTo>
                      <a:pt x="112" y="546"/>
                    </a:lnTo>
                    <a:lnTo>
                      <a:pt x="114" y="545"/>
                    </a:lnTo>
                    <a:lnTo>
                      <a:pt x="114" y="543"/>
                    </a:lnTo>
                    <a:lnTo>
                      <a:pt x="114" y="541"/>
                    </a:lnTo>
                    <a:lnTo>
                      <a:pt x="114" y="538"/>
                    </a:lnTo>
                    <a:lnTo>
                      <a:pt x="112" y="537"/>
                    </a:lnTo>
                    <a:lnTo>
                      <a:pt x="111" y="535"/>
                    </a:lnTo>
                    <a:lnTo>
                      <a:pt x="110" y="534"/>
                    </a:lnTo>
                    <a:lnTo>
                      <a:pt x="110" y="532"/>
                    </a:lnTo>
                    <a:lnTo>
                      <a:pt x="110" y="529"/>
                    </a:lnTo>
                    <a:lnTo>
                      <a:pt x="110" y="528"/>
                    </a:lnTo>
                    <a:lnTo>
                      <a:pt x="108" y="526"/>
                    </a:lnTo>
                    <a:lnTo>
                      <a:pt x="107" y="524"/>
                    </a:lnTo>
                    <a:lnTo>
                      <a:pt x="107" y="522"/>
                    </a:lnTo>
                    <a:lnTo>
                      <a:pt x="108" y="521"/>
                    </a:lnTo>
                    <a:lnTo>
                      <a:pt x="110" y="518"/>
                    </a:lnTo>
                    <a:lnTo>
                      <a:pt x="110" y="517"/>
                    </a:lnTo>
                    <a:lnTo>
                      <a:pt x="111" y="515"/>
                    </a:lnTo>
                    <a:lnTo>
                      <a:pt x="112" y="513"/>
                    </a:lnTo>
                    <a:lnTo>
                      <a:pt x="114" y="512"/>
                    </a:lnTo>
                    <a:lnTo>
                      <a:pt x="116" y="512"/>
                    </a:lnTo>
                    <a:lnTo>
                      <a:pt x="118" y="512"/>
                    </a:lnTo>
                    <a:lnTo>
                      <a:pt x="119" y="511"/>
                    </a:lnTo>
                    <a:lnTo>
                      <a:pt x="120" y="508"/>
                    </a:lnTo>
                    <a:lnTo>
                      <a:pt x="120" y="505"/>
                    </a:lnTo>
                    <a:lnTo>
                      <a:pt x="122" y="505"/>
                    </a:lnTo>
                    <a:lnTo>
                      <a:pt x="124" y="505"/>
                    </a:lnTo>
                    <a:lnTo>
                      <a:pt x="127" y="504"/>
                    </a:lnTo>
                    <a:lnTo>
                      <a:pt x="128" y="504"/>
                    </a:lnTo>
                    <a:lnTo>
                      <a:pt x="129" y="503"/>
                    </a:lnTo>
                    <a:lnTo>
                      <a:pt x="131" y="501"/>
                    </a:lnTo>
                    <a:lnTo>
                      <a:pt x="132" y="500"/>
                    </a:lnTo>
                    <a:lnTo>
                      <a:pt x="133" y="499"/>
                    </a:lnTo>
                    <a:lnTo>
                      <a:pt x="135" y="497"/>
                    </a:lnTo>
                    <a:lnTo>
                      <a:pt x="136" y="496"/>
                    </a:lnTo>
                    <a:lnTo>
                      <a:pt x="137" y="495"/>
                    </a:lnTo>
                    <a:lnTo>
                      <a:pt x="137" y="492"/>
                    </a:lnTo>
                    <a:lnTo>
                      <a:pt x="137" y="490"/>
                    </a:lnTo>
                    <a:lnTo>
                      <a:pt x="139" y="488"/>
                    </a:lnTo>
                    <a:lnTo>
                      <a:pt x="140" y="487"/>
                    </a:lnTo>
                    <a:lnTo>
                      <a:pt x="141" y="486"/>
                    </a:lnTo>
                    <a:lnTo>
                      <a:pt x="142" y="484"/>
                    </a:lnTo>
                    <a:lnTo>
                      <a:pt x="145" y="484"/>
                    </a:lnTo>
                    <a:lnTo>
                      <a:pt x="148" y="484"/>
                    </a:lnTo>
                    <a:lnTo>
                      <a:pt x="149" y="486"/>
                    </a:lnTo>
                    <a:lnTo>
                      <a:pt x="150" y="487"/>
                    </a:lnTo>
                    <a:lnTo>
                      <a:pt x="152" y="488"/>
                    </a:lnTo>
                    <a:lnTo>
                      <a:pt x="153" y="490"/>
                    </a:lnTo>
                    <a:lnTo>
                      <a:pt x="154" y="490"/>
                    </a:lnTo>
                    <a:lnTo>
                      <a:pt x="157" y="491"/>
                    </a:lnTo>
                    <a:lnTo>
                      <a:pt x="160" y="490"/>
                    </a:lnTo>
                    <a:lnTo>
                      <a:pt x="161" y="490"/>
                    </a:lnTo>
                    <a:lnTo>
                      <a:pt x="162" y="488"/>
                    </a:lnTo>
                    <a:lnTo>
                      <a:pt x="165" y="488"/>
                    </a:lnTo>
                    <a:lnTo>
                      <a:pt x="167" y="490"/>
                    </a:lnTo>
                    <a:lnTo>
                      <a:pt x="169" y="490"/>
                    </a:lnTo>
                    <a:lnTo>
                      <a:pt x="170" y="491"/>
                    </a:lnTo>
                    <a:lnTo>
                      <a:pt x="173" y="491"/>
                    </a:lnTo>
                    <a:lnTo>
                      <a:pt x="174" y="491"/>
                    </a:lnTo>
                    <a:lnTo>
                      <a:pt x="175" y="488"/>
                    </a:lnTo>
                    <a:lnTo>
                      <a:pt x="175" y="486"/>
                    </a:lnTo>
                    <a:lnTo>
                      <a:pt x="177" y="484"/>
                    </a:lnTo>
                    <a:lnTo>
                      <a:pt x="178" y="483"/>
                    </a:lnTo>
                    <a:lnTo>
                      <a:pt x="180" y="483"/>
                    </a:lnTo>
                    <a:lnTo>
                      <a:pt x="182" y="482"/>
                    </a:lnTo>
                    <a:lnTo>
                      <a:pt x="183" y="480"/>
                    </a:lnTo>
                    <a:lnTo>
                      <a:pt x="183" y="478"/>
                    </a:lnTo>
                    <a:lnTo>
                      <a:pt x="183" y="475"/>
                    </a:lnTo>
                    <a:lnTo>
                      <a:pt x="184" y="474"/>
                    </a:lnTo>
                    <a:lnTo>
                      <a:pt x="186" y="474"/>
                    </a:lnTo>
                    <a:lnTo>
                      <a:pt x="188" y="473"/>
                    </a:lnTo>
                    <a:lnTo>
                      <a:pt x="191" y="473"/>
                    </a:lnTo>
                    <a:lnTo>
                      <a:pt x="192" y="471"/>
                    </a:lnTo>
                    <a:lnTo>
                      <a:pt x="194" y="470"/>
                    </a:lnTo>
                    <a:lnTo>
                      <a:pt x="192" y="467"/>
                    </a:lnTo>
                    <a:lnTo>
                      <a:pt x="192" y="466"/>
                    </a:lnTo>
                    <a:lnTo>
                      <a:pt x="191" y="465"/>
                    </a:lnTo>
                    <a:lnTo>
                      <a:pt x="190" y="463"/>
                    </a:lnTo>
                    <a:lnTo>
                      <a:pt x="190" y="461"/>
                    </a:lnTo>
                    <a:lnTo>
                      <a:pt x="190" y="460"/>
                    </a:lnTo>
                    <a:lnTo>
                      <a:pt x="190" y="457"/>
                    </a:lnTo>
                    <a:lnTo>
                      <a:pt x="190" y="456"/>
                    </a:lnTo>
                    <a:lnTo>
                      <a:pt x="188" y="453"/>
                    </a:lnTo>
                    <a:lnTo>
                      <a:pt x="187" y="452"/>
                    </a:lnTo>
                    <a:lnTo>
                      <a:pt x="186" y="450"/>
                    </a:lnTo>
                    <a:lnTo>
                      <a:pt x="184" y="449"/>
                    </a:lnTo>
                    <a:lnTo>
                      <a:pt x="183" y="448"/>
                    </a:lnTo>
                    <a:lnTo>
                      <a:pt x="183" y="446"/>
                    </a:lnTo>
                    <a:lnTo>
                      <a:pt x="183" y="444"/>
                    </a:lnTo>
                    <a:lnTo>
                      <a:pt x="182" y="443"/>
                    </a:lnTo>
                    <a:lnTo>
                      <a:pt x="180" y="441"/>
                    </a:lnTo>
                    <a:lnTo>
                      <a:pt x="178" y="440"/>
                    </a:lnTo>
                    <a:lnTo>
                      <a:pt x="175" y="440"/>
                    </a:lnTo>
                    <a:lnTo>
                      <a:pt x="173" y="440"/>
                    </a:lnTo>
                    <a:lnTo>
                      <a:pt x="171" y="439"/>
                    </a:lnTo>
                    <a:lnTo>
                      <a:pt x="170" y="437"/>
                    </a:lnTo>
                    <a:lnTo>
                      <a:pt x="169" y="436"/>
                    </a:lnTo>
                    <a:lnTo>
                      <a:pt x="167" y="435"/>
                    </a:lnTo>
                    <a:lnTo>
                      <a:pt x="166" y="435"/>
                    </a:lnTo>
                    <a:lnTo>
                      <a:pt x="163" y="433"/>
                    </a:lnTo>
                    <a:lnTo>
                      <a:pt x="162" y="432"/>
                    </a:lnTo>
                    <a:lnTo>
                      <a:pt x="162" y="431"/>
                    </a:lnTo>
                    <a:lnTo>
                      <a:pt x="161" y="428"/>
                    </a:lnTo>
                    <a:lnTo>
                      <a:pt x="161" y="427"/>
                    </a:lnTo>
                    <a:lnTo>
                      <a:pt x="162" y="424"/>
                    </a:lnTo>
                    <a:lnTo>
                      <a:pt x="162" y="423"/>
                    </a:lnTo>
                    <a:lnTo>
                      <a:pt x="162" y="420"/>
                    </a:lnTo>
                    <a:lnTo>
                      <a:pt x="162" y="419"/>
                    </a:lnTo>
                    <a:lnTo>
                      <a:pt x="161" y="416"/>
                    </a:lnTo>
                    <a:lnTo>
                      <a:pt x="160" y="416"/>
                    </a:lnTo>
                    <a:lnTo>
                      <a:pt x="158" y="415"/>
                    </a:lnTo>
                    <a:lnTo>
                      <a:pt x="157" y="414"/>
                    </a:lnTo>
                    <a:lnTo>
                      <a:pt x="156" y="411"/>
                    </a:lnTo>
                    <a:lnTo>
                      <a:pt x="156" y="410"/>
                    </a:lnTo>
                    <a:lnTo>
                      <a:pt x="154" y="407"/>
                    </a:lnTo>
                    <a:lnTo>
                      <a:pt x="154" y="405"/>
                    </a:lnTo>
                    <a:lnTo>
                      <a:pt x="154" y="403"/>
                    </a:lnTo>
                    <a:lnTo>
                      <a:pt x="154" y="401"/>
                    </a:lnTo>
                    <a:lnTo>
                      <a:pt x="153" y="399"/>
                    </a:lnTo>
                    <a:lnTo>
                      <a:pt x="152" y="398"/>
                    </a:lnTo>
                    <a:lnTo>
                      <a:pt x="150" y="397"/>
                    </a:lnTo>
                    <a:lnTo>
                      <a:pt x="149" y="395"/>
                    </a:lnTo>
                    <a:lnTo>
                      <a:pt x="146" y="394"/>
                    </a:lnTo>
                    <a:lnTo>
                      <a:pt x="145" y="394"/>
                    </a:lnTo>
                    <a:lnTo>
                      <a:pt x="144" y="393"/>
                    </a:lnTo>
                    <a:lnTo>
                      <a:pt x="142" y="391"/>
                    </a:lnTo>
                    <a:lnTo>
                      <a:pt x="141" y="390"/>
                    </a:lnTo>
                    <a:lnTo>
                      <a:pt x="141" y="388"/>
                    </a:lnTo>
                    <a:lnTo>
                      <a:pt x="141" y="385"/>
                    </a:lnTo>
                    <a:lnTo>
                      <a:pt x="140" y="382"/>
                    </a:lnTo>
                    <a:lnTo>
                      <a:pt x="140" y="381"/>
                    </a:lnTo>
                    <a:lnTo>
                      <a:pt x="139" y="380"/>
                    </a:lnTo>
                    <a:lnTo>
                      <a:pt x="137" y="377"/>
                    </a:lnTo>
                    <a:lnTo>
                      <a:pt x="136" y="377"/>
                    </a:lnTo>
                    <a:lnTo>
                      <a:pt x="136" y="374"/>
                    </a:lnTo>
                    <a:lnTo>
                      <a:pt x="133" y="374"/>
                    </a:lnTo>
                    <a:lnTo>
                      <a:pt x="132" y="372"/>
                    </a:lnTo>
                    <a:lnTo>
                      <a:pt x="131" y="372"/>
                    </a:lnTo>
                    <a:lnTo>
                      <a:pt x="129" y="371"/>
                    </a:lnTo>
                    <a:lnTo>
                      <a:pt x="129" y="368"/>
                    </a:lnTo>
                    <a:lnTo>
                      <a:pt x="129" y="367"/>
                    </a:lnTo>
                    <a:lnTo>
                      <a:pt x="131" y="365"/>
                    </a:lnTo>
                    <a:lnTo>
                      <a:pt x="133" y="365"/>
                    </a:lnTo>
                    <a:lnTo>
                      <a:pt x="136" y="365"/>
                    </a:lnTo>
                    <a:lnTo>
                      <a:pt x="137" y="365"/>
                    </a:lnTo>
                    <a:lnTo>
                      <a:pt x="140" y="365"/>
                    </a:lnTo>
                    <a:lnTo>
                      <a:pt x="142" y="365"/>
                    </a:lnTo>
                    <a:lnTo>
                      <a:pt x="145" y="365"/>
                    </a:lnTo>
                    <a:lnTo>
                      <a:pt x="146" y="364"/>
                    </a:lnTo>
                    <a:lnTo>
                      <a:pt x="149" y="364"/>
                    </a:lnTo>
                    <a:lnTo>
                      <a:pt x="149" y="361"/>
                    </a:lnTo>
                    <a:lnTo>
                      <a:pt x="149" y="359"/>
                    </a:lnTo>
                    <a:lnTo>
                      <a:pt x="149" y="357"/>
                    </a:lnTo>
                    <a:lnTo>
                      <a:pt x="150" y="356"/>
                    </a:lnTo>
                    <a:lnTo>
                      <a:pt x="153" y="356"/>
                    </a:lnTo>
                    <a:lnTo>
                      <a:pt x="154" y="355"/>
                    </a:lnTo>
                    <a:lnTo>
                      <a:pt x="157" y="354"/>
                    </a:lnTo>
                    <a:lnTo>
                      <a:pt x="158" y="354"/>
                    </a:lnTo>
                    <a:lnTo>
                      <a:pt x="161" y="352"/>
                    </a:lnTo>
                    <a:lnTo>
                      <a:pt x="162" y="351"/>
                    </a:lnTo>
                    <a:lnTo>
                      <a:pt x="163" y="351"/>
                    </a:lnTo>
                    <a:lnTo>
                      <a:pt x="166" y="350"/>
                    </a:lnTo>
                    <a:lnTo>
                      <a:pt x="167" y="350"/>
                    </a:lnTo>
                    <a:lnTo>
                      <a:pt x="169" y="350"/>
                    </a:lnTo>
                    <a:lnTo>
                      <a:pt x="167" y="347"/>
                    </a:lnTo>
                    <a:lnTo>
                      <a:pt x="166" y="344"/>
                    </a:lnTo>
                    <a:lnTo>
                      <a:pt x="163" y="342"/>
                    </a:lnTo>
                    <a:lnTo>
                      <a:pt x="161" y="339"/>
                    </a:lnTo>
                    <a:lnTo>
                      <a:pt x="161" y="336"/>
                    </a:lnTo>
                    <a:lnTo>
                      <a:pt x="161" y="334"/>
                    </a:lnTo>
                    <a:lnTo>
                      <a:pt x="161" y="331"/>
                    </a:lnTo>
                    <a:lnTo>
                      <a:pt x="160" y="327"/>
                    </a:lnTo>
                    <a:lnTo>
                      <a:pt x="160" y="325"/>
                    </a:lnTo>
                    <a:lnTo>
                      <a:pt x="160" y="322"/>
                    </a:lnTo>
                    <a:lnTo>
                      <a:pt x="161" y="319"/>
                    </a:lnTo>
                    <a:lnTo>
                      <a:pt x="158" y="317"/>
                    </a:lnTo>
                    <a:lnTo>
                      <a:pt x="156" y="316"/>
                    </a:lnTo>
                    <a:lnTo>
                      <a:pt x="153" y="312"/>
                    </a:lnTo>
                    <a:lnTo>
                      <a:pt x="153" y="309"/>
                    </a:lnTo>
                    <a:lnTo>
                      <a:pt x="152" y="306"/>
                    </a:lnTo>
                    <a:lnTo>
                      <a:pt x="150" y="304"/>
                    </a:lnTo>
                    <a:lnTo>
                      <a:pt x="148" y="304"/>
                    </a:lnTo>
                    <a:lnTo>
                      <a:pt x="145" y="301"/>
                    </a:lnTo>
                    <a:lnTo>
                      <a:pt x="144" y="299"/>
                    </a:lnTo>
                    <a:lnTo>
                      <a:pt x="142" y="296"/>
                    </a:lnTo>
                    <a:lnTo>
                      <a:pt x="140" y="295"/>
                    </a:lnTo>
                    <a:lnTo>
                      <a:pt x="136" y="295"/>
                    </a:lnTo>
                    <a:lnTo>
                      <a:pt x="133" y="295"/>
                    </a:lnTo>
                    <a:lnTo>
                      <a:pt x="131" y="296"/>
                    </a:lnTo>
                    <a:lnTo>
                      <a:pt x="127" y="295"/>
                    </a:lnTo>
                    <a:lnTo>
                      <a:pt x="124" y="292"/>
                    </a:lnTo>
                    <a:lnTo>
                      <a:pt x="122" y="291"/>
                    </a:lnTo>
                    <a:lnTo>
                      <a:pt x="119" y="289"/>
                    </a:lnTo>
                    <a:lnTo>
                      <a:pt x="116" y="288"/>
                    </a:lnTo>
                    <a:lnTo>
                      <a:pt x="112" y="287"/>
                    </a:lnTo>
                    <a:lnTo>
                      <a:pt x="111" y="284"/>
                    </a:lnTo>
                    <a:lnTo>
                      <a:pt x="110" y="282"/>
                    </a:lnTo>
                    <a:lnTo>
                      <a:pt x="107" y="279"/>
                    </a:lnTo>
                    <a:lnTo>
                      <a:pt x="103" y="280"/>
                    </a:lnTo>
                    <a:lnTo>
                      <a:pt x="103" y="283"/>
                    </a:lnTo>
                    <a:lnTo>
                      <a:pt x="102" y="285"/>
                    </a:lnTo>
                    <a:lnTo>
                      <a:pt x="102" y="289"/>
                    </a:lnTo>
                    <a:lnTo>
                      <a:pt x="99" y="291"/>
                    </a:lnTo>
                    <a:lnTo>
                      <a:pt x="97" y="292"/>
                    </a:lnTo>
                    <a:lnTo>
                      <a:pt x="94" y="295"/>
                    </a:lnTo>
                    <a:lnTo>
                      <a:pt x="91" y="296"/>
                    </a:lnTo>
                    <a:lnTo>
                      <a:pt x="88" y="299"/>
                    </a:lnTo>
                    <a:lnTo>
                      <a:pt x="85" y="301"/>
                    </a:lnTo>
                    <a:lnTo>
                      <a:pt x="82" y="305"/>
                    </a:lnTo>
                    <a:lnTo>
                      <a:pt x="81" y="308"/>
                    </a:lnTo>
                    <a:lnTo>
                      <a:pt x="78" y="310"/>
                    </a:lnTo>
                    <a:lnTo>
                      <a:pt x="76" y="313"/>
                    </a:lnTo>
                    <a:lnTo>
                      <a:pt x="73" y="316"/>
                    </a:lnTo>
                    <a:lnTo>
                      <a:pt x="71" y="319"/>
                    </a:lnTo>
                    <a:lnTo>
                      <a:pt x="69" y="322"/>
                    </a:lnTo>
                    <a:lnTo>
                      <a:pt x="68" y="325"/>
                    </a:lnTo>
                    <a:lnTo>
                      <a:pt x="65" y="326"/>
                    </a:lnTo>
                    <a:lnTo>
                      <a:pt x="61" y="326"/>
                    </a:lnTo>
                    <a:lnTo>
                      <a:pt x="59" y="327"/>
                    </a:lnTo>
                    <a:lnTo>
                      <a:pt x="56" y="327"/>
                    </a:lnTo>
                    <a:lnTo>
                      <a:pt x="53" y="327"/>
                    </a:lnTo>
                    <a:lnTo>
                      <a:pt x="50" y="327"/>
                    </a:lnTo>
                    <a:lnTo>
                      <a:pt x="47" y="327"/>
                    </a:lnTo>
                    <a:lnTo>
                      <a:pt x="44" y="327"/>
                    </a:lnTo>
                    <a:lnTo>
                      <a:pt x="42" y="329"/>
                    </a:lnTo>
                    <a:lnTo>
                      <a:pt x="39" y="327"/>
                    </a:lnTo>
                    <a:lnTo>
                      <a:pt x="35" y="327"/>
                    </a:lnTo>
                    <a:lnTo>
                      <a:pt x="33" y="325"/>
                    </a:lnTo>
                    <a:lnTo>
                      <a:pt x="31" y="323"/>
                    </a:lnTo>
                    <a:lnTo>
                      <a:pt x="30" y="322"/>
                    </a:lnTo>
                    <a:lnTo>
                      <a:pt x="27" y="321"/>
                    </a:lnTo>
                    <a:lnTo>
                      <a:pt x="25" y="321"/>
                    </a:lnTo>
                    <a:lnTo>
                      <a:pt x="23" y="321"/>
                    </a:lnTo>
                    <a:lnTo>
                      <a:pt x="0" y="312"/>
                    </a:lnTo>
                    <a:lnTo>
                      <a:pt x="2" y="310"/>
                    </a:lnTo>
                    <a:lnTo>
                      <a:pt x="4" y="310"/>
                    </a:lnTo>
                    <a:lnTo>
                      <a:pt x="5" y="309"/>
                    </a:lnTo>
                    <a:lnTo>
                      <a:pt x="6" y="308"/>
                    </a:lnTo>
                    <a:lnTo>
                      <a:pt x="6" y="305"/>
                    </a:lnTo>
                    <a:lnTo>
                      <a:pt x="6" y="302"/>
                    </a:lnTo>
                    <a:lnTo>
                      <a:pt x="5" y="301"/>
                    </a:lnTo>
                    <a:lnTo>
                      <a:pt x="5" y="300"/>
                    </a:lnTo>
                    <a:lnTo>
                      <a:pt x="5" y="297"/>
                    </a:lnTo>
                    <a:lnTo>
                      <a:pt x="6" y="296"/>
                    </a:lnTo>
                    <a:lnTo>
                      <a:pt x="9" y="296"/>
                    </a:lnTo>
                    <a:lnTo>
                      <a:pt x="10" y="295"/>
                    </a:lnTo>
                    <a:lnTo>
                      <a:pt x="12" y="293"/>
                    </a:lnTo>
                    <a:lnTo>
                      <a:pt x="13" y="292"/>
                    </a:lnTo>
                    <a:lnTo>
                      <a:pt x="13" y="289"/>
                    </a:lnTo>
                    <a:lnTo>
                      <a:pt x="14" y="288"/>
                    </a:lnTo>
                    <a:lnTo>
                      <a:pt x="16" y="287"/>
                    </a:lnTo>
                    <a:lnTo>
                      <a:pt x="16" y="284"/>
                    </a:lnTo>
                    <a:lnTo>
                      <a:pt x="17" y="283"/>
                    </a:lnTo>
                    <a:lnTo>
                      <a:pt x="17" y="280"/>
                    </a:lnTo>
                    <a:lnTo>
                      <a:pt x="18" y="279"/>
                    </a:lnTo>
                    <a:lnTo>
                      <a:pt x="19" y="278"/>
                    </a:lnTo>
                    <a:lnTo>
                      <a:pt x="21" y="276"/>
                    </a:lnTo>
                    <a:lnTo>
                      <a:pt x="22" y="274"/>
                    </a:lnTo>
                    <a:lnTo>
                      <a:pt x="22" y="272"/>
                    </a:lnTo>
                    <a:lnTo>
                      <a:pt x="22" y="270"/>
                    </a:lnTo>
                    <a:lnTo>
                      <a:pt x="21" y="268"/>
                    </a:lnTo>
                    <a:lnTo>
                      <a:pt x="22" y="266"/>
                    </a:lnTo>
                    <a:lnTo>
                      <a:pt x="22" y="264"/>
                    </a:lnTo>
                    <a:lnTo>
                      <a:pt x="23" y="263"/>
                    </a:lnTo>
                    <a:lnTo>
                      <a:pt x="25" y="262"/>
                    </a:lnTo>
                    <a:lnTo>
                      <a:pt x="27" y="261"/>
                    </a:lnTo>
                    <a:lnTo>
                      <a:pt x="27" y="259"/>
                    </a:lnTo>
                    <a:lnTo>
                      <a:pt x="29" y="258"/>
                    </a:lnTo>
                    <a:lnTo>
                      <a:pt x="31" y="257"/>
                    </a:lnTo>
                    <a:lnTo>
                      <a:pt x="33" y="255"/>
                    </a:lnTo>
                    <a:lnTo>
                      <a:pt x="34" y="254"/>
                    </a:lnTo>
                    <a:lnTo>
                      <a:pt x="35" y="253"/>
                    </a:lnTo>
                    <a:lnTo>
                      <a:pt x="38" y="253"/>
                    </a:lnTo>
                    <a:lnTo>
                      <a:pt x="39" y="251"/>
                    </a:lnTo>
                    <a:lnTo>
                      <a:pt x="40" y="251"/>
                    </a:lnTo>
                    <a:lnTo>
                      <a:pt x="42" y="250"/>
                    </a:lnTo>
                    <a:lnTo>
                      <a:pt x="43" y="247"/>
                    </a:lnTo>
                    <a:lnTo>
                      <a:pt x="43" y="246"/>
                    </a:lnTo>
                    <a:lnTo>
                      <a:pt x="44" y="245"/>
                    </a:lnTo>
                    <a:lnTo>
                      <a:pt x="46" y="244"/>
                    </a:lnTo>
                    <a:lnTo>
                      <a:pt x="47" y="242"/>
                    </a:lnTo>
                    <a:lnTo>
                      <a:pt x="48" y="240"/>
                    </a:lnTo>
                    <a:lnTo>
                      <a:pt x="50" y="238"/>
                    </a:lnTo>
                    <a:lnTo>
                      <a:pt x="51" y="238"/>
                    </a:lnTo>
                    <a:lnTo>
                      <a:pt x="53" y="237"/>
                    </a:lnTo>
                    <a:lnTo>
                      <a:pt x="55" y="236"/>
                    </a:lnTo>
                    <a:lnTo>
                      <a:pt x="56" y="234"/>
                    </a:lnTo>
                    <a:lnTo>
                      <a:pt x="56" y="233"/>
                    </a:lnTo>
                    <a:lnTo>
                      <a:pt x="57" y="232"/>
                    </a:lnTo>
                    <a:lnTo>
                      <a:pt x="57" y="229"/>
                    </a:lnTo>
                    <a:lnTo>
                      <a:pt x="59" y="228"/>
                    </a:lnTo>
                    <a:lnTo>
                      <a:pt x="60" y="225"/>
                    </a:lnTo>
                    <a:lnTo>
                      <a:pt x="60" y="224"/>
                    </a:lnTo>
                    <a:lnTo>
                      <a:pt x="61" y="223"/>
                    </a:lnTo>
                    <a:lnTo>
                      <a:pt x="64" y="223"/>
                    </a:lnTo>
                    <a:lnTo>
                      <a:pt x="65" y="221"/>
                    </a:lnTo>
                    <a:lnTo>
                      <a:pt x="67" y="220"/>
                    </a:lnTo>
                    <a:lnTo>
                      <a:pt x="69" y="220"/>
                    </a:lnTo>
                    <a:lnTo>
                      <a:pt x="71" y="217"/>
                    </a:lnTo>
                    <a:lnTo>
                      <a:pt x="71" y="216"/>
                    </a:lnTo>
                    <a:lnTo>
                      <a:pt x="71" y="213"/>
                    </a:lnTo>
                    <a:lnTo>
                      <a:pt x="72" y="212"/>
                    </a:lnTo>
                    <a:lnTo>
                      <a:pt x="73" y="211"/>
                    </a:lnTo>
                    <a:lnTo>
                      <a:pt x="73" y="208"/>
                    </a:lnTo>
                    <a:lnTo>
                      <a:pt x="74" y="207"/>
                    </a:lnTo>
                    <a:lnTo>
                      <a:pt x="77" y="207"/>
                    </a:lnTo>
                    <a:lnTo>
                      <a:pt x="78" y="206"/>
                    </a:lnTo>
                    <a:lnTo>
                      <a:pt x="81" y="206"/>
                    </a:lnTo>
                    <a:lnTo>
                      <a:pt x="84" y="206"/>
                    </a:lnTo>
                    <a:lnTo>
                      <a:pt x="85" y="204"/>
                    </a:lnTo>
                    <a:lnTo>
                      <a:pt x="86" y="202"/>
                    </a:lnTo>
                    <a:lnTo>
                      <a:pt x="85" y="200"/>
                    </a:lnTo>
                    <a:lnTo>
                      <a:pt x="84" y="199"/>
                    </a:lnTo>
                    <a:lnTo>
                      <a:pt x="84" y="198"/>
                    </a:lnTo>
                    <a:lnTo>
                      <a:pt x="85" y="196"/>
                    </a:lnTo>
                    <a:lnTo>
                      <a:pt x="86" y="195"/>
                    </a:lnTo>
                    <a:lnTo>
                      <a:pt x="89" y="195"/>
                    </a:lnTo>
                    <a:lnTo>
                      <a:pt x="90" y="194"/>
                    </a:lnTo>
                    <a:lnTo>
                      <a:pt x="91" y="191"/>
                    </a:lnTo>
                    <a:lnTo>
                      <a:pt x="91" y="190"/>
                    </a:lnTo>
                    <a:lnTo>
                      <a:pt x="93" y="189"/>
                    </a:lnTo>
                    <a:lnTo>
                      <a:pt x="93" y="186"/>
                    </a:lnTo>
                    <a:lnTo>
                      <a:pt x="93" y="183"/>
                    </a:lnTo>
                    <a:lnTo>
                      <a:pt x="94" y="181"/>
                    </a:lnTo>
                    <a:lnTo>
                      <a:pt x="95" y="179"/>
                    </a:lnTo>
                    <a:lnTo>
                      <a:pt x="97" y="179"/>
                    </a:lnTo>
                    <a:lnTo>
                      <a:pt x="99" y="179"/>
                    </a:lnTo>
                    <a:lnTo>
                      <a:pt x="101" y="178"/>
                    </a:lnTo>
                    <a:lnTo>
                      <a:pt x="101" y="175"/>
                    </a:lnTo>
                    <a:lnTo>
                      <a:pt x="99" y="173"/>
                    </a:lnTo>
                    <a:lnTo>
                      <a:pt x="99" y="170"/>
                    </a:lnTo>
                    <a:lnTo>
                      <a:pt x="99" y="168"/>
                    </a:lnTo>
                    <a:lnTo>
                      <a:pt x="101" y="166"/>
                    </a:lnTo>
                    <a:lnTo>
                      <a:pt x="102" y="164"/>
                    </a:lnTo>
                    <a:lnTo>
                      <a:pt x="102" y="162"/>
                    </a:lnTo>
                    <a:lnTo>
                      <a:pt x="103" y="161"/>
                    </a:lnTo>
                    <a:lnTo>
                      <a:pt x="103" y="158"/>
                    </a:lnTo>
                    <a:lnTo>
                      <a:pt x="105" y="157"/>
                    </a:lnTo>
                    <a:lnTo>
                      <a:pt x="106" y="156"/>
                    </a:lnTo>
                    <a:lnTo>
                      <a:pt x="106" y="153"/>
                    </a:lnTo>
                    <a:lnTo>
                      <a:pt x="107" y="152"/>
                    </a:lnTo>
                    <a:lnTo>
                      <a:pt x="107" y="149"/>
                    </a:lnTo>
                    <a:lnTo>
                      <a:pt x="108" y="148"/>
                    </a:lnTo>
                    <a:lnTo>
                      <a:pt x="108" y="145"/>
                    </a:lnTo>
                    <a:lnTo>
                      <a:pt x="110" y="143"/>
                    </a:lnTo>
                    <a:lnTo>
                      <a:pt x="110" y="141"/>
                    </a:lnTo>
                    <a:lnTo>
                      <a:pt x="110" y="139"/>
                    </a:lnTo>
                    <a:lnTo>
                      <a:pt x="111" y="138"/>
                    </a:lnTo>
                    <a:lnTo>
                      <a:pt x="111" y="135"/>
                    </a:lnTo>
                    <a:lnTo>
                      <a:pt x="112" y="132"/>
                    </a:lnTo>
                    <a:lnTo>
                      <a:pt x="112" y="131"/>
                    </a:lnTo>
                    <a:lnTo>
                      <a:pt x="114" y="128"/>
                    </a:lnTo>
                    <a:lnTo>
                      <a:pt x="114" y="127"/>
                    </a:lnTo>
                    <a:lnTo>
                      <a:pt x="115" y="126"/>
                    </a:lnTo>
                    <a:lnTo>
                      <a:pt x="116" y="123"/>
                    </a:lnTo>
                    <a:lnTo>
                      <a:pt x="116" y="122"/>
                    </a:lnTo>
                    <a:lnTo>
                      <a:pt x="118" y="120"/>
                    </a:lnTo>
                    <a:lnTo>
                      <a:pt x="119" y="119"/>
                    </a:lnTo>
                    <a:lnTo>
                      <a:pt x="120" y="118"/>
                    </a:lnTo>
                    <a:lnTo>
                      <a:pt x="122" y="117"/>
                    </a:lnTo>
                    <a:lnTo>
                      <a:pt x="124" y="115"/>
                    </a:lnTo>
                    <a:lnTo>
                      <a:pt x="125" y="115"/>
                    </a:lnTo>
                    <a:lnTo>
                      <a:pt x="127" y="114"/>
                    </a:lnTo>
                    <a:lnTo>
                      <a:pt x="128" y="113"/>
                    </a:lnTo>
                    <a:lnTo>
                      <a:pt x="129" y="111"/>
                    </a:lnTo>
                    <a:lnTo>
                      <a:pt x="132" y="111"/>
                    </a:lnTo>
                    <a:lnTo>
                      <a:pt x="133" y="110"/>
                    </a:lnTo>
                    <a:lnTo>
                      <a:pt x="136" y="109"/>
                    </a:lnTo>
                    <a:lnTo>
                      <a:pt x="137" y="109"/>
                    </a:lnTo>
                    <a:lnTo>
                      <a:pt x="140" y="109"/>
                    </a:lnTo>
                    <a:lnTo>
                      <a:pt x="141" y="107"/>
                    </a:lnTo>
                    <a:lnTo>
                      <a:pt x="144" y="106"/>
                    </a:lnTo>
                    <a:lnTo>
                      <a:pt x="145" y="106"/>
                    </a:lnTo>
                    <a:lnTo>
                      <a:pt x="146" y="105"/>
                    </a:lnTo>
                    <a:lnTo>
                      <a:pt x="149" y="103"/>
                    </a:lnTo>
                    <a:lnTo>
                      <a:pt x="150" y="102"/>
                    </a:lnTo>
                    <a:lnTo>
                      <a:pt x="152" y="102"/>
                    </a:lnTo>
                    <a:lnTo>
                      <a:pt x="156" y="113"/>
                    </a:lnTo>
                    <a:lnTo>
                      <a:pt x="160" y="117"/>
                    </a:lnTo>
                    <a:lnTo>
                      <a:pt x="163" y="118"/>
                    </a:lnTo>
                    <a:lnTo>
                      <a:pt x="167" y="118"/>
                    </a:lnTo>
                    <a:lnTo>
                      <a:pt x="171" y="117"/>
                    </a:lnTo>
                    <a:lnTo>
                      <a:pt x="175" y="117"/>
                    </a:lnTo>
                    <a:lnTo>
                      <a:pt x="179" y="117"/>
                    </a:lnTo>
                    <a:lnTo>
                      <a:pt x="183" y="117"/>
                    </a:lnTo>
                    <a:lnTo>
                      <a:pt x="186" y="117"/>
                    </a:lnTo>
                    <a:lnTo>
                      <a:pt x="187" y="118"/>
                    </a:lnTo>
                    <a:lnTo>
                      <a:pt x="187" y="120"/>
                    </a:lnTo>
                    <a:lnTo>
                      <a:pt x="188" y="122"/>
                    </a:lnTo>
                    <a:lnTo>
                      <a:pt x="190" y="122"/>
                    </a:lnTo>
                    <a:lnTo>
                      <a:pt x="192" y="123"/>
                    </a:lnTo>
                    <a:lnTo>
                      <a:pt x="194" y="124"/>
                    </a:lnTo>
                    <a:lnTo>
                      <a:pt x="196" y="124"/>
                    </a:lnTo>
                    <a:lnTo>
                      <a:pt x="199" y="123"/>
                    </a:lnTo>
                    <a:lnTo>
                      <a:pt x="200" y="123"/>
                    </a:lnTo>
                    <a:lnTo>
                      <a:pt x="203" y="122"/>
                    </a:lnTo>
                    <a:lnTo>
                      <a:pt x="204" y="122"/>
                    </a:lnTo>
                    <a:lnTo>
                      <a:pt x="207" y="122"/>
                    </a:lnTo>
                    <a:lnTo>
                      <a:pt x="209" y="122"/>
                    </a:lnTo>
                    <a:lnTo>
                      <a:pt x="212" y="122"/>
                    </a:lnTo>
                    <a:lnTo>
                      <a:pt x="214" y="120"/>
                    </a:lnTo>
                    <a:lnTo>
                      <a:pt x="216" y="122"/>
                    </a:lnTo>
                    <a:lnTo>
                      <a:pt x="218" y="122"/>
                    </a:lnTo>
                    <a:lnTo>
                      <a:pt x="220" y="123"/>
                    </a:lnTo>
                    <a:lnTo>
                      <a:pt x="221" y="124"/>
                    </a:lnTo>
                    <a:lnTo>
                      <a:pt x="222" y="126"/>
                    </a:lnTo>
                    <a:lnTo>
                      <a:pt x="222" y="127"/>
                    </a:lnTo>
                    <a:lnTo>
                      <a:pt x="224" y="130"/>
                    </a:lnTo>
                    <a:lnTo>
                      <a:pt x="225" y="131"/>
                    </a:lnTo>
                    <a:lnTo>
                      <a:pt x="226" y="132"/>
                    </a:lnTo>
                    <a:lnTo>
                      <a:pt x="228" y="134"/>
                    </a:lnTo>
                    <a:lnTo>
                      <a:pt x="229" y="135"/>
                    </a:lnTo>
                    <a:lnTo>
                      <a:pt x="230" y="136"/>
                    </a:lnTo>
                    <a:lnTo>
                      <a:pt x="233" y="136"/>
                    </a:lnTo>
                    <a:lnTo>
                      <a:pt x="235" y="136"/>
                    </a:lnTo>
                    <a:lnTo>
                      <a:pt x="238" y="136"/>
                    </a:lnTo>
                    <a:lnTo>
                      <a:pt x="239" y="138"/>
                    </a:lnTo>
                    <a:lnTo>
                      <a:pt x="241" y="139"/>
                    </a:lnTo>
                    <a:lnTo>
                      <a:pt x="242" y="140"/>
                    </a:lnTo>
                    <a:lnTo>
                      <a:pt x="243" y="141"/>
                    </a:lnTo>
                    <a:lnTo>
                      <a:pt x="246" y="141"/>
                    </a:lnTo>
                    <a:lnTo>
                      <a:pt x="247" y="140"/>
                    </a:lnTo>
                    <a:lnTo>
                      <a:pt x="250" y="140"/>
                    </a:lnTo>
                    <a:lnTo>
                      <a:pt x="250" y="138"/>
                    </a:lnTo>
                    <a:lnTo>
                      <a:pt x="251" y="136"/>
                    </a:lnTo>
                    <a:lnTo>
                      <a:pt x="252" y="135"/>
                    </a:lnTo>
                    <a:lnTo>
                      <a:pt x="254" y="132"/>
                    </a:lnTo>
                    <a:lnTo>
                      <a:pt x="254" y="131"/>
                    </a:lnTo>
                    <a:lnTo>
                      <a:pt x="255" y="130"/>
                    </a:lnTo>
                    <a:lnTo>
                      <a:pt x="256" y="128"/>
                    </a:lnTo>
                    <a:lnTo>
                      <a:pt x="258" y="127"/>
                    </a:lnTo>
                    <a:lnTo>
                      <a:pt x="259" y="126"/>
                    </a:lnTo>
                    <a:lnTo>
                      <a:pt x="260" y="124"/>
                    </a:lnTo>
                    <a:lnTo>
                      <a:pt x="262" y="123"/>
                    </a:lnTo>
                    <a:lnTo>
                      <a:pt x="263" y="122"/>
                    </a:lnTo>
                    <a:lnTo>
                      <a:pt x="264" y="120"/>
                    </a:lnTo>
                    <a:lnTo>
                      <a:pt x="264" y="118"/>
                    </a:lnTo>
                    <a:lnTo>
                      <a:pt x="266" y="117"/>
                    </a:lnTo>
                    <a:lnTo>
                      <a:pt x="267" y="115"/>
                    </a:lnTo>
                    <a:lnTo>
                      <a:pt x="267" y="113"/>
                    </a:lnTo>
                    <a:lnTo>
                      <a:pt x="268" y="111"/>
                    </a:lnTo>
                    <a:lnTo>
                      <a:pt x="269" y="110"/>
                    </a:lnTo>
                    <a:lnTo>
                      <a:pt x="271" y="109"/>
                    </a:lnTo>
                    <a:lnTo>
                      <a:pt x="273" y="109"/>
                    </a:lnTo>
                    <a:lnTo>
                      <a:pt x="275" y="107"/>
                    </a:lnTo>
                    <a:lnTo>
                      <a:pt x="276" y="106"/>
                    </a:lnTo>
                    <a:lnTo>
                      <a:pt x="277" y="106"/>
                    </a:lnTo>
                    <a:lnTo>
                      <a:pt x="279" y="105"/>
                    </a:lnTo>
                    <a:lnTo>
                      <a:pt x="280" y="103"/>
                    </a:lnTo>
                    <a:lnTo>
                      <a:pt x="281" y="102"/>
                    </a:lnTo>
                    <a:lnTo>
                      <a:pt x="283" y="101"/>
                    </a:lnTo>
                    <a:lnTo>
                      <a:pt x="284" y="98"/>
                    </a:lnTo>
                    <a:lnTo>
                      <a:pt x="285" y="97"/>
                    </a:lnTo>
                    <a:lnTo>
                      <a:pt x="286" y="96"/>
                    </a:lnTo>
                    <a:lnTo>
                      <a:pt x="288" y="94"/>
                    </a:lnTo>
                    <a:lnTo>
                      <a:pt x="289" y="94"/>
                    </a:lnTo>
                    <a:lnTo>
                      <a:pt x="290" y="93"/>
                    </a:lnTo>
                    <a:lnTo>
                      <a:pt x="293" y="92"/>
                    </a:lnTo>
                    <a:lnTo>
                      <a:pt x="294" y="90"/>
                    </a:lnTo>
                    <a:lnTo>
                      <a:pt x="296" y="89"/>
                    </a:lnTo>
                    <a:lnTo>
                      <a:pt x="297" y="88"/>
                    </a:lnTo>
                    <a:lnTo>
                      <a:pt x="298" y="86"/>
                    </a:lnTo>
                    <a:lnTo>
                      <a:pt x="298" y="84"/>
                    </a:lnTo>
                    <a:lnTo>
                      <a:pt x="300" y="83"/>
                    </a:lnTo>
                    <a:lnTo>
                      <a:pt x="301" y="81"/>
                    </a:lnTo>
                    <a:lnTo>
                      <a:pt x="302" y="80"/>
                    </a:lnTo>
                    <a:lnTo>
                      <a:pt x="304" y="79"/>
                    </a:lnTo>
                    <a:lnTo>
                      <a:pt x="305" y="77"/>
                    </a:lnTo>
                    <a:lnTo>
                      <a:pt x="306" y="76"/>
                    </a:lnTo>
                    <a:lnTo>
                      <a:pt x="307" y="75"/>
                    </a:lnTo>
                    <a:lnTo>
                      <a:pt x="309" y="75"/>
                    </a:lnTo>
                    <a:lnTo>
                      <a:pt x="311" y="73"/>
                    </a:lnTo>
                    <a:lnTo>
                      <a:pt x="313" y="72"/>
                    </a:lnTo>
                    <a:lnTo>
                      <a:pt x="314" y="71"/>
                    </a:lnTo>
                    <a:lnTo>
                      <a:pt x="315" y="69"/>
                    </a:lnTo>
                    <a:lnTo>
                      <a:pt x="317" y="68"/>
                    </a:lnTo>
                    <a:lnTo>
                      <a:pt x="318" y="67"/>
                    </a:lnTo>
                    <a:lnTo>
                      <a:pt x="319" y="66"/>
                    </a:lnTo>
                    <a:lnTo>
                      <a:pt x="321" y="64"/>
                    </a:lnTo>
                    <a:lnTo>
                      <a:pt x="322" y="63"/>
                    </a:lnTo>
                    <a:lnTo>
                      <a:pt x="323" y="62"/>
                    </a:lnTo>
                    <a:lnTo>
                      <a:pt x="324" y="60"/>
                    </a:lnTo>
                    <a:lnTo>
                      <a:pt x="326" y="59"/>
                    </a:lnTo>
                    <a:lnTo>
                      <a:pt x="326" y="58"/>
                    </a:lnTo>
                    <a:lnTo>
                      <a:pt x="327" y="55"/>
                    </a:lnTo>
                    <a:lnTo>
                      <a:pt x="328" y="54"/>
                    </a:lnTo>
                    <a:lnTo>
                      <a:pt x="330" y="52"/>
                    </a:lnTo>
                    <a:lnTo>
                      <a:pt x="331" y="51"/>
                    </a:lnTo>
                    <a:lnTo>
                      <a:pt x="334" y="51"/>
                    </a:lnTo>
                    <a:lnTo>
                      <a:pt x="335" y="51"/>
                    </a:lnTo>
                    <a:lnTo>
                      <a:pt x="338" y="50"/>
                    </a:lnTo>
                    <a:lnTo>
                      <a:pt x="339" y="50"/>
                    </a:lnTo>
                    <a:lnTo>
                      <a:pt x="341" y="49"/>
                    </a:lnTo>
                    <a:lnTo>
                      <a:pt x="343" y="47"/>
                    </a:lnTo>
                    <a:lnTo>
                      <a:pt x="344" y="47"/>
                    </a:lnTo>
                    <a:lnTo>
                      <a:pt x="345" y="46"/>
                    </a:lnTo>
                    <a:lnTo>
                      <a:pt x="347" y="45"/>
                    </a:lnTo>
                    <a:lnTo>
                      <a:pt x="348" y="43"/>
                    </a:lnTo>
                    <a:lnTo>
                      <a:pt x="349" y="42"/>
                    </a:lnTo>
                    <a:lnTo>
                      <a:pt x="351" y="41"/>
                    </a:lnTo>
                    <a:lnTo>
                      <a:pt x="352" y="39"/>
                    </a:lnTo>
                    <a:lnTo>
                      <a:pt x="353" y="38"/>
                    </a:lnTo>
                    <a:lnTo>
                      <a:pt x="353" y="35"/>
                    </a:lnTo>
                    <a:lnTo>
                      <a:pt x="355" y="33"/>
                    </a:lnTo>
                    <a:lnTo>
                      <a:pt x="355" y="31"/>
                    </a:lnTo>
                    <a:lnTo>
                      <a:pt x="355" y="29"/>
                    </a:lnTo>
                    <a:lnTo>
                      <a:pt x="355" y="26"/>
                    </a:lnTo>
                    <a:lnTo>
                      <a:pt x="355" y="24"/>
                    </a:lnTo>
                    <a:lnTo>
                      <a:pt x="355" y="21"/>
                    </a:lnTo>
                    <a:lnTo>
                      <a:pt x="356" y="20"/>
                    </a:lnTo>
                    <a:lnTo>
                      <a:pt x="357" y="18"/>
                    </a:lnTo>
                    <a:lnTo>
                      <a:pt x="358" y="17"/>
                    </a:lnTo>
                    <a:lnTo>
                      <a:pt x="360" y="16"/>
                    </a:lnTo>
                    <a:lnTo>
                      <a:pt x="362" y="16"/>
                    </a:lnTo>
                    <a:lnTo>
                      <a:pt x="364" y="14"/>
                    </a:lnTo>
                    <a:lnTo>
                      <a:pt x="366" y="14"/>
                    </a:lnTo>
                    <a:lnTo>
                      <a:pt x="368" y="13"/>
                    </a:lnTo>
                    <a:lnTo>
                      <a:pt x="369" y="12"/>
                    </a:lnTo>
                    <a:lnTo>
                      <a:pt x="370" y="11"/>
                    </a:lnTo>
                    <a:lnTo>
                      <a:pt x="372" y="9"/>
                    </a:lnTo>
                    <a:lnTo>
                      <a:pt x="373" y="8"/>
                    </a:lnTo>
                    <a:lnTo>
                      <a:pt x="374" y="7"/>
                    </a:lnTo>
                    <a:lnTo>
                      <a:pt x="376" y="5"/>
                    </a:lnTo>
                    <a:lnTo>
                      <a:pt x="377" y="4"/>
                    </a:lnTo>
                    <a:lnTo>
                      <a:pt x="378" y="3"/>
                    </a:lnTo>
                    <a:lnTo>
                      <a:pt x="379" y="3"/>
                    </a:lnTo>
                    <a:lnTo>
                      <a:pt x="382" y="1"/>
                    </a:lnTo>
                    <a:lnTo>
                      <a:pt x="383" y="1"/>
                    </a:lnTo>
                    <a:lnTo>
                      <a:pt x="386" y="0"/>
                    </a:lnTo>
                    <a:lnTo>
                      <a:pt x="389" y="0"/>
                    </a:lnTo>
                    <a:lnTo>
                      <a:pt x="390" y="1"/>
                    </a:lnTo>
                    <a:lnTo>
                      <a:pt x="391" y="3"/>
                    </a:lnTo>
                    <a:lnTo>
                      <a:pt x="393" y="4"/>
                    </a:lnTo>
                    <a:lnTo>
                      <a:pt x="394" y="7"/>
                    </a:lnTo>
                    <a:lnTo>
                      <a:pt x="394" y="8"/>
                    </a:lnTo>
                    <a:lnTo>
                      <a:pt x="395" y="9"/>
                    </a:lnTo>
                    <a:lnTo>
                      <a:pt x="396" y="11"/>
                    </a:lnTo>
                    <a:lnTo>
                      <a:pt x="398" y="12"/>
                    </a:lnTo>
                    <a:lnTo>
                      <a:pt x="399" y="14"/>
                    </a:lnTo>
                    <a:lnTo>
                      <a:pt x="399" y="16"/>
                    </a:lnTo>
                    <a:lnTo>
                      <a:pt x="399" y="18"/>
                    </a:lnTo>
                    <a:lnTo>
                      <a:pt x="398" y="21"/>
                    </a:lnTo>
                    <a:lnTo>
                      <a:pt x="398" y="22"/>
                    </a:lnTo>
                    <a:lnTo>
                      <a:pt x="398" y="25"/>
                    </a:lnTo>
                    <a:lnTo>
                      <a:pt x="399" y="26"/>
                    </a:lnTo>
                    <a:lnTo>
                      <a:pt x="402" y="26"/>
                    </a:lnTo>
                    <a:lnTo>
                      <a:pt x="403" y="28"/>
                    </a:lnTo>
                    <a:lnTo>
                      <a:pt x="404" y="29"/>
                    </a:lnTo>
                    <a:lnTo>
                      <a:pt x="404" y="31"/>
                    </a:lnTo>
                    <a:lnTo>
                      <a:pt x="406" y="33"/>
                    </a:lnTo>
                    <a:lnTo>
                      <a:pt x="406" y="35"/>
                    </a:lnTo>
                    <a:lnTo>
                      <a:pt x="406" y="38"/>
                    </a:lnTo>
                    <a:lnTo>
                      <a:pt x="406" y="41"/>
                    </a:lnTo>
                    <a:lnTo>
                      <a:pt x="406" y="43"/>
                    </a:lnTo>
                    <a:lnTo>
                      <a:pt x="406" y="46"/>
                    </a:lnTo>
                    <a:lnTo>
                      <a:pt x="406" y="49"/>
                    </a:lnTo>
                    <a:lnTo>
                      <a:pt x="406" y="50"/>
                    </a:lnTo>
                    <a:lnTo>
                      <a:pt x="407" y="52"/>
                    </a:lnTo>
                    <a:lnTo>
                      <a:pt x="407" y="54"/>
                    </a:lnTo>
                    <a:lnTo>
                      <a:pt x="407" y="56"/>
                    </a:lnTo>
                    <a:lnTo>
                      <a:pt x="408" y="58"/>
                    </a:lnTo>
                    <a:lnTo>
                      <a:pt x="408" y="60"/>
                    </a:lnTo>
                    <a:lnTo>
                      <a:pt x="408" y="63"/>
                    </a:lnTo>
                    <a:lnTo>
                      <a:pt x="407" y="64"/>
                    </a:lnTo>
                    <a:lnTo>
                      <a:pt x="407" y="67"/>
                    </a:lnTo>
                    <a:lnTo>
                      <a:pt x="407" y="69"/>
                    </a:lnTo>
                    <a:lnTo>
                      <a:pt x="408" y="71"/>
                    </a:lnTo>
                    <a:lnTo>
                      <a:pt x="410" y="72"/>
                    </a:lnTo>
                    <a:lnTo>
                      <a:pt x="411" y="72"/>
                    </a:lnTo>
                    <a:lnTo>
                      <a:pt x="413" y="72"/>
                    </a:lnTo>
                    <a:lnTo>
                      <a:pt x="416" y="72"/>
                    </a:lnTo>
                    <a:lnTo>
                      <a:pt x="419" y="73"/>
                    </a:lnTo>
                    <a:lnTo>
                      <a:pt x="421" y="72"/>
                    </a:lnTo>
                    <a:lnTo>
                      <a:pt x="424" y="72"/>
                    </a:lnTo>
                    <a:lnTo>
                      <a:pt x="427" y="72"/>
                    </a:lnTo>
                    <a:lnTo>
                      <a:pt x="428" y="72"/>
                    </a:lnTo>
                    <a:lnTo>
                      <a:pt x="430" y="71"/>
                    </a:lnTo>
                    <a:lnTo>
                      <a:pt x="432" y="71"/>
                    </a:lnTo>
                    <a:lnTo>
                      <a:pt x="434" y="69"/>
                    </a:lnTo>
                    <a:lnTo>
                      <a:pt x="436" y="69"/>
                    </a:lnTo>
                    <a:lnTo>
                      <a:pt x="438" y="68"/>
                    </a:lnTo>
                    <a:lnTo>
                      <a:pt x="440" y="67"/>
                    </a:lnTo>
                    <a:lnTo>
                      <a:pt x="441" y="66"/>
                    </a:lnTo>
                    <a:lnTo>
                      <a:pt x="442" y="66"/>
                    </a:lnTo>
                    <a:lnTo>
                      <a:pt x="445" y="64"/>
                    </a:lnTo>
                    <a:lnTo>
                      <a:pt x="447" y="66"/>
                    </a:lnTo>
                    <a:lnTo>
                      <a:pt x="449" y="66"/>
                    </a:lnTo>
                    <a:lnTo>
                      <a:pt x="450" y="67"/>
                    </a:lnTo>
                    <a:lnTo>
                      <a:pt x="453" y="68"/>
                    </a:lnTo>
                    <a:lnTo>
                      <a:pt x="454" y="68"/>
                    </a:lnTo>
                    <a:lnTo>
                      <a:pt x="457" y="68"/>
                    </a:lnTo>
                    <a:lnTo>
                      <a:pt x="459" y="69"/>
                    </a:lnTo>
                    <a:lnTo>
                      <a:pt x="461" y="68"/>
                    </a:lnTo>
                    <a:lnTo>
                      <a:pt x="463" y="68"/>
                    </a:lnTo>
                    <a:lnTo>
                      <a:pt x="465" y="68"/>
                    </a:lnTo>
                    <a:lnTo>
                      <a:pt x="467" y="67"/>
                    </a:lnTo>
                    <a:lnTo>
                      <a:pt x="470" y="67"/>
                    </a:lnTo>
                    <a:lnTo>
                      <a:pt x="472" y="68"/>
                    </a:lnTo>
                    <a:lnTo>
                      <a:pt x="474" y="68"/>
                    </a:lnTo>
                    <a:lnTo>
                      <a:pt x="476" y="69"/>
                    </a:lnTo>
                    <a:lnTo>
                      <a:pt x="476" y="71"/>
                    </a:lnTo>
                    <a:lnTo>
                      <a:pt x="478" y="73"/>
                    </a:lnTo>
                    <a:lnTo>
                      <a:pt x="479" y="75"/>
                    </a:lnTo>
                    <a:lnTo>
                      <a:pt x="480" y="76"/>
                    </a:lnTo>
                    <a:lnTo>
                      <a:pt x="482" y="77"/>
                    </a:lnTo>
                    <a:lnTo>
                      <a:pt x="483" y="79"/>
                    </a:lnTo>
                    <a:lnTo>
                      <a:pt x="484" y="80"/>
                    </a:lnTo>
                    <a:lnTo>
                      <a:pt x="484" y="81"/>
                    </a:lnTo>
                    <a:lnTo>
                      <a:pt x="485" y="84"/>
                    </a:lnTo>
                    <a:lnTo>
                      <a:pt x="485" y="85"/>
                    </a:lnTo>
                    <a:lnTo>
                      <a:pt x="485" y="89"/>
                    </a:lnTo>
                    <a:lnTo>
                      <a:pt x="485" y="90"/>
                    </a:lnTo>
                    <a:lnTo>
                      <a:pt x="485" y="93"/>
                    </a:lnTo>
                    <a:lnTo>
                      <a:pt x="487" y="94"/>
                    </a:lnTo>
                    <a:lnTo>
                      <a:pt x="487" y="97"/>
                    </a:lnTo>
                    <a:lnTo>
                      <a:pt x="488" y="100"/>
                    </a:lnTo>
                    <a:lnTo>
                      <a:pt x="489" y="101"/>
                    </a:lnTo>
                    <a:lnTo>
                      <a:pt x="491" y="102"/>
                    </a:lnTo>
                    <a:lnTo>
                      <a:pt x="492" y="103"/>
                    </a:lnTo>
                    <a:lnTo>
                      <a:pt x="495" y="103"/>
                    </a:lnTo>
                    <a:lnTo>
                      <a:pt x="496" y="103"/>
                    </a:lnTo>
                    <a:lnTo>
                      <a:pt x="499" y="103"/>
                    </a:lnTo>
                    <a:lnTo>
                      <a:pt x="501" y="103"/>
                    </a:lnTo>
                    <a:lnTo>
                      <a:pt x="504" y="105"/>
                    </a:lnTo>
                    <a:lnTo>
                      <a:pt x="505" y="106"/>
                    </a:lnTo>
                    <a:lnTo>
                      <a:pt x="505" y="107"/>
                    </a:lnTo>
                    <a:lnTo>
                      <a:pt x="505" y="110"/>
                    </a:lnTo>
                    <a:lnTo>
                      <a:pt x="508" y="110"/>
                    </a:lnTo>
                    <a:lnTo>
                      <a:pt x="509" y="111"/>
                    </a:lnTo>
                    <a:lnTo>
                      <a:pt x="512" y="111"/>
                    </a:lnTo>
                    <a:lnTo>
                      <a:pt x="513" y="113"/>
                    </a:lnTo>
                    <a:lnTo>
                      <a:pt x="516" y="113"/>
                    </a:lnTo>
                    <a:lnTo>
                      <a:pt x="517" y="114"/>
                    </a:lnTo>
                    <a:lnTo>
                      <a:pt x="518" y="115"/>
                    </a:lnTo>
                    <a:lnTo>
                      <a:pt x="519" y="117"/>
                    </a:lnTo>
                    <a:lnTo>
                      <a:pt x="522" y="118"/>
                    </a:lnTo>
                    <a:lnTo>
                      <a:pt x="525" y="118"/>
                    </a:lnTo>
                    <a:lnTo>
                      <a:pt x="527" y="118"/>
                    </a:lnTo>
                    <a:lnTo>
                      <a:pt x="530" y="118"/>
                    </a:lnTo>
                    <a:lnTo>
                      <a:pt x="531" y="118"/>
                    </a:lnTo>
                    <a:lnTo>
                      <a:pt x="534" y="119"/>
                    </a:lnTo>
                    <a:lnTo>
                      <a:pt x="537" y="119"/>
                    </a:lnTo>
                    <a:lnTo>
                      <a:pt x="539" y="119"/>
                    </a:lnTo>
                    <a:lnTo>
                      <a:pt x="542" y="119"/>
                    </a:lnTo>
                    <a:lnTo>
                      <a:pt x="543" y="118"/>
                    </a:lnTo>
                    <a:lnTo>
                      <a:pt x="544" y="117"/>
                    </a:lnTo>
                    <a:lnTo>
                      <a:pt x="547" y="117"/>
                    </a:lnTo>
                    <a:lnTo>
                      <a:pt x="548" y="117"/>
                    </a:lnTo>
                    <a:lnTo>
                      <a:pt x="551" y="115"/>
                    </a:lnTo>
                    <a:lnTo>
                      <a:pt x="554" y="115"/>
                    </a:lnTo>
                    <a:lnTo>
                      <a:pt x="556" y="115"/>
                    </a:lnTo>
                    <a:lnTo>
                      <a:pt x="559" y="115"/>
                    </a:lnTo>
                    <a:lnTo>
                      <a:pt x="560" y="115"/>
                    </a:lnTo>
                    <a:lnTo>
                      <a:pt x="563" y="117"/>
                    </a:lnTo>
                    <a:lnTo>
                      <a:pt x="565" y="117"/>
                    </a:lnTo>
                    <a:lnTo>
                      <a:pt x="567" y="117"/>
                    </a:lnTo>
                    <a:lnTo>
                      <a:pt x="569" y="118"/>
                    </a:lnTo>
                    <a:lnTo>
                      <a:pt x="571" y="119"/>
                    </a:lnTo>
                    <a:lnTo>
                      <a:pt x="572" y="119"/>
                    </a:lnTo>
                    <a:lnTo>
                      <a:pt x="574" y="120"/>
                    </a:lnTo>
                    <a:lnTo>
                      <a:pt x="576" y="122"/>
                    </a:lnTo>
                    <a:lnTo>
                      <a:pt x="578" y="122"/>
                    </a:lnTo>
                    <a:lnTo>
                      <a:pt x="581" y="120"/>
                    </a:lnTo>
                    <a:lnTo>
                      <a:pt x="582" y="120"/>
                    </a:lnTo>
                    <a:lnTo>
                      <a:pt x="585" y="119"/>
                    </a:lnTo>
                    <a:lnTo>
                      <a:pt x="588" y="119"/>
                    </a:lnTo>
                    <a:lnTo>
                      <a:pt x="589" y="119"/>
                    </a:lnTo>
                    <a:lnTo>
                      <a:pt x="591" y="118"/>
                    </a:lnTo>
                    <a:lnTo>
                      <a:pt x="593" y="117"/>
                    </a:lnTo>
                    <a:lnTo>
                      <a:pt x="594" y="117"/>
                    </a:lnTo>
                    <a:lnTo>
                      <a:pt x="597" y="115"/>
                    </a:lnTo>
                    <a:lnTo>
                      <a:pt x="598" y="115"/>
                    </a:lnTo>
                    <a:lnTo>
                      <a:pt x="601" y="114"/>
                    </a:lnTo>
                    <a:lnTo>
                      <a:pt x="602" y="114"/>
                    </a:lnTo>
                    <a:lnTo>
                      <a:pt x="605" y="113"/>
                    </a:lnTo>
                    <a:lnTo>
                      <a:pt x="606" y="113"/>
                    </a:lnTo>
                    <a:lnTo>
                      <a:pt x="609" y="111"/>
                    </a:lnTo>
                    <a:lnTo>
                      <a:pt x="610" y="111"/>
                    </a:lnTo>
                    <a:lnTo>
                      <a:pt x="612" y="110"/>
                    </a:lnTo>
                    <a:lnTo>
                      <a:pt x="614" y="110"/>
                    </a:lnTo>
                    <a:lnTo>
                      <a:pt x="615" y="109"/>
                    </a:lnTo>
                    <a:lnTo>
                      <a:pt x="616" y="107"/>
                    </a:lnTo>
                    <a:lnTo>
                      <a:pt x="619" y="106"/>
                    </a:lnTo>
                    <a:lnTo>
                      <a:pt x="620" y="106"/>
                    </a:lnTo>
                    <a:lnTo>
                      <a:pt x="622" y="105"/>
                    </a:lnTo>
                    <a:lnTo>
                      <a:pt x="623" y="103"/>
                    </a:lnTo>
                    <a:lnTo>
                      <a:pt x="624" y="102"/>
                    </a:lnTo>
                    <a:lnTo>
                      <a:pt x="627" y="102"/>
                    </a:lnTo>
                    <a:lnTo>
                      <a:pt x="628" y="101"/>
                    </a:lnTo>
                    <a:lnTo>
                      <a:pt x="629" y="100"/>
                    </a:lnTo>
                    <a:lnTo>
                      <a:pt x="631" y="98"/>
                    </a:lnTo>
                    <a:lnTo>
                      <a:pt x="632" y="97"/>
                    </a:lnTo>
                    <a:lnTo>
                      <a:pt x="633" y="96"/>
                    </a:lnTo>
                    <a:lnTo>
                      <a:pt x="635" y="94"/>
                    </a:lnTo>
                    <a:lnTo>
                      <a:pt x="636" y="93"/>
                    </a:lnTo>
                    <a:lnTo>
                      <a:pt x="637" y="92"/>
                    </a:lnTo>
                    <a:lnTo>
                      <a:pt x="640" y="92"/>
                    </a:lnTo>
                    <a:lnTo>
                      <a:pt x="641" y="90"/>
                    </a:lnTo>
                    <a:lnTo>
                      <a:pt x="643" y="89"/>
                    </a:lnTo>
                    <a:lnTo>
                      <a:pt x="644" y="88"/>
                    </a:lnTo>
                    <a:lnTo>
                      <a:pt x="645" y="86"/>
                    </a:lnTo>
                    <a:lnTo>
                      <a:pt x="646" y="85"/>
                    </a:lnTo>
                    <a:lnTo>
                      <a:pt x="648" y="84"/>
                    </a:lnTo>
                    <a:lnTo>
                      <a:pt x="649" y="83"/>
                    </a:lnTo>
                    <a:lnTo>
                      <a:pt x="650" y="81"/>
                    </a:lnTo>
                    <a:lnTo>
                      <a:pt x="653" y="81"/>
                    </a:lnTo>
                    <a:lnTo>
                      <a:pt x="654" y="80"/>
                    </a:lnTo>
                    <a:lnTo>
                      <a:pt x="656" y="80"/>
                    </a:lnTo>
                    <a:lnTo>
                      <a:pt x="658" y="79"/>
                    </a:lnTo>
                    <a:lnTo>
                      <a:pt x="661" y="79"/>
                    </a:lnTo>
                    <a:lnTo>
                      <a:pt x="662" y="77"/>
                    </a:lnTo>
                    <a:lnTo>
                      <a:pt x="665" y="77"/>
                    </a:lnTo>
                    <a:lnTo>
                      <a:pt x="666" y="76"/>
                    </a:lnTo>
                    <a:lnTo>
                      <a:pt x="669" y="76"/>
                    </a:lnTo>
                    <a:lnTo>
                      <a:pt x="670" y="75"/>
                    </a:lnTo>
                    <a:lnTo>
                      <a:pt x="671" y="73"/>
                    </a:lnTo>
                    <a:lnTo>
                      <a:pt x="673" y="72"/>
                    </a:lnTo>
                    <a:lnTo>
                      <a:pt x="674" y="71"/>
                    </a:lnTo>
                    <a:lnTo>
                      <a:pt x="677" y="71"/>
                    </a:lnTo>
                    <a:lnTo>
                      <a:pt x="678" y="71"/>
                    </a:lnTo>
                    <a:lnTo>
                      <a:pt x="681" y="71"/>
                    </a:lnTo>
                    <a:lnTo>
                      <a:pt x="683" y="71"/>
                    </a:lnTo>
                    <a:lnTo>
                      <a:pt x="684" y="68"/>
                    </a:lnTo>
                    <a:lnTo>
                      <a:pt x="684" y="66"/>
                    </a:lnTo>
                    <a:lnTo>
                      <a:pt x="684" y="64"/>
                    </a:lnTo>
                    <a:lnTo>
                      <a:pt x="686" y="63"/>
                    </a:lnTo>
                    <a:lnTo>
                      <a:pt x="687" y="62"/>
                    </a:lnTo>
                    <a:lnTo>
                      <a:pt x="688" y="60"/>
                    </a:lnTo>
                    <a:lnTo>
                      <a:pt x="690" y="59"/>
                    </a:lnTo>
                    <a:lnTo>
                      <a:pt x="692" y="58"/>
                    </a:lnTo>
                    <a:lnTo>
                      <a:pt x="694" y="56"/>
                    </a:lnTo>
                    <a:lnTo>
                      <a:pt x="694" y="55"/>
                    </a:lnTo>
                    <a:lnTo>
                      <a:pt x="696" y="55"/>
                    </a:lnTo>
                    <a:lnTo>
                      <a:pt x="698" y="54"/>
                    </a:lnTo>
                    <a:lnTo>
                      <a:pt x="700" y="52"/>
                    </a:lnTo>
                    <a:lnTo>
                      <a:pt x="701" y="51"/>
                    </a:lnTo>
                    <a:lnTo>
                      <a:pt x="703" y="51"/>
                    </a:lnTo>
                    <a:lnTo>
                      <a:pt x="705" y="50"/>
                    </a:lnTo>
                    <a:lnTo>
                      <a:pt x="707" y="50"/>
                    </a:lnTo>
                    <a:lnTo>
                      <a:pt x="709" y="50"/>
                    </a:lnTo>
                    <a:lnTo>
                      <a:pt x="712" y="49"/>
                    </a:lnTo>
                    <a:lnTo>
                      <a:pt x="713" y="49"/>
                    </a:lnTo>
                    <a:lnTo>
                      <a:pt x="716" y="49"/>
                    </a:lnTo>
                    <a:lnTo>
                      <a:pt x="718" y="47"/>
                    </a:lnTo>
                    <a:lnTo>
                      <a:pt x="720" y="47"/>
                    </a:lnTo>
                    <a:lnTo>
                      <a:pt x="722" y="47"/>
                    </a:lnTo>
                    <a:lnTo>
                      <a:pt x="724" y="46"/>
                    </a:lnTo>
                    <a:lnTo>
                      <a:pt x="726" y="46"/>
                    </a:lnTo>
                    <a:lnTo>
                      <a:pt x="728" y="45"/>
                    </a:lnTo>
                    <a:lnTo>
                      <a:pt x="730" y="45"/>
                    </a:lnTo>
                    <a:lnTo>
                      <a:pt x="732" y="43"/>
                    </a:lnTo>
                    <a:lnTo>
                      <a:pt x="733" y="45"/>
                    </a:lnTo>
                    <a:lnTo>
                      <a:pt x="733" y="47"/>
                    </a:lnTo>
                    <a:lnTo>
                      <a:pt x="734" y="49"/>
                    </a:lnTo>
                    <a:lnTo>
                      <a:pt x="737" y="49"/>
                    </a:lnTo>
                    <a:lnTo>
                      <a:pt x="738" y="47"/>
                    </a:lnTo>
                    <a:lnTo>
                      <a:pt x="738" y="46"/>
                    </a:lnTo>
                    <a:lnTo>
                      <a:pt x="739" y="43"/>
                    </a:lnTo>
                    <a:lnTo>
                      <a:pt x="739" y="42"/>
                    </a:lnTo>
                    <a:lnTo>
                      <a:pt x="742" y="41"/>
                    </a:lnTo>
                    <a:lnTo>
                      <a:pt x="743" y="41"/>
                    </a:lnTo>
                    <a:lnTo>
                      <a:pt x="745" y="42"/>
                    </a:lnTo>
                    <a:lnTo>
                      <a:pt x="745" y="45"/>
                    </a:lnTo>
                    <a:lnTo>
                      <a:pt x="745" y="47"/>
                    </a:lnTo>
                    <a:lnTo>
                      <a:pt x="747" y="47"/>
                    </a:lnTo>
                    <a:lnTo>
                      <a:pt x="750" y="47"/>
                    </a:lnTo>
                    <a:lnTo>
                      <a:pt x="751" y="46"/>
                    </a:lnTo>
                    <a:lnTo>
                      <a:pt x="752" y="46"/>
                    </a:lnTo>
                    <a:lnTo>
                      <a:pt x="754" y="47"/>
                    </a:lnTo>
                    <a:lnTo>
                      <a:pt x="755" y="49"/>
                    </a:lnTo>
                    <a:lnTo>
                      <a:pt x="755" y="50"/>
                    </a:lnTo>
                    <a:lnTo>
                      <a:pt x="758" y="51"/>
                    </a:lnTo>
                    <a:lnTo>
                      <a:pt x="760" y="51"/>
                    </a:lnTo>
                    <a:lnTo>
                      <a:pt x="762" y="50"/>
                    </a:lnTo>
                    <a:lnTo>
                      <a:pt x="763" y="49"/>
                    </a:lnTo>
                    <a:lnTo>
                      <a:pt x="766" y="50"/>
                    </a:lnTo>
                    <a:lnTo>
                      <a:pt x="766" y="51"/>
                    </a:lnTo>
                    <a:lnTo>
                      <a:pt x="768" y="52"/>
                    </a:lnTo>
                    <a:lnTo>
                      <a:pt x="771" y="52"/>
                    </a:lnTo>
                    <a:lnTo>
                      <a:pt x="772" y="54"/>
                    </a:lnTo>
                    <a:lnTo>
                      <a:pt x="773" y="55"/>
                    </a:lnTo>
                    <a:lnTo>
                      <a:pt x="775" y="55"/>
                    </a:lnTo>
                    <a:lnTo>
                      <a:pt x="776" y="56"/>
                    </a:lnTo>
                    <a:lnTo>
                      <a:pt x="777" y="58"/>
                    </a:lnTo>
                    <a:lnTo>
                      <a:pt x="779" y="59"/>
                    </a:lnTo>
                    <a:lnTo>
                      <a:pt x="780" y="60"/>
                    </a:lnTo>
                    <a:lnTo>
                      <a:pt x="783" y="62"/>
                    </a:lnTo>
                    <a:lnTo>
                      <a:pt x="784" y="62"/>
                    </a:lnTo>
                    <a:lnTo>
                      <a:pt x="787" y="62"/>
                    </a:lnTo>
                    <a:lnTo>
                      <a:pt x="788" y="63"/>
                    </a:lnTo>
                    <a:lnTo>
                      <a:pt x="790" y="64"/>
                    </a:lnTo>
                    <a:lnTo>
                      <a:pt x="790" y="66"/>
                    </a:lnTo>
                    <a:lnTo>
                      <a:pt x="792" y="67"/>
                    </a:lnTo>
                    <a:lnTo>
                      <a:pt x="793" y="68"/>
                    </a:lnTo>
                    <a:lnTo>
                      <a:pt x="794" y="69"/>
                    </a:lnTo>
                    <a:lnTo>
                      <a:pt x="796" y="71"/>
                    </a:lnTo>
                    <a:lnTo>
                      <a:pt x="796" y="73"/>
                    </a:lnTo>
                    <a:lnTo>
                      <a:pt x="797" y="75"/>
                    </a:lnTo>
                    <a:lnTo>
                      <a:pt x="797" y="77"/>
                    </a:lnTo>
                    <a:lnTo>
                      <a:pt x="798" y="79"/>
                    </a:lnTo>
                    <a:lnTo>
                      <a:pt x="800" y="80"/>
                    </a:lnTo>
                    <a:lnTo>
                      <a:pt x="802" y="80"/>
                    </a:lnTo>
                    <a:lnTo>
                      <a:pt x="804" y="81"/>
                    </a:lnTo>
                    <a:lnTo>
                      <a:pt x="805" y="83"/>
                    </a:lnTo>
                    <a:lnTo>
                      <a:pt x="806" y="84"/>
                    </a:lnTo>
                    <a:lnTo>
                      <a:pt x="807" y="85"/>
                    </a:lnTo>
                    <a:lnTo>
                      <a:pt x="809" y="86"/>
                    </a:lnTo>
                    <a:lnTo>
                      <a:pt x="810" y="88"/>
                    </a:lnTo>
                    <a:lnTo>
                      <a:pt x="813" y="88"/>
                    </a:lnTo>
                    <a:lnTo>
                      <a:pt x="815" y="88"/>
                    </a:lnTo>
                    <a:lnTo>
                      <a:pt x="818" y="88"/>
                    </a:lnTo>
                    <a:lnTo>
                      <a:pt x="819" y="89"/>
                    </a:lnTo>
                    <a:lnTo>
                      <a:pt x="822" y="88"/>
                    </a:lnTo>
                    <a:lnTo>
                      <a:pt x="824" y="88"/>
                    </a:lnTo>
                    <a:lnTo>
                      <a:pt x="826" y="86"/>
                    </a:lnTo>
                    <a:lnTo>
                      <a:pt x="827" y="85"/>
                    </a:lnTo>
                    <a:lnTo>
                      <a:pt x="828" y="84"/>
                    </a:lnTo>
                    <a:lnTo>
                      <a:pt x="830" y="84"/>
                    </a:lnTo>
                    <a:lnTo>
                      <a:pt x="832" y="83"/>
                    </a:lnTo>
                    <a:lnTo>
                      <a:pt x="834" y="83"/>
                    </a:lnTo>
                    <a:lnTo>
                      <a:pt x="836" y="81"/>
                    </a:lnTo>
                    <a:lnTo>
                      <a:pt x="839" y="81"/>
                    </a:lnTo>
                    <a:lnTo>
                      <a:pt x="842" y="81"/>
                    </a:lnTo>
                    <a:lnTo>
                      <a:pt x="844" y="81"/>
                    </a:lnTo>
                    <a:lnTo>
                      <a:pt x="845" y="81"/>
                    </a:lnTo>
                    <a:lnTo>
                      <a:pt x="848" y="83"/>
                    </a:lnTo>
                    <a:lnTo>
                      <a:pt x="851" y="83"/>
                    </a:lnTo>
                    <a:lnTo>
                      <a:pt x="853" y="83"/>
                    </a:lnTo>
                    <a:lnTo>
                      <a:pt x="856" y="83"/>
                    </a:lnTo>
                    <a:lnTo>
                      <a:pt x="859" y="83"/>
                    </a:lnTo>
                    <a:lnTo>
                      <a:pt x="860" y="84"/>
                    </a:lnTo>
                    <a:lnTo>
                      <a:pt x="861" y="84"/>
                    </a:lnTo>
                    <a:lnTo>
                      <a:pt x="864" y="85"/>
                    </a:lnTo>
                    <a:lnTo>
                      <a:pt x="865" y="85"/>
                    </a:lnTo>
                    <a:lnTo>
                      <a:pt x="868" y="86"/>
                    </a:lnTo>
                    <a:lnTo>
                      <a:pt x="870" y="86"/>
                    </a:lnTo>
                    <a:lnTo>
                      <a:pt x="873" y="86"/>
                    </a:lnTo>
                    <a:lnTo>
                      <a:pt x="878" y="8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9" y="902"/>
                <a:ext cx="1485" cy="1013"/>
              </a:xfrm>
              <a:custGeom>
                <a:avLst/>
                <a:gdLst/>
                <a:ahLst/>
                <a:cxnLst>
                  <a:cxn ang="0">
                    <a:pos x="1211" y="1001"/>
                  </a:cxn>
                  <a:cxn ang="0">
                    <a:pos x="1167" y="983"/>
                  </a:cxn>
                  <a:cxn ang="0">
                    <a:pos x="1134" y="961"/>
                  </a:cxn>
                  <a:cxn ang="0">
                    <a:pos x="1114" y="911"/>
                  </a:cxn>
                  <a:cxn ang="0">
                    <a:pos x="1071" y="886"/>
                  </a:cxn>
                  <a:cxn ang="0">
                    <a:pos x="1028" y="856"/>
                  </a:cxn>
                  <a:cxn ang="0">
                    <a:pos x="979" y="851"/>
                  </a:cxn>
                  <a:cxn ang="0">
                    <a:pos x="928" y="870"/>
                  </a:cxn>
                  <a:cxn ang="0">
                    <a:pos x="889" y="889"/>
                  </a:cxn>
                  <a:cxn ang="0">
                    <a:pos x="835" y="883"/>
                  </a:cxn>
                  <a:cxn ang="0">
                    <a:pos x="807" y="863"/>
                  </a:cxn>
                  <a:cxn ang="0">
                    <a:pos x="771" y="840"/>
                  </a:cxn>
                  <a:cxn ang="0">
                    <a:pos x="740" y="802"/>
                  </a:cxn>
                  <a:cxn ang="0">
                    <a:pos x="740" y="743"/>
                  </a:cxn>
                  <a:cxn ang="0">
                    <a:pos x="736" y="686"/>
                  </a:cxn>
                  <a:cxn ang="0">
                    <a:pos x="761" y="648"/>
                  </a:cxn>
                  <a:cxn ang="0">
                    <a:pos x="706" y="630"/>
                  </a:cxn>
                  <a:cxn ang="0">
                    <a:pos x="651" y="603"/>
                  </a:cxn>
                  <a:cxn ang="0">
                    <a:pos x="587" y="576"/>
                  </a:cxn>
                  <a:cxn ang="0">
                    <a:pos x="528" y="543"/>
                  </a:cxn>
                  <a:cxn ang="0">
                    <a:pos x="487" y="501"/>
                  </a:cxn>
                  <a:cxn ang="0">
                    <a:pos x="426" y="509"/>
                  </a:cxn>
                  <a:cxn ang="0">
                    <a:pos x="341" y="492"/>
                  </a:cxn>
                  <a:cxn ang="0">
                    <a:pos x="258" y="483"/>
                  </a:cxn>
                  <a:cxn ang="0">
                    <a:pos x="228" y="508"/>
                  </a:cxn>
                  <a:cxn ang="0">
                    <a:pos x="161" y="543"/>
                  </a:cxn>
                  <a:cxn ang="0">
                    <a:pos x="101" y="542"/>
                  </a:cxn>
                  <a:cxn ang="0">
                    <a:pos x="55" y="563"/>
                  </a:cxn>
                  <a:cxn ang="0">
                    <a:pos x="23" y="538"/>
                  </a:cxn>
                  <a:cxn ang="0">
                    <a:pos x="45" y="492"/>
                  </a:cxn>
                  <a:cxn ang="0">
                    <a:pos x="25" y="453"/>
                  </a:cxn>
                  <a:cxn ang="0">
                    <a:pos x="7" y="424"/>
                  </a:cxn>
                  <a:cxn ang="0">
                    <a:pos x="16" y="366"/>
                  </a:cxn>
                  <a:cxn ang="0">
                    <a:pos x="12" y="318"/>
                  </a:cxn>
                  <a:cxn ang="0">
                    <a:pos x="41" y="268"/>
                  </a:cxn>
                  <a:cxn ang="0">
                    <a:pos x="62" y="229"/>
                  </a:cxn>
                  <a:cxn ang="0">
                    <a:pos x="254" y="204"/>
                  </a:cxn>
                  <a:cxn ang="0">
                    <a:pos x="479" y="200"/>
                  </a:cxn>
                  <a:cxn ang="0">
                    <a:pos x="576" y="215"/>
                  </a:cxn>
                  <a:cxn ang="0">
                    <a:pos x="623" y="239"/>
                  </a:cxn>
                  <a:cxn ang="0">
                    <a:pos x="671" y="262"/>
                  </a:cxn>
                  <a:cxn ang="0">
                    <a:pos x="752" y="275"/>
                  </a:cxn>
                  <a:cxn ang="0">
                    <a:pos x="818" y="276"/>
                  </a:cxn>
                  <a:cxn ang="0">
                    <a:pos x="913" y="284"/>
                  </a:cxn>
                  <a:cxn ang="0">
                    <a:pos x="1037" y="336"/>
                  </a:cxn>
                  <a:cxn ang="0">
                    <a:pos x="1099" y="398"/>
                  </a:cxn>
                  <a:cxn ang="0">
                    <a:pos x="1140" y="345"/>
                  </a:cxn>
                  <a:cxn ang="0">
                    <a:pos x="1120" y="255"/>
                  </a:cxn>
                  <a:cxn ang="0">
                    <a:pos x="1148" y="198"/>
                  </a:cxn>
                  <a:cxn ang="0">
                    <a:pos x="1266" y="3"/>
                  </a:cxn>
                  <a:cxn ang="0">
                    <a:pos x="1292" y="56"/>
                  </a:cxn>
                  <a:cxn ang="0">
                    <a:pos x="1343" y="84"/>
                  </a:cxn>
                  <a:cxn ang="0">
                    <a:pos x="1367" y="124"/>
                  </a:cxn>
                  <a:cxn ang="0">
                    <a:pos x="1368" y="208"/>
                  </a:cxn>
                  <a:cxn ang="0">
                    <a:pos x="1364" y="277"/>
                  </a:cxn>
                  <a:cxn ang="0">
                    <a:pos x="1370" y="355"/>
                  </a:cxn>
                  <a:cxn ang="0">
                    <a:pos x="1362" y="433"/>
                  </a:cxn>
                  <a:cxn ang="0">
                    <a:pos x="1360" y="500"/>
                  </a:cxn>
                  <a:cxn ang="0">
                    <a:pos x="1385" y="563"/>
                  </a:cxn>
                  <a:cxn ang="0">
                    <a:pos x="1359" y="636"/>
                  </a:cxn>
                  <a:cxn ang="0">
                    <a:pos x="1358" y="713"/>
                  </a:cxn>
                </a:cxnLst>
                <a:rect l="0" t="0" r="r" b="b"/>
                <a:pathLst>
                  <a:path w="1485" h="1013">
                    <a:moveTo>
                      <a:pt x="1483" y="877"/>
                    </a:moveTo>
                    <a:lnTo>
                      <a:pt x="1485" y="878"/>
                    </a:lnTo>
                    <a:lnTo>
                      <a:pt x="1477" y="882"/>
                    </a:lnTo>
                    <a:lnTo>
                      <a:pt x="1466" y="887"/>
                    </a:lnTo>
                    <a:lnTo>
                      <a:pt x="1459" y="891"/>
                    </a:lnTo>
                    <a:lnTo>
                      <a:pt x="1447" y="897"/>
                    </a:lnTo>
                    <a:lnTo>
                      <a:pt x="1431" y="906"/>
                    </a:lnTo>
                    <a:lnTo>
                      <a:pt x="1421" y="911"/>
                    </a:lnTo>
                    <a:lnTo>
                      <a:pt x="1410" y="916"/>
                    </a:lnTo>
                    <a:lnTo>
                      <a:pt x="1393" y="924"/>
                    </a:lnTo>
                    <a:lnTo>
                      <a:pt x="1379" y="932"/>
                    </a:lnTo>
                    <a:lnTo>
                      <a:pt x="1367" y="937"/>
                    </a:lnTo>
                    <a:lnTo>
                      <a:pt x="1354" y="945"/>
                    </a:lnTo>
                    <a:lnTo>
                      <a:pt x="1339" y="952"/>
                    </a:lnTo>
                    <a:lnTo>
                      <a:pt x="1321" y="961"/>
                    </a:lnTo>
                    <a:lnTo>
                      <a:pt x="1304" y="969"/>
                    </a:lnTo>
                    <a:lnTo>
                      <a:pt x="1287" y="978"/>
                    </a:lnTo>
                    <a:lnTo>
                      <a:pt x="1271" y="986"/>
                    </a:lnTo>
                    <a:lnTo>
                      <a:pt x="1256" y="993"/>
                    </a:lnTo>
                    <a:lnTo>
                      <a:pt x="1245" y="999"/>
                    </a:lnTo>
                    <a:lnTo>
                      <a:pt x="1232" y="1005"/>
                    </a:lnTo>
                    <a:lnTo>
                      <a:pt x="1219" y="1013"/>
                    </a:lnTo>
                    <a:lnTo>
                      <a:pt x="1216" y="1012"/>
                    </a:lnTo>
                    <a:lnTo>
                      <a:pt x="1215" y="1010"/>
                    </a:lnTo>
                    <a:lnTo>
                      <a:pt x="1214" y="1009"/>
                    </a:lnTo>
                    <a:lnTo>
                      <a:pt x="1212" y="1008"/>
                    </a:lnTo>
                    <a:lnTo>
                      <a:pt x="1211" y="1004"/>
                    </a:lnTo>
                    <a:lnTo>
                      <a:pt x="1211" y="1001"/>
                    </a:lnTo>
                    <a:lnTo>
                      <a:pt x="1211" y="1000"/>
                    </a:lnTo>
                    <a:lnTo>
                      <a:pt x="1210" y="1000"/>
                    </a:lnTo>
                    <a:lnTo>
                      <a:pt x="1207" y="999"/>
                    </a:lnTo>
                    <a:lnTo>
                      <a:pt x="1205" y="999"/>
                    </a:lnTo>
                    <a:lnTo>
                      <a:pt x="1203" y="1000"/>
                    </a:lnTo>
                    <a:lnTo>
                      <a:pt x="1201" y="1000"/>
                    </a:lnTo>
                    <a:lnTo>
                      <a:pt x="1199" y="1001"/>
                    </a:lnTo>
                    <a:lnTo>
                      <a:pt x="1197" y="1001"/>
                    </a:lnTo>
                    <a:lnTo>
                      <a:pt x="1195" y="1001"/>
                    </a:lnTo>
                    <a:lnTo>
                      <a:pt x="1194" y="1000"/>
                    </a:lnTo>
                    <a:lnTo>
                      <a:pt x="1193" y="999"/>
                    </a:lnTo>
                    <a:lnTo>
                      <a:pt x="1192" y="997"/>
                    </a:lnTo>
                    <a:lnTo>
                      <a:pt x="1190" y="995"/>
                    </a:lnTo>
                    <a:lnTo>
                      <a:pt x="1190" y="993"/>
                    </a:lnTo>
                    <a:lnTo>
                      <a:pt x="1189" y="992"/>
                    </a:lnTo>
                    <a:lnTo>
                      <a:pt x="1188" y="991"/>
                    </a:lnTo>
                    <a:lnTo>
                      <a:pt x="1185" y="990"/>
                    </a:lnTo>
                    <a:lnTo>
                      <a:pt x="1184" y="990"/>
                    </a:lnTo>
                    <a:lnTo>
                      <a:pt x="1181" y="990"/>
                    </a:lnTo>
                    <a:lnTo>
                      <a:pt x="1180" y="988"/>
                    </a:lnTo>
                    <a:lnTo>
                      <a:pt x="1178" y="987"/>
                    </a:lnTo>
                    <a:lnTo>
                      <a:pt x="1177" y="986"/>
                    </a:lnTo>
                    <a:lnTo>
                      <a:pt x="1176" y="984"/>
                    </a:lnTo>
                    <a:lnTo>
                      <a:pt x="1174" y="983"/>
                    </a:lnTo>
                    <a:lnTo>
                      <a:pt x="1173" y="982"/>
                    </a:lnTo>
                    <a:lnTo>
                      <a:pt x="1171" y="982"/>
                    </a:lnTo>
                    <a:lnTo>
                      <a:pt x="1169" y="982"/>
                    </a:lnTo>
                    <a:lnTo>
                      <a:pt x="1167" y="983"/>
                    </a:lnTo>
                    <a:lnTo>
                      <a:pt x="1165" y="983"/>
                    </a:lnTo>
                    <a:lnTo>
                      <a:pt x="1164" y="984"/>
                    </a:lnTo>
                    <a:lnTo>
                      <a:pt x="1163" y="986"/>
                    </a:lnTo>
                    <a:lnTo>
                      <a:pt x="1161" y="987"/>
                    </a:lnTo>
                    <a:lnTo>
                      <a:pt x="1160" y="988"/>
                    </a:lnTo>
                    <a:lnTo>
                      <a:pt x="1157" y="988"/>
                    </a:lnTo>
                    <a:lnTo>
                      <a:pt x="1155" y="988"/>
                    </a:lnTo>
                    <a:lnTo>
                      <a:pt x="1152" y="988"/>
                    </a:lnTo>
                    <a:lnTo>
                      <a:pt x="1151" y="987"/>
                    </a:lnTo>
                    <a:lnTo>
                      <a:pt x="1150" y="986"/>
                    </a:lnTo>
                    <a:lnTo>
                      <a:pt x="1147" y="986"/>
                    </a:lnTo>
                    <a:lnTo>
                      <a:pt x="1146" y="984"/>
                    </a:lnTo>
                    <a:lnTo>
                      <a:pt x="1144" y="983"/>
                    </a:lnTo>
                    <a:lnTo>
                      <a:pt x="1142" y="983"/>
                    </a:lnTo>
                    <a:lnTo>
                      <a:pt x="1140" y="983"/>
                    </a:lnTo>
                    <a:lnTo>
                      <a:pt x="1138" y="983"/>
                    </a:lnTo>
                    <a:lnTo>
                      <a:pt x="1135" y="983"/>
                    </a:lnTo>
                    <a:lnTo>
                      <a:pt x="1137" y="982"/>
                    </a:lnTo>
                    <a:lnTo>
                      <a:pt x="1134" y="982"/>
                    </a:lnTo>
                    <a:lnTo>
                      <a:pt x="1135" y="980"/>
                    </a:lnTo>
                    <a:lnTo>
                      <a:pt x="1135" y="978"/>
                    </a:lnTo>
                    <a:lnTo>
                      <a:pt x="1135" y="975"/>
                    </a:lnTo>
                    <a:lnTo>
                      <a:pt x="1135" y="973"/>
                    </a:lnTo>
                    <a:lnTo>
                      <a:pt x="1135" y="970"/>
                    </a:lnTo>
                    <a:lnTo>
                      <a:pt x="1135" y="967"/>
                    </a:lnTo>
                    <a:lnTo>
                      <a:pt x="1135" y="966"/>
                    </a:lnTo>
                    <a:lnTo>
                      <a:pt x="1135" y="963"/>
                    </a:lnTo>
                    <a:lnTo>
                      <a:pt x="1134" y="961"/>
                    </a:lnTo>
                    <a:lnTo>
                      <a:pt x="1133" y="959"/>
                    </a:lnTo>
                    <a:lnTo>
                      <a:pt x="1131" y="959"/>
                    </a:lnTo>
                    <a:lnTo>
                      <a:pt x="1129" y="958"/>
                    </a:lnTo>
                    <a:lnTo>
                      <a:pt x="1127" y="957"/>
                    </a:lnTo>
                    <a:lnTo>
                      <a:pt x="1126" y="955"/>
                    </a:lnTo>
                    <a:lnTo>
                      <a:pt x="1126" y="954"/>
                    </a:lnTo>
                    <a:lnTo>
                      <a:pt x="1125" y="952"/>
                    </a:lnTo>
                    <a:lnTo>
                      <a:pt x="1126" y="949"/>
                    </a:lnTo>
                    <a:lnTo>
                      <a:pt x="1126" y="948"/>
                    </a:lnTo>
                    <a:lnTo>
                      <a:pt x="1126" y="945"/>
                    </a:lnTo>
                    <a:lnTo>
                      <a:pt x="1126" y="942"/>
                    </a:lnTo>
                    <a:lnTo>
                      <a:pt x="1125" y="940"/>
                    </a:lnTo>
                    <a:lnTo>
                      <a:pt x="1125" y="937"/>
                    </a:lnTo>
                    <a:lnTo>
                      <a:pt x="1126" y="935"/>
                    </a:lnTo>
                    <a:lnTo>
                      <a:pt x="1126" y="932"/>
                    </a:lnTo>
                    <a:lnTo>
                      <a:pt x="1126" y="931"/>
                    </a:lnTo>
                    <a:lnTo>
                      <a:pt x="1126" y="928"/>
                    </a:lnTo>
                    <a:lnTo>
                      <a:pt x="1125" y="927"/>
                    </a:lnTo>
                    <a:lnTo>
                      <a:pt x="1125" y="925"/>
                    </a:lnTo>
                    <a:lnTo>
                      <a:pt x="1123" y="923"/>
                    </a:lnTo>
                    <a:lnTo>
                      <a:pt x="1122" y="921"/>
                    </a:lnTo>
                    <a:lnTo>
                      <a:pt x="1122" y="920"/>
                    </a:lnTo>
                    <a:lnTo>
                      <a:pt x="1121" y="918"/>
                    </a:lnTo>
                    <a:lnTo>
                      <a:pt x="1120" y="916"/>
                    </a:lnTo>
                    <a:lnTo>
                      <a:pt x="1120" y="915"/>
                    </a:lnTo>
                    <a:lnTo>
                      <a:pt x="1118" y="912"/>
                    </a:lnTo>
                    <a:lnTo>
                      <a:pt x="1117" y="912"/>
                    </a:lnTo>
                    <a:lnTo>
                      <a:pt x="1114" y="911"/>
                    </a:lnTo>
                    <a:lnTo>
                      <a:pt x="1113" y="910"/>
                    </a:lnTo>
                    <a:lnTo>
                      <a:pt x="1112" y="908"/>
                    </a:lnTo>
                    <a:lnTo>
                      <a:pt x="1110" y="907"/>
                    </a:lnTo>
                    <a:lnTo>
                      <a:pt x="1109" y="906"/>
                    </a:lnTo>
                    <a:lnTo>
                      <a:pt x="1108" y="904"/>
                    </a:lnTo>
                    <a:lnTo>
                      <a:pt x="1106" y="903"/>
                    </a:lnTo>
                    <a:lnTo>
                      <a:pt x="1105" y="902"/>
                    </a:lnTo>
                    <a:lnTo>
                      <a:pt x="1102" y="902"/>
                    </a:lnTo>
                    <a:lnTo>
                      <a:pt x="1101" y="902"/>
                    </a:lnTo>
                    <a:lnTo>
                      <a:pt x="1099" y="901"/>
                    </a:lnTo>
                    <a:lnTo>
                      <a:pt x="1096" y="901"/>
                    </a:lnTo>
                    <a:lnTo>
                      <a:pt x="1095" y="901"/>
                    </a:lnTo>
                    <a:lnTo>
                      <a:pt x="1093" y="899"/>
                    </a:lnTo>
                    <a:lnTo>
                      <a:pt x="1092" y="898"/>
                    </a:lnTo>
                    <a:lnTo>
                      <a:pt x="1089" y="897"/>
                    </a:lnTo>
                    <a:lnTo>
                      <a:pt x="1089" y="895"/>
                    </a:lnTo>
                    <a:lnTo>
                      <a:pt x="1087" y="895"/>
                    </a:lnTo>
                    <a:lnTo>
                      <a:pt x="1084" y="895"/>
                    </a:lnTo>
                    <a:lnTo>
                      <a:pt x="1083" y="897"/>
                    </a:lnTo>
                    <a:lnTo>
                      <a:pt x="1082" y="897"/>
                    </a:lnTo>
                    <a:lnTo>
                      <a:pt x="1079" y="897"/>
                    </a:lnTo>
                    <a:lnTo>
                      <a:pt x="1078" y="895"/>
                    </a:lnTo>
                    <a:lnTo>
                      <a:pt x="1076" y="894"/>
                    </a:lnTo>
                    <a:lnTo>
                      <a:pt x="1074" y="893"/>
                    </a:lnTo>
                    <a:lnTo>
                      <a:pt x="1072" y="891"/>
                    </a:lnTo>
                    <a:lnTo>
                      <a:pt x="1072" y="890"/>
                    </a:lnTo>
                    <a:lnTo>
                      <a:pt x="1071" y="889"/>
                    </a:lnTo>
                    <a:lnTo>
                      <a:pt x="1071" y="886"/>
                    </a:lnTo>
                    <a:lnTo>
                      <a:pt x="1071" y="883"/>
                    </a:lnTo>
                    <a:lnTo>
                      <a:pt x="1071" y="881"/>
                    </a:lnTo>
                    <a:lnTo>
                      <a:pt x="1071" y="878"/>
                    </a:lnTo>
                    <a:lnTo>
                      <a:pt x="1070" y="877"/>
                    </a:lnTo>
                    <a:lnTo>
                      <a:pt x="1068" y="876"/>
                    </a:lnTo>
                    <a:lnTo>
                      <a:pt x="1067" y="874"/>
                    </a:lnTo>
                    <a:lnTo>
                      <a:pt x="1066" y="874"/>
                    </a:lnTo>
                    <a:lnTo>
                      <a:pt x="1063" y="873"/>
                    </a:lnTo>
                    <a:lnTo>
                      <a:pt x="1061" y="873"/>
                    </a:lnTo>
                    <a:lnTo>
                      <a:pt x="1059" y="872"/>
                    </a:lnTo>
                    <a:lnTo>
                      <a:pt x="1058" y="872"/>
                    </a:lnTo>
                    <a:lnTo>
                      <a:pt x="1055" y="870"/>
                    </a:lnTo>
                    <a:lnTo>
                      <a:pt x="1054" y="869"/>
                    </a:lnTo>
                    <a:lnTo>
                      <a:pt x="1053" y="869"/>
                    </a:lnTo>
                    <a:lnTo>
                      <a:pt x="1051" y="868"/>
                    </a:lnTo>
                    <a:lnTo>
                      <a:pt x="1050" y="866"/>
                    </a:lnTo>
                    <a:lnTo>
                      <a:pt x="1049" y="864"/>
                    </a:lnTo>
                    <a:lnTo>
                      <a:pt x="1048" y="864"/>
                    </a:lnTo>
                    <a:lnTo>
                      <a:pt x="1045" y="863"/>
                    </a:lnTo>
                    <a:lnTo>
                      <a:pt x="1044" y="861"/>
                    </a:lnTo>
                    <a:lnTo>
                      <a:pt x="1042" y="860"/>
                    </a:lnTo>
                    <a:lnTo>
                      <a:pt x="1041" y="859"/>
                    </a:lnTo>
                    <a:lnTo>
                      <a:pt x="1040" y="859"/>
                    </a:lnTo>
                    <a:lnTo>
                      <a:pt x="1037" y="859"/>
                    </a:lnTo>
                    <a:lnTo>
                      <a:pt x="1034" y="857"/>
                    </a:lnTo>
                    <a:lnTo>
                      <a:pt x="1033" y="857"/>
                    </a:lnTo>
                    <a:lnTo>
                      <a:pt x="1030" y="856"/>
                    </a:lnTo>
                    <a:lnTo>
                      <a:pt x="1028" y="856"/>
                    </a:lnTo>
                    <a:lnTo>
                      <a:pt x="1027" y="856"/>
                    </a:lnTo>
                    <a:lnTo>
                      <a:pt x="1024" y="856"/>
                    </a:lnTo>
                    <a:lnTo>
                      <a:pt x="1021" y="857"/>
                    </a:lnTo>
                    <a:lnTo>
                      <a:pt x="1019" y="857"/>
                    </a:lnTo>
                    <a:lnTo>
                      <a:pt x="1017" y="857"/>
                    </a:lnTo>
                    <a:lnTo>
                      <a:pt x="1015" y="857"/>
                    </a:lnTo>
                    <a:lnTo>
                      <a:pt x="1013" y="856"/>
                    </a:lnTo>
                    <a:lnTo>
                      <a:pt x="1012" y="855"/>
                    </a:lnTo>
                    <a:lnTo>
                      <a:pt x="1011" y="853"/>
                    </a:lnTo>
                    <a:lnTo>
                      <a:pt x="1008" y="853"/>
                    </a:lnTo>
                    <a:lnTo>
                      <a:pt x="1006" y="855"/>
                    </a:lnTo>
                    <a:lnTo>
                      <a:pt x="1004" y="856"/>
                    </a:lnTo>
                    <a:lnTo>
                      <a:pt x="1003" y="856"/>
                    </a:lnTo>
                    <a:lnTo>
                      <a:pt x="1002" y="857"/>
                    </a:lnTo>
                    <a:lnTo>
                      <a:pt x="999" y="859"/>
                    </a:lnTo>
                    <a:lnTo>
                      <a:pt x="998" y="860"/>
                    </a:lnTo>
                    <a:lnTo>
                      <a:pt x="995" y="860"/>
                    </a:lnTo>
                    <a:lnTo>
                      <a:pt x="994" y="860"/>
                    </a:lnTo>
                    <a:lnTo>
                      <a:pt x="993" y="859"/>
                    </a:lnTo>
                    <a:lnTo>
                      <a:pt x="991" y="856"/>
                    </a:lnTo>
                    <a:lnTo>
                      <a:pt x="990" y="855"/>
                    </a:lnTo>
                    <a:lnTo>
                      <a:pt x="990" y="852"/>
                    </a:lnTo>
                    <a:lnTo>
                      <a:pt x="989" y="851"/>
                    </a:lnTo>
                    <a:lnTo>
                      <a:pt x="987" y="849"/>
                    </a:lnTo>
                    <a:lnTo>
                      <a:pt x="985" y="851"/>
                    </a:lnTo>
                    <a:lnTo>
                      <a:pt x="983" y="851"/>
                    </a:lnTo>
                    <a:lnTo>
                      <a:pt x="981" y="852"/>
                    </a:lnTo>
                    <a:lnTo>
                      <a:pt x="979" y="851"/>
                    </a:lnTo>
                    <a:lnTo>
                      <a:pt x="977" y="851"/>
                    </a:lnTo>
                    <a:lnTo>
                      <a:pt x="976" y="852"/>
                    </a:lnTo>
                    <a:lnTo>
                      <a:pt x="974" y="853"/>
                    </a:lnTo>
                    <a:lnTo>
                      <a:pt x="973" y="853"/>
                    </a:lnTo>
                    <a:lnTo>
                      <a:pt x="970" y="855"/>
                    </a:lnTo>
                    <a:lnTo>
                      <a:pt x="968" y="855"/>
                    </a:lnTo>
                    <a:lnTo>
                      <a:pt x="966" y="855"/>
                    </a:lnTo>
                    <a:lnTo>
                      <a:pt x="964" y="855"/>
                    </a:lnTo>
                    <a:lnTo>
                      <a:pt x="962" y="855"/>
                    </a:lnTo>
                    <a:lnTo>
                      <a:pt x="960" y="855"/>
                    </a:lnTo>
                    <a:lnTo>
                      <a:pt x="959" y="856"/>
                    </a:lnTo>
                    <a:lnTo>
                      <a:pt x="957" y="857"/>
                    </a:lnTo>
                    <a:lnTo>
                      <a:pt x="955" y="857"/>
                    </a:lnTo>
                    <a:lnTo>
                      <a:pt x="953" y="859"/>
                    </a:lnTo>
                    <a:lnTo>
                      <a:pt x="951" y="859"/>
                    </a:lnTo>
                    <a:lnTo>
                      <a:pt x="948" y="859"/>
                    </a:lnTo>
                    <a:lnTo>
                      <a:pt x="947" y="859"/>
                    </a:lnTo>
                    <a:lnTo>
                      <a:pt x="944" y="860"/>
                    </a:lnTo>
                    <a:lnTo>
                      <a:pt x="944" y="861"/>
                    </a:lnTo>
                    <a:lnTo>
                      <a:pt x="941" y="863"/>
                    </a:lnTo>
                    <a:lnTo>
                      <a:pt x="940" y="864"/>
                    </a:lnTo>
                    <a:lnTo>
                      <a:pt x="938" y="864"/>
                    </a:lnTo>
                    <a:lnTo>
                      <a:pt x="935" y="864"/>
                    </a:lnTo>
                    <a:lnTo>
                      <a:pt x="934" y="865"/>
                    </a:lnTo>
                    <a:lnTo>
                      <a:pt x="931" y="865"/>
                    </a:lnTo>
                    <a:lnTo>
                      <a:pt x="931" y="866"/>
                    </a:lnTo>
                    <a:lnTo>
                      <a:pt x="930" y="868"/>
                    </a:lnTo>
                    <a:lnTo>
                      <a:pt x="928" y="870"/>
                    </a:lnTo>
                    <a:lnTo>
                      <a:pt x="928" y="872"/>
                    </a:lnTo>
                    <a:lnTo>
                      <a:pt x="927" y="874"/>
                    </a:lnTo>
                    <a:lnTo>
                      <a:pt x="927" y="877"/>
                    </a:lnTo>
                    <a:lnTo>
                      <a:pt x="926" y="878"/>
                    </a:lnTo>
                    <a:lnTo>
                      <a:pt x="926" y="880"/>
                    </a:lnTo>
                    <a:lnTo>
                      <a:pt x="924" y="881"/>
                    </a:lnTo>
                    <a:lnTo>
                      <a:pt x="923" y="882"/>
                    </a:lnTo>
                    <a:lnTo>
                      <a:pt x="921" y="883"/>
                    </a:lnTo>
                    <a:lnTo>
                      <a:pt x="919" y="883"/>
                    </a:lnTo>
                    <a:lnTo>
                      <a:pt x="918" y="885"/>
                    </a:lnTo>
                    <a:lnTo>
                      <a:pt x="917" y="887"/>
                    </a:lnTo>
                    <a:lnTo>
                      <a:pt x="915" y="889"/>
                    </a:lnTo>
                    <a:lnTo>
                      <a:pt x="914" y="890"/>
                    </a:lnTo>
                    <a:lnTo>
                      <a:pt x="914" y="891"/>
                    </a:lnTo>
                    <a:lnTo>
                      <a:pt x="913" y="893"/>
                    </a:lnTo>
                    <a:lnTo>
                      <a:pt x="910" y="894"/>
                    </a:lnTo>
                    <a:lnTo>
                      <a:pt x="907" y="894"/>
                    </a:lnTo>
                    <a:lnTo>
                      <a:pt x="906" y="893"/>
                    </a:lnTo>
                    <a:lnTo>
                      <a:pt x="905" y="893"/>
                    </a:lnTo>
                    <a:lnTo>
                      <a:pt x="902" y="891"/>
                    </a:lnTo>
                    <a:lnTo>
                      <a:pt x="901" y="890"/>
                    </a:lnTo>
                    <a:lnTo>
                      <a:pt x="900" y="889"/>
                    </a:lnTo>
                    <a:lnTo>
                      <a:pt x="898" y="887"/>
                    </a:lnTo>
                    <a:lnTo>
                      <a:pt x="897" y="887"/>
                    </a:lnTo>
                    <a:lnTo>
                      <a:pt x="894" y="886"/>
                    </a:lnTo>
                    <a:lnTo>
                      <a:pt x="892" y="887"/>
                    </a:lnTo>
                    <a:lnTo>
                      <a:pt x="890" y="887"/>
                    </a:lnTo>
                    <a:lnTo>
                      <a:pt x="889" y="889"/>
                    </a:lnTo>
                    <a:lnTo>
                      <a:pt x="887" y="889"/>
                    </a:lnTo>
                    <a:lnTo>
                      <a:pt x="885" y="887"/>
                    </a:lnTo>
                    <a:lnTo>
                      <a:pt x="884" y="886"/>
                    </a:lnTo>
                    <a:lnTo>
                      <a:pt x="881" y="886"/>
                    </a:lnTo>
                    <a:lnTo>
                      <a:pt x="880" y="885"/>
                    </a:lnTo>
                    <a:lnTo>
                      <a:pt x="879" y="883"/>
                    </a:lnTo>
                    <a:lnTo>
                      <a:pt x="876" y="883"/>
                    </a:lnTo>
                    <a:lnTo>
                      <a:pt x="875" y="882"/>
                    </a:lnTo>
                    <a:lnTo>
                      <a:pt x="872" y="882"/>
                    </a:lnTo>
                    <a:lnTo>
                      <a:pt x="869" y="883"/>
                    </a:lnTo>
                    <a:lnTo>
                      <a:pt x="868" y="882"/>
                    </a:lnTo>
                    <a:lnTo>
                      <a:pt x="867" y="881"/>
                    </a:lnTo>
                    <a:lnTo>
                      <a:pt x="864" y="881"/>
                    </a:lnTo>
                    <a:lnTo>
                      <a:pt x="863" y="880"/>
                    </a:lnTo>
                    <a:lnTo>
                      <a:pt x="860" y="880"/>
                    </a:lnTo>
                    <a:lnTo>
                      <a:pt x="859" y="880"/>
                    </a:lnTo>
                    <a:lnTo>
                      <a:pt x="856" y="878"/>
                    </a:lnTo>
                    <a:lnTo>
                      <a:pt x="855" y="880"/>
                    </a:lnTo>
                    <a:lnTo>
                      <a:pt x="854" y="881"/>
                    </a:lnTo>
                    <a:lnTo>
                      <a:pt x="852" y="882"/>
                    </a:lnTo>
                    <a:lnTo>
                      <a:pt x="851" y="883"/>
                    </a:lnTo>
                    <a:lnTo>
                      <a:pt x="850" y="885"/>
                    </a:lnTo>
                    <a:lnTo>
                      <a:pt x="847" y="885"/>
                    </a:lnTo>
                    <a:lnTo>
                      <a:pt x="845" y="885"/>
                    </a:lnTo>
                    <a:lnTo>
                      <a:pt x="843" y="883"/>
                    </a:lnTo>
                    <a:lnTo>
                      <a:pt x="841" y="883"/>
                    </a:lnTo>
                    <a:lnTo>
                      <a:pt x="838" y="883"/>
                    </a:lnTo>
                    <a:lnTo>
                      <a:pt x="835" y="883"/>
                    </a:lnTo>
                    <a:lnTo>
                      <a:pt x="834" y="882"/>
                    </a:lnTo>
                    <a:lnTo>
                      <a:pt x="832" y="882"/>
                    </a:lnTo>
                    <a:lnTo>
                      <a:pt x="830" y="881"/>
                    </a:lnTo>
                    <a:lnTo>
                      <a:pt x="829" y="880"/>
                    </a:lnTo>
                    <a:lnTo>
                      <a:pt x="826" y="880"/>
                    </a:lnTo>
                    <a:lnTo>
                      <a:pt x="824" y="880"/>
                    </a:lnTo>
                    <a:lnTo>
                      <a:pt x="822" y="881"/>
                    </a:lnTo>
                    <a:lnTo>
                      <a:pt x="821" y="882"/>
                    </a:lnTo>
                    <a:lnTo>
                      <a:pt x="818" y="882"/>
                    </a:lnTo>
                    <a:lnTo>
                      <a:pt x="817" y="882"/>
                    </a:lnTo>
                    <a:lnTo>
                      <a:pt x="817" y="881"/>
                    </a:lnTo>
                    <a:lnTo>
                      <a:pt x="815" y="878"/>
                    </a:lnTo>
                    <a:lnTo>
                      <a:pt x="816" y="877"/>
                    </a:lnTo>
                    <a:lnTo>
                      <a:pt x="816" y="874"/>
                    </a:lnTo>
                    <a:lnTo>
                      <a:pt x="817" y="873"/>
                    </a:lnTo>
                    <a:lnTo>
                      <a:pt x="817" y="870"/>
                    </a:lnTo>
                    <a:lnTo>
                      <a:pt x="816" y="869"/>
                    </a:lnTo>
                    <a:lnTo>
                      <a:pt x="813" y="870"/>
                    </a:lnTo>
                    <a:lnTo>
                      <a:pt x="813" y="873"/>
                    </a:lnTo>
                    <a:lnTo>
                      <a:pt x="812" y="874"/>
                    </a:lnTo>
                    <a:lnTo>
                      <a:pt x="812" y="876"/>
                    </a:lnTo>
                    <a:lnTo>
                      <a:pt x="809" y="876"/>
                    </a:lnTo>
                    <a:lnTo>
                      <a:pt x="809" y="874"/>
                    </a:lnTo>
                    <a:lnTo>
                      <a:pt x="808" y="872"/>
                    </a:lnTo>
                    <a:lnTo>
                      <a:pt x="808" y="869"/>
                    </a:lnTo>
                    <a:lnTo>
                      <a:pt x="808" y="866"/>
                    </a:lnTo>
                    <a:lnTo>
                      <a:pt x="808" y="864"/>
                    </a:lnTo>
                    <a:lnTo>
                      <a:pt x="807" y="863"/>
                    </a:lnTo>
                    <a:lnTo>
                      <a:pt x="805" y="861"/>
                    </a:lnTo>
                    <a:lnTo>
                      <a:pt x="803" y="861"/>
                    </a:lnTo>
                    <a:lnTo>
                      <a:pt x="800" y="861"/>
                    </a:lnTo>
                    <a:lnTo>
                      <a:pt x="797" y="861"/>
                    </a:lnTo>
                    <a:lnTo>
                      <a:pt x="796" y="860"/>
                    </a:lnTo>
                    <a:lnTo>
                      <a:pt x="795" y="859"/>
                    </a:lnTo>
                    <a:lnTo>
                      <a:pt x="794" y="857"/>
                    </a:lnTo>
                    <a:lnTo>
                      <a:pt x="792" y="857"/>
                    </a:lnTo>
                    <a:lnTo>
                      <a:pt x="791" y="859"/>
                    </a:lnTo>
                    <a:lnTo>
                      <a:pt x="790" y="860"/>
                    </a:lnTo>
                    <a:lnTo>
                      <a:pt x="787" y="860"/>
                    </a:lnTo>
                    <a:lnTo>
                      <a:pt x="786" y="859"/>
                    </a:lnTo>
                    <a:lnTo>
                      <a:pt x="786" y="857"/>
                    </a:lnTo>
                    <a:lnTo>
                      <a:pt x="784" y="856"/>
                    </a:lnTo>
                    <a:lnTo>
                      <a:pt x="784" y="853"/>
                    </a:lnTo>
                    <a:lnTo>
                      <a:pt x="786" y="851"/>
                    </a:lnTo>
                    <a:lnTo>
                      <a:pt x="784" y="849"/>
                    </a:lnTo>
                    <a:lnTo>
                      <a:pt x="783" y="848"/>
                    </a:lnTo>
                    <a:lnTo>
                      <a:pt x="780" y="848"/>
                    </a:lnTo>
                    <a:lnTo>
                      <a:pt x="778" y="848"/>
                    </a:lnTo>
                    <a:lnTo>
                      <a:pt x="775" y="848"/>
                    </a:lnTo>
                    <a:lnTo>
                      <a:pt x="774" y="847"/>
                    </a:lnTo>
                    <a:lnTo>
                      <a:pt x="771" y="847"/>
                    </a:lnTo>
                    <a:lnTo>
                      <a:pt x="773" y="844"/>
                    </a:lnTo>
                    <a:lnTo>
                      <a:pt x="773" y="842"/>
                    </a:lnTo>
                    <a:lnTo>
                      <a:pt x="773" y="840"/>
                    </a:lnTo>
                    <a:lnTo>
                      <a:pt x="773" y="839"/>
                    </a:lnTo>
                    <a:lnTo>
                      <a:pt x="771" y="840"/>
                    </a:lnTo>
                    <a:lnTo>
                      <a:pt x="769" y="840"/>
                    </a:lnTo>
                    <a:lnTo>
                      <a:pt x="767" y="839"/>
                    </a:lnTo>
                    <a:lnTo>
                      <a:pt x="767" y="836"/>
                    </a:lnTo>
                    <a:lnTo>
                      <a:pt x="766" y="835"/>
                    </a:lnTo>
                    <a:lnTo>
                      <a:pt x="763" y="834"/>
                    </a:lnTo>
                    <a:lnTo>
                      <a:pt x="761" y="834"/>
                    </a:lnTo>
                    <a:lnTo>
                      <a:pt x="760" y="835"/>
                    </a:lnTo>
                    <a:lnTo>
                      <a:pt x="757" y="835"/>
                    </a:lnTo>
                    <a:lnTo>
                      <a:pt x="756" y="834"/>
                    </a:lnTo>
                    <a:lnTo>
                      <a:pt x="753" y="832"/>
                    </a:lnTo>
                    <a:lnTo>
                      <a:pt x="752" y="831"/>
                    </a:lnTo>
                    <a:lnTo>
                      <a:pt x="750" y="831"/>
                    </a:lnTo>
                    <a:lnTo>
                      <a:pt x="748" y="831"/>
                    </a:lnTo>
                    <a:lnTo>
                      <a:pt x="745" y="831"/>
                    </a:lnTo>
                    <a:lnTo>
                      <a:pt x="744" y="830"/>
                    </a:lnTo>
                    <a:lnTo>
                      <a:pt x="743" y="827"/>
                    </a:lnTo>
                    <a:lnTo>
                      <a:pt x="743" y="826"/>
                    </a:lnTo>
                    <a:lnTo>
                      <a:pt x="741" y="825"/>
                    </a:lnTo>
                    <a:lnTo>
                      <a:pt x="740" y="822"/>
                    </a:lnTo>
                    <a:lnTo>
                      <a:pt x="740" y="821"/>
                    </a:lnTo>
                    <a:lnTo>
                      <a:pt x="740" y="818"/>
                    </a:lnTo>
                    <a:lnTo>
                      <a:pt x="740" y="815"/>
                    </a:lnTo>
                    <a:lnTo>
                      <a:pt x="740" y="813"/>
                    </a:lnTo>
                    <a:lnTo>
                      <a:pt x="739" y="812"/>
                    </a:lnTo>
                    <a:lnTo>
                      <a:pt x="739" y="809"/>
                    </a:lnTo>
                    <a:lnTo>
                      <a:pt x="740" y="806"/>
                    </a:lnTo>
                    <a:lnTo>
                      <a:pt x="740" y="804"/>
                    </a:lnTo>
                    <a:lnTo>
                      <a:pt x="740" y="802"/>
                    </a:lnTo>
                    <a:lnTo>
                      <a:pt x="741" y="800"/>
                    </a:lnTo>
                    <a:lnTo>
                      <a:pt x="743" y="798"/>
                    </a:lnTo>
                    <a:lnTo>
                      <a:pt x="744" y="797"/>
                    </a:lnTo>
                    <a:lnTo>
                      <a:pt x="745" y="796"/>
                    </a:lnTo>
                    <a:lnTo>
                      <a:pt x="746" y="794"/>
                    </a:lnTo>
                    <a:lnTo>
                      <a:pt x="746" y="792"/>
                    </a:lnTo>
                    <a:lnTo>
                      <a:pt x="746" y="789"/>
                    </a:lnTo>
                    <a:lnTo>
                      <a:pt x="746" y="788"/>
                    </a:lnTo>
                    <a:lnTo>
                      <a:pt x="745" y="785"/>
                    </a:lnTo>
                    <a:lnTo>
                      <a:pt x="745" y="784"/>
                    </a:lnTo>
                    <a:lnTo>
                      <a:pt x="744" y="781"/>
                    </a:lnTo>
                    <a:lnTo>
                      <a:pt x="744" y="780"/>
                    </a:lnTo>
                    <a:lnTo>
                      <a:pt x="743" y="777"/>
                    </a:lnTo>
                    <a:lnTo>
                      <a:pt x="743" y="776"/>
                    </a:lnTo>
                    <a:lnTo>
                      <a:pt x="741" y="774"/>
                    </a:lnTo>
                    <a:lnTo>
                      <a:pt x="741" y="772"/>
                    </a:lnTo>
                    <a:lnTo>
                      <a:pt x="740" y="770"/>
                    </a:lnTo>
                    <a:lnTo>
                      <a:pt x="740" y="768"/>
                    </a:lnTo>
                    <a:lnTo>
                      <a:pt x="740" y="766"/>
                    </a:lnTo>
                    <a:lnTo>
                      <a:pt x="740" y="763"/>
                    </a:lnTo>
                    <a:lnTo>
                      <a:pt x="740" y="760"/>
                    </a:lnTo>
                    <a:lnTo>
                      <a:pt x="740" y="758"/>
                    </a:lnTo>
                    <a:lnTo>
                      <a:pt x="740" y="755"/>
                    </a:lnTo>
                    <a:lnTo>
                      <a:pt x="740" y="753"/>
                    </a:lnTo>
                    <a:lnTo>
                      <a:pt x="740" y="750"/>
                    </a:lnTo>
                    <a:lnTo>
                      <a:pt x="739" y="749"/>
                    </a:lnTo>
                    <a:lnTo>
                      <a:pt x="740" y="746"/>
                    </a:lnTo>
                    <a:lnTo>
                      <a:pt x="740" y="743"/>
                    </a:lnTo>
                    <a:lnTo>
                      <a:pt x="740" y="741"/>
                    </a:lnTo>
                    <a:lnTo>
                      <a:pt x="740" y="738"/>
                    </a:lnTo>
                    <a:lnTo>
                      <a:pt x="740" y="736"/>
                    </a:lnTo>
                    <a:lnTo>
                      <a:pt x="740" y="733"/>
                    </a:lnTo>
                    <a:lnTo>
                      <a:pt x="740" y="732"/>
                    </a:lnTo>
                    <a:lnTo>
                      <a:pt x="741" y="729"/>
                    </a:lnTo>
                    <a:lnTo>
                      <a:pt x="741" y="726"/>
                    </a:lnTo>
                    <a:lnTo>
                      <a:pt x="741" y="725"/>
                    </a:lnTo>
                    <a:lnTo>
                      <a:pt x="743" y="722"/>
                    </a:lnTo>
                    <a:lnTo>
                      <a:pt x="743" y="720"/>
                    </a:lnTo>
                    <a:lnTo>
                      <a:pt x="743" y="717"/>
                    </a:lnTo>
                    <a:lnTo>
                      <a:pt x="743" y="716"/>
                    </a:lnTo>
                    <a:lnTo>
                      <a:pt x="743" y="713"/>
                    </a:lnTo>
                    <a:lnTo>
                      <a:pt x="743" y="711"/>
                    </a:lnTo>
                    <a:lnTo>
                      <a:pt x="741" y="709"/>
                    </a:lnTo>
                    <a:lnTo>
                      <a:pt x="740" y="708"/>
                    </a:lnTo>
                    <a:lnTo>
                      <a:pt x="739" y="707"/>
                    </a:lnTo>
                    <a:lnTo>
                      <a:pt x="739" y="705"/>
                    </a:lnTo>
                    <a:lnTo>
                      <a:pt x="737" y="703"/>
                    </a:lnTo>
                    <a:lnTo>
                      <a:pt x="736" y="702"/>
                    </a:lnTo>
                    <a:lnTo>
                      <a:pt x="735" y="700"/>
                    </a:lnTo>
                    <a:lnTo>
                      <a:pt x="735" y="698"/>
                    </a:lnTo>
                    <a:lnTo>
                      <a:pt x="735" y="695"/>
                    </a:lnTo>
                    <a:lnTo>
                      <a:pt x="735" y="694"/>
                    </a:lnTo>
                    <a:lnTo>
                      <a:pt x="733" y="691"/>
                    </a:lnTo>
                    <a:lnTo>
                      <a:pt x="733" y="688"/>
                    </a:lnTo>
                    <a:lnTo>
                      <a:pt x="735" y="687"/>
                    </a:lnTo>
                    <a:lnTo>
                      <a:pt x="736" y="686"/>
                    </a:lnTo>
                    <a:lnTo>
                      <a:pt x="739" y="686"/>
                    </a:lnTo>
                    <a:lnTo>
                      <a:pt x="739" y="685"/>
                    </a:lnTo>
                    <a:lnTo>
                      <a:pt x="740" y="682"/>
                    </a:lnTo>
                    <a:lnTo>
                      <a:pt x="741" y="681"/>
                    </a:lnTo>
                    <a:lnTo>
                      <a:pt x="743" y="679"/>
                    </a:lnTo>
                    <a:lnTo>
                      <a:pt x="745" y="679"/>
                    </a:lnTo>
                    <a:lnTo>
                      <a:pt x="746" y="678"/>
                    </a:lnTo>
                    <a:lnTo>
                      <a:pt x="746" y="675"/>
                    </a:lnTo>
                    <a:lnTo>
                      <a:pt x="748" y="674"/>
                    </a:lnTo>
                    <a:lnTo>
                      <a:pt x="749" y="673"/>
                    </a:lnTo>
                    <a:lnTo>
                      <a:pt x="750" y="671"/>
                    </a:lnTo>
                    <a:lnTo>
                      <a:pt x="752" y="670"/>
                    </a:lnTo>
                    <a:lnTo>
                      <a:pt x="754" y="670"/>
                    </a:lnTo>
                    <a:lnTo>
                      <a:pt x="756" y="669"/>
                    </a:lnTo>
                    <a:lnTo>
                      <a:pt x="758" y="669"/>
                    </a:lnTo>
                    <a:lnTo>
                      <a:pt x="761" y="669"/>
                    </a:lnTo>
                    <a:lnTo>
                      <a:pt x="762" y="669"/>
                    </a:lnTo>
                    <a:lnTo>
                      <a:pt x="765" y="668"/>
                    </a:lnTo>
                    <a:lnTo>
                      <a:pt x="765" y="666"/>
                    </a:lnTo>
                    <a:lnTo>
                      <a:pt x="766" y="664"/>
                    </a:lnTo>
                    <a:lnTo>
                      <a:pt x="766" y="661"/>
                    </a:lnTo>
                    <a:lnTo>
                      <a:pt x="765" y="660"/>
                    </a:lnTo>
                    <a:lnTo>
                      <a:pt x="765" y="657"/>
                    </a:lnTo>
                    <a:lnTo>
                      <a:pt x="765" y="656"/>
                    </a:lnTo>
                    <a:lnTo>
                      <a:pt x="763" y="654"/>
                    </a:lnTo>
                    <a:lnTo>
                      <a:pt x="762" y="652"/>
                    </a:lnTo>
                    <a:lnTo>
                      <a:pt x="762" y="650"/>
                    </a:lnTo>
                    <a:lnTo>
                      <a:pt x="761" y="648"/>
                    </a:lnTo>
                    <a:lnTo>
                      <a:pt x="760" y="647"/>
                    </a:lnTo>
                    <a:lnTo>
                      <a:pt x="760" y="645"/>
                    </a:lnTo>
                    <a:lnTo>
                      <a:pt x="758" y="644"/>
                    </a:lnTo>
                    <a:lnTo>
                      <a:pt x="756" y="644"/>
                    </a:lnTo>
                    <a:lnTo>
                      <a:pt x="754" y="643"/>
                    </a:lnTo>
                    <a:lnTo>
                      <a:pt x="753" y="641"/>
                    </a:lnTo>
                    <a:lnTo>
                      <a:pt x="750" y="641"/>
                    </a:lnTo>
                    <a:lnTo>
                      <a:pt x="748" y="641"/>
                    </a:lnTo>
                    <a:lnTo>
                      <a:pt x="745" y="641"/>
                    </a:lnTo>
                    <a:lnTo>
                      <a:pt x="744" y="640"/>
                    </a:lnTo>
                    <a:lnTo>
                      <a:pt x="743" y="639"/>
                    </a:lnTo>
                    <a:lnTo>
                      <a:pt x="741" y="637"/>
                    </a:lnTo>
                    <a:lnTo>
                      <a:pt x="740" y="636"/>
                    </a:lnTo>
                    <a:lnTo>
                      <a:pt x="739" y="635"/>
                    </a:lnTo>
                    <a:lnTo>
                      <a:pt x="737" y="633"/>
                    </a:lnTo>
                    <a:lnTo>
                      <a:pt x="737" y="632"/>
                    </a:lnTo>
                    <a:lnTo>
                      <a:pt x="736" y="631"/>
                    </a:lnTo>
                    <a:lnTo>
                      <a:pt x="736" y="630"/>
                    </a:lnTo>
                    <a:lnTo>
                      <a:pt x="733" y="630"/>
                    </a:lnTo>
                    <a:lnTo>
                      <a:pt x="729" y="630"/>
                    </a:lnTo>
                    <a:lnTo>
                      <a:pt x="727" y="630"/>
                    </a:lnTo>
                    <a:lnTo>
                      <a:pt x="724" y="630"/>
                    </a:lnTo>
                    <a:lnTo>
                      <a:pt x="722" y="630"/>
                    </a:lnTo>
                    <a:lnTo>
                      <a:pt x="718" y="630"/>
                    </a:lnTo>
                    <a:lnTo>
                      <a:pt x="715" y="631"/>
                    </a:lnTo>
                    <a:lnTo>
                      <a:pt x="712" y="631"/>
                    </a:lnTo>
                    <a:lnTo>
                      <a:pt x="708" y="631"/>
                    </a:lnTo>
                    <a:lnTo>
                      <a:pt x="706" y="630"/>
                    </a:lnTo>
                    <a:lnTo>
                      <a:pt x="703" y="630"/>
                    </a:lnTo>
                    <a:lnTo>
                      <a:pt x="701" y="628"/>
                    </a:lnTo>
                    <a:lnTo>
                      <a:pt x="697" y="628"/>
                    </a:lnTo>
                    <a:lnTo>
                      <a:pt x="694" y="627"/>
                    </a:lnTo>
                    <a:lnTo>
                      <a:pt x="691" y="626"/>
                    </a:lnTo>
                    <a:lnTo>
                      <a:pt x="690" y="626"/>
                    </a:lnTo>
                    <a:lnTo>
                      <a:pt x="689" y="624"/>
                    </a:lnTo>
                    <a:lnTo>
                      <a:pt x="686" y="623"/>
                    </a:lnTo>
                    <a:lnTo>
                      <a:pt x="685" y="623"/>
                    </a:lnTo>
                    <a:lnTo>
                      <a:pt x="684" y="622"/>
                    </a:lnTo>
                    <a:lnTo>
                      <a:pt x="682" y="620"/>
                    </a:lnTo>
                    <a:lnTo>
                      <a:pt x="680" y="619"/>
                    </a:lnTo>
                    <a:lnTo>
                      <a:pt x="678" y="618"/>
                    </a:lnTo>
                    <a:lnTo>
                      <a:pt x="677" y="616"/>
                    </a:lnTo>
                    <a:lnTo>
                      <a:pt x="677" y="615"/>
                    </a:lnTo>
                    <a:lnTo>
                      <a:pt x="674" y="614"/>
                    </a:lnTo>
                    <a:lnTo>
                      <a:pt x="673" y="613"/>
                    </a:lnTo>
                    <a:lnTo>
                      <a:pt x="672" y="611"/>
                    </a:lnTo>
                    <a:lnTo>
                      <a:pt x="669" y="611"/>
                    </a:lnTo>
                    <a:lnTo>
                      <a:pt x="665" y="611"/>
                    </a:lnTo>
                    <a:lnTo>
                      <a:pt x="664" y="610"/>
                    </a:lnTo>
                    <a:lnTo>
                      <a:pt x="663" y="609"/>
                    </a:lnTo>
                    <a:lnTo>
                      <a:pt x="661" y="607"/>
                    </a:lnTo>
                    <a:lnTo>
                      <a:pt x="660" y="606"/>
                    </a:lnTo>
                    <a:lnTo>
                      <a:pt x="657" y="606"/>
                    </a:lnTo>
                    <a:lnTo>
                      <a:pt x="655" y="606"/>
                    </a:lnTo>
                    <a:lnTo>
                      <a:pt x="652" y="605"/>
                    </a:lnTo>
                    <a:lnTo>
                      <a:pt x="651" y="603"/>
                    </a:lnTo>
                    <a:lnTo>
                      <a:pt x="648" y="602"/>
                    </a:lnTo>
                    <a:lnTo>
                      <a:pt x="646" y="599"/>
                    </a:lnTo>
                    <a:lnTo>
                      <a:pt x="644" y="598"/>
                    </a:lnTo>
                    <a:lnTo>
                      <a:pt x="643" y="596"/>
                    </a:lnTo>
                    <a:lnTo>
                      <a:pt x="643" y="593"/>
                    </a:lnTo>
                    <a:lnTo>
                      <a:pt x="642" y="592"/>
                    </a:lnTo>
                    <a:lnTo>
                      <a:pt x="642" y="589"/>
                    </a:lnTo>
                    <a:lnTo>
                      <a:pt x="639" y="588"/>
                    </a:lnTo>
                    <a:lnTo>
                      <a:pt x="636" y="586"/>
                    </a:lnTo>
                    <a:lnTo>
                      <a:pt x="635" y="585"/>
                    </a:lnTo>
                    <a:lnTo>
                      <a:pt x="634" y="584"/>
                    </a:lnTo>
                    <a:lnTo>
                      <a:pt x="633" y="582"/>
                    </a:lnTo>
                    <a:lnTo>
                      <a:pt x="631" y="581"/>
                    </a:lnTo>
                    <a:lnTo>
                      <a:pt x="629" y="581"/>
                    </a:lnTo>
                    <a:lnTo>
                      <a:pt x="625" y="580"/>
                    </a:lnTo>
                    <a:lnTo>
                      <a:pt x="622" y="580"/>
                    </a:lnTo>
                    <a:lnTo>
                      <a:pt x="619" y="578"/>
                    </a:lnTo>
                    <a:lnTo>
                      <a:pt x="617" y="578"/>
                    </a:lnTo>
                    <a:lnTo>
                      <a:pt x="613" y="580"/>
                    </a:lnTo>
                    <a:lnTo>
                      <a:pt x="610" y="581"/>
                    </a:lnTo>
                    <a:lnTo>
                      <a:pt x="608" y="582"/>
                    </a:lnTo>
                    <a:lnTo>
                      <a:pt x="605" y="582"/>
                    </a:lnTo>
                    <a:lnTo>
                      <a:pt x="602" y="582"/>
                    </a:lnTo>
                    <a:lnTo>
                      <a:pt x="600" y="581"/>
                    </a:lnTo>
                    <a:lnTo>
                      <a:pt x="597" y="580"/>
                    </a:lnTo>
                    <a:lnTo>
                      <a:pt x="593" y="578"/>
                    </a:lnTo>
                    <a:lnTo>
                      <a:pt x="591" y="578"/>
                    </a:lnTo>
                    <a:lnTo>
                      <a:pt x="587" y="576"/>
                    </a:lnTo>
                    <a:lnTo>
                      <a:pt x="584" y="576"/>
                    </a:lnTo>
                    <a:lnTo>
                      <a:pt x="582" y="575"/>
                    </a:lnTo>
                    <a:lnTo>
                      <a:pt x="578" y="573"/>
                    </a:lnTo>
                    <a:lnTo>
                      <a:pt x="575" y="573"/>
                    </a:lnTo>
                    <a:lnTo>
                      <a:pt x="572" y="572"/>
                    </a:lnTo>
                    <a:lnTo>
                      <a:pt x="568" y="572"/>
                    </a:lnTo>
                    <a:lnTo>
                      <a:pt x="566" y="571"/>
                    </a:lnTo>
                    <a:lnTo>
                      <a:pt x="562" y="569"/>
                    </a:lnTo>
                    <a:lnTo>
                      <a:pt x="559" y="568"/>
                    </a:lnTo>
                    <a:lnTo>
                      <a:pt x="555" y="568"/>
                    </a:lnTo>
                    <a:lnTo>
                      <a:pt x="553" y="567"/>
                    </a:lnTo>
                    <a:lnTo>
                      <a:pt x="550" y="565"/>
                    </a:lnTo>
                    <a:lnTo>
                      <a:pt x="549" y="564"/>
                    </a:lnTo>
                    <a:lnTo>
                      <a:pt x="546" y="564"/>
                    </a:lnTo>
                    <a:lnTo>
                      <a:pt x="545" y="563"/>
                    </a:lnTo>
                    <a:lnTo>
                      <a:pt x="544" y="561"/>
                    </a:lnTo>
                    <a:lnTo>
                      <a:pt x="542" y="560"/>
                    </a:lnTo>
                    <a:lnTo>
                      <a:pt x="541" y="559"/>
                    </a:lnTo>
                    <a:lnTo>
                      <a:pt x="540" y="558"/>
                    </a:lnTo>
                    <a:lnTo>
                      <a:pt x="538" y="556"/>
                    </a:lnTo>
                    <a:lnTo>
                      <a:pt x="534" y="555"/>
                    </a:lnTo>
                    <a:lnTo>
                      <a:pt x="533" y="555"/>
                    </a:lnTo>
                    <a:lnTo>
                      <a:pt x="532" y="554"/>
                    </a:lnTo>
                    <a:lnTo>
                      <a:pt x="530" y="552"/>
                    </a:lnTo>
                    <a:lnTo>
                      <a:pt x="530" y="551"/>
                    </a:lnTo>
                    <a:lnTo>
                      <a:pt x="529" y="550"/>
                    </a:lnTo>
                    <a:lnTo>
                      <a:pt x="528" y="547"/>
                    </a:lnTo>
                    <a:lnTo>
                      <a:pt x="528" y="543"/>
                    </a:lnTo>
                    <a:lnTo>
                      <a:pt x="528" y="541"/>
                    </a:lnTo>
                    <a:lnTo>
                      <a:pt x="528" y="538"/>
                    </a:lnTo>
                    <a:lnTo>
                      <a:pt x="527" y="535"/>
                    </a:lnTo>
                    <a:lnTo>
                      <a:pt x="527" y="531"/>
                    </a:lnTo>
                    <a:lnTo>
                      <a:pt x="527" y="529"/>
                    </a:lnTo>
                    <a:lnTo>
                      <a:pt x="527" y="526"/>
                    </a:lnTo>
                    <a:lnTo>
                      <a:pt x="525" y="522"/>
                    </a:lnTo>
                    <a:lnTo>
                      <a:pt x="524" y="520"/>
                    </a:lnTo>
                    <a:lnTo>
                      <a:pt x="523" y="517"/>
                    </a:lnTo>
                    <a:lnTo>
                      <a:pt x="523" y="514"/>
                    </a:lnTo>
                    <a:lnTo>
                      <a:pt x="523" y="510"/>
                    </a:lnTo>
                    <a:lnTo>
                      <a:pt x="523" y="508"/>
                    </a:lnTo>
                    <a:lnTo>
                      <a:pt x="523" y="505"/>
                    </a:lnTo>
                    <a:lnTo>
                      <a:pt x="521" y="501"/>
                    </a:lnTo>
                    <a:lnTo>
                      <a:pt x="520" y="500"/>
                    </a:lnTo>
                    <a:lnTo>
                      <a:pt x="517" y="500"/>
                    </a:lnTo>
                    <a:lnTo>
                      <a:pt x="515" y="500"/>
                    </a:lnTo>
                    <a:lnTo>
                      <a:pt x="512" y="501"/>
                    </a:lnTo>
                    <a:lnTo>
                      <a:pt x="510" y="501"/>
                    </a:lnTo>
                    <a:lnTo>
                      <a:pt x="504" y="503"/>
                    </a:lnTo>
                    <a:lnTo>
                      <a:pt x="503" y="503"/>
                    </a:lnTo>
                    <a:lnTo>
                      <a:pt x="500" y="504"/>
                    </a:lnTo>
                    <a:lnTo>
                      <a:pt x="498" y="504"/>
                    </a:lnTo>
                    <a:lnTo>
                      <a:pt x="495" y="504"/>
                    </a:lnTo>
                    <a:lnTo>
                      <a:pt x="492" y="504"/>
                    </a:lnTo>
                    <a:lnTo>
                      <a:pt x="491" y="503"/>
                    </a:lnTo>
                    <a:lnTo>
                      <a:pt x="490" y="503"/>
                    </a:lnTo>
                    <a:lnTo>
                      <a:pt x="487" y="501"/>
                    </a:lnTo>
                    <a:lnTo>
                      <a:pt x="485" y="503"/>
                    </a:lnTo>
                    <a:lnTo>
                      <a:pt x="483" y="503"/>
                    </a:lnTo>
                    <a:lnTo>
                      <a:pt x="482" y="504"/>
                    </a:lnTo>
                    <a:lnTo>
                      <a:pt x="479" y="504"/>
                    </a:lnTo>
                    <a:lnTo>
                      <a:pt x="477" y="504"/>
                    </a:lnTo>
                    <a:lnTo>
                      <a:pt x="475" y="505"/>
                    </a:lnTo>
                    <a:lnTo>
                      <a:pt x="473" y="505"/>
                    </a:lnTo>
                    <a:lnTo>
                      <a:pt x="470" y="505"/>
                    </a:lnTo>
                    <a:lnTo>
                      <a:pt x="469" y="505"/>
                    </a:lnTo>
                    <a:lnTo>
                      <a:pt x="466" y="505"/>
                    </a:lnTo>
                    <a:lnTo>
                      <a:pt x="464" y="505"/>
                    </a:lnTo>
                    <a:lnTo>
                      <a:pt x="461" y="505"/>
                    </a:lnTo>
                    <a:lnTo>
                      <a:pt x="458" y="505"/>
                    </a:lnTo>
                    <a:lnTo>
                      <a:pt x="456" y="505"/>
                    </a:lnTo>
                    <a:lnTo>
                      <a:pt x="455" y="504"/>
                    </a:lnTo>
                    <a:lnTo>
                      <a:pt x="452" y="504"/>
                    </a:lnTo>
                    <a:lnTo>
                      <a:pt x="449" y="504"/>
                    </a:lnTo>
                    <a:lnTo>
                      <a:pt x="447" y="504"/>
                    </a:lnTo>
                    <a:lnTo>
                      <a:pt x="445" y="505"/>
                    </a:lnTo>
                    <a:lnTo>
                      <a:pt x="443" y="505"/>
                    </a:lnTo>
                    <a:lnTo>
                      <a:pt x="440" y="505"/>
                    </a:lnTo>
                    <a:lnTo>
                      <a:pt x="439" y="507"/>
                    </a:lnTo>
                    <a:lnTo>
                      <a:pt x="436" y="507"/>
                    </a:lnTo>
                    <a:lnTo>
                      <a:pt x="435" y="508"/>
                    </a:lnTo>
                    <a:lnTo>
                      <a:pt x="432" y="508"/>
                    </a:lnTo>
                    <a:lnTo>
                      <a:pt x="430" y="508"/>
                    </a:lnTo>
                    <a:lnTo>
                      <a:pt x="427" y="508"/>
                    </a:lnTo>
                    <a:lnTo>
                      <a:pt x="426" y="509"/>
                    </a:lnTo>
                    <a:lnTo>
                      <a:pt x="423" y="509"/>
                    </a:lnTo>
                    <a:lnTo>
                      <a:pt x="422" y="510"/>
                    </a:lnTo>
                    <a:lnTo>
                      <a:pt x="418" y="509"/>
                    </a:lnTo>
                    <a:lnTo>
                      <a:pt x="417" y="508"/>
                    </a:lnTo>
                    <a:lnTo>
                      <a:pt x="415" y="508"/>
                    </a:lnTo>
                    <a:lnTo>
                      <a:pt x="411" y="508"/>
                    </a:lnTo>
                    <a:lnTo>
                      <a:pt x="407" y="507"/>
                    </a:lnTo>
                    <a:lnTo>
                      <a:pt x="405" y="504"/>
                    </a:lnTo>
                    <a:lnTo>
                      <a:pt x="402" y="500"/>
                    </a:lnTo>
                    <a:lnTo>
                      <a:pt x="401" y="499"/>
                    </a:lnTo>
                    <a:lnTo>
                      <a:pt x="396" y="499"/>
                    </a:lnTo>
                    <a:lnTo>
                      <a:pt x="394" y="500"/>
                    </a:lnTo>
                    <a:lnTo>
                      <a:pt x="390" y="500"/>
                    </a:lnTo>
                    <a:lnTo>
                      <a:pt x="384" y="499"/>
                    </a:lnTo>
                    <a:lnTo>
                      <a:pt x="379" y="499"/>
                    </a:lnTo>
                    <a:lnTo>
                      <a:pt x="377" y="500"/>
                    </a:lnTo>
                    <a:lnTo>
                      <a:pt x="375" y="500"/>
                    </a:lnTo>
                    <a:lnTo>
                      <a:pt x="371" y="504"/>
                    </a:lnTo>
                    <a:lnTo>
                      <a:pt x="368" y="507"/>
                    </a:lnTo>
                    <a:lnTo>
                      <a:pt x="366" y="505"/>
                    </a:lnTo>
                    <a:lnTo>
                      <a:pt x="362" y="505"/>
                    </a:lnTo>
                    <a:lnTo>
                      <a:pt x="358" y="505"/>
                    </a:lnTo>
                    <a:lnTo>
                      <a:pt x="355" y="504"/>
                    </a:lnTo>
                    <a:lnTo>
                      <a:pt x="352" y="503"/>
                    </a:lnTo>
                    <a:lnTo>
                      <a:pt x="349" y="497"/>
                    </a:lnTo>
                    <a:lnTo>
                      <a:pt x="346" y="497"/>
                    </a:lnTo>
                    <a:lnTo>
                      <a:pt x="341" y="493"/>
                    </a:lnTo>
                    <a:lnTo>
                      <a:pt x="341" y="492"/>
                    </a:lnTo>
                    <a:lnTo>
                      <a:pt x="341" y="488"/>
                    </a:lnTo>
                    <a:lnTo>
                      <a:pt x="341" y="487"/>
                    </a:lnTo>
                    <a:lnTo>
                      <a:pt x="339" y="486"/>
                    </a:lnTo>
                    <a:lnTo>
                      <a:pt x="337" y="484"/>
                    </a:lnTo>
                    <a:lnTo>
                      <a:pt x="334" y="483"/>
                    </a:lnTo>
                    <a:lnTo>
                      <a:pt x="333" y="484"/>
                    </a:lnTo>
                    <a:lnTo>
                      <a:pt x="331" y="484"/>
                    </a:lnTo>
                    <a:lnTo>
                      <a:pt x="329" y="489"/>
                    </a:lnTo>
                    <a:lnTo>
                      <a:pt x="328" y="489"/>
                    </a:lnTo>
                    <a:lnTo>
                      <a:pt x="324" y="491"/>
                    </a:lnTo>
                    <a:lnTo>
                      <a:pt x="321" y="489"/>
                    </a:lnTo>
                    <a:lnTo>
                      <a:pt x="320" y="488"/>
                    </a:lnTo>
                    <a:lnTo>
                      <a:pt x="317" y="488"/>
                    </a:lnTo>
                    <a:lnTo>
                      <a:pt x="311" y="491"/>
                    </a:lnTo>
                    <a:lnTo>
                      <a:pt x="301" y="491"/>
                    </a:lnTo>
                    <a:lnTo>
                      <a:pt x="291" y="484"/>
                    </a:lnTo>
                    <a:lnTo>
                      <a:pt x="288" y="484"/>
                    </a:lnTo>
                    <a:lnTo>
                      <a:pt x="283" y="486"/>
                    </a:lnTo>
                    <a:lnTo>
                      <a:pt x="279" y="487"/>
                    </a:lnTo>
                    <a:lnTo>
                      <a:pt x="278" y="487"/>
                    </a:lnTo>
                    <a:lnTo>
                      <a:pt x="275" y="484"/>
                    </a:lnTo>
                    <a:lnTo>
                      <a:pt x="273" y="484"/>
                    </a:lnTo>
                    <a:lnTo>
                      <a:pt x="269" y="486"/>
                    </a:lnTo>
                    <a:lnTo>
                      <a:pt x="267" y="487"/>
                    </a:lnTo>
                    <a:lnTo>
                      <a:pt x="263" y="486"/>
                    </a:lnTo>
                    <a:lnTo>
                      <a:pt x="261" y="487"/>
                    </a:lnTo>
                    <a:lnTo>
                      <a:pt x="259" y="486"/>
                    </a:lnTo>
                    <a:lnTo>
                      <a:pt x="258" y="483"/>
                    </a:lnTo>
                    <a:lnTo>
                      <a:pt x="256" y="483"/>
                    </a:lnTo>
                    <a:lnTo>
                      <a:pt x="254" y="486"/>
                    </a:lnTo>
                    <a:lnTo>
                      <a:pt x="254" y="488"/>
                    </a:lnTo>
                    <a:lnTo>
                      <a:pt x="257" y="488"/>
                    </a:lnTo>
                    <a:lnTo>
                      <a:pt x="257" y="491"/>
                    </a:lnTo>
                    <a:lnTo>
                      <a:pt x="258" y="492"/>
                    </a:lnTo>
                    <a:lnTo>
                      <a:pt x="257" y="493"/>
                    </a:lnTo>
                    <a:lnTo>
                      <a:pt x="254" y="493"/>
                    </a:lnTo>
                    <a:lnTo>
                      <a:pt x="253" y="495"/>
                    </a:lnTo>
                    <a:lnTo>
                      <a:pt x="253" y="497"/>
                    </a:lnTo>
                    <a:lnTo>
                      <a:pt x="252" y="499"/>
                    </a:lnTo>
                    <a:lnTo>
                      <a:pt x="250" y="499"/>
                    </a:lnTo>
                    <a:lnTo>
                      <a:pt x="249" y="497"/>
                    </a:lnTo>
                    <a:lnTo>
                      <a:pt x="248" y="500"/>
                    </a:lnTo>
                    <a:lnTo>
                      <a:pt x="250" y="504"/>
                    </a:lnTo>
                    <a:lnTo>
                      <a:pt x="250" y="508"/>
                    </a:lnTo>
                    <a:lnTo>
                      <a:pt x="249" y="509"/>
                    </a:lnTo>
                    <a:lnTo>
                      <a:pt x="246" y="512"/>
                    </a:lnTo>
                    <a:lnTo>
                      <a:pt x="242" y="512"/>
                    </a:lnTo>
                    <a:lnTo>
                      <a:pt x="241" y="513"/>
                    </a:lnTo>
                    <a:lnTo>
                      <a:pt x="240" y="514"/>
                    </a:lnTo>
                    <a:lnTo>
                      <a:pt x="239" y="514"/>
                    </a:lnTo>
                    <a:lnTo>
                      <a:pt x="237" y="512"/>
                    </a:lnTo>
                    <a:lnTo>
                      <a:pt x="236" y="512"/>
                    </a:lnTo>
                    <a:lnTo>
                      <a:pt x="232" y="512"/>
                    </a:lnTo>
                    <a:lnTo>
                      <a:pt x="233" y="509"/>
                    </a:lnTo>
                    <a:lnTo>
                      <a:pt x="231" y="508"/>
                    </a:lnTo>
                    <a:lnTo>
                      <a:pt x="228" y="508"/>
                    </a:lnTo>
                    <a:lnTo>
                      <a:pt x="227" y="509"/>
                    </a:lnTo>
                    <a:lnTo>
                      <a:pt x="225" y="512"/>
                    </a:lnTo>
                    <a:lnTo>
                      <a:pt x="220" y="514"/>
                    </a:lnTo>
                    <a:lnTo>
                      <a:pt x="219" y="516"/>
                    </a:lnTo>
                    <a:lnTo>
                      <a:pt x="216" y="516"/>
                    </a:lnTo>
                    <a:lnTo>
                      <a:pt x="214" y="516"/>
                    </a:lnTo>
                    <a:lnTo>
                      <a:pt x="212" y="514"/>
                    </a:lnTo>
                    <a:lnTo>
                      <a:pt x="211" y="517"/>
                    </a:lnTo>
                    <a:lnTo>
                      <a:pt x="210" y="516"/>
                    </a:lnTo>
                    <a:lnTo>
                      <a:pt x="208" y="514"/>
                    </a:lnTo>
                    <a:lnTo>
                      <a:pt x="203" y="514"/>
                    </a:lnTo>
                    <a:lnTo>
                      <a:pt x="199" y="517"/>
                    </a:lnTo>
                    <a:lnTo>
                      <a:pt x="197" y="516"/>
                    </a:lnTo>
                    <a:lnTo>
                      <a:pt x="193" y="518"/>
                    </a:lnTo>
                    <a:lnTo>
                      <a:pt x="191" y="518"/>
                    </a:lnTo>
                    <a:lnTo>
                      <a:pt x="190" y="520"/>
                    </a:lnTo>
                    <a:lnTo>
                      <a:pt x="191" y="524"/>
                    </a:lnTo>
                    <a:lnTo>
                      <a:pt x="189" y="524"/>
                    </a:lnTo>
                    <a:lnTo>
                      <a:pt x="186" y="524"/>
                    </a:lnTo>
                    <a:lnTo>
                      <a:pt x="181" y="524"/>
                    </a:lnTo>
                    <a:lnTo>
                      <a:pt x="180" y="527"/>
                    </a:lnTo>
                    <a:lnTo>
                      <a:pt x="174" y="529"/>
                    </a:lnTo>
                    <a:lnTo>
                      <a:pt x="174" y="531"/>
                    </a:lnTo>
                    <a:lnTo>
                      <a:pt x="174" y="533"/>
                    </a:lnTo>
                    <a:lnTo>
                      <a:pt x="169" y="535"/>
                    </a:lnTo>
                    <a:lnTo>
                      <a:pt x="169" y="538"/>
                    </a:lnTo>
                    <a:lnTo>
                      <a:pt x="168" y="539"/>
                    </a:lnTo>
                    <a:lnTo>
                      <a:pt x="161" y="543"/>
                    </a:lnTo>
                    <a:lnTo>
                      <a:pt x="160" y="543"/>
                    </a:lnTo>
                    <a:lnTo>
                      <a:pt x="159" y="542"/>
                    </a:lnTo>
                    <a:lnTo>
                      <a:pt x="156" y="541"/>
                    </a:lnTo>
                    <a:lnTo>
                      <a:pt x="150" y="544"/>
                    </a:lnTo>
                    <a:lnTo>
                      <a:pt x="146" y="544"/>
                    </a:lnTo>
                    <a:lnTo>
                      <a:pt x="146" y="547"/>
                    </a:lnTo>
                    <a:lnTo>
                      <a:pt x="144" y="547"/>
                    </a:lnTo>
                    <a:lnTo>
                      <a:pt x="140" y="544"/>
                    </a:lnTo>
                    <a:lnTo>
                      <a:pt x="139" y="544"/>
                    </a:lnTo>
                    <a:lnTo>
                      <a:pt x="138" y="547"/>
                    </a:lnTo>
                    <a:lnTo>
                      <a:pt x="136" y="546"/>
                    </a:lnTo>
                    <a:lnTo>
                      <a:pt x="134" y="544"/>
                    </a:lnTo>
                    <a:lnTo>
                      <a:pt x="131" y="544"/>
                    </a:lnTo>
                    <a:lnTo>
                      <a:pt x="131" y="542"/>
                    </a:lnTo>
                    <a:lnTo>
                      <a:pt x="129" y="542"/>
                    </a:lnTo>
                    <a:lnTo>
                      <a:pt x="127" y="541"/>
                    </a:lnTo>
                    <a:lnTo>
                      <a:pt x="125" y="541"/>
                    </a:lnTo>
                    <a:lnTo>
                      <a:pt x="119" y="537"/>
                    </a:lnTo>
                    <a:lnTo>
                      <a:pt x="118" y="537"/>
                    </a:lnTo>
                    <a:lnTo>
                      <a:pt x="117" y="538"/>
                    </a:lnTo>
                    <a:lnTo>
                      <a:pt x="117" y="535"/>
                    </a:lnTo>
                    <a:lnTo>
                      <a:pt x="114" y="535"/>
                    </a:lnTo>
                    <a:lnTo>
                      <a:pt x="110" y="537"/>
                    </a:lnTo>
                    <a:lnTo>
                      <a:pt x="108" y="535"/>
                    </a:lnTo>
                    <a:lnTo>
                      <a:pt x="106" y="538"/>
                    </a:lnTo>
                    <a:lnTo>
                      <a:pt x="104" y="538"/>
                    </a:lnTo>
                    <a:lnTo>
                      <a:pt x="102" y="541"/>
                    </a:lnTo>
                    <a:lnTo>
                      <a:pt x="101" y="542"/>
                    </a:lnTo>
                    <a:lnTo>
                      <a:pt x="98" y="541"/>
                    </a:lnTo>
                    <a:lnTo>
                      <a:pt x="96" y="539"/>
                    </a:lnTo>
                    <a:lnTo>
                      <a:pt x="93" y="538"/>
                    </a:lnTo>
                    <a:lnTo>
                      <a:pt x="92" y="541"/>
                    </a:lnTo>
                    <a:lnTo>
                      <a:pt x="89" y="543"/>
                    </a:lnTo>
                    <a:lnTo>
                      <a:pt x="89" y="544"/>
                    </a:lnTo>
                    <a:lnTo>
                      <a:pt x="92" y="546"/>
                    </a:lnTo>
                    <a:lnTo>
                      <a:pt x="93" y="547"/>
                    </a:lnTo>
                    <a:lnTo>
                      <a:pt x="92" y="548"/>
                    </a:lnTo>
                    <a:lnTo>
                      <a:pt x="84" y="547"/>
                    </a:lnTo>
                    <a:lnTo>
                      <a:pt x="83" y="551"/>
                    </a:lnTo>
                    <a:lnTo>
                      <a:pt x="81" y="551"/>
                    </a:lnTo>
                    <a:lnTo>
                      <a:pt x="80" y="551"/>
                    </a:lnTo>
                    <a:lnTo>
                      <a:pt x="78" y="548"/>
                    </a:lnTo>
                    <a:lnTo>
                      <a:pt x="72" y="550"/>
                    </a:lnTo>
                    <a:lnTo>
                      <a:pt x="72" y="554"/>
                    </a:lnTo>
                    <a:lnTo>
                      <a:pt x="74" y="556"/>
                    </a:lnTo>
                    <a:lnTo>
                      <a:pt x="74" y="559"/>
                    </a:lnTo>
                    <a:lnTo>
                      <a:pt x="70" y="558"/>
                    </a:lnTo>
                    <a:lnTo>
                      <a:pt x="70" y="560"/>
                    </a:lnTo>
                    <a:lnTo>
                      <a:pt x="70" y="563"/>
                    </a:lnTo>
                    <a:lnTo>
                      <a:pt x="68" y="564"/>
                    </a:lnTo>
                    <a:lnTo>
                      <a:pt x="67" y="564"/>
                    </a:lnTo>
                    <a:lnTo>
                      <a:pt x="64" y="561"/>
                    </a:lnTo>
                    <a:lnTo>
                      <a:pt x="62" y="563"/>
                    </a:lnTo>
                    <a:lnTo>
                      <a:pt x="59" y="561"/>
                    </a:lnTo>
                    <a:lnTo>
                      <a:pt x="57" y="563"/>
                    </a:lnTo>
                    <a:lnTo>
                      <a:pt x="55" y="563"/>
                    </a:lnTo>
                    <a:lnTo>
                      <a:pt x="54" y="563"/>
                    </a:lnTo>
                    <a:lnTo>
                      <a:pt x="51" y="561"/>
                    </a:lnTo>
                    <a:lnTo>
                      <a:pt x="50" y="564"/>
                    </a:lnTo>
                    <a:lnTo>
                      <a:pt x="49" y="564"/>
                    </a:lnTo>
                    <a:lnTo>
                      <a:pt x="47" y="561"/>
                    </a:lnTo>
                    <a:lnTo>
                      <a:pt x="42" y="563"/>
                    </a:lnTo>
                    <a:lnTo>
                      <a:pt x="41" y="563"/>
                    </a:lnTo>
                    <a:lnTo>
                      <a:pt x="37" y="563"/>
                    </a:lnTo>
                    <a:lnTo>
                      <a:pt x="33" y="563"/>
                    </a:lnTo>
                    <a:lnTo>
                      <a:pt x="25" y="565"/>
                    </a:lnTo>
                    <a:lnTo>
                      <a:pt x="23" y="563"/>
                    </a:lnTo>
                    <a:lnTo>
                      <a:pt x="20" y="561"/>
                    </a:lnTo>
                    <a:lnTo>
                      <a:pt x="17" y="561"/>
                    </a:lnTo>
                    <a:lnTo>
                      <a:pt x="15" y="560"/>
                    </a:lnTo>
                    <a:lnTo>
                      <a:pt x="11" y="560"/>
                    </a:lnTo>
                    <a:lnTo>
                      <a:pt x="11" y="558"/>
                    </a:lnTo>
                    <a:lnTo>
                      <a:pt x="15" y="554"/>
                    </a:lnTo>
                    <a:lnTo>
                      <a:pt x="16" y="554"/>
                    </a:lnTo>
                    <a:lnTo>
                      <a:pt x="17" y="555"/>
                    </a:lnTo>
                    <a:lnTo>
                      <a:pt x="19" y="555"/>
                    </a:lnTo>
                    <a:lnTo>
                      <a:pt x="20" y="554"/>
                    </a:lnTo>
                    <a:lnTo>
                      <a:pt x="19" y="550"/>
                    </a:lnTo>
                    <a:lnTo>
                      <a:pt x="19" y="548"/>
                    </a:lnTo>
                    <a:lnTo>
                      <a:pt x="20" y="547"/>
                    </a:lnTo>
                    <a:lnTo>
                      <a:pt x="21" y="546"/>
                    </a:lnTo>
                    <a:lnTo>
                      <a:pt x="20" y="542"/>
                    </a:lnTo>
                    <a:lnTo>
                      <a:pt x="21" y="539"/>
                    </a:lnTo>
                    <a:lnTo>
                      <a:pt x="23" y="538"/>
                    </a:lnTo>
                    <a:lnTo>
                      <a:pt x="24" y="537"/>
                    </a:lnTo>
                    <a:lnTo>
                      <a:pt x="25" y="539"/>
                    </a:lnTo>
                    <a:lnTo>
                      <a:pt x="29" y="539"/>
                    </a:lnTo>
                    <a:lnTo>
                      <a:pt x="32" y="538"/>
                    </a:lnTo>
                    <a:lnTo>
                      <a:pt x="34" y="541"/>
                    </a:lnTo>
                    <a:lnTo>
                      <a:pt x="36" y="541"/>
                    </a:lnTo>
                    <a:lnTo>
                      <a:pt x="38" y="538"/>
                    </a:lnTo>
                    <a:lnTo>
                      <a:pt x="38" y="534"/>
                    </a:lnTo>
                    <a:lnTo>
                      <a:pt x="42" y="533"/>
                    </a:lnTo>
                    <a:lnTo>
                      <a:pt x="44" y="531"/>
                    </a:lnTo>
                    <a:lnTo>
                      <a:pt x="49" y="529"/>
                    </a:lnTo>
                    <a:lnTo>
                      <a:pt x="51" y="521"/>
                    </a:lnTo>
                    <a:lnTo>
                      <a:pt x="50" y="520"/>
                    </a:lnTo>
                    <a:lnTo>
                      <a:pt x="49" y="518"/>
                    </a:lnTo>
                    <a:lnTo>
                      <a:pt x="47" y="521"/>
                    </a:lnTo>
                    <a:lnTo>
                      <a:pt x="46" y="521"/>
                    </a:lnTo>
                    <a:lnTo>
                      <a:pt x="44" y="520"/>
                    </a:lnTo>
                    <a:lnTo>
                      <a:pt x="44" y="518"/>
                    </a:lnTo>
                    <a:lnTo>
                      <a:pt x="44" y="516"/>
                    </a:lnTo>
                    <a:lnTo>
                      <a:pt x="47" y="513"/>
                    </a:lnTo>
                    <a:lnTo>
                      <a:pt x="45" y="510"/>
                    </a:lnTo>
                    <a:lnTo>
                      <a:pt x="45" y="509"/>
                    </a:lnTo>
                    <a:lnTo>
                      <a:pt x="49" y="501"/>
                    </a:lnTo>
                    <a:lnTo>
                      <a:pt x="47" y="500"/>
                    </a:lnTo>
                    <a:lnTo>
                      <a:pt x="45" y="500"/>
                    </a:lnTo>
                    <a:lnTo>
                      <a:pt x="45" y="499"/>
                    </a:lnTo>
                    <a:lnTo>
                      <a:pt x="46" y="495"/>
                    </a:lnTo>
                    <a:lnTo>
                      <a:pt x="45" y="492"/>
                    </a:lnTo>
                    <a:lnTo>
                      <a:pt x="44" y="492"/>
                    </a:lnTo>
                    <a:lnTo>
                      <a:pt x="42" y="491"/>
                    </a:lnTo>
                    <a:lnTo>
                      <a:pt x="41" y="489"/>
                    </a:lnTo>
                    <a:lnTo>
                      <a:pt x="41" y="488"/>
                    </a:lnTo>
                    <a:lnTo>
                      <a:pt x="41" y="487"/>
                    </a:lnTo>
                    <a:lnTo>
                      <a:pt x="40" y="483"/>
                    </a:lnTo>
                    <a:lnTo>
                      <a:pt x="38" y="480"/>
                    </a:lnTo>
                    <a:lnTo>
                      <a:pt x="37" y="482"/>
                    </a:lnTo>
                    <a:lnTo>
                      <a:pt x="34" y="480"/>
                    </a:lnTo>
                    <a:lnTo>
                      <a:pt x="34" y="479"/>
                    </a:lnTo>
                    <a:lnTo>
                      <a:pt x="36" y="478"/>
                    </a:lnTo>
                    <a:lnTo>
                      <a:pt x="34" y="475"/>
                    </a:lnTo>
                    <a:lnTo>
                      <a:pt x="36" y="474"/>
                    </a:lnTo>
                    <a:lnTo>
                      <a:pt x="33" y="472"/>
                    </a:lnTo>
                    <a:lnTo>
                      <a:pt x="34" y="470"/>
                    </a:lnTo>
                    <a:lnTo>
                      <a:pt x="34" y="469"/>
                    </a:lnTo>
                    <a:lnTo>
                      <a:pt x="33" y="467"/>
                    </a:lnTo>
                    <a:lnTo>
                      <a:pt x="32" y="466"/>
                    </a:lnTo>
                    <a:lnTo>
                      <a:pt x="29" y="466"/>
                    </a:lnTo>
                    <a:lnTo>
                      <a:pt x="29" y="463"/>
                    </a:lnTo>
                    <a:lnTo>
                      <a:pt x="26" y="463"/>
                    </a:lnTo>
                    <a:lnTo>
                      <a:pt x="25" y="463"/>
                    </a:lnTo>
                    <a:lnTo>
                      <a:pt x="26" y="461"/>
                    </a:lnTo>
                    <a:lnTo>
                      <a:pt x="26" y="459"/>
                    </a:lnTo>
                    <a:lnTo>
                      <a:pt x="24" y="459"/>
                    </a:lnTo>
                    <a:lnTo>
                      <a:pt x="25" y="455"/>
                    </a:lnTo>
                    <a:lnTo>
                      <a:pt x="26" y="454"/>
                    </a:lnTo>
                    <a:lnTo>
                      <a:pt x="25" y="453"/>
                    </a:lnTo>
                    <a:lnTo>
                      <a:pt x="24" y="453"/>
                    </a:lnTo>
                    <a:lnTo>
                      <a:pt x="23" y="450"/>
                    </a:lnTo>
                    <a:lnTo>
                      <a:pt x="20" y="449"/>
                    </a:lnTo>
                    <a:lnTo>
                      <a:pt x="19" y="445"/>
                    </a:lnTo>
                    <a:lnTo>
                      <a:pt x="17" y="446"/>
                    </a:lnTo>
                    <a:lnTo>
                      <a:pt x="16" y="448"/>
                    </a:lnTo>
                    <a:lnTo>
                      <a:pt x="15" y="448"/>
                    </a:lnTo>
                    <a:lnTo>
                      <a:pt x="13" y="449"/>
                    </a:lnTo>
                    <a:lnTo>
                      <a:pt x="12" y="449"/>
                    </a:lnTo>
                    <a:lnTo>
                      <a:pt x="11" y="448"/>
                    </a:lnTo>
                    <a:lnTo>
                      <a:pt x="8" y="442"/>
                    </a:lnTo>
                    <a:lnTo>
                      <a:pt x="9" y="440"/>
                    </a:lnTo>
                    <a:lnTo>
                      <a:pt x="7" y="440"/>
                    </a:lnTo>
                    <a:lnTo>
                      <a:pt x="6" y="438"/>
                    </a:lnTo>
                    <a:lnTo>
                      <a:pt x="6" y="436"/>
                    </a:lnTo>
                    <a:lnTo>
                      <a:pt x="4" y="437"/>
                    </a:lnTo>
                    <a:lnTo>
                      <a:pt x="3" y="436"/>
                    </a:lnTo>
                    <a:lnTo>
                      <a:pt x="4" y="435"/>
                    </a:lnTo>
                    <a:lnTo>
                      <a:pt x="4" y="432"/>
                    </a:lnTo>
                    <a:lnTo>
                      <a:pt x="4" y="429"/>
                    </a:lnTo>
                    <a:lnTo>
                      <a:pt x="3" y="428"/>
                    </a:lnTo>
                    <a:lnTo>
                      <a:pt x="2" y="428"/>
                    </a:lnTo>
                    <a:lnTo>
                      <a:pt x="0" y="427"/>
                    </a:lnTo>
                    <a:lnTo>
                      <a:pt x="2" y="424"/>
                    </a:lnTo>
                    <a:lnTo>
                      <a:pt x="3" y="425"/>
                    </a:lnTo>
                    <a:lnTo>
                      <a:pt x="4" y="424"/>
                    </a:lnTo>
                    <a:lnTo>
                      <a:pt x="6" y="425"/>
                    </a:lnTo>
                    <a:lnTo>
                      <a:pt x="7" y="424"/>
                    </a:lnTo>
                    <a:lnTo>
                      <a:pt x="6" y="423"/>
                    </a:lnTo>
                    <a:lnTo>
                      <a:pt x="4" y="421"/>
                    </a:lnTo>
                    <a:lnTo>
                      <a:pt x="6" y="419"/>
                    </a:lnTo>
                    <a:lnTo>
                      <a:pt x="6" y="417"/>
                    </a:lnTo>
                    <a:lnTo>
                      <a:pt x="6" y="415"/>
                    </a:lnTo>
                    <a:lnTo>
                      <a:pt x="8" y="414"/>
                    </a:lnTo>
                    <a:lnTo>
                      <a:pt x="8" y="412"/>
                    </a:lnTo>
                    <a:lnTo>
                      <a:pt x="7" y="410"/>
                    </a:lnTo>
                    <a:lnTo>
                      <a:pt x="7" y="408"/>
                    </a:lnTo>
                    <a:lnTo>
                      <a:pt x="8" y="408"/>
                    </a:lnTo>
                    <a:lnTo>
                      <a:pt x="8" y="406"/>
                    </a:lnTo>
                    <a:lnTo>
                      <a:pt x="6" y="406"/>
                    </a:lnTo>
                    <a:lnTo>
                      <a:pt x="4" y="400"/>
                    </a:lnTo>
                    <a:lnTo>
                      <a:pt x="4" y="399"/>
                    </a:lnTo>
                    <a:lnTo>
                      <a:pt x="4" y="397"/>
                    </a:lnTo>
                    <a:lnTo>
                      <a:pt x="6" y="394"/>
                    </a:lnTo>
                    <a:lnTo>
                      <a:pt x="4" y="391"/>
                    </a:lnTo>
                    <a:lnTo>
                      <a:pt x="4" y="389"/>
                    </a:lnTo>
                    <a:lnTo>
                      <a:pt x="3" y="386"/>
                    </a:lnTo>
                    <a:lnTo>
                      <a:pt x="3" y="385"/>
                    </a:lnTo>
                    <a:lnTo>
                      <a:pt x="3" y="382"/>
                    </a:lnTo>
                    <a:lnTo>
                      <a:pt x="6" y="380"/>
                    </a:lnTo>
                    <a:lnTo>
                      <a:pt x="8" y="376"/>
                    </a:lnTo>
                    <a:lnTo>
                      <a:pt x="11" y="374"/>
                    </a:lnTo>
                    <a:lnTo>
                      <a:pt x="11" y="373"/>
                    </a:lnTo>
                    <a:lnTo>
                      <a:pt x="11" y="370"/>
                    </a:lnTo>
                    <a:lnTo>
                      <a:pt x="11" y="368"/>
                    </a:lnTo>
                    <a:lnTo>
                      <a:pt x="16" y="366"/>
                    </a:lnTo>
                    <a:lnTo>
                      <a:pt x="17" y="364"/>
                    </a:lnTo>
                    <a:lnTo>
                      <a:pt x="19" y="363"/>
                    </a:lnTo>
                    <a:lnTo>
                      <a:pt x="20" y="361"/>
                    </a:lnTo>
                    <a:lnTo>
                      <a:pt x="20" y="360"/>
                    </a:lnTo>
                    <a:lnTo>
                      <a:pt x="20" y="357"/>
                    </a:lnTo>
                    <a:lnTo>
                      <a:pt x="19" y="356"/>
                    </a:lnTo>
                    <a:lnTo>
                      <a:pt x="20" y="352"/>
                    </a:lnTo>
                    <a:lnTo>
                      <a:pt x="20" y="348"/>
                    </a:lnTo>
                    <a:lnTo>
                      <a:pt x="21" y="348"/>
                    </a:lnTo>
                    <a:lnTo>
                      <a:pt x="23" y="349"/>
                    </a:lnTo>
                    <a:lnTo>
                      <a:pt x="25" y="348"/>
                    </a:lnTo>
                    <a:lnTo>
                      <a:pt x="26" y="347"/>
                    </a:lnTo>
                    <a:lnTo>
                      <a:pt x="26" y="344"/>
                    </a:lnTo>
                    <a:lnTo>
                      <a:pt x="26" y="343"/>
                    </a:lnTo>
                    <a:lnTo>
                      <a:pt x="25" y="340"/>
                    </a:lnTo>
                    <a:lnTo>
                      <a:pt x="25" y="339"/>
                    </a:lnTo>
                    <a:lnTo>
                      <a:pt x="24" y="339"/>
                    </a:lnTo>
                    <a:lnTo>
                      <a:pt x="23" y="336"/>
                    </a:lnTo>
                    <a:lnTo>
                      <a:pt x="25" y="334"/>
                    </a:lnTo>
                    <a:lnTo>
                      <a:pt x="24" y="332"/>
                    </a:lnTo>
                    <a:lnTo>
                      <a:pt x="24" y="327"/>
                    </a:lnTo>
                    <a:lnTo>
                      <a:pt x="24" y="325"/>
                    </a:lnTo>
                    <a:lnTo>
                      <a:pt x="21" y="323"/>
                    </a:lnTo>
                    <a:lnTo>
                      <a:pt x="16" y="323"/>
                    </a:lnTo>
                    <a:lnTo>
                      <a:pt x="16" y="322"/>
                    </a:lnTo>
                    <a:lnTo>
                      <a:pt x="16" y="321"/>
                    </a:lnTo>
                    <a:lnTo>
                      <a:pt x="16" y="319"/>
                    </a:lnTo>
                    <a:lnTo>
                      <a:pt x="12" y="318"/>
                    </a:lnTo>
                    <a:lnTo>
                      <a:pt x="11" y="317"/>
                    </a:lnTo>
                    <a:lnTo>
                      <a:pt x="11" y="314"/>
                    </a:lnTo>
                    <a:lnTo>
                      <a:pt x="12" y="313"/>
                    </a:lnTo>
                    <a:lnTo>
                      <a:pt x="11" y="310"/>
                    </a:lnTo>
                    <a:lnTo>
                      <a:pt x="12" y="306"/>
                    </a:lnTo>
                    <a:lnTo>
                      <a:pt x="15" y="306"/>
                    </a:lnTo>
                    <a:lnTo>
                      <a:pt x="16" y="308"/>
                    </a:lnTo>
                    <a:lnTo>
                      <a:pt x="20" y="305"/>
                    </a:lnTo>
                    <a:lnTo>
                      <a:pt x="21" y="304"/>
                    </a:lnTo>
                    <a:lnTo>
                      <a:pt x="20" y="302"/>
                    </a:lnTo>
                    <a:lnTo>
                      <a:pt x="20" y="301"/>
                    </a:lnTo>
                    <a:lnTo>
                      <a:pt x="23" y="300"/>
                    </a:lnTo>
                    <a:lnTo>
                      <a:pt x="24" y="297"/>
                    </a:lnTo>
                    <a:lnTo>
                      <a:pt x="24" y="296"/>
                    </a:lnTo>
                    <a:lnTo>
                      <a:pt x="26" y="294"/>
                    </a:lnTo>
                    <a:lnTo>
                      <a:pt x="28" y="293"/>
                    </a:lnTo>
                    <a:lnTo>
                      <a:pt x="29" y="293"/>
                    </a:lnTo>
                    <a:lnTo>
                      <a:pt x="33" y="291"/>
                    </a:lnTo>
                    <a:lnTo>
                      <a:pt x="33" y="289"/>
                    </a:lnTo>
                    <a:lnTo>
                      <a:pt x="30" y="283"/>
                    </a:lnTo>
                    <a:lnTo>
                      <a:pt x="29" y="279"/>
                    </a:lnTo>
                    <a:lnTo>
                      <a:pt x="30" y="276"/>
                    </a:lnTo>
                    <a:lnTo>
                      <a:pt x="33" y="276"/>
                    </a:lnTo>
                    <a:lnTo>
                      <a:pt x="34" y="275"/>
                    </a:lnTo>
                    <a:lnTo>
                      <a:pt x="36" y="273"/>
                    </a:lnTo>
                    <a:lnTo>
                      <a:pt x="38" y="271"/>
                    </a:lnTo>
                    <a:lnTo>
                      <a:pt x="40" y="270"/>
                    </a:lnTo>
                    <a:lnTo>
                      <a:pt x="41" y="268"/>
                    </a:lnTo>
                    <a:lnTo>
                      <a:pt x="42" y="267"/>
                    </a:lnTo>
                    <a:lnTo>
                      <a:pt x="41" y="266"/>
                    </a:lnTo>
                    <a:lnTo>
                      <a:pt x="45" y="262"/>
                    </a:lnTo>
                    <a:lnTo>
                      <a:pt x="46" y="262"/>
                    </a:lnTo>
                    <a:lnTo>
                      <a:pt x="47" y="260"/>
                    </a:lnTo>
                    <a:lnTo>
                      <a:pt x="50" y="260"/>
                    </a:lnTo>
                    <a:lnTo>
                      <a:pt x="53" y="260"/>
                    </a:lnTo>
                    <a:lnTo>
                      <a:pt x="55" y="260"/>
                    </a:lnTo>
                    <a:lnTo>
                      <a:pt x="57" y="256"/>
                    </a:lnTo>
                    <a:lnTo>
                      <a:pt x="59" y="255"/>
                    </a:lnTo>
                    <a:lnTo>
                      <a:pt x="61" y="253"/>
                    </a:lnTo>
                    <a:lnTo>
                      <a:pt x="58" y="250"/>
                    </a:lnTo>
                    <a:lnTo>
                      <a:pt x="58" y="249"/>
                    </a:lnTo>
                    <a:lnTo>
                      <a:pt x="59" y="250"/>
                    </a:lnTo>
                    <a:lnTo>
                      <a:pt x="61" y="250"/>
                    </a:lnTo>
                    <a:lnTo>
                      <a:pt x="61" y="247"/>
                    </a:lnTo>
                    <a:lnTo>
                      <a:pt x="62" y="246"/>
                    </a:lnTo>
                    <a:lnTo>
                      <a:pt x="63" y="245"/>
                    </a:lnTo>
                    <a:lnTo>
                      <a:pt x="62" y="243"/>
                    </a:lnTo>
                    <a:lnTo>
                      <a:pt x="63" y="241"/>
                    </a:lnTo>
                    <a:lnTo>
                      <a:pt x="62" y="238"/>
                    </a:lnTo>
                    <a:lnTo>
                      <a:pt x="62" y="236"/>
                    </a:lnTo>
                    <a:lnTo>
                      <a:pt x="63" y="234"/>
                    </a:lnTo>
                    <a:lnTo>
                      <a:pt x="64" y="233"/>
                    </a:lnTo>
                    <a:lnTo>
                      <a:pt x="63" y="232"/>
                    </a:lnTo>
                    <a:lnTo>
                      <a:pt x="64" y="230"/>
                    </a:lnTo>
                    <a:lnTo>
                      <a:pt x="64" y="229"/>
                    </a:lnTo>
                    <a:lnTo>
                      <a:pt x="62" y="229"/>
                    </a:lnTo>
                    <a:lnTo>
                      <a:pt x="61" y="225"/>
                    </a:lnTo>
                    <a:lnTo>
                      <a:pt x="62" y="224"/>
                    </a:lnTo>
                    <a:lnTo>
                      <a:pt x="63" y="222"/>
                    </a:lnTo>
                    <a:lnTo>
                      <a:pt x="62" y="221"/>
                    </a:lnTo>
                    <a:lnTo>
                      <a:pt x="59" y="219"/>
                    </a:lnTo>
                    <a:lnTo>
                      <a:pt x="62" y="217"/>
                    </a:lnTo>
                    <a:lnTo>
                      <a:pt x="63" y="217"/>
                    </a:lnTo>
                    <a:lnTo>
                      <a:pt x="64" y="216"/>
                    </a:lnTo>
                    <a:lnTo>
                      <a:pt x="62" y="211"/>
                    </a:lnTo>
                    <a:lnTo>
                      <a:pt x="62" y="209"/>
                    </a:lnTo>
                    <a:lnTo>
                      <a:pt x="63" y="209"/>
                    </a:lnTo>
                    <a:lnTo>
                      <a:pt x="64" y="208"/>
                    </a:lnTo>
                    <a:lnTo>
                      <a:pt x="64" y="205"/>
                    </a:lnTo>
                    <a:lnTo>
                      <a:pt x="76" y="205"/>
                    </a:lnTo>
                    <a:lnTo>
                      <a:pt x="84" y="205"/>
                    </a:lnTo>
                    <a:lnTo>
                      <a:pt x="102" y="205"/>
                    </a:lnTo>
                    <a:lnTo>
                      <a:pt x="104" y="205"/>
                    </a:lnTo>
                    <a:lnTo>
                      <a:pt x="112" y="205"/>
                    </a:lnTo>
                    <a:lnTo>
                      <a:pt x="133" y="205"/>
                    </a:lnTo>
                    <a:lnTo>
                      <a:pt x="139" y="204"/>
                    </a:lnTo>
                    <a:lnTo>
                      <a:pt x="151" y="205"/>
                    </a:lnTo>
                    <a:lnTo>
                      <a:pt x="160" y="205"/>
                    </a:lnTo>
                    <a:lnTo>
                      <a:pt x="189" y="205"/>
                    </a:lnTo>
                    <a:lnTo>
                      <a:pt x="190" y="204"/>
                    </a:lnTo>
                    <a:lnTo>
                      <a:pt x="201" y="205"/>
                    </a:lnTo>
                    <a:lnTo>
                      <a:pt x="207" y="205"/>
                    </a:lnTo>
                    <a:lnTo>
                      <a:pt x="216" y="204"/>
                    </a:lnTo>
                    <a:lnTo>
                      <a:pt x="254" y="204"/>
                    </a:lnTo>
                    <a:lnTo>
                      <a:pt x="271" y="205"/>
                    </a:lnTo>
                    <a:lnTo>
                      <a:pt x="278" y="204"/>
                    </a:lnTo>
                    <a:lnTo>
                      <a:pt x="283" y="204"/>
                    </a:lnTo>
                    <a:lnTo>
                      <a:pt x="301" y="204"/>
                    </a:lnTo>
                    <a:lnTo>
                      <a:pt x="324" y="204"/>
                    </a:lnTo>
                    <a:lnTo>
                      <a:pt x="326" y="205"/>
                    </a:lnTo>
                    <a:lnTo>
                      <a:pt x="333" y="205"/>
                    </a:lnTo>
                    <a:lnTo>
                      <a:pt x="339" y="204"/>
                    </a:lnTo>
                    <a:lnTo>
                      <a:pt x="350" y="204"/>
                    </a:lnTo>
                    <a:lnTo>
                      <a:pt x="366" y="204"/>
                    </a:lnTo>
                    <a:lnTo>
                      <a:pt x="379" y="204"/>
                    </a:lnTo>
                    <a:lnTo>
                      <a:pt x="396" y="205"/>
                    </a:lnTo>
                    <a:lnTo>
                      <a:pt x="397" y="205"/>
                    </a:lnTo>
                    <a:lnTo>
                      <a:pt x="400" y="204"/>
                    </a:lnTo>
                    <a:lnTo>
                      <a:pt x="423" y="204"/>
                    </a:lnTo>
                    <a:lnTo>
                      <a:pt x="427" y="204"/>
                    </a:lnTo>
                    <a:lnTo>
                      <a:pt x="428" y="202"/>
                    </a:lnTo>
                    <a:lnTo>
                      <a:pt x="432" y="199"/>
                    </a:lnTo>
                    <a:lnTo>
                      <a:pt x="434" y="199"/>
                    </a:lnTo>
                    <a:lnTo>
                      <a:pt x="436" y="198"/>
                    </a:lnTo>
                    <a:lnTo>
                      <a:pt x="443" y="198"/>
                    </a:lnTo>
                    <a:lnTo>
                      <a:pt x="444" y="198"/>
                    </a:lnTo>
                    <a:lnTo>
                      <a:pt x="447" y="198"/>
                    </a:lnTo>
                    <a:lnTo>
                      <a:pt x="457" y="200"/>
                    </a:lnTo>
                    <a:lnTo>
                      <a:pt x="464" y="200"/>
                    </a:lnTo>
                    <a:lnTo>
                      <a:pt x="468" y="199"/>
                    </a:lnTo>
                    <a:lnTo>
                      <a:pt x="475" y="200"/>
                    </a:lnTo>
                    <a:lnTo>
                      <a:pt x="479" y="200"/>
                    </a:lnTo>
                    <a:lnTo>
                      <a:pt x="486" y="204"/>
                    </a:lnTo>
                    <a:lnTo>
                      <a:pt x="487" y="205"/>
                    </a:lnTo>
                    <a:lnTo>
                      <a:pt x="489" y="208"/>
                    </a:lnTo>
                    <a:lnTo>
                      <a:pt x="491" y="211"/>
                    </a:lnTo>
                    <a:lnTo>
                      <a:pt x="494" y="211"/>
                    </a:lnTo>
                    <a:lnTo>
                      <a:pt x="496" y="209"/>
                    </a:lnTo>
                    <a:lnTo>
                      <a:pt x="499" y="209"/>
                    </a:lnTo>
                    <a:lnTo>
                      <a:pt x="516" y="203"/>
                    </a:lnTo>
                    <a:lnTo>
                      <a:pt x="529" y="199"/>
                    </a:lnTo>
                    <a:lnTo>
                      <a:pt x="530" y="198"/>
                    </a:lnTo>
                    <a:lnTo>
                      <a:pt x="534" y="195"/>
                    </a:lnTo>
                    <a:lnTo>
                      <a:pt x="537" y="195"/>
                    </a:lnTo>
                    <a:lnTo>
                      <a:pt x="541" y="190"/>
                    </a:lnTo>
                    <a:lnTo>
                      <a:pt x="545" y="192"/>
                    </a:lnTo>
                    <a:lnTo>
                      <a:pt x="547" y="192"/>
                    </a:lnTo>
                    <a:lnTo>
                      <a:pt x="549" y="191"/>
                    </a:lnTo>
                    <a:lnTo>
                      <a:pt x="550" y="190"/>
                    </a:lnTo>
                    <a:lnTo>
                      <a:pt x="551" y="190"/>
                    </a:lnTo>
                    <a:lnTo>
                      <a:pt x="554" y="194"/>
                    </a:lnTo>
                    <a:lnTo>
                      <a:pt x="558" y="195"/>
                    </a:lnTo>
                    <a:lnTo>
                      <a:pt x="559" y="195"/>
                    </a:lnTo>
                    <a:lnTo>
                      <a:pt x="562" y="198"/>
                    </a:lnTo>
                    <a:lnTo>
                      <a:pt x="563" y="202"/>
                    </a:lnTo>
                    <a:lnTo>
                      <a:pt x="564" y="203"/>
                    </a:lnTo>
                    <a:lnTo>
                      <a:pt x="568" y="211"/>
                    </a:lnTo>
                    <a:lnTo>
                      <a:pt x="574" y="211"/>
                    </a:lnTo>
                    <a:lnTo>
                      <a:pt x="575" y="212"/>
                    </a:lnTo>
                    <a:lnTo>
                      <a:pt x="576" y="215"/>
                    </a:lnTo>
                    <a:lnTo>
                      <a:pt x="575" y="217"/>
                    </a:lnTo>
                    <a:lnTo>
                      <a:pt x="576" y="221"/>
                    </a:lnTo>
                    <a:lnTo>
                      <a:pt x="579" y="221"/>
                    </a:lnTo>
                    <a:lnTo>
                      <a:pt x="587" y="220"/>
                    </a:lnTo>
                    <a:lnTo>
                      <a:pt x="589" y="220"/>
                    </a:lnTo>
                    <a:lnTo>
                      <a:pt x="591" y="221"/>
                    </a:lnTo>
                    <a:lnTo>
                      <a:pt x="595" y="224"/>
                    </a:lnTo>
                    <a:lnTo>
                      <a:pt x="596" y="228"/>
                    </a:lnTo>
                    <a:lnTo>
                      <a:pt x="601" y="229"/>
                    </a:lnTo>
                    <a:lnTo>
                      <a:pt x="604" y="230"/>
                    </a:lnTo>
                    <a:lnTo>
                      <a:pt x="605" y="230"/>
                    </a:lnTo>
                    <a:lnTo>
                      <a:pt x="605" y="229"/>
                    </a:lnTo>
                    <a:lnTo>
                      <a:pt x="604" y="226"/>
                    </a:lnTo>
                    <a:lnTo>
                      <a:pt x="604" y="225"/>
                    </a:lnTo>
                    <a:lnTo>
                      <a:pt x="604" y="224"/>
                    </a:lnTo>
                    <a:lnTo>
                      <a:pt x="606" y="224"/>
                    </a:lnTo>
                    <a:lnTo>
                      <a:pt x="616" y="230"/>
                    </a:lnTo>
                    <a:lnTo>
                      <a:pt x="617" y="232"/>
                    </a:lnTo>
                    <a:lnTo>
                      <a:pt x="616" y="234"/>
                    </a:lnTo>
                    <a:lnTo>
                      <a:pt x="612" y="233"/>
                    </a:lnTo>
                    <a:lnTo>
                      <a:pt x="610" y="236"/>
                    </a:lnTo>
                    <a:lnTo>
                      <a:pt x="612" y="237"/>
                    </a:lnTo>
                    <a:lnTo>
                      <a:pt x="614" y="237"/>
                    </a:lnTo>
                    <a:lnTo>
                      <a:pt x="618" y="234"/>
                    </a:lnTo>
                    <a:lnTo>
                      <a:pt x="622" y="233"/>
                    </a:lnTo>
                    <a:lnTo>
                      <a:pt x="623" y="234"/>
                    </a:lnTo>
                    <a:lnTo>
                      <a:pt x="625" y="237"/>
                    </a:lnTo>
                    <a:lnTo>
                      <a:pt x="623" y="239"/>
                    </a:lnTo>
                    <a:lnTo>
                      <a:pt x="622" y="245"/>
                    </a:lnTo>
                    <a:lnTo>
                      <a:pt x="623" y="246"/>
                    </a:lnTo>
                    <a:lnTo>
                      <a:pt x="625" y="246"/>
                    </a:lnTo>
                    <a:lnTo>
                      <a:pt x="630" y="242"/>
                    </a:lnTo>
                    <a:lnTo>
                      <a:pt x="631" y="242"/>
                    </a:lnTo>
                    <a:lnTo>
                      <a:pt x="636" y="247"/>
                    </a:lnTo>
                    <a:lnTo>
                      <a:pt x="638" y="247"/>
                    </a:lnTo>
                    <a:lnTo>
                      <a:pt x="643" y="246"/>
                    </a:lnTo>
                    <a:lnTo>
                      <a:pt x="647" y="242"/>
                    </a:lnTo>
                    <a:lnTo>
                      <a:pt x="648" y="239"/>
                    </a:lnTo>
                    <a:lnTo>
                      <a:pt x="652" y="238"/>
                    </a:lnTo>
                    <a:lnTo>
                      <a:pt x="659" y="239"/>
                    </a:lnTo>
                    <a:lnTo>
                      <a:pt x="659" y="238"/>
                    </a:lnTo>
                    <a:lnTo>
                      <a:pt x="659" y="237"/>
                    </a:lnTo>
                    <a:lnTo>
                      <a:pt x="656" y="232"/>
                    </a:lnTo>
                    <a:lnTo>
                      <a:pt x="657" y="230"/>
                    </a:lnTo>
                    <a:lnTo>
                      <a:pt x="660" y="229"/>
                    </a:lnTo>
                    <a:lnTo>
                      <a:pt x="663" y="229"/>
                    </a:lnTo>
                    <a:lnTo>
                      <a:pt x="664" y="230"/>
                    </a:lnTo>
                    <a:lnTo>
                      <a:pt x="664" y="238"/>
                    </a:lnTo>
                    <a:lnTo>
                      <a:pt x="664" y="242"/>
                    </a:lnTo>
                    <a:lnTo>
                      <a:pt x="667" y="245"/>
                    </a:lnTo>
                    <a:lnTo>
                      <a:pt x="676" y="247"/>
                    </a:lnTo>
                    <a:lnTo>
                      <a:pt x="677" y="249"/>
                    </a:lnTo>
                    <a:lnTo>
                      <a:pt x="677" y="251"/>
                    </a:lnTo>
                    <a:lnTo>
                      <a:pt x="676" y="255"/>
                    </a:lnTo>
                    <a:lnTo>
                      <a:pt x="674" y="258"/>
                    </a:lnTo>
                    <a:lnTo>
                      <a:pt x="671" y="262"/>
                    </a:lnTo>
                    <a:lnTo>
                      <a:pt x="671" y="264"/>
                    </a:lnTo>
                    <a:lnTo>
                      <a:pt x="676" y="270"/>
                    </a:lnTo>
                    <a:lnTo>
                      <a:pt x="680" y="271"/>
                    </a:lnTo>
                    <a:lnTo>
                      <a:pt x="682" y="271"/>
                    </a:lnTo>
                    <a:lnTo>
                      <a:pt x="686" y="270"/>
                    </a:lnTo>
                    <a:lnTo>
                      <a:pt x="691" y="270"/>
                    </a:lnTo>
                    <a:lnTo>
                      <a:pt x="697" y="268"/>
                    </a:lnTo>
                    <a:lnTo>
                      <a:pt x="698" y="266"/>
                    </a:lnTo>
                    <a:lnTo>
                      <a:pt x="701" y="259"/>
                    </a:lnTo>
                    <a:lnTo>
                      <a:pt x="703" y="256"/>
                    </a:lnTo>
                    <a:lnTo>
                      <a:pt x="708" y="262"/>
                    </a:lnTo>
                    <a:lnTo>
                      <a:pt x="712" y="264"/>
                    </a:lnTo>
                    <a:lnTo>
                      <a:pt x="718" y="267"/>
                    </a:lnTo>
                    <a:lnTo>
                      <a:pt x="722" y="270"/>
                    </a:lnTo>
                    <a:lnTo>
                      <a:pt x="722" y="275"/>
                    </a:lnTo>
                    <a:lnTo>
                      <a:pt x="724" y="279"/>
                    </a:lnTo>
                    <a:lnTo>
                      <a:pt x="727" y="279"/>
                    </a:lnTo>
                    <a:lnTo>
                      <a:pt x="728" y="277"/>
                    </a:lnTo>
                    <a:lnTo>
                      <a:pt x="733" y="270"/>
                    </a:lnTo>
                    <a:lnTo>
                      <a:pt x="736" y="270"/>
                    </a:lnTo>
                    <a:lnTo>
                      <a:pt x="737" y="271"/>
                    </a:lnTo>
                    <a:lnTo>
                      <a:pt x="737" y="272"/>
                    </a:lnTo>
                    <a:lnTo>
                      <a:pt x="736" y="275"/>
                    </a:lnTo>
                    <a:lnTo>
                      <a:pt x="737" y="277"/>
                    </a:lnTo>
                    <a:lnTo>
                      <a:pt x="740" y="277"/>
                    </a:lnTo>
                    <a:lnTo>
                      <a:pt x="743" y="277"/>
                    </a:lnTo>
                    <a:lnTo>
                      <a:pt x="749" y="277"/>
                    </a:lnTo>
                    <a:lnTo>
                      <a:pt x="752" y="275"/>
                    </a:lnTo>
                    <a:lnTo>
                      <a:pt x="752" y="270"/>
                    </a:lnTo>
                    <a:lnTo>
                      <a:pt x="754" y="266"/>
                    </a:lnTo>
                    <a:lnTo>
                      <a:pt x="757" y="266"/>
                    </a:lnTo>
                    <a:lnTo>
                      <a:pt x="760" y="267"/>
                    </a:lnTo>
                    <a:lnTo>
                      <a:pt x="762" y="267"/>
                    </a:lnTo>
                    <a:lnTo>
                      <a:pt x="765" y="264"/>
                    </a:lnTo>
                    <a:lnTo>
                      <a:pt x="765" y="262"/>
                    </a:lnTo>
                    <a:lnTo>
                      <a:pt x="765" y="256"/>
                    </a:lnTo>
                    <a:lnTo>
                      <a:pt x="766" y="255"/>
                    </a:lnTo>
                    <a:lnTo>
                      <a:pt x="770" y="254"/>
                    </a:lnTo>
                    <a:lnTo>
                      <a:pt x="774" y="263"/>
                    </a:lnTo>
                    <a:lnTo>
                      <a:pt x="775" y="264"/>
                    </a:lnTo>
                    <a:lnTo>
                      <a:pt x="777" y="264"/>
                    </a:lnTo>
                    <a:lnTo>
                      <a:pt x="779" y="259"/>
                    </a:lnTo>
                    <a:lnTo>
                      <a:pt x="783" y="256"/>
                    </a:lnTo>
                    <a:lnTo>
                      <a:pt x="786" y="256"/>
                    </a:lnTo>
                    <a:lnTo>
                      <a:pt x="790" y="256"/>
                    </a:lnTo>
                    <a:lnTo>
                      <a:pt x="794" y="258"/>
                    </a:lnTo>
                    <a:lnTo>
                      <a:pt x="800" y="258"/>
                    </a:lnTo>
                    <a:lnTo>
                      <a:pt x="804" y="260"/>
                    </a:lnTo>
                    <a:lnTo>
                      <a:pt x="804" y="262"/>
                    </a:lnTo>
                    <a:lnTo>
                      <a:pt x="800" y="266"/>
                    </a:lnTo>
                    <a:lnTo>
                      <a:pt x="807" y="267"/>
                    </a:lnTo>
                    <a:lnTo>
                      <a:pt x="809" y="270"/>
                    </a:lnTo>
                    <a:lnTo>
                      <a:pt x="809" y="271"/>
                    </a:lnTo>
                    <a:lnTo>
                      <a:pt x="812" y="272"/>
                    </a:lnTo>
                    <a:lnTo>
                      <a:pt x="815" y="273"/>
                    </a:lnTo>
                    <a:lnTo>
                      <a:pt x="818" y="276"/>
                    </a:lnTo>
                    <a:lnTo>
                      <a:pt x="824" y="281"/>
                    </a:lnTo>
                    <a:lnTo>
                      <a:pt x="825" y="287"/>
                    </a:lnTo>
                    <a:lnTo>
                      <a:pt x="825" y="288"/>
                    </a:lnTo>
                    <a:lnTo>
                      <a:pt x="824" y="292"/>
                    </a:lnTo>
                    <a:lnTo>
                      <a:pt x="825" y="294"/>
                    </a:lnTo>
                    <a:lnTo>
                      <a:pt x="826" y="296"/>
                    </a:lnTo>
                    <a:lnTo>
                      <a:pt x="830" y="296"/>
                    </a:lnTo>
                    <a:lnTo>
                      <a:pt x="833" y="294"/>
                    </a:lnTo>
                    <a:lnTo>
                      <a:pt x="835" y="292"/>
                    </a:lnTo>
                    <a:lnTo>
                      <a:pt x="835" y="294"/>
                    </a:lnTo>
                    <a:lnTo>
                      <a:pt x="835" y="296"/>
                    </a:lnTo>
                    <a:lnTo>
                      <a:pt x="837" y="300"/>
                    </a:lnTo>
                    <a:lnTo>
                      <a:pt x="839" y="304"/>
                    </a:lnTo>
                    <a:lnTo>
                      <a:pt x="841" y="302"/>
                    </a:lnTo>
                    <a:lnTo>
                      <a:pt x="845" y="301"/>
                    </a:lnTo>
                    <a:lnTo>
                      <a:pt x="856" y="294"/>
                    </a:lnTo>
                    <a:lnTo>
                      <a:pt x="858" y="293"/>
                    </a:lnTo>
                    <a:lnTo>
                      <a:pt x="863" y="293"/>
                    </a:lnTo>
                    <a:lnTo>
                      <a:pt x="868" y="288"/>
                    </a:lnTo>
                    <a:lnTo>
                      <a:pt x="872" y="287"/>
                    </a:lnTo>
                    <a:lnTo>
                      <a:pt x="880" y="284"/>
                    </a:lnTo>
                    <a:lnTo>
                      <a:pt x="890" y="281"/>
                    </a:lnTo>
                    <a:lnTo>
                      <a:pt x="893" y="279"/>
                    </a:lnTo>
                    <a:lnTo>
                      <a:pt x="896" y="279"/>
                    </a:lnTo>
                    <a:lnTo>
                      <a:pt x="904" y="284"/>
                    </a:lnTo>
                    <a:lnTo>
                      <a:pt x="907" y="287"/>
                    </a:lnTo>
                    <a:lnTo>
                      <a:pt x="910" y="288"/>
                    </a:lnTo>
                    <a:lnTo>
                      <a:pt x="913" y="284"/>
                    </a:lnTo>
                    <a:lnTo>
                      <a:pt x="915" y="284"/>
                    </a:lnTo>
                    <a:lnTo>
                      <a:pt x="918" y="285"/>
                    </a:lnTo>
                    <a:lnTo>
                      <a:pt x="922" y="289"/>
                    </a:lnTo>
                    <a:lnTo>
                      <a:pt x="924" y="289"/>
                    </a:lnTo>
                    <a:lnTo>
                      <a:pt x="930" y="288"/>
                    </a:lnTo>
                    <a:lnTo>
                      <a:pt x="934" y="288"/>
                    </a:lnTo>
                    <a:lnTo>
                      <a:pt x="939" y="291"/>
                    </a:lnTo>
                    <a:lnTo>
                      <a:pt x="945" y="293"/>
                    </a:lnTo>
                    <a:lnTo>
                      <a:pt x="956" y="296"/>
                    </a:lnTo>
                    <a:lnTo>
                      <a:pt x="962" y="296"/>
                    </a:lnTo>
                    <a:lnTo>
                      <a:pt x="969" y="294"/>
                    </a:lnTo>
                    <a:lnTo>
                      <a:pt x="982" y="300"/>
                    </a:lnTo>
                    <a:lnTo>
                      <a:pt x="985" y="302"/>
                    </a:lnTo>
                    <a:lnTo>
                      <a:pt x="986" y="302"/>
                    </a:lnTo>
                    <a:lnTo>
                      <a:pt x="990" y="301"/>
                    </a:lnTo>
                    <a:lnTo>
                      <a:pt x="993" y="301"/>
                    </a:lnTo>
                    <a:lnTo>
                      <a:pt x="998" y="304"/>
                    </a:lnTo>
                    <a:lnTo>
                      <a:pt x="1000" y="306"/>
                    </a:lnTo>
                    <a:lnTo>
                      <a:pt x="1002" y="309"/>
                    </a:lnTo>
                    <a:lnTo>
                      <a:pt x="1007" y="314"/>
                    </a:lnTo>
                    <a:lnTo>
                      <a:pt x="1008" y="317"/>
                    </a:lnTo>
                    <a:lnTo>
                      <a:pt x="1010" y="321"/>
                    </a:lnTo>
                    <a:lnTo>
                      <a:pt x="1015" y="326"/>
                    </a:lnTo>
                    <a:lnTo>
                      <a:pt x="1023" y="328"/>
                    </a:lnTo>
                    <a:lnTo>
                      <a:pt x="1025" y="330"/>
                    </a:lnTo>
                    <a:lnTo>
                      <a:pt x="1028" y="334"/>
                    </a:lnTo>
                    <a:lnTo>
                      <a:pt x="1030" y="335"/>
                    </a:lnTo>
                    <a:lnTo>
                      <a:pt x="1037" y="336"/>
                    </a:lnTo>
                    <a:lnTo>
                      <a:pt x="1040" y="338"/>
                    </a:lnTo>
                    <a:lnTo>
                      <a:pt x="1044" y="349"/>
                    </a:lnTo>
                    <a:lnTo>
                      <a:pt x="1042" y="353"/>
                    </a:lnTo>
                    <a:lnTo>
                      <a:pt x="1045" y="353"/>
                    </a:lnTo>
                    <a:lnTo>
                      <a:pt x="1049" y="349"/>
                    </a:lnTo>
                    <a:lnTo>
                      <a:pt x="1054" y="349"/>
                    </a:lnTo>
                    <a:lnTo>
                      <a:pt x="1054" y="351"/>
                    </a:lnTo>
                    <a:lnTo>
                      <a:pt x="1054" y="353"/>
                    </a:lnTo>
                    <a:lnTo>
                      <a:pt x="1055" y="355"/>
                    </a:lnTo>
                    <a:lnTo>
                      <a:pt x="1058" y="355"/>
                    </a:lnTo>
                    <a:lnTo>
                      <a:pt x="1063" y="356"/>
                    </a:lnTo>
                    <a:lnTo>
                      <a:pt x="1072" y="360"/>
                    </a:lnTo>
                    <a:lnTo>
                      <a:pt x="1084" y="360"/>
                    </a:lnTo>
                    <a:lnTo>
                      <a:pt x="1085" y="360"/>
                    </a:lnTo>
                    <a:lnTo>
                      <a:pt x="1095" y="359"/>
                    </a:lnTo>
                    <a:lnTo>
                      <a:pt x="1097" y="359"/>
                    </a:lnTo>
                    <a:lnTo>
                      <a:pt x="1100" y="360"/>
                    </a:lnTo>
                    <a:lnTo>
                      <a:pt x="1101" y="363"/>
                    </a:lnTo>
                    <a:lnTo>
                      <a:pt x="1100" y="365"/>
                    </a:lnTo>
                    <a:lnTo>
                      <a:pt x="1099" y="366"/>
                    </a:lnTo>
                    <a:lnTo>
                      <a:pt x="1096" y="373"/>
                    </a:lnTo>
                    <a:lnTo>
                      <a:pt x="1095" y="376"/>
                    </a:lnTo>
                    <a:lnTo>
                      <a:pt x="1095" y="378"/>
                    </a:lnTo>
                    <a:lnTo>
                      <a:pt x="1097" y="381"/>
                    </a:lnTo>
                    <a:lnTo>
                      <a:pt x="1097" y="382"/>
                    </a:lnTo>
                    <a:lnTo>
                      <a:pt x="1096" y="387"/>
                    </a:lnTo>
                    <a:lnTo>
                      <a:pt x="1096" y="391"/>
                    </a:lnTo>
                    <a:lnTo>
                      <a:pt x="1099" y="398"/>
                    </a:lnTo>
                    <a:lnTo>
                      <a:pt x="1100" y="399"/>
                    </a:lnTo>
                    <a:lnTo>
                      <a:pt x="1105" y="399"/>
                    </a:lnTo>
                    <a:lnTo>
                      <a:pt x="1106" y="399"/>
                    </a:lnTo>
                    <a:lnTo>
                      <a:pt x="1109" y="402"/>
                    </a:lnTo>
                    <a:lnTo>
                      <a:pt x="1110" y="400"/>
                    </a:lnTo>
                    <a:lnTo>
                      <a:pt x="1112" y="400"/>
                    </a:lnTo>
                    <a:lnTo>
                      <a:pt x="1114" y="398"/>
                    </a:lnTo>
                    <a:lnTo>
                      <a:pt x="1117" y="393"/>
                    </a:lnTo>
                    <a:lnTo>
                      <a:pt x="1120" y="389"/>
                    </a:lnTo>
                    <a:lnTo>
                      <a:pt x="1123" y="387"/>
                    </a:lnTo>
                    <a:lnTo>
                      <a:pt x="1125" y="386"/>
                    </a:lnTo>
                    <a:lnTo>
                      <a:pt x="1126" y="386"/>
                    </a:lnTo>
                    <a:lnTo>
                      <a:pt x="1130" y="385"/>
                    </a:lnTo>
                    <a:lnTo>
                      <a:pt x="1133" y="385"/>
                    </a:lnTo>
                    <a:lnTo>
                      <a:pt x="1135" y="385"/>
                    </a:lnTo>
                    <a:lnTo>
                      <a:pt x="1139" y="389"/>
                    </a:lnTo>
                    <a:lnTo>
                      <a:pt x="1142" y="390"/>
                    </a:lnTo>
                    <a:lnTo>
                      <a:pt x="1144" y="387"/>
                    </a:lnTo>
                    <a:lnTo>
                      <a:pt x="1144" y="383"/>
                    </a:lnTo>
                    <a:lnTo>
                      <a:pt x="1146" y="381"/>
                    </a:lnTo>
                    <a:lnTo>
                      <a:pt x="1142" y="377"/>
                    </a:lnTo>
                    <a:lnTo>
                      <a:pt x="1140" y="374"/>
                    </a:lnTo>
                    <a:lnTo>
                      <a:pt x="1140" y="370"/>
                    </a:lnTo>
                    <a:lnTo>
                      <a:pt x="1140" y="366"/>
                    </a:lnTo>
                    <a:lnTo>
                      <a:pt x="1142" y="364"/>
                    </a:lnTo>
                    <a:lnTo>
                      <a:pt x="1143" y="360"/>
                    </a:lnTo>
                    <a:lnTo>
                      <a:pt x="1142" y="352"/>
                    </a:lnTo>
                    <a:lnTo>
                      <a:pt x="1140" y="345"/>
                    </a:lnTo>
                    <a:lnTo>
                      <a:pt x="1138" y="342"/>
                    </a:lnTo>
                    <a:lnTo>
                      <a:pt x="1135" y="339"/>
                    </a:lnTo>
                    <a:lnTo>
                      <a:pt x="1134" y="336"/>
                    </a:lnTo>
                    <a:lnTo>
                      <a:pt x="1131" y="325"/>
                    </a:lnTo>
                    <a:lnTo>
                      <a:pt x="1130" y="319"/>
                    </a:lnTo>
                    <a:lnTo>
                      <a:pt x="1130" y="318"/>
                    </a:lnTo>
                    <a:lnTo>
                      <a:pt x="1131" y="314"/>
                    </a:lnTo>
                    <a:lnTo>
                      <a:pt x="1130" y="311"/>
                    </a:lnTo>
                    <a:lnTo>
                      <a:pt x="1129" y="311"/>
                    </a:lnTo>
                    <a:lnTo>
                      <a:pt x="1125" y="313"/>
                    </a:lnTo>
                    <a:lnTo>
                      <a:pt x="1122" y="311"/>
                    </a:lnTo>
                    <a:lnTo>
                      <a:pt x="1121" y="310"/>
                    </a:lnTo>
                    <a:lnTo>
                      <a:pt x="1121" y="302"/>
                    </a:lnTo>
                    <a:lnTo>
                      <a:pt x="1120" y="300"/>
                    </a:lnTo>
                    <a:lnTo>
                      <a:pt x="1118" y="297"/>
                    </a:lnTo>
                    <a:lnTo>
                      <a:pt x="1118" y="293"/>
                    </a:lnTo>
                    <a:lnTo>
                      <a:pt x="1118" y="291"/>
                    </a:lnTo>
                    <a:lnTo>
                      <a:pt x="1114" y="287"/>
                    </a:lnTo>
                    <a:lnTo>
                      <a:pt x="1110" y="283"/>
                    </a:lnTo>
                    <a:lnTo>
                      <a:pt x="1109" y="281"/>
                    </a:lnTo>
                    <a:lnTo>
                      <a:pt x="1109" y="280"/>
                    </a:lnTo>
                    <a:lnTo>
                      <a:pt x="1109" y="277"/>
                    </a:lnTo>
                    <a:lnTo>
                      <a:pt x="1109" y="273"/>
                    </a:lnTo>
                    <a:lnTo>
                      <a:pt x="1109" y="270"/>
                    </a:lnTo>
                    <a:lnTo>
                      <a:pt x="1112" y="264"/>
                    </a:lnTo>
                    <a:lnTo>
                      <a:pt x="1116" y="262"/>
                    </a:lnTo>
                    <a:lnTo>
                      <a:pt x="1117" y="260"/>
                    </a:lnTo>
                    <a:lnTo>
                      <a:pt x="1120" y="255"/>
                    </a:lnTo>
                    <a:lnTo>
                      <a:pt x="1120" y="253"/>
                    </a:lnTo>
                    <a:lnTo>
                      <a:pt x="1117" y="250"/>
                    </a:lnTo>
                    <a:lnTo>
                      <a:pt x="1114" y="249"/>
                    </a:lnTo>
                    <a:lnTo>
                      <a:pt x="1113" y="246"/>
                    </a:lnTo>
                    <a:lnTo>
                      <a:pt x="1112" y="245"/>
                    </a:lnTo>
                    <a:lnTo>
                      <a:pt x="1114" y="243"/>
                    </a:lnTo>
                    <a:lnTo>
                      <a:pt x="1118" y="241"/>
                    </a:lnTo>
                    <a:lnTo>
                      <a:pt x="1121" y="238"/>
                    </a:lnTo>
                    <a:lnTo>
                      <a:pt x="1121" y="236"/>
                    </a:lnTo>
                    <a:lnTo>
                      <a:pt x="1121" y="232"/>
                    </a:lnTo>
                    <a:lnTo>
                      <a:pt x="1121" y="228"/>
                    </a:lnTo>
                    <a:lnTo>
                      <a:pt x="1120" y="226"/>
                    </a:lnTo>
                    <a:lnTo>
                      <a:pt x="1118" y="225"/>
                    </a:lnTo>
                    <a:lnTo>
                      <a:pt x="1118" y="224"/>
                    </a:lnTo>
                    <a:lnTo>
                      <a:pt x="1118" y="216"/>
                    </a:lnTo>
                    <a:lnTo>
                      <a:pt x="1118" y="211"/>
                    </a:lnTo>
                    <a:lnTo>
                      <a:pt x="1120" y="200"/>
                    </a:lnTo>
                    <a:lnTo>
                      <a:pt x="1120" y="196"/>
                    </a:lnTo>
                    <a:lnTo>
                      <a:pt x="1123" y="195"/>
                    </a:lnTo>
                    <a:lnTo>
                      <a:pt x="1126" y="195"/>
                    </a:lnTo>
                    <a:lnTo>
                      <a:pt x="1130" y="194"/>
                    </a:lnTo>
                    <a:lnTo>
                      <a:pt x="1134" y="195"/>
                    </a:lnTo>
                    <a:lnTo>
                      <a:pt x="1138" y="195"/>
                    </a:lnTo>
                    <a:lnTo>
                      <a:pt x="1139" y="196"/>
                    </a:lnTo>
                    <a:lnTo>
                      <a:pt x="1140" y="203"/>
                    </a:lnTo>
                    <a:lnTo>
                      <a:pt x="1143" y="203"/>
                    </a:lnTo>
                    <a:lnTo>
                      <a:pt x="1146" y="202"/>
                    </a:lnTo>
                    <a:lnTo>
                      <a:pt x="1148" y="198"/>
                    </a:lnTo>
                    <a:lnTo>
                      <a:pt x="1150" y="198"/>
                    </a:lnTo>
                    <a:lnTo>
                      <a:pt x="1151" y="196"/>
                    </a:lnTo>
                    <a:lnTo>
                      <a:pt x="1156" y="195"/>
                    </a:lnTo>
                    <a:lnTo>
                      <a:pt x="1159" y="191"/>
                    </a:lnTo>
                    <a:lnTo>
                      <a:pt x="1160" y="187"/>
                    </a:lnTo>
                    <a:lnTo>
                      <a:pt x="1160" y="186"/>
                    </a:lnTo>
                    <a:lnTo>
                      <a:pt x="1161" y="184"/>
                    </a:lnTo>
                    <a:lnTo>
                      <a:pt x="1167" y="177"/>
                    </a:lnTo>
                    <a:lnTo>
                      <a:pt x="1168" y="171"/>
                    </a:lnTo>
                    <a:lnTo>
                      <a:pt x="1174" y="160"/>
                    </a:lnTo>
                    <a:lnTo>
                      <a:pt x="1188" y="135"/>
                    </a:lnTo>
                    <a:lnTo>
                      <a:pt x="1190" y="130"/>
                    </a:lnTo>
                    <a:lnTo>
                      <a:pt x="1192" y="128"/>
                    </a:lnTo>
                    <a:lnTo>
                      <a:pt x="1197" y="118"/>
                    </a:lnTo>
                    <a:lnTo>
                      <a:pt x="1201" y="111"/>
                    </a:lnTo>
                    <a:lnTo>
                      <a:pt x="1201" y="110"/>
                    </a:lnTo>
                    <a:lnTo>
                      <a:pt x="1212" y="85"/>
                    </a:lnTo>
                    <a:lnTo>
                      <a:pt x="1216" y="78"/>
                    </a:lnTo>
                    <a:lnTo>
                      <a:pt x="1219" y="76"/>
                    </a:lnTo>
                    <a:lnTo>
                      <a:pt x="1220" y="72"/>
                    </a:lnTo>
                    <a:lnTo>
                      <a:pt x="1240" y="33"/>
                    </a:lnTo>
                    <a:lnTo>
                      <a:pt x="1245" y="23"/>
                    </a:lnTo>
                    <a:lnTo>
                      <a:pt x="1248" y="18"/>
                    </a:lnTo>
                    <a:lnTo>
                      <a:pt x="1253" y="10"/>
                    </a:lnTo>
                    <a:lnTo>
                      <a:pt x="1258" y="0"/>
                    </a:lnTo>
                    <a:lnTo>
                      <a:pt x="1264" y="0"/>
                    </a:lnTo>
                    <a:lnTo>
                      <a:pt x="1265" y="0"/>
                    </a:lnTo>
                    <a:lnTo>
                      <a:pt x="1266" y="3"/>
                    </a:lnTo>
                    <a:lnTo>
                      <a:pt x="1267" y="5"/>
                    </a:lnTo>
                    <a:lnTo>
                      <a:pt x="1269" y="6"/>
                    </a:lnTo>
                    <a:lnTo>
                      <a:pt x="1269" y="8"/>
                    </a:lnTo>
                    <a:lnTo>
                      <a:pt x="1270" y="10"/>
                    </a:lnTo>
                    <a:lnTo>
                      <a:pt x="1271" y="10"/>
                    </a:lnTo>
                    <a:lnTo>
                      <a:pt x="1273" y="14"/>
                    </a:lnTo>
                    <a:lnTo>
                      <a:pt x="1273" y="17"/>
                    </a:lnTo>
                    <a:lnTo>
                      <a:pt x="1271" y="20"/>
                    </a:lnTo>
                    <a:lnTo>
                      <a:pt x="1269" y="21"/>
                    </a:lnTo>
                    <a:lnTo>
                      <a:pt x="1267" y="25"/>
                    </a:lnTo>
                    <a:lnTo>
                      <a:pt x="1267" y="27"/>
                    </a:lnTo>
                    <a:lnTo>
                      <a:pt x="1267" y="30"/>
                    </a:lnTo>
                    <a:lnTo>
                      <a:pt x="1267" y="33"/>
                    </a:lnTo>
                    <a:lnTo>
                      <a:pt x="1269" y="37"/>
                    </a:lnTo>
                    <a:lnTo>
                      <a:pt x="1270" y="37"/>
                    </a:lnTo>
                    <a:lnTo>
                      <a:pt x="1271" y="38"/>
                    </a:lnTo>
                    <a:lnTo>
                      <a:pt x="1274" y="39"/>
                    </a:lnTo>
                    <a:lnTo>
                      <a:pt x="1277" y="40"/>
                    </a:lnTo>
                    <a:lnTo>
                      <a:pt x="1279" y="42"/>
                    </a:lnTo>
                    <a:lnTo>
                      <a:pt x="1282" y="43"/>
                    </a:lnTo>
                    <a:lnTo>
                      <a:pt x="1284" y="44"/>
                    </a:lnTo>
                    <a:lnTo>
                      <a:pt x="1286" y="46"/>
                    </a:lnTo>
                    <a:lnTo>
                      <a:pt x="1287" y="48"/>
                    </a:lnTo>
                    <a:lnTo>
                      <a:pt x="1287" y="51"/>
                    </a:lnTo>
                    <a:lnTo>
                      <a:pt x="1288" y="52"/>
                    </a:lnTo>
                    <a:lnTo>
                      <a:pt x="1290" y="54"/>
                    </a:lnTo>
                    <a:lnTo>
                      <a:pt x="1291" y="55"/>
                    </a:lnTo>
                    <a:lnTo>
                      <a:pt x="1292" y="56"/>
                    </a:lnTo>
                    <a:lnTo>
                      <a:pt x="1294" y="58"/>
                    </a:lnTo>
                    <a:lnTo>
                      <a:pt x="1296" y="58"/>
                    </a:lnTo>
                    <a:lnTo>
                      <a:pt x="1298" y="60"/>
                    </a:lnTo>
                    <a:lnTo>
                      <a:pt x="1298" y="63"/>
                    </a:lnTo>
                    <a:lnTo>
                      <a:pt x="1298" y="65"/>
                    </a:lnTo>
                    <a:lnTo>
                      <a:pt x="1298" y="68"/>
                    </a:lnTo>
                    <a:lnTo>
                      <a:pt x="1298" y="71"/>
                    </a:lnTo>
                    <a:lnTo>
                      <a:pt x="1298" y="75"/>
                    </a:lnTo>
                    <a:lnTo>
                      <a:pt x="1298" y="77"/>
                    </a:lnTo>
                    <a:lnTo>
                      <a:pt x="1299" y="78"/>
                    </a:lnTo>
                    <a:lnTo>
                      <a:pt x="1300" y="80"/>
                    </a:lnTo>
                    <a:lnTo>
                      <a:pt x="1301" y="81"/>
                    </a:lnTo>
                    <a:lnTo>
                      <a:pt x="1304" y="81"/>
                    </a:lnTo>
                    <a:lnTo>
                      <a:pt x="1308" y="80"/>
                    </a:lnTo>
                    <a:lnTo>
                      <a:pt x="1311" y="78"/>
                    </a:lnTo>
                    <a:lnTo>
                      <a:pt x="1313" y="78"/>
                    </a:lnTo>
                    <a:lnTo>
                      <a:pt x="1316" y="77"/>
                    </a:lnTo>
                    <a:lnTo>
                      <a:pt x="1318" y="76"/>
                    </a:lnTo>
                    <a:lnTo>
                      <a:pt x="1321" y="75"/>
                    </a:lnTo>
                    <a:lnTo>
                      <a:pt x="1324" y="75"/>
                    </a:lnTo>
                    <a:lnTo>
                      <a:pt x="1325" y="76"/>
                    </a:lnTo>
                    <a:lnTo>
                      <a:pt x="1326" y="77"/>
                    </a:lnTo>
                    <a:lnTo>
                      <a:pt x="1330" y="78"/>
                    </a:lnTo>
                    <a:lnTo>
                      <a:pt x="1333" y="80"/>
                    </a:lnTo>
                    <a:lnTo>
                      <a:pt x="1335" y="80"/>
                    </a:lnTo>
                    <a:lnTo>
                      <a:pt x="1338" y="81"/>
                    </a:lnTo>
                    <a:lnTo>
                      <a:pt x="1341" y="82"/>
                    </a:lnTo>
                    <a:lnTo>
                      <a:pt x="1343" y="84"/>
                    </a:lnTo>
                    <a:lnTo>
                      <a:pt x="1343" y="85"/>
                    </a:lnTo>
                    <a:lnTo>
                      <a:pt x="1345" y="85"/>
                    </a:lnTo>
                    <a:lnTo>
                      <a:pt x="1345" y="86"/>
                    </a:lnTo>
                    <a:lnTo>
                      <a:pt x="1346" y="88"/>
                    </a:lnTo>
                    <a:lnTo>
                      <a:pt x="1347" y="90"/>
                    </a:lnTo>
                    <a:lnTo>
                      <a:pt x="1347" y="92"/>
                    </a:lnTo>
                    <a:lnTo>
                      <a:pt x="1349" y="93"/>
                    </a:lnTo>
                    <a:lnTo>
                      <a:pt x="1349" y="94"/>
                    </a:lnTo>
                    <a:lnTo>
                      <a:pt x="1350" y="95"/>
                    </a:lnTo>
                    <a:lnTo>
                      <a:pt x="1350" y="97"/>
                    </a:lnTo>
                    <a:lnTo>
                      <a:pt x="1351" y="98"/>
                    </a:lnTo>
                    <a:lnTo>
                      <a:pt x="1353" y="99"/>
                    </a:lnTo>
                    <a:lnTo>
                      <a:pt x="1353" y="102"/>
                    </a:lnTo>
                    <a:lnTo>
                      <a:pt x="1354" y="102"/>
                    </a:lnTo>
                    <a:lnTo>
                      <a:pt x="1354" y="106"/>
                    </a:lnTo>
                    <a:lnTo>
                      <a:pt x="1355" y="107"/>
                    </a:lnTo>
                    <a:lnTo>
                      <a:pt x="1356" y="109"/>
                    </a:lnTo>
                    <a:lnTo>
                      <a:pt x="1356" y="110"/>
                    </a:lnTo>
                    <a:lnTo>
                      <a:pt x="1358" y="111"/>
                    </a:lnTo>
                    <a:lnTo>
                      <a:pt x="1359" y="112"/>
                    </a:lnTo>
                    <a:lnTo>
                      <a:pt x="1360" y="114"/>
                    </a:lnTo>
                    <a:lnTo>
                      <a:pt x="1360" y="115"/>
                    </a:lnTo>
                    <a:lnTo>
                      <a:pt x="1362" y="116"/>
                    </a:lnTo>
                    <a:lnTo>
                      <a:pt x="1363" y="118"/>
                    </a:lnTo>
                    <a:lnTo>
                      <a:pt x="1364" y="119"/>
                    </a:lnTo>
                    <a:lnTo>
                      <a:pt x="1366" y="120"/>
                    </a:lnTo>
                    <a:lnTo>
                      <a:pt x="1367" y="122"/>
                    </a:lnTo>
                    <a:lnTo>
                      <a:pt x="1367" y="124"/>
                    </a:lnTo>
                    <a:lnTo>
                      <a:pt x="1367" y="128"/>
                    </a:lnTo>
                    <a:lnTo>
                      <a:pt x="1367" y="131"/>
                    </a:lnTo>
                    <a:lnTo>
                      <a:pt x="1367" y="135"/>
                    </a:lnTo>
                    <a:lnTo>
                      <a:pt x="1366" y="137"/>
                    </a:lnTo>
                    <a:lnTo>
                      <a:pt x="1366" y="140"/>
                    </a:lnTo>
                    <a:lnTo>
                      <a:pt x="1367" y="143"/>
                    </a:lnTo>
                    <a:lnTo>
                      <a:pt x="1367" y="147"/>
                    </a:lnTo>
                    <a:lnTo>
                      <a:pt x="1368" y="149"/>
                    </a:lnTo>
                    <a:lnTo>
                      <a:pt x="1368" y="153"/>
                    </a:lnTo>
                    <a:lnTo>
                      <a:pt x="1367" y="156"/>
                    </a:lnTo>
                    <a:lnTo>
                      <a:pt x="1367" y="158"/>
                    </a:lnTo>
                    <a:lnTo>
                      <a:pt x="1367" y="161"/>
                    </a:lnTo>
                    <a:lnTo>
                      <a:pt x="1366" y="164"/>
                    </a:lnTo>
                    <a:lnTo>
                      <a:pt x="1366" y="167"/>
                    </a:lnTo>
                    <a:lnTo>
                      <a:pt x="1364" y="170"/>
                    </a:lnTo>
                    <a:lnTo>
                      <a:pt x="1364" y="174"/>
                    </a:lnTo>
                    <a:lnTo>
                      <a:pt x="1364" y="177"/>
                    </a:lnTo>
                    <a:lnTo>
                      <a:pt x="1364" y="179"/>
                    </a:lnTo>
                    <a:lnTo>
                      <a:pt x="1364" y="182"/>
                    </a:lnTo>
                    <a:lnTo>
                      <a:pt x="1364" y="186"/>
                    </a:lnTo>
                    <a:lnTo>
                      <a:pt x="1364" y="188"/>
                    </a:lnTo>
                    <a:lnTo>
                      <a:pt x="1366" y="191"/>
                    </a:lnTo>
                    <a:lnTo>
                      <a:pt x="1366" y="194"/>
                    </a:lnTo>
                    <a:lnTo>
                      <a:pt x="1366" y="196"/>
                    </a:lnTo>
                    <a:lnTo>
                      <a:pt x="1366" y="199"/>
                    </a:lnTo>
                    <a:lnTo>
                      <a:pt x="1366" y="202"/>
                    </a:lnTo>
                    <a:lnTo>
                      <a:pt x="1367" y="204"/>
                    </a:lnTo>
                    <a:lnTo>
                      <a:pt x="1368" y="208"/>
                    </a:lnTo>
                    <a:lnTo>
                      <a:pt x="1370" y="208"/>
                    </a:lnTo>
                    <a:lnTo>
                      <a:pt x="1371" y="209"/>
                    </a:lnTo>
                    <a:lnTo>
                      <a:pt x="1372" y="211"/>
                    </a:lnTo>
                    <a:lnTo>
                      <a:pt x="1375" y="212"/>
                    </a:lnTo>
                    <a:lnTo>
                      <a:pt x="1375" y="213"/>
                    </a:lnTo>
                    <a:lnTo>
                      <a:pt x="1375" y="217"/>
                    </a:lnTo>
                    <a:lnTo>
                      <a:pt x="1375" y="220"/>
                    </a:lnTo>
                    <a:lnTo>
                      <a:pt x="1375" y="222"/>
                    </a:lnTo>
                    <a:lnTo>
                      <a:pt x="1373" y="225"/>
                    </a:lnTo>
                    <a:lnTo>
                      <a:pt x="1371" y="226"/>
                    </a:lnTo>
                    <a:lnTo>
                      <a:pt x="1368" y="226"/>
                    </a:lnTo>
                    <a:lnTo>
                      <a:pt x="1366" y="228"/>
                    </a:lnTo>
                    <a:lnTo>
                      <a:pt x="1363" y="230"/>
                    </a:lnTo>
                    <a:lnTo>
                      <a:pt x="1362" y="233"/>
                    </a:lnTo>
                    <a:lnTo>
                      <a:pt x="1360" y="236"/>
                    </a:lnTo>
                    <a:lnTo>
                      <a:pt x="1360" y="239"/>
                    </a:lnTo>
                    <a:lnTo>
                      <a:pt x="1360" y="242"/>
                    </a:lnTo>
                    <a:lnTo>
                      <a:pt x="1359" y="245"/>
                    </a:lnTo>
                    <a:lnTo>
                      <a:pt x="1359" y="249"/>
                    </a:lnTo>
                    <a:lnTo>
                      <a:pt x="1359" y="251"/>
                    </a:lnTo>
                    <a:lnTo>
                      <a:pt x="1360" y="254"/>
                    </a:lnTo>
                    <a:lnTo>
                      <a:pt x="1360" y="258"/>
                    </a:lnTo>
                    <a:lnTo>
                      <a:pt x="1360" y="260"/>
                    </a:lnTo>
                    <a:lnTo>
                      <a:pt x="1362" y="266"/>
                    </a:lnTo>
                    <a:lnTo>
                      <a:pt x="1362" y="268"/>
                    </a:lnTo>
                    <a:lnTo>
                      <a:pt x="1362" y="271"/>
                    </a:lnTo>
                    <a:lnTo>
                      <a:pt x="1363" y="275"/>
                    </a:lnTo>
                    <a:lnTo>
                      <a:pt x="1364" y="277"/>
                    </a:lnTo>
                    <a:lnTo>
                      <a:pt x="1366" y="280"/>
                    </a:lnTo>
                    <a:lnTo>
                      <a:pt x="1366" y="284"/>
                    </a:lnTo>
                    <a:lnTo>
                      <a:pt x="1366" y="287"/>
                    </a:lnTo>
                    <a:lnTo>
                      <a:pt x="1364" y="289"/>
                    </a:lnTo>
                    <a:lnTo>
                      <a:pt x="1364" y="292"/>
                    </a:lnTo>
                    <a:lnTo>
                      <a:pt x="1366" y="294"/>
                    </a:lnTo>
                    <a:lnTo>
                      <a:pt x="1367" y="297"/>
                    </a:lnTo>
                    <a:lnTo>
                      <a:pt x="1366" y="301"/>
                    </a:lnTo>
                    <a:lnTo>
                      <a:pt x="1364" y="304"/>
                    </a:lnTo>
                    <a:lnTo>
                      <a:pt x="1364" y="308"/>
                    </a:lnTo>
                    <a:lnTo>
                      <a:pt x="1366" y="310"/>
                    </a:lnTo>
                    <a:lnTo>
                      <a:pt x="1366" y="314"/>
                    </a:lnTo>
                    <a:lnTo>
                      <a:pt x="1367" y="317"/>
                    </a:lnTo>
                    <a:lnTo>
                      <a:pt x="1367" y="319"/>
                    </a:lnTo>
                    <a:lnTo>
                      <a:pt x="1368" y="322"/>
                    </a:lnTo>
                    <a:lnTo>
                      <a:pt x="1368" y="325"/>
                    </a:lnTo>
                    <a:lnTo>
                      <a:pt x="1370" y="328"/>
                    </a:lnTo>
                    <a:lnTo>
                      <a:pt x="1370" y="331"/>
                    </a:lnTo>
                    <a:lnTo>
                      <a:pt x="1371" y="332"/>
                    </a:lnTo>
                    <a:lnTo>
                      <a:pt x="1372" y="334"/>
                    </a:lnTo>
                    <a:lnTo>
                      <a:pt x="1373" y="335"/>
                    </a:lnTo>
                    <a:lnTo>
                      <a:pt x="1375" y="336"/>
                    </a:lnTo>
                    <a:lnTo>
                      <a:pt x="1375" y="339"/>
                    </a:lnTo>
                    <a:lnTo>
                      <a:pt x="1373" y="343"/>
                    </a:lnTo>
                    <a:lnTo>
                      <a:pt x="1372" y="345"/>
                    </a:lnTo>
                    <a:lnTo>
                      <a:pt x="1371" y="348"/>
                    </a:lnTo>
                    <a:lnTo>
                      <a:pt x="1370" y="351"/>
                    </a:lnTo>
                    <a:lnTo>
                      <a:pt x="1370" y="355"/>
                    </a:lnTo>
                    <a:lnTo>
                      <a:pt x="1368" y="357"/>
                    </a:lnTo>
                    <a:lnTo>
                      <a:pt x="1366" y="363"/>
                    </a:lnTo>
                    <a:lnTo>
                      <a:pt x="1364" y="365"/>
                    </a:lnTo>
                    <a:lnTo>
                      <a:pt x="1363" y="368"/>
                    </a:lnTo>
                    <a:lnTo>
                      <a:pt x="1363" y="370"/>
                    </a:lnTo>
                    <a:lnTo>
                      <a:pt x="1362" y="374"/>
                    </a:lnTo>
                    <a:lnTo>
                      <a:pt x="1360" y="377"/>
                    </a:lnTo>
                    <a:lnTo>
                      <a:pt x="1360" y="380"/>
                    </a:lnTo>
                    <a:lnTo>
                      <a:pt x="1359" y="382"/>
                    </a:lnTo>
                    <a:lnTo>
                      <a:pt x="1359" y="386"/>
                    </a:lnTo>
                    <a:lnTo>
                      <a:pt x="1356" y="389"/>
                    </a:lnTo>
                    <a:lnTo>
                      <a:pt x="1354" y="391"/>
                    </a:lnTo>
                    <a:lnTo>
                      <a:pt x="1353" y="394"/>
                    </a:lnTo>
                    <a:lnTo>
                      <a:pt x="1353" y="397"/>
                    </a:lnTo>
                    <a:lnTo>
                      <a:pt x="1354" y="400"/>
                    </a:lnTo>
                    <a:lnTo>
                      <a:pt x="1355" y="402"/>
                    </a:lnTo>
                    <a:lnTo>
                      <a:pt x="1356" y="403"/>
                    </a:lnTo>
                    <a:lnTo>
                      <a:pt x="1358" y="404"/>
                    </a:lnTo>
                    <a:lnTo>
                      <a:pt x="1359" y="406"/>
                    </a:lnTo>
                    <a:lnTo>
                      <a:pt x="1360" y="408"/>
                    </a:lnTo>
                    <a:lnTo>
                      <a:pt x="1358" y="412"/>
                    </a:lnTo>
                    <a:lnTo>
                      <a:pt x="1358" y="415"/>
                    </a:lnTo>
                    <a:lnTo>
                      <a:pt x="1358" y="417"/>
                    </a:lnTo>
                    <a:lnTo>
                      <a:pt x="1358" y="420"/>
                    </a:lnTo>
                    <a:lnTo>
                      <a:pt x="1359" y="423"/>
                    </a:lnTo>
                    <a:lnTo>
                      <a:pt x="1360" y="427"/>
                    </a:lnTo>
                    <a:lnTo>
                      <a:pt x="1362" y="429"/>
                    </a:lnTo>
                    <a:lnTo>
                      <a:pt x="1362" y="433"/>
                    </a:lnTo>
                    <a:lnTo>
                      <a:pt x="1362" y="436"/>
                    </a:lnTo>
                    <a:lnTo>
                      <a:pt x="1363" y="438"/>
                    </a:lnTo>
                    <a:lnTo>
                      <a:pt x="1363" y="442"/>
                    </a:lnTo>
                    <a:lnTo>
                      <a:pt x="1364" y="445"/>
                    </a:lnTo>
                    <a:lnTo>
                      <a:pt x="1363" y="448"/>
                    </a:lnTo>
                    <a:lnTo>
                      <a:pt x="1362" y="450"/>
                    </a:lnTo>
                    <a:lnTo>
                      <a:pt x="1359" y="454"/>
                    </a:lnTo>
                    <a:lnTo>
                      <a:pt x="1356" y="455"/>
                    </a:lnTo>
                    <a:lnTo>
                      <a:pt x="1353" y="459"/>
                    </a:lnTo>
                    <a:lnTo>
                      <a:pt x="1351" y="463"/>
                    </a:lnTo>
                    <a:lnTo>
                      <a:pt x="1350" y="466"/>
                    </a:lnTo>
                    <a:lnTo>
                      <a:pt x="1349" y="469"/>
                    </a:lnTo>
                    <a:lnTo>
                      <a:pt x="1350" y="470"/>
                    </a:lnTo>
                    <a:lnTo>
                      <a:pt x="1351" y="471"/>
                    </a:lnTo>
                    <a:lnTo>
                      <a:pt x="1353" y="472"/>
                    </a:lnTo>
                    <a:lnTo>
                      <a:pt x="1355" y="472"/>
                    </a:lnTo>
                    <a:lnTo>
                      <a:pt x="1358" y="474"/>
                    </a:lnTo>
                    <a:lnTo>
                      <a:pt x="1359" y="475"/>
                    </a:lnTo>
                    <a:lnTo>
                      <a:pt x="1359" y="478"/>
                    </a:lnTo>
                    <a:lnTo>
                      <a:pt x="1358" y="480"/>
                    </a:lnTo>
                    <a:lnTo>
                      <a:pt x="1358" y="483"/>
                    </a:lnTo>
                    <a:lnTo>
                      <a:pt x="1356" y="486"/>
                    </a:lnTo>
                    <a:lnTo>
                      <a:pt x="1355" y="488"/>
                    </a:lnTo>
                    <a:lnTo>
                      <a:pt x="1356" y="492"/>
                    </a:lnTo>
                    <a:lnTo>
                      <a:pt x="1356" y="495"/>
                    </a:lnTo>
                    <a:lnTo>
                      <a:pt x="1358" y="497"/>
                    </a:lnTo>
                    <a:lnTo>
                      <a:pt x="1359" y="499"/>
                    </a:lnTo>
                    <a:lnTo>
                      <a:pt x="1360" y="500"/>
                    </a:lnTo>
                    <a:lnTo>
                      <a:pt x="1362" y="501"/>
                    </a:lnTo>
                    <a:lnTo>
                      <a:pt x="1363" y="504"/>
                    </a:lnTo>
                    <a:lnTo>
                      <a:pt x="1363" y="507"/>
                    </a:lnTo>
                    <a:lnTo>
                      <a:pt x="1363" y="509"/>
                    </a:lnTo>
                    <a:lnTo>
                      <a:pt x="1364" y="513"/>
                    </a:lnTo>
                    <a:lnTo>
                      <a:pt x="1366" y="516"/>
                    </a:lnTo>
                    <a:lnTo>
                      <a:pt x="1366" y="518"/>
                    </a:lnTo>
                    <a:lnTo>
                      <a:pt x="1367" y="522"/>
                    </a:lnTo>
                    <a:lnTo>
                      <a:pt x="1368" y="525"/>
                    </a:lnTo>
                    <a:lnTo>
                      <a:pt x="1370" y="526"/>
                    </a:lnTo>
                    <a:lnTo>
                      <a:pt x="1371" y="527"/>
                    </a:lnTo>
                    <a:lnTo>
                      <a:pt x="1372" y="529"/>
                    </a:lnTo>
                    <a:lnTo>
                      <a:pt x="1373" y="530"/>
                    </a:lnTo>
                    <a:lnTo>
                      <a:pt x="1375" y="531"/>
                    </a:lnTo>
                    <a:lnTo>
                      <a:pt x="1376" y="533"/>
                    </a:lnTo>
                    <a:lnTo>
                      <a:pt x="1377" y="533"/>
                    </a:lnTo>
                    <a:lnTo>
                      <a:pt x="1379" y="534"/>
                    </a:lnTo>
                    <a:lnTo>
                      <a:pt x="1380" y="534"/>
                    </a:lnTo>
                    <a:lnTo>
                      <a:pt x="1381" y="535"/>
                    </a:lnTo>
                    <a:lnTo>
                      <a:pt x="1380" y="539"/>
                    </a:lnTo>
                    <a:lnTo>
                      <a:pt x="1380" y="542"/>
                    </a:lnTo>
                    <a:lnTo>
                      <a:pt x="1380" y="544"/>
                    </a:lnTo>
                    <a:lnTo>
                      <a:pt x="1381" y="547"/>
                    </a:lnTo>
                    <a:lnTo>
                      <a:pt x="1381" y="550"/>
                    </a:lnTo>
                    <a:lnTo>
                      <a:pt x="1383" y="554"/>
                    </a:lnTo>
                    <a:lnTo>
                      <a:pt x="1384" y="556"/>
                    </a:lnTo>
                    <a:lnTo>
                      <a:pt x="1384" y="559"/>
                    </a:lnTo>
                    <a:lnTo>
                      <a:pt x="1385" y="563"/>
                    </a:lnTo>
                    <a:lnTo>
                      <a:pt x="1387" y="565"/>
                    </a:lnTo>
                    <a:lnTo>
                      <a:pt x="1388" y="568"/>
                    </a:lnTo>
                    <a:lnTo>
                      <a:pt x="1389" y="572"/>
                    </a:lnTo>
                    <a:lnTo>
                      <a:pt x="1389" y="575"/>
                    </a:lnTo>
                    <a:lnTo>
                      <a:pt x="1390" y="577"/>
                    </a:lnTo>
                    <a:lnTo>
                      <a:pt x="1390" y="581"/>
                    </a:lnTo>
                    <a:lnTo>
                      <a:pt x="1388" y="584"/>
                    </a:lnTo>
                    <a:lnTo>
                      <a:pt x="1385" y="586"/>
                    </a:lnTo>
                    <a:lnTo>
                      <a:pt x="1384" y="589"/>
                    </a:lnTo>
                    <a:lnTo>
                      <a:pt x="1381" y="593"/>
                    </a:lnTo>
                    <a:lnTo>
                      <a:pt x="1380" y="596"/>
                    </a:lnTo>
                    <a:lnTo>
                      <a:pt x="1379" y="598"/>
                    </a:lnTo>
                    <a:lnTo>
                      <a:pt x="1380" y="601"/>
                    </a:lnTo>
                    <a:lnTo>
                      <a:pt x="1381" y="603"/>
                    </a:lnTo>
                    <a:lnTo>
                      <a:pt x="1383" y="607"/>
                    </a:lnTo>
                    <a:lnTo>
                      <a:pt x="1383" y="610"/>
                    </a:lnTo>
                    <a:lnTo>
                      <a:pt x="1383" y="613"/>
                    </a:lnTo>
                    <a:lnTo>
                      <a:pt x="1383" y="616"/>
                    </a:lnTo>
                    <a:lnTo>
                      <a:pt x="1383" y="619"/>
                    </a:lnTo>
                    <a:lnTo>
                      <a:pt x="1381" y="622"/>
                    </a:lnTo>
                    <a:lnTo>
                      <a:pt x="1380" y="624"/>
                    </a:lnTo>
                    <a:lnTo>
                      <a:pt x="1376" y="627"/>
                    </a:lnTo>
                    <a:lnTo>
                      <a:pt x="1373" y="628"/>
                    </a:lnTo>
                    <a:lnTo>
                      <a:pt x="1371" y="631"/>
                    </a:lnTo>
                    <a:lnTo>
                      <a:pt x="1368" y="631"/>
                    </a:lnTo>
                    <a:lnTo>
                      <a:pt x="1366" y="633"/>
                    </a:lnTo>
                    <a:lnTo>
                      <a:pt x="1362" y="635"/>
                    </a:lnTo>
                    <a:lnTo>
                      <a:pt x="1359" y="636"/>
                    </a:lnTo>
                    <a:lnTo>
                      <a:pt x="1356" y="639"/>
                    </a:lnTo>
                    <a:lnTo>
                      <a:pt x="1354" y="641"/>
                    </a:lnTo>
                    <a:lnTo>
                      <a:pt x="1351" y="645"/>
                    </a:lnTo>
                    <a:lnTo>
                      <a:pt x="1350" y="648"/>
                    </a:lnTo>
                    <a:lnTo>
                      <a:pt x="1349" y="650"/>
                    </a:lnTo>
                    <a:lnTo>
                      <a:pt x="1347" y="653"/>
                    </a:lnTo>
                    <a:lnTo>
                      <a:pt x="1349" y="656"/>
                    </a:lnTo>
                    <a:lnTo>
                      <a:pt x="1349" y="658"/>
                    </a:lnTo>
                    <a:lnTo>
                      <a:pt x="1349" y="662"/>
                    </a:lnTo>
                    <a:lnTo>
                      <a:pt x="1349" y="665"/>
                    </a:lnTo>
                    <a:lnTo>
                      <a:pt x="1349" y="668"/>
                    </a:lnTo>
                    <a:lnTo>
                      <a:pt x="1349" y="671"/>
                    </a:lnTo>
                    <a:lnTo>
                      <a:pt x="1349" y="674"/>
                    </a:lnTo>
                    <a:lnTo>
                      <a:pt x="1349" y="677"/>
                    </a:lnTo>
                    <a:lnTo>
                      <a:pt x="1347" y="681"/>
                    </a:lnTo>
                    <a:lnTo>
                      <a:pt x="1347" y="683"/>
                    </a:lnTo>
                    <a:lnTo>
                      <a:pt x="1347" y="686"/>
                    </a:lnTo>
                    <a:lnTo>
                      <a:pt x="1347" y="688"/>
                    </a:lnTo>
                    <a:lnTo>
                      <a:pt x="1349" y="691"/>
                    </a:lnTo>
                    <a:lnTo>
                      <a:pt x="1349" y="695"/>
                    </a:lnTo>
                    <a:lnTo>
                      <a:pt x="1350" y="698"/>
                    </a:lnTo>
                    <a:lnTo>
                      <a:pt x="1351" y="700"/>
                    </a:lnTo>
                    <a:lnTo>
                      <a:pt x="1353" y="703"/>
                    </a:lnTo>
                    <a:lnTo>
                      <a:pt x="1354" y="707"/>
                    </a:lnTo>
                    <a:lnTo>
                      <a:pt x="1355" y="708"/>
                    </a:lnTo>
                    <a:lnTo>
                      <a:pt x="1355" y="709"/>
                    </a:lnTo>
                    <a:lnTo>
                      <a:pt x="1356" y="711"/>
                    </a:lnTo>
                    <a:lnTo>
                      <a:pt x="1358" y="713"/>
                    </a:lnTo>
                    <a:lnTo>
                      <a:pt x="1358" y="715"/>
                    </a:lnTo>
                    <a:lnTo>
                      <a:pt x="1359" y="716"/>
                    </a:lnTo>
                    <a:lnTo>
                      <a:pt x="1360" y="717"/>
                    </a:lnTo>
                    <a:lnTo>
                      <a:pt x="1362" y="719"/>
                    </a:lnTo>
                    <a:lnTo>
                      <a:pt x="1363" y="722"/>
                    </a:lnTo>
                    <a:lnTo>
                      <a:pt x="1364" y="724"/>
                    </a:lnTo>
                    <a:lnTo>
                      <a:pt x="1375" y="736"/>
                    </a:lnTo>
                    <a:lnTo>
                      <a:pt x="1376" y="738"/>
                    </a:lnTo>
                    <a:lnTo>
                      <a:pt x="1383" y="747"/>
                    </a:lnTo>
                    <a:lnTo>
                      <a:pt x="1384" y="749"/>
                    </a:lnTo>
                    <a:lnTo>
                      <a:pt x="1393" y="762"/>
                    </a:lnTo>
                    <a:lnTo>
                      <a:pt x="1394" y="763"/>
                    </a:lnTo>
                    <a:lnTo>
                      <a:pt x="1406" y="779"/>
                    </a:lnTo>
                    <a:lnTo>
                      <a:pt x="1407" y="780"/>
                    </a:lnTo>
                    <a:lnTo>
                      <a:pt x="1417" y="792"/>
                    </a:lnTo>
                    <a:lnTo>
                      <a:pt x="1418" y="793"/>
                    </a:lnTo>
                    <a:lnTo>
                      <a:pt x="1427" y="806"/>
                    </a:lnTo>
                    <a:lnTo>
                      <a:pt x="1428" y="808"/>
                    </a:lnTo>
                    <a:lnTo>
                      <a:pt x="1443" y="826"/>
                    </a:lnTo>
                    <a:lnTo>
                      <a:pt x="1444" y="827"/>
                    </a:lnTo>
                    <a:lnTo>
                      <a:pt x="1455" y="840"/>
                    </a:lnTo>
                    <a:lnTo>
                      <a:pt x="1456" y="842"/>
                    </a:lnTo>
                    <a:lnTo>
                      <a:pt x="1468" y="857"/>
                    </a:lnTo>
                    <a:lnTo>
                      <a:pt x="1469" y="859"/>
                    </a:lnTo>
                    <a:lnTo>
                      <a:pt x="1473" y="865"/>
                    </a:lnTo>
                    <a:lnTo>
                      <a:pt x="1474" y="866"/>
                    </a:lnTo>
                    <a:lnTo>
                      <a:pt x="1483" y="87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989" y="3515"/>
                <a:ext cx="53" cy="52"/>
              </a:xfrm>
              <a:custGeom>
                <a:avLst/>
                <a:gdLst/>
                <a:ahLst/>
                <a:cxnLst>
                  <a:cxn ang="0">
                    <a:pos x="52" y="36"/>
                  </a:cxn>
                  <a:cxn ang="0">
                    <a:pos x="30" y="38"/>
                  </a:cxn>
                  <a:cxn ang="0">
                    <a:pos x="13" y="52"/>
                  </a:cxn>
                  <a:cxn ang="0">
                    <a:pos x="11" y="51"/>
                  </a:cxn>
                  <a:cxn ang="0">
                    <a:pos x="9" y="49"/>
                  </a:cxn>
                  <a:cxn ang="0">
                    <a:pos x="7" y="48"/>
                  </a:cxn>
                  <a:cxn ang="0">
                    <a:pos x="6" y="46"/>
                  </a:cxn>
                  <a:cxn ang="0">
                    <a:pos x="5" y="44"/>
                  </a:cxn>
                  <a:cxn ang="0">
                    <a:pos x="4" y="43"/>
                  </a:cxn>
                  <a:cxn ang="0">
                    <a:pos x="2" y="40"/>
                  </a:cxn>
                  <a:cxn ang="0">
                    <a:pos x="1" y="39"/>
                  </a:cxn>
                  <a:cxn ang="0">
                    <a:pos x="1" y="36"/>
                  </a:cxn>
                  <a:cxn ang="0">
                    <a:pos x="0" y="35"/>
                  </a:cxn>
                  <a:cxn ang="0">
                    <a:pos x="0" y="32"/>
                  </a:cxn>
                  <a:cxn ang="0">
                    <a:pos x="0" y="30"/>
                  </a:cxn>
                  <a:cxn ang="0">
                    <a:pos x="0" y="29"/>
                  </a:cxn>
                  <a:cxn ang="0">
                    <a:pos x="0" y="26"/>
                  </a:cxn>
                  <a:cxn ang="0">
                    <a:pos x="0" y="23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1" y="18"/>
                  </a:cxn>
                  <a:cxn ang="0">
                    <a:pos x="2" y="15"/>
                  </a:cxn>
                  <a:cxn ang="0">
                    <a:pos x="2" y="14"/>
                  </a:cxn>
                  <a:cxn ang="0">
                    <a:pos x="4" y="11"/>
                  </a:cxn>
                  <a:cxn ang="0">
                    <a:pos x="5" y="10"/>
                  </a:cxn>
                  <a:cxn ang="0">
                    <a:pos x="7" y="9"/>
                  </a:cxn>
                  <a:cxn ang="0">
                    <a:pos x="9" y="8"/>
                  </a:cxn>
                  <a:cxn ang="0">
                    <a:pos x="10" y="6"/>
                  </a:cxn>
                  <a:cxn ang="0">
                    <a:pos x="11" y="5"/>
                  </a:cxn>
                  <a:cxn ang="0">
                    <a:pos x="14" y="4"/>
                  </a:cxn>
                  <a:cxn ang="0">
                    <a:pos x="15" y="2"/>
                  </a:cxn>
                  <a:cxn ang="0">
                    <a:pos x="18" y="1"/>
                  </a:cxn>
                  <a:cxn ang="0">
                    <a:pos x="21" y="1"/>
                  </a:cxn>
                  <a:cxn ang="0">
                    <a:pos x="22" y="1"/>
                  </a:cxn>
                  <a:cxn ang="0">
                    <a:pos x="25" y="1"/>
                  </a:cxn>
                  <a:cxn ang="0">
                    <a:pos x="26" y="0"/>
                  </a:cxn>
                  <a:cxn ang="0">
                    <a:pos x="28" y="1"/>
                  </a:cxn>
                  <a:cxn ang="0">
                    <a:pos x="31" y="1"/>
                  </a:cxn>
                  <a:cxn ang="0">
                    <a:pos x="32" y="1"/>
                  </a:cxn>
                  <a:cxn ang="0">
                    <a:pos x="35" y="1"/>
                  </a:cxn>
                  <a:cxn ang="0">
                    <a:pos x="36" y="2"/>
                  </a:cxn>
                  <a:cxn ang="0">
                    <a:pos x="39" y="4"/>
                  </a:cxn>
                  <a:cxn ang="0">
                    <a:pos x="40" y="5"/>
                  </a:cxn>
                  <a:cxn ang="0">
                    <a:pos x="43" y="6"/>
                  </a:cxn>
                  <a:cxn ang="0">
                    <a:pos x="44" y="8"/>
                  </a:cxn>
                  <a:cxn ang="0">
                    <a:pos x="45" y="9"/>
                  </a:cxn>
                  <a:cxn ang="0">
                    <a:pos x="47" y="10"/>
                  </a:cxn>
                  <a:cxn ang="0">
                    <a:pos x="49" y="11"/>
                  </a:cxn>
                  <a:cxn ang="0">
                    <a:pos x="49" y="14"/>
                  </a:cxn>
                  <a:cxn ang="0">
                    <a:pos x="51" y="15"/>
                  </a:cxn>
                  <a:cxn ang="0">
                    <a:pos x="52" y="18"/>
                  </a:cxn>
                  <a:cxn ang="0">
                    <a:pos x="52" y="19"/>
                  </a:cxn>
                  <a:cxn ang="0">
                    <a:pos x="53" y="22"/>
                  </a:cxn>
                  <a:cxn ang="0">
                    <a:pos x="53" y="23"/>
                  </a:cxn>
                  <a:cxn ang="0">
                    <a:pos x="53" y="26"/>
                  </a:cxn>
                  <a:cxn ang="0">
                    <a:pos x="53" y="29"/>
                  </a:cxn>
                  <a:cxn ang="0">
                    <a:pos x="53" y="30"/>
                  </a:cxn>
                  <a:cxn ang="0">
                    <a:pos x="53" y="32"/>
                  </a:cxn>
                  <a:cxn ang="0">
                    <a:pos x="53" y="35"/>
                  </a:cxn>
                </a:cxnLst>
                <a:rect l="0" t="0" r="r" b="b"/>
                <a:pathLst>
                  <a:path w="53" h="52">
                    <a:moveTo>
                      <a:pt x="53" y="35"/>
                    </a:moveTo>
                    <a:lnTo>
                      <a:pt x="53" y="35"/>
                    </a:lnTo>
                    <a:lnTo>
                      <a:pt x="53" y="35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47" y="36"/>
                    </a:lnTo>
                    <a:lnTo>
                      <a:pt x="38" y="35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5" y="43"/>
                    </a:lnTo>
                    <a:lnTo>
                      <a:pt x="22" y="47"/>
                    </a:lnTo>
                    <a:lnTo>
                      <a:pt x="19" y="49"/>
                    </a:lnTo>
                    <a:lnTo>
                      <a:pt x="17" y="51"/>
                    </a:lnTo>
                    <a:lnTo>
                      <a:pt x="15" y="51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3" y="51"/>
                    </a:lnTo>
                    <a:lnTo>
                      <a:pt x="13" y="51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0" y="51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9" y="49"/>
                    </a:lnTo>
                    <a:lnTo>
                      <a:pt x="9" y="49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8"/>
                    </a:lnTo>
                    <a:lnTo>
                      <a:pt x="7" y="47"/>
                    </a:lnTo>
                    <a:lnTo>
                      <a:pt x="7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5" y="44"/>
                    </a:lnTo>
                    <a:lnTo>
                      <a:pt x="5" y="44"/>
                    </a:lnTo>
                    <a:lnTo>
                      <a:pt x="5" y="44"/>
                    </a:lnTo>
                    <a:lnTo>
                      <a:pt x="5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3"/>
                    </a:lnTo>
                    <a:lnTo>
                      <a:pt x="4" y="43"/>
                    </a:lnTo>
                    <a:lnTo>
                      <a:pt x="4" y="43"/>
                    </a:lnTo>
                    <a:lnTo>
                      <a:pt x="4" y="43"/>
                    </a:lnTo>
                    <a:lnTo>
                      <a:pt x="4" y="43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2" y="39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0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3" y="5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5" y="9"/>
                    </a:lnTo>
                    <a:lnTo>
                      <a:pt x="45" y="9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7" y="10"/>
                    </a:lnTo>
                    <a:lnTo>
                      <a:pt x="47" y="10"/>
                    </a:lnTo>
                    <a:lnTo>
                      <a:pt x="47" y="10"/>
                    </a:lnTo>
                    <a:lnTo>
                      <a:pt x="48" y="10"/>
                    </a:lnTo>
                    <a:lnTo>
                      <a:pt x="48" y="10"/>
                    </a:lnTo>
                    <a:lnTo>
                      <a:pt x="48" y="10"/>
                    </a:lnTo>
                    <a:lnTo>
                      <a:pt x="48" y="11"/>
                    </a:lnTo>
                    <a:lnTo>
                      <a:pt x="48" y="11"/>
                    </a:lnTo>
                    <a:lnTo>
                      <a:pt x="48" y="11"/>
                    </a:lnTo>
                    <a:lnTo>
                      <a:pt x="48" y="11"/>
                    </a:lnTo>
                    <a:lnTo>
                      <a:pt x="49" y="11"/>
                    </a:lnTo>
                    <a:lnTo>
                      <a:pt x="49" y="11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4"/>
                    </a:lnTo>
                    <a:lnTo>
                      <a:pt x="51" y="14"/>
                    </a:lnTo>
                    <a:lnTo>
                      <a:pt x="51" y="14"/>
                    </a:lnTo>
                    <a:lnTo>
                      <a:pt x="51" y="14"/>
                    </a:lnTo>
                    <a:lnTo>
                      <a:pt x="51" y="14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51" y="1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3" y="19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3" y="23"/>
                    </a:lnTo>
                    <a:lnTo>
                      <a:pt x="53" y="23"/>
                    </a:lnTo>
                    <a:lnTo>
                      <a:pt x="53" y="23"/>
                    </a:lnTo>
                    <a:lnTo>
                      <a:pt x="53" y="23"/>
                    </a:lnTo>
                    <a:lnTo>
                      <a:pt x="53" y="23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3" y="29"/>
                    </a:lnTo>
                    <a:lnTo>
                      <a:pt x="53" y="29"/>
                    </a:lnTo>
                    <a:lnTo>
                      <a:pt x="53" y="29"/>
                    </a:lnTo>
                    <a:lnTo>
                      <a:pt x="53" y="29"/>
                    </a:lnTo>
                    <a:lnTo>
                      <a:pt x="53" y="29"/>
                    </a:lnTo>
                    <a:lnTo>
                      <a:pt x="53" y="30"/>
                    </a:lnTo>
                    <a:lnTo>
                      <a:pt x="53" y="30"/>
                    </a:lnTo>
                    <a:lnTo>
                      <a:pt x="53" y="30"/>
                    </a:lnTo>
                    <a:lnTo>
                      <a:pt x="53" y="30"/>
                    </a:lnTo>
                    <a:lnTo>
                      <a:pt x="53" y="30"/>
                    </a:lnTo>
                    <a:lnTo>
                      <a:pt x="53" y="31"/>
                    </a:lnTo>
                    <a:lnTo>
                      <a:pt x="53" y="31"/>
                    </a:lnTo>
                    <a:lnTo>
                      <a:pt x="53" y="31"/>
                    </a:lnTo>
                    <a:lnTo>
                      <a:pt x="53" y="31"/>
                    </a:lnTo>
                    <a:lnTo>
                      <a:pt x="53" y="32"/>
                    </a:lnTo>
                    <a:lnTo>
                      <a:pt x="53" y="32"/>
                    </a:lnTo>
                    <a:lnTo>
                      <a:pt x="53" y="32"/>
                    </a:lnTo>
                    <a:lnTo>
                      <a:pt x="53" y="32"/>
                    </a:lnTo>
                    <a:lnTo>
                      <a:pt x="53" y="32"/>
                    </a:lnTo>
                    <a:lnTo>
                      <a:pt x="53" y="34"/>
                    </a:lnTo>
                    <a:lnTo>
                      <a:pt x="53" y="34"/>
                    </a:lnTo>
                    <a:lnTo>
                      <a:pt x="53" y="34"/>
                    </a:lnTo>
                    <a:lnTo>
                      <a:pt x="53" y="34"/>
                    </a:lnTo>
                    <a:lnTo>
                      <a:pt x="53" y="34"/>
                    </a:lnTo>
                    <a:lnTo>
                      <a:pt x="53" y="35"/>
                    </a:lnTo>
                    <a:lnTo>
                      <a:pt x="53" y="35"/>
                    </a:lnTo>
                    <a:lnTo>
                      <a:pt x="53" y="35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6" name="Freeform 22"/>
              <p:cNvSpPr>
                <a:spLocks/>
              </p:cNvSpPr>
              <p:nvPr/>
            </p:nvSpPr>
            <p:spPr bwMode="auto">
              <a:xfrm>
                <a:off x="1702" y="3718"/>
                <a:ext cx="38" cy="52"/>
              </a:xfrm>
              <a:custGeom>
                <a:avLst/>
                <a:gdLst/>
                <a:ahLst/>
                <a:cxnLst>
                  <a:cxn ang="0">
                    <a:pos x="38" y="27"/>
                  </a:cxn>
                  <a:cxn ang="0">
                    <a:pos x="38" y="28"/>
                  </a:cxn>
                  <a:cxn ang="0">
                    <a:pos x="38" y="30"/>
                  </a:cxn>
                  <a:cxn ang="0">
                    <a:pos x="38" y="31"/>
                  </a:cxn>
                  <a:cxn ang="0">
                    <a:pos x="38" y="32"/>
                  </a:cxn>
                  <a:cxn ang="0">
                    <a:pos x="38" y="34"/>
                  </a:cxn>
                  <a:cxn ang="0">
                    <a:pos x="37" y="35"/>
                  </a:cxn>
                  <a:cxn ang="0">
                    <a:pos x="37" y="36"/>
                  </a:cxn>
                  <a:cxn ang="0">
                    <a:pos x="37" y="38"/>
                  </a:cxn>
                  <a:cxn ang="0">
                    <a:pos x="35" y="39"/>
                  </a:cxn>
                  <a:cxn ang="0">
                    <a:pos x="35" y="40"/>
                  </a:cxn>
                  <a:cxn ang="0">
                    <a:pos x="34" y="41"/>
                  </a:cxn>
                  <a:cxn ang="0">
                    <a:pos x="34" y="43"/>
                  </a:cxn>
                  <a:cxn ang="0">
                    <a:pos x="33" y="44"/>
                  </a:cxn>
                  <a:cxn ang="0">
                    <a:pos x="33" y="45"/>
                  </a:cxn>
                  <a:cxn ang="0">
                    <a:pos x="31" y="45"/>
                  </a:cxn>
                  <a:cxn ang="0">
                    <a:pos x="30" y="47"/>
                  </a:cxn>
                  <a:cxn ang="0">
                    <a:pos x="29" y="48"/>
                  </a:cxn>
                  <a:cxn ang="0">
                    <a:pos x="29" y="49"/>
                  </a:cxn>
                  <a:cxn ang="0">
                    <a:pos x="27" y="49"/>
                  </a:cxn>
                  <a:cxn ang="0">
                    <a:pos x="26" y="51"/>
                  </a:cxn>
                  <a:cxn ang="0">
                    <a:pos x="25" y="51"/>
                  </a:cxn>
                  <a:cxn ang="0">
                    <a:pos x="21" y="48"/>
                  </a:cxn>
                  <a:cxn ang="0">
                    <a:pos x="0" y="21"/>
                  </a:cxn>
                  <a:cxn ang="0">
                    <a:pos x="8" y="26"/>
                  </a:cxn>
                  <a:cxn ang="0">
                    <a:pos x="8" y="7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8" y="1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0"/>
                  </a:cxn>
                  <a:cxn ang="0">
                    <a:pos x="13" y="0"/>
                  </a:cxn>
                  <a:cxn ang="0">
                    <a:pos x="14" y="1"/>
                  </a:cxn>
                  <a:cxn ang="0">
                    <a:pos x="16" y="1"/>
                  </a:cxn>
                  <a:cxn ang="0">
                    <a:pos x="17" y="1"/>
                  </a:cxn>
                  <a:cxn ang="0">
                    <a:pos x="18" y="1"/>
                  </a:cxn>
                  <a:cxn ang="0">
                    <a:pos x="20" y="2"/>
                  </a:cxn>
                  <a:cxn ang="0">
                    <a:pos x="21" y="2"/>
                  </a:cxn>
                  <a:cxn ang="0">
                    <a:pos x="22" y="2"/>
                  </a:cxn>
                  <a:cxn ang="0">
                    <a:pos x="23" y="4"/>
                  </a:cxn>
                  <a:cxn ang="0">
                    <a:pos x="25" y="4"/>
                  </a:cxn>
                  <a:cxn ang="0">
                    <a:pos x="26" y="5"/>
                  </a:cxn>
                  <a:cxn ang="0">
                    <a:pos x="27" y="5"/>
                  </a:cxn>
                  <a:cxn ang="0">
                    <a:pos x="29" y="6"/>
                  </a:cxn>
                  <a:cxn ang="0">
                    <a:pos x="29" y="7"/>
                  </a:cxn>
                  <a:cxn ang="0">
                    <a:pos x="30" y="9"/>
                  </a:cxn>
                  <a:cxn ang="0">
                    <a:pos x="31" y="9"/>
                  </a:cxn>
                  <a:cxn ang="0">
                    <a:pos x="33" y="10"/>
                  </a:cxn>
                  <a:cxn ang="0">
                    <a:pos x="33" y="11"/>
                  </a:cxn>
                  <a:cxn ang="0">
                    <a:pos x="34" y="13"/>
                  </a:cxn>
                  <a:cxn ang="0">
                    <a:pos x="34" y="14"/>
                  </a:cxn>
                  <a:cxn ang="0">
                    <a:pos x="35" y="15"/>
                  </a:cxn>
                  <a:cxn ang="0">
                    <a:pos x="35" y="15"/>
                  </a:cxn>
                  <a:cxn ang="0">
                    <a:pos x="37" y="17"/>
                  </a:cxn>
                  <a:cxn ang="0">
                    <a:pos x="37" y="18"/>
                  </a:cxn>
                  <a:cxn ang="0">
                    <a:pos x="37" y="19"/>
                  </a:cxn>
                  <a:cxn ang="0">
                    <a:pos x="38" y="21"/>
                  </a:cxn>
                  <a:cxn ang="0">
                    <a:pos x="38" y="22"/>
                  </a:cxn>
                  <a:cxn ang="0">
                    <a:pos x="38" y="23"/>
                  </a:cxn>
                  <a:cxn ang="0">
                    <a:pos x="38" y="24"/>
                  </a:cxn>
                </a:cxnLst>
                <a:rect l="0" t="0" r="r" b="b"/>
                <a:pathLst>
                  <a:path w="38" h="52">
                    <a:moveTo>
                      <a:pt x="38" y="26"/>
                    </a:moveTo>
                    <a:lnTo>
                      <a:pt x="38" y="27"/>
                    </a:lnTo>
                    <a:lnTo>
                      <a:pt x="38" y="27"/>
                    </a:lnTo>
                    <a:lnTo>
                      <a:pt x="38" y="27"/>
                    </a:lnTo>
                    <a:lnTo>
                      <a:pt x="38" y="27"/>
                    </a:lnTo>
                    <a:lnTo>
                      <a:pt x="38" y="27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1"/>
                    </a:lnTo>
                    <a:lnTo>
                      <a:pt x="38" y="32"/>
                    </a:lnTo>
                    <a:lnTo>
                      <a:pt x="38" y="32"/>
                    </a:lnTo>
                    <a:lnTo>
                      <a:pt x="38" y="32"/>
                    </a:lnTo>
                    <a:lnTo>
                      <a:pt x="38" y="32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7" y="36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37" y="39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35" y="41"/>
                    </a:lnTo>
                    <a:lnTo>
                      <a:pt x="35" y="41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3" y="43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3" y="45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7"/>
                    </a:lnTo>
                    <a:lnTo>
                      <a:pt x="31" y="47"/>
                    </a:lnTo>
                    <a:lnTo>
                      <a:pt x="30" y="47"/>
                    </a:lnTo>
                    <a:lnTo>
                      <a:pt x="30" y="47"/>
                    </a:lnTo>
                    <a:lnTo>
                      <a:pt x="30" y="47"/>
                    </a:lnTo>
                    <a:lnTo>
                      <a:pt x="30" y="47"/>
                    </a:lnTo>
                    <a:lnTo>
                      <a:pt x="30" y="47"/>
                    </a:lnTo>
                    <a:lnTo>
                      <a:pt x="30" y="48"/>
                    </a:lnTo>
                    <a:lnTo>
                      <a:pt x="30" y="48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9" y="49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26" y="49"/>
                    </a:lnTo>
                    <a:lnTo>
                      <a:pt x="26" y="51"/>
                    </a:lnTo>
                    <a:lnTo>
                      <a:pt x="26" y="51"/>
                    </a:lnTo>
                    <a:lnTo>
                      <a:pt x="26" y="51"/>
                    </a:lnTo>
                    <a:lnTo>
                      <a:pt x="26" y="51"/>
                    </a:lnTo>
                    <a:lnTo>
                      <a:pt x="26" y="51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25" y="52"/>
                    </a:lnTo>
                    <a:lnTo>
                      <a:pt x="23" y="52"/>
                    </a:lnTo>
                    <a:lnTo>
                      <a:pt x="23" y="52"/>
                    </a:lnTo>
                    <a:lnTo>
                      <a:pt x="21" y="48"/>
                    </a:lnTo>
                    <a:lnTo>
                      <a:pt x="18" y="45"/>
                    </a:lnTo>
                    <a:lnTo>
                      <a:pt x="2" y="27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5" y="24"/>
                    </a:lnTo>
                    <a:lnTo>
                      <a:pt x="8" y="26"/>
                    </a:lnTo>
                    <a:lnTo>
                      <a:pt x="9" y="26"/>
                    </a:lnTo>
                    <a:lnTo>
                      <a:pt x="10" y="23"/>
                    </a:lnTo>
                    <a:lnTo>
                      <a:pt x="12" y="18"/>
                    </a:lnTo>
                    <a:lnTo>
                      <a:pt x="12" y="14"/>
                    </a:lnTo>
                    <a:lnTo>
                      <a:pt x="8" y="7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0"/>
                    </a:lnTo>
                    <a:lnTo>
                      <a:pt x="33" y="10"/>
                    </a:lnTo>
                    <a:lnTo>
                      <a:pt x="33" y="10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4" y="11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5" y="15"/>
                    </a:lnTo>
                    <a:lnTo>
                      <a:pt x="35" y="15"/>
                    </a:lnTo>
                    <a:lnTo>
                      <a:pt x="35" y="15"/>
                    </a:lnTo>
                    <a:lnTo>
                      <a:pt x="35" y="15"/>
                    </a:lnTo>
                    <a:lnTo>
                      <a:pt x="35" y="15"/>
                    </a:lnTo>
                    <a:lnTo>
                      <a:pt x="35" y="15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18"/>
                    </a:lnTo>
                    <a:lnTo>
                      <a:pt x="37" y="18"/>
                    </a:lnTo>
                    <a:lnTo>
                      <a:pt x="37" y="18"/>
                    </a:lnTo>
                    <a:lnTo>
                      <a:pt x="37" y="18"/>
                    </a:lnTo>
                    <a:lnTo>
                      <a:pt x="37" y="18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7" y="21"/>
                    </a:lnTo>
                    <a:lnTo>
                      <a:pt x="38" y="21"/>
                    </a:lnTo>
                    <a:lnTo>
                      <a:pt x="38" y="21"/>
                    </a:lnTo>
                    <a:lnTo>
                      <a:pt x="38" y="21"/>
                    </a:lnTo>
                    <a:lnTo>
                      <a:pt x="38" y="21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8" y="26"/>
                    </a:ln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5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2667000" y="6400800"/>
              <a:ext cx="990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+mj-lt"/>
                </a:rPr>
                <a:t>Brazzaville</a:t>
              </a:r>
            </a:p>
            <a:p>
              <a:pPr algn="ctr"/>
              <a:r>
                <a:rPr lang="en-US" sz="1400" dirty="0" smtClean="0">
                  <a:latin typeface="+mj-lt"/>
                </a:rPr>
                <a:t>57%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581400" y="1600200"/>
              <a:ext cx="121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Likouala</a:t>
              </a:r>
              <a:endParaRPr lang="en-US" sz="1400" dirty="0" smtClean="0">
                <a:solidFill>
                  <a:schemeClr val="bg1"/>
                </a:solidFill>
                <a:latin typeface="+mj-lt"/>
              </a:endParaRPr>
            </a:p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50%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438400" y="2438400"/>
              <a:ext cx="121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j-lt"/>
                </a:rPr>
                <a:t>Sangha</a:t>
              </a:r>
            </a:p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j-lt"/>
                </a:rPr>
                <a:t>14%</a:t>
              </a:r>
              <a:endParaRPr lang="en-US" sz="14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66800" y="2971800"/>
              <a:ext cx="1219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latin typeface="+mj-lt"/>
                </a:rPr>
                <a:t>Cuvette-Ouest</a:t>
              </a:r>
              <a:endParaRPr lang="en-US" sz="1400" dirty="0" smtClean="0">
                <a:latin typeface="+mj-lt"/>
              </a:endParaRPr>
            </a:p>
            <a:p>
              <a:pPr algn="ctr"/>
              <a:r>
                <a:rPr lang="en-US" sz="1400" dirty="0" smtClean="0">
                  <a:latin typeface="+mj-lt"/>
                </a:rPr>
                <a:t>65%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895600" y="3581400"/>
              <a:ext cx="121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latin typeface="+mj-lt"/>
                </a:rPr>
                <a:t>Cuvette</a:t>
              </a:r>
              <a:endParaRPr lang="en-US" sz="1400" dirty="0" smtClean="0">
                <a:latin typeface="+mj-lt"/>
              </a:endParaRPr>
            </a:p>
            <a:p>
              <a:pPr algn="ctr"/>
              <a:r>
                <a:rPr lang="en-US" sz="1400" dirty="0" smtClean="0">
                  <a:latin typeface="+mj-lt"/>
                </a:rPr>
                <a:t>73%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362200" y="4495800"/>
              <a:ext cx="121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2"/>
                  </a:solidFill>
                  <a:latin typeface="+mj-lt"/>
                </a:rPr>
                <a:t>Plateaux</a:t>
              </a:r>
              <a:endParaRPr lang="en-US" sz="1400" dirty="0" smtClean="0">
                <a:solidFill>
                  <a:schemeClr val="bg2"/>
                </a:solidFill>
                <a:latin typeface="+mj-lt"/>
              </a:endParaRPr>
            </a:p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j-lt"/>
                </a:rPr>
                <a:t>40%</a:t>
              </a:r>
              <a:endParaRPr lang="en-US" sz="14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209800" y="5486400"/>
              <a:ext cx="121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Pool</a:t>
              </a:r>
            </a:p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54%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371600" y="5029200"/>
              <a:ext cx="838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Lékou-mou</a:t>
              </a:r>
              <a:endParaRPr lang="en-US" sz="1400" dirty="0" smtClean="0">
                <a:solidFill>
                  <a:schemeClr val="bg1"/>
                </a:solidFill>
                <a:latin typeface="+mj-lt"/>
              </a:endParaRPr>
            </a:p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57%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914400" y="5029200"/>
              <a:ext cx="533400" cy="533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latin typeface="+mj-lt"/>
                </a:rPr>
                <a:t>Niari</a:t>
              </a:r>
              <a:endParaRPr lang="en-US" sz="1400" dirty="0" smtClean="0">
                <a:latin typeface="+mj-lt"/>
              </a:endParaRPr>
            </a:p>
            <a:p>
              <a:pPr algn="ctr"/>
              <a:r>
                <a:rPr lang="en-US" sz="1400" dirty="0" smtClean="0">
                  <a:latin typeface="+mj-lt"/>
                </a:rPr>
                <a:t>88%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219200" y="5867400"/>
              <a:ext cx="121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+mj-lt"/>
                </a:rPr>
                <a:t>Bouenza</a:t>
              </a:r>
              <a:endParaRPr lang="en-US" sz="1400" dirty="0" smtClean="0">
                <a:solidFill>
                  <a:schemeClr val="bg1"/>
                </a:solidFill>
                <a:latin typeface="+mj-lt"/>
              </a:endParaRPr>
            </a:p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65%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52400" y="5791200"/>
              <a:ext cx="1219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2"/>
                  </a:solidFill>
                  <a:latin typeface="+mj-lt"/>
                </a:rPr>
                <a:t>Kouilou</a:t>
              </a:r>
              <a:endParaRPr lang="en-US" sz="1400" dirty="0" smtClean="0">
                <a:solidFill>
                  <a:schemeClr val="bg2"/>
                </a:solidFill>
                <a:latin typeface="+mj-lt"/>
              </a:endParaRPr>
            </a:p>
            <a:p>
              <a:pPr algn="ctr"/>
              <a:r>
                <a:rPr lang="en-US" sz="1400" dirty="0" smtClean="0">
                  <a:solidFill>
                    <a:schemeClr val="bg2"/>
                  </a:solidFill>
                  <a:latin typeface="+mj-lt"/>
                </a:rPr>
                <a:t>34%</a:t>
              </a:r>
              <a:endParaRPr lang="en-US" sz="1400" dirty="0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-76200" y="6119336"/>
              <a:ext cx="7620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+mj-lt"/>
                </a:rPr>
                <a:t>Pointe-Noire</a:t>
              </a:r>
            </a:p>
            <a:p>
              <a:pPr algn="ctr"/>
              <a:r>
                <a:rPr lang="en-US" sz="1400" dirty="0" smtClean="0">
                  <a:latin typeface="+mj-lt"/>
                </a:rPr>
                <a:t>59%</a:t>
              </a:r>
              <a:endParaRPr lang="en-US" sz="1400" dirty="0">
                <a:latin typeface="+mj-lt"/>
              </a:endParaRPr>
            </a:p>
          </p:txBody>
        </p:sp>
        <p:cxnSp>
          <p:nvCxnSpPr>
            <p:cNvPr id="80" name="Straight Connector 79"/>
            <p:cNvCxnSpPr/>
            <p:nvPr/>
          </p:nvCxnSpPr>
          <p:spPr bwMode="auto">
            <a:xfrm flipV="1">
              <a:off x="609600" y="6477000"/>
              <a:ext cx="152400" cy="2286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7" name="Straight Connector 86"/>
            <p:cNvCxnSpPr/>
            <p:nvPr/>
          </p:nvCxnSpPr>
          <p:spPr bwMode="auto">
            <a:xfrm>
              <a:off x="2895600" y="6172200"/>
              <a:ext cx="76200" cy="3048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610600" cy="8382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4000" dirty="0"/>
              <a:t>Rejet des idées erronées</a:t>
            </a:r>
          </a:p>
        </p:txBody>
      </p:sp>
      <p:graphicFrame>
        <p:nvGraphicFramePr>
          <p:cNvPr id="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76400"/>
          <a:ext cx="84582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1066800"/>
            <a:ext cx="28848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sz="1800" i="1" dirty="0">
                <a:latin typeface="+mn-lt"/>
              </a:rPr>
              <a:t>Pourcentage qui savent que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610600" cy="1143000"/>
          </a:xfrm>
        </p:spPr>
        <p:txBody>
          <a:bodyPr/>
          <a:lstStyle/>
          <a:p>
            <a:r>
              <a:rPr lang="fr-FR" sz="4000" dirty="0" smtClean="0"/>
              <a:t>Tendances </a:t>
            </a:r>
            <a:r>
              <a:rPr lang="fr-FR" sz="4000" dirty="0" smtClean="0"/>
              <a:t>du rejet </a:t>
            </a:r>
            <a:r>
              <a:rPr lang="fr-FR" sz="4000" dirty="0" smtClean="0"/>
              <a:t>des idées erronées</a:t>
            </a:r>
            <a:endParaRPr lang="en-US" sz="4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381000" y="1752600"/>
          <a:ext cx="7924800" cy="4283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838200" y="6096000"/>
            <a:ext cx="2438400" cy="37162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800" b="1" dirty="0"/>
              <a:t>Le VIH  ne se transmet pas par les moustiques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486400" y="6096000"/>
            <a:ext cx="24384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800" b="1" dirty="0"/>
              <a:t>Le VIH ne</a:t>
            </a:r>
            <a:r>
              <a:rPr lang="fr-FR" sz="1800" b="1" baseline="0" dirty="0"/>
              <a:t> se transmet pas par sorcellerie</a:t>
            </a:r>
            <a:endParaRPr lang="fr-FR" sz="1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1219200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smtClean="0">
                <a:latin typeface="+mj-lt"/>
              </a:rPr>
              <a:t>Pourcentage qui savent que:</a:t>
            </a:r>
            <a:endParaRPr lang="fr-FR" sz="1600" i="1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egular slide">
  <a:themeElements>
    <a:clrScheme name="Congo AIS">
      <a:dk1>
        <a:srgbClr val="000000"/>
      </a:dk1>
      <a:lt1>
        <a:srgbClr val="000000"/>
      </a:lt1>
      <a:dk2>
        <a:srgbClr val="FFFFFF"/>
      </a:dk2>
      <a:lt2>
        <a:srgbClr val="808080"/>
      </a:lt2>
      <a:accent1>
        <a:srgbClr val="00912A"/>
      </a:accent1>
      <a:accent2>
        <a:srgbClr val="FFE600"/>
      </a:accent2>
      <a:accent3>
        <a:srgbClr val="FF1924"/>
      </a:accent3>
      <a:accent4>
        <a:srgbClr val="0070C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DRC">
      <a:dk1>
        <a:sysClr val="windowText" lastClr="000000"/>
      </a:dk1>
      <a:lt1>
        <a:srgbClr val="005371"/>
      </a:lt1>
      <a:dk2>
        <a:srgbClr val="00A7E2"/>
      </a:dk2>
      <a:lt2>
        <a:srgbClr val="FFFF00"/>
      </a:lt2>
      <a:accent1>
        <a:srgbClr val="FF0000"/>
      </a:accent1>
      <a:accent2>
        <a:srgbClr val="00B0F0"/>
      </a:accent2>
      <a:accent3>
        <a:srgbClr val="FFFF00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2984</TotalTime>
  <Words>911</Words>
  <Application>Microsoft Office PowerPoint</Application>
  <PresentationFormat>On-screen Show (4:3)</PresentationFormat>
  <Paragraphs>149</Paragraphs>
  <Slides>34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regular slide</vt:lpstr>
      <vt:lpstr>Custom Design</vt:lpstr>
      <vt:lpstr>Slide 1</vt:lpstr>
      <vt:lpstr>Sommaire</vt:lpstr>
      <vt:lpstr>Connaissance du VIH/sida</vt:lpstr>
      <vt:lpstr>Connaissance des moyens de  prévention du VIH</vt:lpstr>
      <vt:lpstr>Tendances de la connaissance  des moyens de prévention</vt:lpstr>
      <vt:lpstr>Connaissance des moyens de prévention  par niveau d’instruction</vt:lpstr>
      <vt:lpstr>Connaissance des moyens de prévention  par département: Femmes</vt:lpstr>
      <vt:lpstr>Rejet des idées erronées</vt:lpstr>
      <vt:lpstr>Tendances du rejet des idées erronées</vt:lpstr>
      <vt:lpstr>«  Connaissance Complète »  du sida…</vt:lpstr>
      <vt:lpstr>Connaissance complète du sida</vt:lpstr>
      <vt:lpstr>Connaissance de la transmission du VIH de la mère à l’enfant</vt:lpstr>
      <vt:lpstr>Tendances de la connaissance de la transmission du VIH de la mère à l’enfant</vt:lpstr>
      <vt:lpstr>Slide 14</vt:lpstr>
      <vt:lpstr>Attitudes de tolérance</vt:lpstr>
      <vt:lpstr>Tendances des attitudes de tolérance envers les personnes vivant avec le VIH</vt:lpstr>
      <vt:lpstr>Slide 17</vt:lpstr>
      <vt:lpstr>Partenaires sexuels sur la durée de vie</vt:lpstr>
      <vt:lpstr>Slide 19</vt:lpstr>
      <vt:lpstr>Lieu du test du VIH/sida</vt:lpstr>
      <vt:lpstr>Test du VIH/sida antérieur à l’enquête</vt:lpstr>
      <vt:lpstr>Tendances du test du VIH/sida</vt:lpstr>
      <vt:lpstr>Femmes enceintes et test du VIH</vt:lpstr>
      <vt:lpstr>Tendances du test du VIH  chez les femmes enceintes</vt:lpstr>
      <vt:lpstr>Slide 25</vt:lpstr>
      <vt:lpstr>Slide 26</vt:lpstr>
      <vt:lpstr>Slide 27</vt:lpstr>
      <vt:lpstr>Tendances de la connaissance d’une source d’approvisionnement et de l’utilisation des condoms</vt:lpstr>
      <vt:lpstr>Slide 29</vt:lpstr>
      <vt:lpstr>Tendances de l’âge aux premiers rapports sexuels chez les jeunes</vt:lpstr>
      <vt:lpstr>Slide 31</vt:lpstr>
      <vt:lpstr>Tendances des rapports sexuels et de l’utilisation du condom chez les jeunes célibataires</vt:lpstr>
      <vt:lpstr>Test du VIH/sida parmi les jeunes</vt:lpstr>
      <vt:lpstr>Je vous remercie pour votre aimable attention!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hannah.guedenet</cp:lastModifiedBy>
  <cp:revision>152</cp:revision>
  <dcterms:created xsi:type="dcterms:W3CDTF">2001-09-27T19:12:32Z</dcterms:created>
  <dcterms:modified xsi:type="dcterms:W3CDTF">2009-11-09T20:13:12Z</dcterms:modified>
</cp:coreProperties>
</file>