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18"/>
  </p:notesMasterIdLst>
  <p:handoutMasterIdLst>
    <p:handoutMasterId r:id="rId19"/>
  </p:handoutMasterIdLst>
  <p:sldIdLst>
    <p:sldId id="334" r:id="rId3"/>
    <p:sldId id="319" r:id="rId4"/>
    <p:sldId id="302" r:id="rId5"/>
    <p:sldId id="335" r:id="rId6"/>
    <p:sldId id="311" r:id="rId7"/>
    <p:sldId id="332" r:id="rId8"/>
    <p:sldId id="338" r:id="rId9"/>
    <p:sldId id="336" r:id="rId10"/>
    <p:sldId id="307" r:id="rId11"/>
    <p:sldId id="308" r:id="rId12"/>
    <p:sldId id="328" r:id="rId13"/>
    <p:sldId id="337" r:id="rId14"/>
    <p:sldId id="316" r:id="rId15"/>
    <p:sldId id="330" r:id="rId16"/>
    <p:sldId id="318" r:id="rId1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FF6600"/>
    <a:srgbClr val="003300"/>
    <a:srgbClr val="333399"/>
    <a:srgbClr val="FFFF00"/>
    <a:srgbClr val="800080"/>
    <a:srgbClr val="DDDDDD"/>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053" autoAdjust="0"/>
  </p:normalViewPr>
  <p:slideViewPr>
    <p:cSldViewPr>
      <p:cViewPr varScale="1">
        <p:scale>
          <a:sx n="79" d="100"/>
          <a:sy n="79" d="100"/>
        </p:scale>
        <p:origin x="528"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62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E930DB3-93A5-4213-B7DB-DCEC6E63B626}" type="datetimeFigureOut">
              <a:rPr lang="en-US" smtClean="0"/>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07ACB9A-6F33-45DF-A691-E205079ABB9C}" type="slidenum">
              <a:rPr lang="en-US" smtClean="0"/>
              <a:t>‹#›</a:t>
            </a:fld>
            <a:endParaRPr lang="en-US"/>
          </a:p>
        </p:txBody>
      </p:sp>
    </p:spTree>
    <p:extLst>
      <p:ext uri="{BB962C8B-B14F-4D97-AF65-F5344CB8AC3E}">
        <p14:creationId xmlns:p14="http://schemas.microsoft.com/office/powerpoint/2010/main" val="4279852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0327B777-9EEB-4F68-B749-D44E68AE4D51}" type="slidenum">
              <a:rPr lang="en-US"/>
              <a:pPr>
                <a:defRPr/>
              </a:pPr>
              <a:t>‹#›</a:t>
            </a:fld>
            <a:endParaRPr lang="en-US"/>
          </a:p>
        </p:txBody>
      </p:sp>
    </p:spTree>
    <p:extLst>
      <p:ext uri="{BB962C8B-B14F-4D97-AF65-F5344CB8AC3E}">
        <p14:creationId xmlns:p14="http://schemas.microsoft.com/office/powerpoint/2010/main" val="4131311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327B777-9EEB-4F68-B749-D44E68AE4D51}" type="slidenum">
              <a:rPr lang="en-US" smtClean="0"/>
              <a:pPr>
                <a:defRPr/>
              </a:pPr>
              <a:t>2</a:t>
            </a:fld>
            <a:endParaRPr lang="en-US"/>
          </a:p>
        </p:txBody>
      </p:sp>
    </p:spTree>
    <p:extLst>
      <p:ext uri="{BB962C8B-B14F-4D97-AF65-F5344CB8AC3E}">
        <p14:creationId xmlns:p14="http://schemas.microsoft.com/office/powerpoint/2010/main" val="3734687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5E2A464B-3964-41AA-B6AA-352490041B0B}" type="slidenum">
              <a:rPr lang="en-US" smtClean="0">
                <a:latin typeface="Arial" pitchFamily="34" charset="0"/>
                <a:cs typeface="Arial" pitchFamily="34" charset="0"/>
              </a:rPr>
              <a:pPr/>
              <a:t>3</a:t>
            </a:fld>
            <a:endParaRPr lang="en-US" smtClean="0">
              <a:latin typeface="Arial" pitchFamily="34" charset="0"/>
              <a:cs typeface="Arial" pitchFamily="34" charset="0"/>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35520986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A1A1B8E8-3DCB-4346-8984-F5F45BC8166B}" type="slidenum">
              <a:rPr lang="en-US" smtClean="0">
                <a:latin typeface="Arial" pitchFamily="34" charset="0"/>
                <a:cs typeface="Arial" pitchFamily="34" charset="0"/>
              </a:rPr>
              <a:pPr/>
              <a:t>5</a:t>
            </a:fld>
            <a:endParaRPr lang="en-US" smtClean="0">
              <a:latin typeface="Arial" pitchFamily="34" charset="0"/>
              <a:cs typeface="Arial" pitchFamily="34"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2500586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1DDEBA27-8339-41B8-827D-4DD11A59173E}" type="slidenum">
              <a:rPr lang="en-US" smtClean="0">
                <a:latin typeface="Arial" pitchFamily="34" charset="0"/>
                <a:cs typeface="Arial" pitchFamily="34" charset="0"/>
              </a:rPr>
              <a:pPr/>
              <a:t>9</a:t>
            </a:fld>
            <a:endParaRPr lang="en-US" smtClean="0">
              <a:latin typeface="Arial" pitchFamily="34" charset="0"/>
              <a:cs typeface="Arial" pitchFamily="34"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16271151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4A41EEA3-BA72-45A8-A390-1F70E6AFC212}" type="slidenum">
              <a:rPr lang="en-US" smtClean="0">
                <a:latin typeface="Arial" pitchFamily="34" charset="0"/>
                <a:cs typeface="Arial" pitchFamily="34" charset="0"/>
              </a:rPr>
              <a:pPr/>
              <a:t>10</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449420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4A41EEA3-BA72-45A8-A390-1F70E6AFC212}" type="slidenum">
              <a:rPr lang="en-US" smtClean="0">
                <a:latin typeface="Arial" pitchFamily="34" charset="0"/>
                <a:cs typeface="Arial" pitchFamily="34" charset="0"/>
              </a:rPr>
              <a:pPr/>
              <a:t>11</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3448585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C2ABA103-1700-4DD2-A048-C90F39AF3F56}" type="slidenum">
              <a:rPr lang="en-US" smtClean="0">
                <a:latin typeface="Arial" pitchFamily="34" charset="0"/>
                <a:cs typeface="Arial" pitchFamily="34" charset="0"/>
              </a:rPr>
              <a:pPr/>
              <a:t>13</a:t>
            </a:fld>
            <a:endParaRPr lang="en-US" smtClean="0">
              <a:latin typeface="Arial" pitchFamily="34" charset="0"/>
              <a:cs typeface="Arial"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24972784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DF7BCC9F-0776-4516-B860-160E4B52EE44}" type="slidenum">
              <a:rPr lang="en-US" smtClean="0">
                <a:latin typeface="Arial" pitchFamily="34" charset="0"/>
                <a:cs typeface="Arial" pitchFamily="34" charset="0"/>
              </a:rPr>
              <a:pPr/>
              <a:t>15</a:t>
            </a:fld>
            <a:endParaRPr lang="en-US" smtClean="0">
              <a:latin typeface="Arial" pitchFamily="34" charset="0"/>
              <a:cs typeface="Arial" pitchFamily="34" charset="0"/>
            </a:endParaRPr>
          </a:p>
        </p:txBody>
      </p:sp>
      <p:sp>
        <p:nvSpPr>
          <p:cNvPr id="22531" name="Rectangle 2"/>
          <p:cNvSpPr>
            <a:spLocks noGrp="1" noRot="1" noChangeAspect="1" noChangeArrowheads="1" noTextEdit="1"/>
          </p:cNvSpPr>
          <p:nvPr>
            <p:ph type="sldImg"/>
          </p:nvPr>
        </p:nvSpPr>
        <p:spPr>
          <a:xfrm>
            <a:off x="1143000" y="685800"/>
            <a:ext cx="4573588" cy="3429000"/>
          </a:xfrm>
          <a:ln/>
        </p:spPr>
      </p:sp>
      <p:sp>
        <p:nvSpPr>
          <p:cNvPr id="22532" name="Rectangle 3"/>
          <p:cNvSpPr>
            <a:spLocks noGrp="1" noChangeArrowheads="1"/>
          </p:cNvSpPr>
          <p:nvPr>
            <p:ph type="body" idx="1"/>
          </p:nvPr>
        </p:nvSpPr>
        <p:spPr>
          <a:xfrm>
            <a:off x="914400" y="4343400"/>
            <a:ext cx="5029200" cy="4114800"/>
          </a:xfrm>
          <a:noFill/>
          <a:ln/>
        </p:spPr>
        <p:txBody>
          <a:bodyPr lIns="89730" tIns="44865" rIns="89730" bIns="44865"/>
          <a:lstStyle/>
          <a:p>
            <a:pPr eaLnBrk="1" hangingPunct="1"/>
            <a:endParaRPr lang="fr-FR" dirty="0" smtClean="0">
              <a:latin typeface="Arial" pitchFamily="34" charset="0"/>
              <a:cs typeface="Arial" pitchFamily="34" charset="0"/>
            </a:endParaRPr>
          </a:p>
        </p:txBody>
      </p:sp>
    </p:spTree>
    <p:extLst>
      <p:ext uri="{BB962C8B-B14F-4D97-AF65-F5344CB8AC3E}">
        <p14:creationId xmlns:p14="http://schemas.microsoft.com/office/powerpoint/2010/main" val="13848055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420584" y="4919008"/>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 </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 Central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47800"/>
            <a:ext cx="9144000" cy="3538728"/>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44D8618-FEAD-472E-B0D4-78B01B66142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3763984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44D8618-FEAD-472E-B0D4-78B01B661423}"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1703278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44D8618-FEAD-472E-B0D4-78B01B661423}"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31170250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44D8618-FEAD-472E-B0D4-78B01B661423}"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22369946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4D8618-FEAD-472E-B0D4-78B01B661423}"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28897372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D8618-FEAD-472E-B0D4-78B01B661423}"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34360692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D8618-FEAD-472E-B0D4-78B01B661423}"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34376252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2294489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21540546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extBox 3"/>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TextBox 3"/>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TextBox 3"/>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586706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7771210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theme" Target="../theme/theme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dk1" tx1="lt1" bg2="dk2" tx2="lt2" accent1="accent1" accent2="accent2" accent3="accent3" accent4="accent4" accent5="accent5" accent6="accent6" hlink="hlink" folHlink="folHlink"/>
  <p:sldLayoutIdLst>
    <p:sldLayoutId id="2147483650" r:id="rId1"/>
    <p:sldLayoutId id="2147483660" r:id="rId2"/>
    <p:sldLayoutId id="2147483661" r:id="rId3"/>
    <p:sldLayoutId id="2147483662" r:id="rId4"/>
    <p:sldLayoutId id="2147483690" r:id="rId5"/>
    <p:sldLayoutId id="2147483691" r:id="rId6"/>
    <p:sldLayoutId id="2147483692" r:id="rId7"/>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Calibri" panose="020F0502020204030204" pitchFamily="34" charset="0"/>
          <a:ea typeface="+mj-ea"/>
          <a:cs typeface="+mj-cs"/>
        </a:defRPr>
      </a:lvl1pPr>
      <a:lvl2pPr algn="ctr" rtl="0" eaLnBrk="0" fontAlgn="base" hangingPunct="0">
        <a:spcBef>
          <a:spcPct val="0"/>
        </a:spcBef>
        <a:spcAft>
          <a:spcPct val="0"/>
        </a:spcAft>
        <a:defRPr sz="4400">
          <a:solidFill>
            <a:schemeClr val="tx1"/>
          </a:solidFill>
          <a:latin typeface="Gill Sans Std" pitchFamily="34" charset="0"/>
          <a:cs typeface="Arial" charset="0"/>
        </a:defRPr>
      </a:lvl2pPr>
      <a:lvl3pPr algn="ctr" rtl="0" eaLnBrk="0" fontAlgn="base" hangingPunct="0">
        <a:spcBef>
          <a:spcPct val="0"/>
        </a:spcBef>
        <a:spcAft>
          <a:spcPct val="0"/>
        </a:spcAft>
        <a:defRPr sz="4400">
          <a:solidFill>
            <a:schemeClr val="tx1"/>
          </a:solidFill>
          <a:latin typeface="Gill Sans Std" pitchFamily="34" charset="0"/>
          <a:cs typeface="Arial" charset="0"/>
        </a:defRPr>
      </a:lvl3pPr>
      <a:lvl4pPr algn="ctr" rtl="0" eaLnBrk="0" fontAlgn="base" hangingPunct="0">
        <a:spcBef>
          <a:spcPct val="0"/>
        </a:spcBef>
        <a:spcAft>
          <a:spcPct val="0"/>
        </a:spcAft>
        <a:defRPr sz="4400">
          <a:solidFill>
            <a:schemeClr val="tx1"/>
          </a:solidFill>
          <a:latin typeface="Gill Sans Std" pitchFamily="34" charset="0"/>
          <a:cs typeface="Arial" charset="0"/>
        </a:defRPr>
      </a:lvl4pPr>
      <a:lvl5pPr algn="ctr" rtl="0" eaLnBrk="0" fontAlgn="base" hangingPunct="0">
        <a:spcBef>
          <a:spcPct val="0"/>
        </a:spcBef>
        <a:spcAft>
          <a:spcPct val="0"/>
        </a:spcAft>
        <a:defRPr sz="4400">
          <a:solidFill>
            <a:schemeClr val="tx1"/>
          </a:solidFill>
          <a:latin typeface="Gill Sans Std"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har char="–"/>
        <a:defRPr sz="2800">
          <a:solidFill>
            <a:srgbClr val="00B0F0"/>
          </a:solidFill>
          <a:latin typeface="Calibri" panose="020F0502020204030204" pitchFamily="34" charset="0"/>
          <a:cs typeface="+mn-cs"/>
        </a:defRPr>
      </a:lvl2pPr>
      <a:lvl3pPr marL="1143000" indent="-228600" algn="l" rtl="0" eaLnBrk="0" fontAlgn="base" hangingPunct="0">
        <a:spcBef>
          <a:spcPct val="20000"/>
        </a:spcBef>
        <a:spcAft>
          <a:spcPct val="0"/>
        </a:spcAft>
        <a:buChar char="•"/>
        <a:defRPr sz="2400">
          <a:solidFill>
            <a:schemeClr val="tx1"/>
          </a:solidFill>
          <a:latin typeface="Calibri" panose="020F0502020204030204" pitchFamily="34" charset="0"/>
          <a:cs typeface="+mn-cs"/>
        </a:defRPr>
      </a:lvl3pPr>
      <a:lvl4pPr marL="1600200" indent="-228600" algn="l" rtl="0" eaLnBrk="0" fontAlgn="base" hangingPunct="0">
        <a:spcBef>
          <a:spcPct val="20000"/>
        </a:spcBef>
        <a:spcAft>
          <a:spcPct val="0"/>
        </a:spcAft>
        <a:buChar char="–"/>
        <a:defRPr sz="2000">
          <a:solidFill>
            <a:srgbClr val="00B0F0"/>
          </a:solidFill>
          <a:latin typeface="Calibri" panose="020F0502020204030204" pitchFamily="34" charset="0"/>
          <a:cs typeface="+mn-cs"/>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defRPr>
            </a:lvl1pPr>
          </a:lstStyle>
          <a:p>
            <a:fld id="{444D8618-FEAD-472E-B0D4-78B01B661423}"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defRPr>
            </a:lvl1pPr>
          </a:lstStyle>
          <a:p>
            <a:fld id="{83F36C8F-B106-4431-89FC-15F8C1582521}" type="slidenum">
              <a:rPr lang="en-US" smtClean="0"/>
              <a:pPr/>
              <a:t>‹#›</a:t>
            </a:fld>
            <a:endParaRPr lang="en-US"/>
          </a:p>
        </p:txBody>
      </p:sp>
    </p:spTree>
    <p:extLst>
      <p:ext uri="{BB962C8B-B14F-4D97-AF65-F5344CB8AC3E}">
        <p14:creationId xmlns:p14="http://schemas.microsoft.com/office/powerpoint/2010/main" val="2200144491"/>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7" r:id="rId1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334847"/>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Survey Methodology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14425664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sz="half" idx="1"/>
          </p:nvPr>
        </p:nvSpPr>
        <p:spPr>
          <a:xfrm>
            <a:off x="533400" y="152400"/>
            <a:ext cx="7802563" cy="6553200"/>
          </a:xfrm>
        </p:spPr>
        <p:txBody>
          <a:bodyPr>
            <a:normAutofit fontScale="92500" lnSpcReduction="20000"/>
          </a:bodyPr>
          <a:lstStyle/>
          <a:p>
            <a:pPr algn="ctr" eaLnBrk="1" hangingPunct="1">
              <a:lnSpc>
                <a:spcPct val="80000"/>
              </a:lnSpc>
              <a:spcAft>
                <a:spcPct val="50000"/>
              </a:spcAft>
              <a:buFontTx/>
              <a:buNone/>
            </a:pPr>
            <a:r>
              <a:rPr lang="en-US" sz="4000" dirty="0" smtClean="0">
                <a:latin typeface="Calibri" pitchFamily="34" charset="0"/>
              </a:rPr>
              <a:t>Questionnaires: </a:t>
            </a:r>
            <a:br>
              <a:rPr lang="en-US" sz="4000" dirty="0" smtClean="0">
                <a:latin typeface="Calibri" pitchFamily="34" charset="0"/>
              </a:rPr>
            </a:br>
            <a:r>
              <a:rPr lang="en-US" sz="4000" dirty="0" smtClean="0">
                <a:latin typeface="Calibri" pitchFamily="34" charset="0"/>
              </a:rPr>
              <a:t>Woman’s Questionnaire</a:t>
            </a:r>
          </a:p>
          <a:p>
            <a:pPr eaLnBrk="1" hangingPunct="1">
              <a:lnSpc>
                <a:spcPct val="80000"/>
              </a:lnSpc>
              <a:spcAft>
                <a:spcPct val="50000"/>
              </a:spcAft>
            </a:pPr>
            <a:r>
              <a:rPr lang="en-US" sz="2000" dirty="0" smtClean="0">
                <a:latin typeface="Calibri" pitchFamily="34" charset="0"/>
              </a:rPr>
              <a:t>Basic characteristics (age, education, literacy, employment, etc.)</a:t>
            </a:r>
          </a:p>
          <a:p>
            <a:pPr eaLnBrk="1" hangingPunct="1">
              <a:lnSpc>
                <a:spcPct val="80000"/>
              </a:lnSpc>
              <a:spcAft>
                <a:spcPct val="50000"/>
              </a:spcAft>
            </a:pPr>
            <a:r>
              <a:rPr lang="en-US" sz="2000" dirty="0" smtClean="0">
                <a:latin typeface="Calibri" pitchFamily="34" charset="0"/>
              </a:rPr>
              <a:t>Reproductive history and childhood mortality</a:t>
            </a:r>
          </a:p>
          <a:p>
            <a:pPr eaLnBrk="1" hangingPunct="1">
              <a:lnSpc>
                <a:spcPct val="80000"/>
              </a:lnSpc>
              <a:spcAft>
                <a:spcPct val="50000"/>
              </a:spcAft>
            </a:pPr>
            <a:r>
              <a:rPr lang="en-US" sz="2000" dirty="0" smtClean="0">
                <a:latin typeface="Calibri" pitchFamily="34" charset="0"/>
              </a:rPr>
              <a:t>Knowledge and use of family planning</a:t>
            </a:r>
          </a:p>
          <a:p>
            <a:pPr eaLnBrk="1" hangingPunct="1">
              <a:lnSpc>
                <a:spcPct val="80000"/>
              </a:lnSpc>
              <a:spcAft>
                <a:spcPct val="50000"/>
              </a:spcAft>
            </a:pPr>
            <a:r>
              <a:rPr lang="en-US" sz="2000" dirty="0" smtClean="0">
                <a:latin typeface="Calibri" pitchFamily="34" charset="0"/>
              </a:rPr>
              <a:t>Fertility preferences</a:t>
            </a:r>
          </a:p>
          <a:p>
            <a:pPr eaLnBrk="1" hangingPunct="1">
              <a:lnSpc>
                <a:spcPct val="80000"/>
              </a:lnSpc>
              <a:spcAft>
                <a:spcPct val="50000"/>
              </a:spcAft>
            </a:pPr>
            <a:r>
              <a:rPr lang="en-US" sz="2000" dirty="0" smtClean="0">
                <a:latin typeface="Calibri" pitchFamily="34" charset="0"/>
              </a:rPr>
              <a:t>Antenatal, delivery, and postnatal care</a:t>
            </a:r>
          </a:p>
          <a:p>
            <a:pPr eaLnBrk="1" hangingPunct="1">
              <a:lnSpc>
                <a:spcPct val="80000"/>
              </a:lnSpc>
              <a:spcAft>
                <a:spcPct val="50000"/>
              </a:spcAft>
            </a:pPr>
            <a:r>
              <a:rPr lang="en-US" sz="2000" dirty="0" smtClean="0">
                <a:latin typeface="Calibri" pitchFamily="34" charset="0"/>
              </a:rPr>
              <a:t>Breastfeeding and infant feeding practices</a:t>
            </a:r>
          </a:p>
          <a:p>
            <a:pPr eaLnBrk="1" hangingPunct="1">
              <a:lnSpc>
                <a:spcPct val="80000"/>
              </a:lnSpc>
              <a:spcAft>
                <a:spcPct val="50000"/>
              </a:spcAft>
            </a:pPr>
            <a:r>
              <a:rPr lang="en-US" sz="2000" dirty="0" smtClean="0">
                <a:latin typeface="Calibri" pitchFamily="34" charset="0"/>
              </a:rPr>
              <a:t>Vaccinations and childhood illnesses</a:t>
            </a:r>
          </a:p>
          <a:p>
            <a:pPr eaLnBrk="1" hangingPunct="1">
              <a:lnSpc>
                <a:spcPct val="80000"/>
              </a:lnSpc>
              <a:spcAft>
                <a:spcPct val="50000"/>
              </a:spcAft>
            </a:pPr>
            <a:r>
              <a:rPr lang="en-US" sz="2000" dirty="0" smtClean="0">
                <a:latin typeface="Calibri" pitchFamily="34" charset="0"/>
              </a:rPr>
              <a:t>Marriage and sexual activity</a:t>
            </a:r>
          </a:p>
          <a:p>
            <a:pPr eaLnBrk="1" hangingPunct="1">
              <a:lnSpc>
                <a:spcPct val="80000"/>
              </a:lnSpc>
              <a:spcAft>
                <a:spcPct val="50000"/>
              </a:spcAft>
            </a:pPr>
            <a:r>
              <a:rPr lang="en-US" sz="2000" dirty="0" smtClean="0">
                <a:latin typeface="Calibri" pitchFamily="34" charset="0"/>
              </a:rPr>
              <a:t>Woman’s work and husband’s background characteristics</a:t>
            </a:r>
          </a:p>
          <a:p>
            <a:pPr eaLnBrk="1" hangingPunct="1">
              <a:lnSpc>
                <a:spcPct val="80000"/>
              </a:lnSpc>
              <a:spcAft>
                <a:spcPct val="50000"/>
              </a:spcAft>
            </a:pPr>
            <a:r>
              <a:rPr lang="en-US" sz="2000" dirty="0" smtClean="0">
                <a:latin typeface="Calibri" pitchFamily="34" charset="0"/>
              </a:rPr>
              <a:t>Malaria prevention  and treatment</a:t>
            </a:r>
            <a:endParaRPr lang="en-US" sz="2000" dirty="0">
              <a:latin typeface="Calibri" pitchFamily="34" charset="0"/>
            </a:endParaRPr>
          </a:p>
          <a:p>
            <a:pPr eaLnBrk="1" hangingPunct="1">
              <a:lnSpc>
                <a:spcPct val="80000"/>
              </a:lnSpc>
              <a:spcAft>
                <a:spcPct val="50000"/>
              </a:spcAft>
            </a:pPr>
            <a:r>
              <a:rPr lang="en-US" sz="2000" dirty="0" smtClean="0">
                <a:latin typeface="Calibri" pitchFamily="34" charset="0"/>
              </a:rPr>
              <a:t>Infant and childhood mortality</a:t>
            </a:r>
          </a:p>
          <a:p>
            <a:pPr eaLnBrk="1" hangingPunct="1">
              <a:lnSpc>
                <a:spcPct val="80000"/>
              </a:lnSpc>
              <a:spcAft>
                <a:spcPct val="50000"/>
              </a:spcAft>
            </a:pPr>
            <a:r>
              <a:rPr lang="en-US" sz="2000" dirty="0" smtClean="0">
                <a:latin typeface="Calibri" pitchFamily="34" charset="0"/>
              </a:rPr>
              <a:t>Women’s decisionmaking</a:t>
            </a:r>
          </a:p>
          <a:p>
            <a:pPr eaLnBrk="1" hangingPunct="1">
              <a:lnSpc>
                <a:spcPct val="80000"/>
              </a:lnSpc>
              <a:spcAft>
                <a:spcPct val="50000"/>
              </a:spcAft>
            </a:pPr>
            <a:r>
              <a:rPr lang="en-US" sz="2000" dirty="0" smtClean="0">
                <a:latin typeface="Calibri" pitchFamily="34" charset="0"/>
              </a:rPr>
              <a:t>Knowledge of HIV/AIDS</a:t>
            </a:r>
          </a:p>
          <a:p>
            <a:pPr eaLnBrk="1" hangingPunct="1">
              <a:lnSpc>
                <a:spcPct val="80000"/>
              </a:lnSpc>
              <a:spcAft>
                <a:spcPct val="50000"/>
              </a:spcAft>
            </a:pPr>
            <a:r>
              <a:rPr lang="en-US" sz="2000" dirty="0" smtClean="0">
                <a:latin typeface="Calibri" pitchFamily="34" charset="0"/>
              </a:rPr>
              <a:t>Maternal mortality</a:t>
            </a:r>
          </a:p>
          <a:p>
            <a:pPr eaLnBrk="1" hangingPunct="1">
              <a:lnSpc>
                <a:spcPct val="80000"/>
              </a:lnSpc>
              <a:spcAft>
                <a:spcPct val="50000"/>
              </a:spcAft>
            </a:pPr>
            <a:r>
              <a:rPr lang="en-US" sz="2000" dirty="0">
                <a:latin typeface="Calibri" pitchFamily="34" charset="0"/>
              </a:rPr>
              <a:t>D</a:t>
            </a:r>
            <a:r>
              <a:rPr lang="en-US" sz="2000" dirty="0" smtClean="0">
                <a:latin typeface="Calibri" pitchFamily="34" charset="0"/>
              </a:rPr>
              <a:t>omestic violence</a:t>
            </a:r>
            <a:endParaRPr lang="en-US" sz="2000" dirty="0">
              <a:latin typeface="Calibri" pitchFamily="34"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sz="half" idx="1"/>
          </p:nvPr>
        </p:nvSpPr>
        <p:spPr>
          <a:xfrm>
            <a:off x="533400" y="152400"/>
            <a:ext cx="7802563" cy="6553200"/>
          </a:xfrm>
        </p:spPr>
        <p:txBody>
          <a:bodyPr>
            <a:normAutofit/>
          </a:bodyPr>
          <a:lstStyle/>
          <a:p>
            <a:pPr algn="ctr" eaLnBrk="1" hangingPunct="1">
              <a:lnSpc>
                <a:spcPct val="80000"/>
              </a:lnSpc>
              <a:spcAft>
                <a:spcPct val="50000"/>
              </a:spcAft>
              <a:buFontTx/>
              <a:buNone/>
            </a:pPr>
            <a:r>
              <a:rPr lang="en-US" sz="4000" dirty="0" smtClean="0">
                <a:latin typeface="Calibri" pitchFamily="34" charset="0"/>
              </a:rPr>
              <a:t>Questionnaires: </a:t>
            </a:r>
            <a:br>
              <a:rPr lang="en-US" sz="4000" dirty="0" smtClean="0">
                <a:latin typeface="Calibri" pitchFamily="34" charset="0"/>
              </a:rPr>
            </a:br>
            <a:r>
              <a:rPr lang="en-US" sz="4000" dirty="0" smtClean="0">
                <a:latin typeface="Calibri" pitchFamily="34" charset="0"/>
              </a:rPr>
              <a:t>Men’s Questionnaire</a:t>
            </a:r>
          </a:p>
          <a:p>
            <a:pPr eaLnBrk="1" hangingPunct="1">
              <a:lnSpc>
                <a:spcPct val="80000"/>
              </a:lnSpc>
              <a:spcAft>
                <a:spcPct val="50000"/>
              </a:spcAft>
            </a:pPr>
            <a:r>
              <a:rPr lang="en-US" sz="2000" dirty="0" smtClean="0">
                <a:latin typeface="Calibri" pitchFamily="34" charset="0"/>
              </a:rPr>
              <a:t>Basic characteristics (age, education, literacy, employment, etc.)</a:t>
            </a:r>
          </a:p>
          <a:p>
            <a:pPr eaLnBrk="1" hangingPunct="1">
              <a:lnSpc>
                <a:spcPct val="80000"/>
              </a:lnSpc>
              <a:spcAft>
                <a:spcPct val="50000"/>
              </a:spcAft>
            </a:pPr>
            <a:r>
              <a:rPr lang="en-US" sz="2000" dirty="0" smtClean="0">
                <a:latin typeface="Calibri" pitchFamily="34" charset="0"/>
              </a:rPr>
              <a:t>Knowledge of family planning</a:t>
            </a:r>
          </a:p>
          <a:p>
            <a:pPr eaLnBrk="1" hangingPunct="1">
              <a:lnSpc>
                <a:spcPct val="80000"/>
              </a:lnSpc>
              <a:spcAft>
                <a:spcPct val="50000"/>
              </a:spcAft>
            </a:pPr>
            <a:r>
              <a:rPr lang="en-US" sz="2000" dirty="0" smtClean="0">
                <a:latin typeface="Calibri" pitchFamily="34" charset="0"/>
              </a:rPr>
              <a:t>Fertility preferences</a:t>
            </a:r>
          </a:p>
          <a:p>
            <a:pPr eaLnBrk="1" hangingPunct="1">
              <a:lnSpc>
                <a:spcPct val="80000"/>
              </a:lnSpc>
              <a:spcAft>
                <a:spcPct val="50000"/>
              </a:spcAft>
            </a:pPr>
            <a:r>
              <a:rPr lang="en-US" sz="2000" dirty="0" smtClean="0">
                <a:latin typeface="Calibri" pitchFamily="34" charset="0"/>
              </a:rPr>
              <a:t>Employment and gender roles</a:t>
            </a:r>
          </a:p>
          <a:p>
            <a:pPr eaLnBrk="1" hangingPunct="1">
              <a:lnSpc>
                <a:spcPct val="80000"/>
              </a:lnSpc>
              <a:spcAft>
                <a:spcPct val="50000"/>
              </a:spcAft>
            </a:pPr>
            <a:r>
              <a:rPr lang="en-US" sz="2000" dirty="0" smtClean="0">
                <a:latin typeface="Calibri" pitchFamily="34" charset="0"/>
              </a:rPr>
              <a:t>Knowledge of HIV/AIDS</a:t>
            </a:r>
          </a:p>
        </p:txBody>
      </p:sp>
    </p:spTree>
    <p:extLst>
      <p:ext uri="{BB962C8B-B14F-4D97-AF65-F5344CB8AC3E}">
        <p14:creationId xmlns:p14="http://schemas.microsoft.com/office/powerpoint/2010/main" val="161424155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idx="4294967295"/>
          </p:nvPr>
        </p:nvSpPr>
        <p:spPr>
          <a:xfrm>
            <a:off x="0" y="274638"/>
            <a:ext cx="9144000" cy="1143000"/>
          </a:xfrm>
        </p:spPr>
        <p:txBody>
          <a:bodyPr>
            <a:normAutofit/>
          </a:bodyPr>
          <a:lstStyle/>
          <a:p>
            <a:r>
              <a:rPr lang="en-US" sz="4000" dirty="0" smtClean="0">
                <a:latin typeface="Calibri" pitchFamily="34" charset="0"/>
              </a:rPr>
              <a:t>Pretest and Main Survey Training</a:t>
            </a:r>
            <a:endParaRPr lang="en-US" sz="4000" dirty="0">
              <a:latin typeface="Calibri" pitchFamily="34" charset="0"/>
            </a:endParaRPr>
          </a:p>
        </p:txBody>
      </p:sp>
      <p:sp>
        <p:nvSpPr>
          <p:cNvPr id="5" name="Content Placeholder 5"/>
          <p:cNvSpPr>
            <a:spLocks noGrp="1"/>
          </p:cNvSpPr>
          <p:nvPr>
            <p:ph idx="4294967295"/>
          </p:nvPr>
        </p:nvSpPr>
        <p:spPr>
          <a:xfrm>
            <a:off x="533400" y="1600200"/>
            <a:ext cx="8153400" cy="4525963"/>
          </a:xfrm>
        </p:spPr>
        <p:txBody>
          <a:bodyPr>
            <a:normAutofit/>
          </a:bodyPr>
          <a:lstStyle/>
          <a:p>
            <a:r>
              <a:rPr lang="en-US" dirty="0" smtClean="0">
                <a:latin typeface="Calibri" pitchFamily="34" charset="0"/>
              </a:rPr>
              <a:t>Pretest: November 2012 – </a:t>
            </a:r>
            <a:r>
              <a:rPr lang="en-GB" dirty="0" smtClean="0"/>
              <a:t>4 </a:t>
            </a:r>
            <a:r>
              <a:rPr lang="en-GB" dirty="0"/>
              <a:t>locations in </a:t>
            </a:r>
            <a:r>
              <a:rPr lang="en-GB" dirty="0" err="1"/>
              <a:t>Makurdi</a:t>
            </a:r>
            <a:r>
              <a:rPr lang="en-GB" dirty="0"/>
              <a:t> (Benue), where the residents are predominantly Hausa, Yoruba, English, and Igbo speaking</a:t>
            </a:r>
            <a:r>
              <a:rPr lang="en-US" dirty="0" smtClean="0">
                <a:latin typeface="Calibri" pitchFamily="34" charset="0"/>
              </a:rPr>
              <a:t>. </a:t>
            </a:r>
          </a:p>
          <a:p>
            <a:r>
              <a:rPr lang="en-US" dirty="0" smtClean="0">
                <a:latin typeface="Calibri" pitchFamily="34" charset="0"/>
              </a:rPr>
              <a:t>Main Survey Training: 4 week training in January-February 2013 in ASCON </a:t>
            </a:r>
            <a:r>
              <a:rPr lang="en-US" dirty="0" err="1" smtClean="0">
                <a:latin typeface="Calibri" pitchFamily="34" charset="0"/>
              </a:rPr>
              <a:t>Badagry</a:t>
            </a:r>
            <a:r>
              <a:rPr lang="en-US">
                <a:latin typeface="Calibri" pitchFamily="34" charset="0"/>
              </a:rPr>
              <a:t> </a:t>
            </a:r>
            <a:r>
              <a:rPr lang="en-US" smtClean="0">
                <a:latin typeface="Calibri" pitchFamily="34" charset="0"/>
              </a:rPr>
              <a:t>Lagos</a:t>
            </a:r>
            <a:endParaRPr lang="en-US" dirty="0" smtClean="0">
              <a:latin typeface="Calibri" pitchFamily="34" charset="0"/>
            </a:endParaRPr>
          </a:p>
          <a:p>
            <a:pPr lvl="1"/>
            <a:r>
              <a:rPr lang="en-US" dirty="0" smtClean="0">
                <a:solidFill>
                  <a:schemeClr val="tx2"/>
                </a:solidFill>
                <a:latin typeface="Calibri" pitchFamily="34" charset="0"/>
              </a:rPr>
              <a:t>316 participants trained</a:t>
            </a:r>
          </a:p>
        </p:txBody>
      </p:sp>
    </p:spTree>
    <p:extLst>
      <p:ext uri="{BB962C8B-B14F-4D97-AF65-F5344CB8AC3E}">
        <p14:creationId xmlns:p14="http://schemas.microsoft.com/office/powerpoint/2010/main" val="21804919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sz="half" idx="1"/>
          </p:nvPr>
        </p:nvSpPr>
        <p:spPr>
          <a:xfrm>
            <a:off x="490538" y="385763"/>
            <a:ext cx="8348662" cy="6243637"/>
          </a:xfrm>
        </p:spPr>
        <p:txBody>
          <a:bodyPr>
            <a:normAutofit fontScale="92500"/>
          </a:bodyPr>
          <a:lstStyle/>
          <a:p>
            <a:pPr algn="ctr" eaLnBrk="1" hangingPunct="1">
              <a:spcAft>
                <a:spcPct val="70000"/>
              </a:spcAft>
              <a:buFontTx/>
              <a:buNone/>
            </a:pPr>
            <a:r>
              <a:rPr lang="en-US" sz="4000" dirty="0" smtClean="0">
                <a:latin typeface="Calibri" pitchFamily="34" charset="0"/>
              </a:rPr>
              <a:t>Fieldwork and Data Processing</a:t>
            </a:r>
          </a:p>
          <a:p>
            <a:pPr eaLnBrk="1" hangingPunct="1">
              <a:spcAft>
                <a:spcPct val="70000"/>
              </a:spcAft>
            </a:pPr>
            <a:r>
              <a:rPr lang="en-US" sz="2800" dirty="0" smtClean="0"/>
              <a:t>Total of 37 teams (consisting of a team supervisor, field editor, 2 male interviewers, and 4 female interviewers)</a:t>
            </a:r>
          </a:p>
          <a:p>
            <a:pPr>
              <a:spcAft>
                <a:spcPct val="70000"/>
              </a:spcAft>
            </a:pPr>
            <a:r>
              <a:rPr lang="en-US" sz="2800" dirty="0" smtClean="0"/>
              <a:t>Fieldwork conducted from February to May 2013, </a:t>
            </a:r>
            <a:r>
              <a:rPr lang="en-GB" sz="2800" dirty="0"/>
              <a:t>with the exception of the two teams in Kano and Lagos, who completed fieldwork in </a:t>
            </a:r>
            <a:r>
              <a:rPr lang="en-GB" sz="2800" dirty="0" smtClean="0"/>
              <a:t>June</a:t>
            </a:r>
          </a:p>
          <a:p>
            <a:pPr>
              <a:spcAft>
                <a:spcPct val="70000"/>
              </a:spcAft>
            </a:pPr>
            <a:r>
              <a:rPr lang="en-US" sz="2800" dirty="0" smtClean="0"/>
              <a:t>Quality </a:t>
            </a:r>
            <a:r>
              <a:rPr lang="en-US" sz="2800" dirty="0"/>
              <a:t>control teams deployed  to monitor </a:t>
            </a:r>
            <a:r>
              <a:rPr lang="en-US" sz="2800" dirty="0" smtClean="0"/>
              <a:t>fieldwork</a:t>
            </a:r>
          </a:p>
          <a:p>
            <a:pPr>
              <a:spcAft>
                <a:spcPct val="70000"/>
              </a:spcAft>
            </a:pPr>
            <a:r>
              <a:rPr lang="en-GB" sz="2800" dirty="0"/>
              <a:t>Because of the security situation, the survey could not be accomplished in eight clusters </a:t>
            </a:r>
            <a:r>
              <a:rPr lang="en-GB" sz="2800" dirty="0" smtClean="0"/>
              <a:t>(4 </a:t>
            </a:r>
            <a:r>
              <a:rPr lang="en-GB" sz="2800" dirty="0"/>
              <a:t>in </a:t>
            </a:r>
            <a:r>
              <a:rPr lang="en-GB" sz="2800" dirty="0" smtClean="0"/>
              <a:t>Borno,2in </a:t>
            </a:r>
            <a:r>
              <a:rPr lang="en-GB" sz="2800" dirty="0" err="1"/>
              <a:t>Yobe</a:t>
            </a:r>
            <a:r>
              <a:rPr lang="en-GB" sz="2800" dirty="0"/>
              <a:t>, </a:t>
            </a:r>
            <a:r>
              <a:rPr lang="en-GB" sz="2800" dirty="0" smtClean="0"/>
              <a:t>1 </a:t>
            </a:r>
            <a:r>
              <a:rPr lang="en-GB" sz="2800" dirty="0"/>
              <a:t>in </a:t>
            </a:r>
            <a:r>
              <a:rPr lang="en-GB" sz="2800" dirty="0" err="1"/>
              <a:t>Nasarawa</a:t>
            </a:r>
            <a:r>
              <a:rPr lang="en-GB" sz="2800" dirty="0"/>
              <a:t>, and </a:t>
            </a:r>
            <a:r>
              <a:rPr lang="en-GB" sz="2800" dirty="0" smtClean="0"/>
              <a:t>1 </a:t>
            </a:r>
            <a:r>
              <a:rPr lang="en-GB" sz="2800" dirty="0"/>
              <a:t>in Plateau</a:t>
            </a:r>
            <a:r>
              <a:rPr lang="en-GB" sz="2800" dirty="0" smtClean="0"/>
              <a:t>)</a:t>
            </a:r>
            <a:endParaRPr lang="en-US" sz="2800" dirty="0"/>
          </a:p>
          <a:p>
            <a:pPr eaLnBrk="1" hangingPunct="1">
              <a:spcAft>
                <a:spcPct val="70000"/>
              </a:spcAft>
            </a:pPr>
            <a:endParaRPr lang="en-US" dirty="0" smtClean="0">
              <a:latin typeface="Calibri" pitchFamily="34"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Fieldwork and Data Processing</a:t>
            </a:r>
            <a:br>
              <a:rPr lang="en-US" dirty="0"/>
            </a:br>
            <a:endParaRPr lang="en-US" dirty="0"/>
          </a:p>
        </p:txBody>
      </p:sp>
      <p:sp>
        <p:nvSpPr>
          <p:cNvPr id="3" name="Text Placeholder 2"/>
          <p:cNvSpPr>
            <a:spLocks noGrp="1"/>
          </p:cNvSpPr>
          <p:nvPr>
            <p:ph type="body" sz="half" idx="1"/>
          </p:nvPr>
        </p:nvSpPr>
        <p:spPr>
          <a:xfrm>
            <a:off x="457200" y="1600200"/>
            <a:ext cx="8229600" cy="4525963"/>
          </a:xfrm>
        </p:spPr>
        <p:txBody>
          <a:bodyPr/>
          <a:lstStyle/>
          <a:p>
            <a:pPr>
              <a:spcAft>
                <a:spcPct val="70000"/>
              </a:spcAft>
            </a:pPr>
            <a:r>
              <a:rPr lang="en-US" dirty="0" smtClean="0"/>
              <a:t>Questionnaires </a:t>
            </a:r>
            <a:r>
              <a:rPr lang="en-US" dirty="0"/>
              <a:t>edited </a:t>
            </a:r>
            <a:r>
              <a:rPr lang="en-US" dirty="0" smtClean="0"/>
              <a:t>immediately </a:t>
            </a:r>
            <a:r>
              <a:rPr lang="en-US" dirty="0"/>
              <a:t>in the field, </a:t>
            </a:r>
            <a:r>
              <a:rPr lang="en-US" dirty="0" smtClean="0"/>
              <a:t>then data </a:t>
            </a:r>
            <a:r>
              <a:rPr lang="en-GB" dirty="0"/>
              <a:t>dispatched to the data processing centre in </a:t>
            </a:r>
            <a:r>
              <a:rPr lang="en-GB" dirty="0" smtClean="0"/>
              <a:t>Abuja</a:t>
            </a:r>
            <a:endParaRPr lang="en-US" dirty="0"/>
          </a:p>
          <a:p>
            <a:pPr>
              <a:spcAft>
                <a:spcPct val="70000"/>
              </a:spcAft>
            </a:pPr>
            <a:r>
              <a:rPr lang="en-US" dirty="0"/>
              <a:t>Data Processing </a:t>
            </a:r>
            <a:r>
              <a:rPr lang="en-US" dirty="0" smtClean="0"/>
              <a:t>and secondary </a:t>
            </a:r>
            <a:r>
              <a:rPr lang="en-US" dirty="0"/>
              <a:t>editing in Abuja in </a:t>
            </a:r>
            <a:r>
              <a:rPr lang="en-US" dirty="0" smtClean="0"/>
              <a:t>July 2013</a:t>
            </a:r>
            <a:endParaRPr lang="en-US" dirty="0"/>
          </a:p>
        </p:txBody>
      </p:sp>
    </p:spTree>
    <p:extLst>
      <p:ext uri="{BB962C8B-B14F-4D97-AF65-F5344CB8AC3E}">
        <p14:creationId xmlns:p14="http://schemas.microsoft.com/office/powerpoint/2010/main" val="35116237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762000" y="152400"/>
            <a:ext cx="7620000" cy="1143000"/>
          </a:xfrm>
        </p:spPr>
        <p:txBody>
          <a:bodyPr>
            <a:normAutofit fontScale="90000"/>
          </a:bodyPr>
          <a:lstStyle/>
          <a:p>
            <a:pPr eaLnBrk="1" hangingPunct="1">
              <a:lnSpc>
                <a:spcPct val="80000"/>
              </a:lnSpc>
              <a:defRPr/>
            </a:pPr>
            <a:r>
              <a:rPr lang="en-US" sz="5400" dirty="0" smtClean="0">
                <a:latin typeface="Esprit Book" pitchFamily="18" charset="0"/>
              </a:rPr>
              <a:t>   </a:t>
            </a:r>
            <a:br>
              <a:rPr lang="en-US" sz="5400" dirty="0" smtClean="0">
                <a:latin typeface="Esprit Book" pitchFamily="18" charset="0"/>
              </a:rPr>
            </a:br>
            <a:r>
              <a:rPr lang="en-US" sz="4000" dirty="0" smtClean="0">
                <a:latin typeface="Calibri" pitchFamily="34" charset="0"/>
              </a:rPr>
              <a:t>Results of the household </a:t>
            </a:r>
            <a:br>
              <a:rPr lang="en-US" sz="4000" dirty="0" smtClean="0">
                <a:latin typeface="Calibri" pitchFamily="34" charset="0"/>
              </a:rPr>
            </a:br>
            <a:r>
              <a:rPr lang="en-US" sz="4000" dirty="0" smtClean="0">
                <a:latin typeface="Calibri" pitchFamily="34" charset="0"/>
              </a:rPr>
              <a:t>and individual interviews </a:t>
            </a:r>
            <a:r>
              <a:rPr lang="en-GB" sz="4800" dirty="0" smtClean="0">
                <a:effectLst>
                  <a:outerShdw blurRad="38100" dist="38100" dir="2700000" algn="tl">
                    <a:srgbClr val="000000"/>
                  </a:outerShdw>
                </a:effectLst>
                <a:latin typeface="Calibri" pitchFamily="34" charset="0"/>
              </a:rPr>
              <a:t/>
            </a:r>
            <a:br>
              <a:rPr lang="en-GB" sz="4800" dirty="0" smtClean="0">
                <a:effectLst>
                  <a:outerShdw blurRad="38100" dist="38100" dir="2700000" algn="tl">
                    <a:srgbClr val="000000"/>
                  </a:outerShdw>
                </a:effectLst>
                <a:latin typeface="Calibri" pitchFamily="34" charset="0"/>
              </a:rPr>
            </a:br>
            <a:endParaRPr lang="en-US" sz="4800" dirty="0" smtClean="0">
              <a:effectLst>
                <a:outerShdw blurRad="38100" dist="38100" dir="2700000" algn="tl">
                  <a:srgbClr val="000000"/>
                </a:outerShdw>
              </a:effectLst>
              <a:latin typeface="Calibri" pitchFamily="34" charset="0"/>
            </a:endParaRPr>
          </a:p>
        </p:txBody>
      </p:sp>
      <p:sp>
        <p:nvSpPr>
          <p:cNvPr id="12291" name="Text Box 3"/>
          <p:cNvSpPr txBox="1">
            <a:spLocks noChangeArrowheads="1"/>
          </p:cNvSpPr>
          <p:nvPr/>
        </p:nvSpPr>
        <p:spPr bwMode="auto">
          <a:xfrm>
            <a:off x="1219200" y="1464552"/>
            <a:ext cx="4179888" cy="5281446"/>
          </a:xfrm>
          <a:prstGeom prst="rect">
            <a:avLst/>
          </a:prstGeom>
          <a:noFill/>
          <a:ln w="9525">
            <a:noFill/>
            <a:miter lim="800000"/>
            <a:headEnd/>
            <a:tailEnd/>
          </a:ln>
        </p:spPr>
        <p:txBody>
          <a:bodyPr anchor="ctr">
            <a:spAutoFit/>
          </a:bodyPr>
          <a:lstStyle/>
          <a:p>
            <a:pPr eaLnBrk="0" hangingPunct="0">
              <a:lnSpc>
                <a:spcPct val="40000"/>
              </a:lnSpc>
            </a:pPr>
            <a:endParaRPr lang="en-GB"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lnSpc>
                <a:spcPct val="90000"/>
              </a:lnSpc>
            </a:pPr>
            <a:endParaRPr lang="en-GB" sz="2400" b="1">
              <a:solidFill>
                <a:schemeClr val="bg1"/>
              </a:solidFill>
              <a:latin typeface="Times New Roman" pitchFamily="18" charset="0"/>
            </a:endParaRPr>
          </a:p>
          <a:p>
            <a:pPr eaLnBrk="0" hangingPunct="0"/>
            <a:endParaRPr lang="en-GB" b="1">
              <a:solidFill>
                <a:schemeClr val="bg1"/>
              </a:solidFill>
              <a:latin typeface="Times New Roman" pitchFamily="18" charset="0"/>
            </a:endParaRPr>
          </a:p>
        </p:txBody>
      </p:sp>
      <p:grpSp>
        <p:nvGrpSpPr>
          <p:cNvPr id="2" name="Group 5"/>
          <p:cNvGrpSpPr>
            <a:grpSpLocks/>
          </p:cNvGrpSpPr>
          <p:nvPr/>
        </p:nvGrpSpPr>
        <p:grpSpPr bwMode="auto">
          <a:xfrm>
            <a:off x="1371600" y="1676400"/>
            <a:ext cx="6045200" cy="1947863"/>
            <a:chOff x="1392" y="1007"/>
            <a:chExt cx="3808" cy="1675"/>
          </a:xfrm>
        </p:grpSpPr>
        <p:sp>
          <p:nvSpPr>
            <p:cNvPr id="15372" name="Text Box 6"/>
            <p:cNvSpPr txBox="1">
              <a:spLocks noChangeArrowheads="1"/>
            </p:cNvSpPr>
            <p:nvPr/>
          </p:nvSpPr>
          <p:spPr bwMode="auto">
            <a:xfrm>
              <a:off x="1392" y="1007"/>
              <a:ext cx="3024" cy="1413"/>
            </a:xfrm>
            <a:prstGeom prst="rect">
              <a:avLst/>
            </a:prstGeom>
            <a:noFill/>
            <a:ln w="9525">
              <a:noFill/>
              <a:miter lim="800000"/>
              <a:headEnd/>
              <a:tailEnd/>
            </a:ln>
          </p:spPr>
          <p:txBody>
            <a:bodyPr wrap="square">
              <a:spAutoFit/>
            </a:bodyPr>
            <a:lstStyle/>
            <a:p>
              <a:pPr eaLnBrk="0" hangingPunct="0">
                <a:lnSpc>
                  <a:spcPct val="80000"/>
                </a:lnSpc>
                <a:defRPr/>
              </a:pPr>
              <a:r>
                <a:rPr lang="en-US" sz="2400" b="1" dirty="0">
                  <a:solidFill>
                    <a:schemeClr val="bg1"/>
                  </a:solidFill>
                  <a:latin typeface="Calibri" pitchFamily="34" charset="0"/>
                  <a:cs typeface="Arial" charset="0"/>
                </a:rPr>
                <a:t>Households Selected</a:t>
              </a:r>
            </a:p>
            <a:p>
              <a:pPr eaLnBrk="0" hangingPunct="0">
                <a:lnSpc>
                  <a:spcPct val="90000"/>
                </a:lnSpc>
                <a:defRPr/>
              </a:pPr>
              <a:r>
                <a:rPr lang="en-US" sz="2400" b="1" dirty="0">
                  <a:solidFill>
                    <a:schemeClr val="bg1"/>
                  </a:solidFill>
                  <a:latin typeface="Calibri" pitchFamily="34" charset="0"/>
                  <a:cs typeface="Arial" charset="0"/>
                </a:rPr>
                <a:t>Households Occupied</a:t>
              </a:r>
              <a:endParaRPr lang="en-GB" sz="2400" b="1" dirty="0">
                <a:solidFill>
                  <a:schemeClr val="bg1"/>
                </a:solidFill>
                <a:latin typeface="Calibri" pitchFamily="34" charset="0"/>
                <a:cs typeface="Arial" charset="0"/>
              </a:endParaRPr>
            </a:p>
            <a:p>
              <a:pPr eaLnBrk="0" hangingPunct="0">
                <a:lnSpc>
                  <a:spcPct val="90000"/>
                </a:lnSpc>
                <a:defRPr/>
              </a:pPr>
              <a:r>
                <a:rPr lang="en-GB" sz="2400" b="1" dirty="0">
                  <a:solidFill>
                    <a:schemeClr val="bg1"/>
                  </a:solidFill>
                  <a:latin typeface="Calibri" pitchFamily="34" charset="0"/>
                  <a:cs typeface="Arial" charset="0"/>
                </a:rPr>
                <a:t>Households Interviewed</a:t>
              </a:r>
            </a:p>
            <a:p>
              <a:pPr eaLnBrk="0" hangingPunct="0">
                <a:lnSpc>
                  <a:spcPct val="80000"/>
                </a:lnSpc>
                <a:defRPr/>
              </a:pPr>
              <a:endParaRPr lang="en-GB" sz="2400" b="1" dirty="0">
                <a:solidFill>
                  <a:schemeClr val="bg1"/>
                </a:solidFill>
                <a:latin typeface="Arial" charset="0"/>
                <a:cs typeface="Arial" charset="0"/>
              </a:endParaRPr>
            </a:p>
            <a:p>
              <a:pPr eaLnBrk="0" hangingPunct="0">
                <a:lnSpc>
                  <a:spcPct val="80000"/>
                </a:lnSpc>
                <a:defRPr/>
              </a:pPr>
              <a:r>
                <a:rPr lang="en-GB" sz="2400" b="1" dirty="0" smtClean="0">
                  <a:solidFill>
                    <a:schemeClr val="tx2"/>
                  </a:solidFill>
                  <a:latin typeface="Calibri" pitchFamily="34" charset="0"/>
                  <a:cs typeface="Arial" charset="0"/>
                </a:rPr>
                <a:t>Household 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a:t>
              </a:r>
              <a:endParaRPr lang="en-GB" sz="2400" b="1" dirty="0">
                <a:solidFill>
                  <a:schemeClr val="tx2"/>
                </a:solidFill>
                <a:latin typeface="Calibri" pitchFamily="34" charset="0"/>
                <a:cs typeface="Arial" charset="0"/>
              </a:endParaRPr>
            </a:p>
          </p:txBody>
        </p:sp>
        <p:sp>
          <p:nvSpPr>
            <p:cNvPr id="15373" name="Text Box 7"/>
            <p:cNvSpPr txBox="1">
              <a:spLocks noChangeArrowheads="1"/>
            </p:cNvSpPr>
            <p:nvPr/>
          </p:nvSpPr>
          <p:spPr bwMode="auto">
            <a:xfrm>
              <a:off x="4500" y="1015"/>
              <a:ext cx="700" cy="1667"/>
            </a:xfrm>
            <a:prstGeom prst="rect">
              <a:avLst/>
            </a:prstGeom>
            <a:noFill/>
            <a:ln w="9525">
              <a:noFill/>
              <a:miter lim="800000"/>
              <a:headEnd/>
              <a:tailEnd/>
            </a:ln>
          </p:spPr>
          <p:txBody>
            <a:bodyPr wrap="none">
              <a:spAutoFit/>
            </a:bodyPr>
            <a:lstStyle/>
            <a:p>
              <a:pPr algn="r" eaLnBrk="0" hangingPunct="0">
                <a:lnSpc>
                  <a:spcPct val="90000"/>
                </a:lnSpc>
                <a:defRPr/>
              </a:pPr>
              <a:r>
                <a:rPr lang="en-US" sz="2400" dirty="0">
                  <a:solidFill>
                    <a:schemeClr val="bg1"/>
                  </a:solidFill>
                  <a:latin typeface="Calibri" pitchFamily="34" charset="0"/>
                  <a:cs typeface="Calibri" pitchFamily="34" charset="0"/>
                </a:rPr>
                <a:t> </a:t>
              </a:r>
              <a:r>
                <a:rPr lang="en-US" sz="2400" b="1" dirty="0" smtClean="0">
                  <a:solidFill>
                    <a:schemeClr val="bg1"/>
                  </a:solidFill>
                  <a:latin typeface="Calibri" pitchFamily="34" charset="0"/>
                  <a:cs typeface="Calibri" pitchFamily="34" charset="0"/>
                </a:rPr>
                <a:t>40,320</a:t>
              </a:r>
              <a:endParaRPr lang="en-US" sz="2400" b="1" dirty="0">
                <a:solidFill>
                  <a:schemeClr val="bg1"/>
                </a:solidFill>
                <a:latin typeface="Calibri" pitchFamily="34" charset="0"/>
                <a:cs typeface="Calibri" pitchFamily="34" charset="0"/>
              </a:endParaRPr>
            </a:p>
            <a:p>
              <a:pPr algn="r" eaLnBrk="0" hangingPunct="0">
                <a:lnSpc>
                  <a:spcPct val="90000"/>
                </a:lnSpc>
                <a:defRPr/>
              </a:pPr>
              <a:r>
                <a:rPr lang="en-US" sz="2400" b="1" dirty="0" smtClean="0">
                  <a:solidFill>
                    <a:schemeClr val="bg1"/>
                  </a:solidFill>
                  <a:latin typeface="Calibri" pitchFamily="34" charset="0"/>
                  <a:cs typeface="Arial" charset="0"/>
                </a:rPr>
                <a:t>38,904</a:t>
              </a:r>
              <a:endParaRPr lang="en-GB" sz="2400" b="1" dirty="0">
                <a:solidFill>
                  <a:schemeClr val="bg1"/>
                </a:solidFill>
                <a:latin typeface="Calibri" pitchFamily="34" charset="0"/>
                <a:cs typeface="Arial" charset="0"/>
              </a:endParaRPr>
            </a:p>
            <a:p>
              <a:pPr algn="r" eaLnBrk="0" hangingPunct="0">
                <a:lnSpc>
                  <a:spcPct val="90000"/>
                </a:lnSpc>
                <a:defRPr/>
              </a:pPr>
              <a:r>
                <a:rPr lang="en-US" sz="2400" b="1" dirty="0" smtClean="0">
                  <a:solidFill>
                    <a:schemeClr val="bg1"/>
                  </a:solidFill>
                  <a:latin typeface="Calibri" pitchFamily="34" charset="0"/>
                  <a:cs typeface="Arial" charset="0"/>
                </a:rPr>
                <a:t>38,522</a:t>
              </a:r>
              <a:endParaRPr lang="en-US" sz="2400" b="1" dirty="0">
                <a:solidFill>
                  <a:schemeClr val="bg1"/>
                </a:solidFill>
                <a:latin typeface="Calibri" pitchFamily="34" charset="0"/>
                <a:cs typeface="Arial" charset="0"/>
              </a:endParaRPr>
            </a:p>
            <a:p>
              <a:pPr eaLnBrk="0" hangingPunct="0">
                <a:lnSpc>
                  <a:spcPct val="40000"/>
                </a:lnSpc>
                <a:defRPr/>
              </a:pPr>
              <a:endParaRPr lang="en-US" sz="2400" b="1" dirty="0">
                <a:solidFill>
                  <a:schemeClr val="bg1"/>
                </a:solidFill>
                <a:latin typeface="Arial" charset="0"/>
                <a:cs typeface="Arial" charset="0"/>
              </a:endParaRPr>
            </a:p>
            <a:p>
              <a:pPr eaLnBrk="0" hangingPunct="0">
                <a:lnSpc>
                  <a:spcPct val="90000"/>
                </a:lnSpc>
                <a:defRPr/>
              </a:pPr>
              <a:r>
                <a:rPr lang="en-US" sz="2400" b="1" dirty="0">
                  <a:solidFill>
                    <a:schemeClr val="bg1"/>
                  </a:solidFill>
                  <a:latin typeface="Arial" charset="0"/>
                  <a:cs typeface="Arial" charset="0"/>
                </a:rPr>
                <a:t>  </a:t>
              </a:r>
              <a:r>
                <a:rPr lang="en-US" sz="2400" b="1" dirty="0" smtClean="0">
                  <a:solidFill>
                    <a:schemeClr val="tx2"/>
                  </a:solidFill>
                  <a:latin typeface="Calibri" pitchFamily="34" charset="0"/>
                  <a:cs typeface="Arial" charset="0"/>
                </a:rPr>
                <a:t>99%</a:t>
              </a:r>
              <a:endParaRPr lang="en-US" sz="2400" b="1" dirty="0">
                <a:solidFill>
                  <a:schemeClr val="tx2"/>
                </a:solidFill>
                <a:latin typeface="Calibri" pitchFamily="34" charset="0"/>
                <a:cs typeface="Arial" charset="0"/>
              </a:endParaRPr>
            </a:p>
            <a:p>
              <a:pPr eaLnBrk="0" hangingPunct="0">
                <a:defRPr/>
              </a:pPr>
              <a:endParaRPr lang="en-US" sz="2400" dirty="0">
                <a:solidFill>
                  <a:schemeClr val="bg1"/>
                </a:solidFill>
                <a:latin typeface="Arial" charset="0"/>
                <a:cs typeface="Arial" charset="0"/>
              </a:endParaRPr>
            </a:p>
          </p:txBody>
        </p:sp>
      </p:grpSp>
      <p:grpSp>
        <p:nvGrpSpPr>
          <p:cNvPr id="3" name="Group 8"/>
          <p:cNvGrpSpPr>
            <a:grpSpLocks/>
          </p:cNvGrpSpPr>
          <p:nvPr/>
        </p:nvGrpSpPr>
        <p:grpSpPr bwMode="auto">
          <a:xfrm>
            <a:off x="1371600" y="3537857"/>
            <a:ext cx="6021389" cy="1393825"/>
            <a:chOff x="1362" y="2186"/>
            <a:chExt cx="3793" cy="878"/>
          </a:xfrm>
        </p:grpSpPr>
        <p:sp>
          <p:nvSpPr>
            <p:cNvPr id="15370" name="Text Box 9"/>
            <p:cNvSpPr txBox="1">
              <a:spLocks noChangeArrowheads="1"/>
            </p:cNvSpPr>
            <p:nvPr/>
          </p:nvSpPr>
          <p:spPr bwMode="auto">
            <a:xfrm>
              <a:off x="1362" y="2261"/>
              <a:ext cx="1861" cy="803"/>
            </a:xfrm>
            <a:prstGeom prst="rect">
              <a:avLst/>
            </a:prstGeom>
            <a:noFill/>
            <a:ln w="9525">
              <a:noFill/>
              <a:miter lim="800000"/>
              <a:headEnd/>
              <a:tailEnd/>
            </a:ln>
          </p:spPr>
          <p:txBody>
            <a:bodyPr wrap="none">
              <a:spAutoFit/>
            </a:bodyPr>
            <a:lstStyle/>
            <a:p>
              <a:pPr eaLnBrk="0" hangingPunct="0">
                <a:lnSpc>
                  <a:spcPct val="80000"/>
                </a:lnSpc>
                <a:defRPr/>
              </a:pPr>
              <a:r>
                <a:rPr lang="en-GB" sz="2400" b="1" dirty="0">
                  <a:solidFill>
                    <a:schemeClr val="bg1"/>
                  </a:solidFill>
                  <a:latin typeface="Calibri" pitchFamily="34" charset="0"/>
                  <a:cs typeface="Arial" charset="0"/>
                </a:rPr>
                <a:t>Eligible Women</a:t>
              </a:r>
            </a:p>
            <a:p>
              <a:pPr eaLnBrk="0" hangingPunct="0">
                <a:lnSpc>
                  <a:spcPct val="80000"/>
                </a:lnSpc>
                <a:defRPr/>
              </a:pPr>
              <a:r>
                <a:rPr lang="en-GB" sz="2400" b="1" dirty="0">
                  <a:solidFill>
                    <a:schemeClr val="bg1"/>
                  </a:solidFill>
                  <a:latin typeface="Calibri" pitchFamily="34" charset="0"/>
                  <a:cs typeface="Arial" charset="0"/>
                </a:rPr>
                <a:t>Women Interviewed</a:t>
              </a:r>
              <a:r>
                <a:rPr lang="en-GB" sz="2400" b="1" dirty="0">
                  <a:solidFill>
                    <a:schemeClr val="bg1"/>
                  </a:solidFill>
                  <a:latin typeface="Arial" charset="0"/>
                  <a:cs typeface="Arial" charset="0"/>
                </a:rPr>
                <a:t>	</a:t>
              </a:r>
              <a:endParaRPr lang="en-GB" sz="2400" b="1" dirty="0" smtClean="0">
                <a:solidFill>
                  <a:schemeClr val="bg1"/>
                </a:solidFill>
                <a:latin typeface="Arial" charset="0"/>
                <a:cs typeface="Arial" charset="0"/>
              </a:endParaRPr>
            </a:p>
            <a:p>
              <a:pPr eaLnBrk="0" hangingPunct="0">
                <a:lnSpc>
                  <a:spcPct val="80000"/>
                </a:lnSpc>
                <a:defRPr/>
              </a:pPr>
              <a:r>
                <a:rPr lang="en-GB" sz="2400" b="1" dirty="0">
                  <a:solidFill>
                    <a:schemeClr val="bg1"/>
                  </a:solidFill>
                  <a:latin typeface="Arial" charset="0"/>
                  <a:cs typeface="Arial" charset="0"/>
                </a:rPr>
                <a:t>	</a:t>
              </a:r>
            </a:p>
            <a:p>
              <a:pPr eaLnBrk="0" hangingPunct="0">
                <a:lnSpc>
                  <a:spcPct val="80000"/>
                </a:lnSpc>
                <a:defRPr/>
              </a:pPr>
              <a:r>
                <a:rPr lang="en-GB" sz="2400" b="1" dirty="0" smtClean="0">
                  <a:solidFill>
                    <a:schemeClr val="tx2"/>
                  </a:solidFill>
                  <a:latin typeface="Calibri" pitchFamily="34" charset="0"/>
                  <a:cs typeface="Arial" charset="0"/>
                </a:rPr>
                <a:t>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 </a:t>
              </a:r>
              <a:endParaRPr lang="en-GB" sz="2400" b="1" dirty="0">
                <a:solidFill>
                  <a:schemeClr val="tx2"/>
                </a:solidFill>
                <a:latin typeface="Calibri" pitchFamily="34" charset="0"/>
                <a:cs typeface="Arial" charset="0"/>
              </a:endParaRPr>
            </a:p>
          </p:txBody>
        </p:sp>
        <p:sp>
          <p:nvSpPr>
            <p:cNvPr id="15371" name="Text Box 10"/>
            <p:cNvSpPr txBox="1">
              <a:spLocks noChangeArrowheads="1"/>
            </p:cNvSpPr>
            <p:nvPr/>
          </p:nvSpPr>
          <p:spPr bwMode="auto">
            <a:xfrm>
              <a:off x="4340" y="2186"/>
              <a:ext cx="815" cy="872"/>
            </a:xfrm>
            <a:prstGeom prst="rect">
              <a:avLst/>
            </a:prstGeom>
            <a:noFill/>
            <a:ln w="9525">
              <a:noFill/>
              <a:miter lim="800000"/>
              <a:headEnd/>
              <a:tailEnd/>
            </a:ln>
          </p:spPr>
          <p:txBody>
            <a:bodyPr wrap="none">
              <a:spAutoFit/>
            </a:bodyPr>
            <a:lstStyle/>
            <a:p>
              <a:pPr algn="r" eaLnBrk="0" hangingPunct="0">
                <a:defRPr/>
              </a:pPr>
              <a:r>
                <a:rPr lang="en-US" sz="2400" b="1" dirty="0" smtClean="0">
                  <a:solidFill>
                    <a:schemeClr val="bg1"/>
                  </a:solidFill>
                  <a:latin typeface="Calibri" pitchFamily="34" charset="0"/>
                  <a:cs typeface="Arial" charset="0"/>
                </a:rPr>
                <a:t>39,902</a:t>
              </a:r>
              <a:endParaRPr lang="en-US" sz="2400" b="1" dirty="0">
                <a:solidFill>
                  <a:schemeClr val="bg1"/>
                </a:solidFill>
                <a:latin typeface="Calibri" pitchFamily="34" charset="0"/>
                <a:cs typeface="Arial" charset="0"/>
              </a:endParaRPr>
            </a:p>
            <a:p>
              <a:pPr algn="r" eaLnBrk="0" hangingPunct="0">
                <a:defRPr/>
              </a:pPr>
              <a:r>
                <a:rPr lang="en-US" sz="2400" b="1" dirty="0">
                  <a:solidFill>
                    <a:schemeClr val="bg1"/>
                  </a:solidFill>
                  <a:latin typeface="Calibri" pitchFamily="34" charset="0"/>
                  <a:cs typeface="Arial" charset="0"/>
                </a:rPr>
                <a:t>  </a:t>
              </a:r>
              <a:r>
                <a:rPr lang="en-US" sz="2400" b="1" dirty="0" smtClean="0">
                  <a:solidFill>
                    <a:schemeClr val="bg1"/>
                  </a:solidFill>
                  <a:latin typeface="Calibri" pitchFamily="34" charset="0"/>
                  <a:cs typeface="Arial" charset="0"/>
                </a:rPr>
                <a:t> 38,948</a:t>
              </a:r>
            </a:p>
            <a:p>
              <a:pPr eaLnBrk="0" hangingPunct="0">
                <a:defRPr/>
              </a:pPr>
              <a:endParaRPr lang="en-US" sz="1200" b="1" dirty="0" smtClean="0">
                <a:solidFill>
                  <a:schemeClr val="bg1"/>
                </a:solidFill>
                <a:latin typeface="Calibri" pitchFamily="34" charset="0"/>
                <a:cs typeface="Arial" charset="0"/>
              </a:endParaRPr>
            </a:p>
            <a:p>
              <a:pPr eaLnBrk="0" hangingPunct="0">
                <a:defRPr/>
              </a:pPr>
              <a:r>
                <a:rPr lang="en-US" sz="2400" b="1" dirty="0" smtClean="0">
                  <a:solidFill>
                    <a:schemeClr val="bg1"/>
                  </a:solidFill>
                  <a:latin typeface="Calibri" pitchFamily="34" charset="0"/>
                  <a:cs typeface="Arial" charset="0"/>
                </a:rPr>
                <a:t>    </a:t>
              </a:r>
              <a:r>
                <a:rPr lang="en-US" sz="2400" b="1" dirty="0" smtClean="0">
                  <a:solidFill>
                    <a:schemeClr val="tx2"/>
                  </a:solidFill>
                  <a:latin typeface="Calibri" pitchFamily="34" charset="0"/>
                  <a:cs typeface="Arial" charset="0"/>
                </a:rPr>
                <a:t>98%</a:t>
              </a:r>
              <a:endParaRPr lang="en-US" sz="2400" b="1" dirty="0">
                <a:solidFill>
                  <a:schemeClr val="tx2"/>
                </a:solidFill>
                <a:latin typeface="Calibri" pitchFamily="34" charset="0"/>
                <a:cs typeface="Arial" charset="0"/>
              </a:endParaRPr>
            </a:p>
          </p:txBody>
        </p:sp>
      </p:grpSp>
      <p:grpSp>
        <p:nvGrpSpPr>
          <p:cNvPr id="16" name="Group 8"/>
          <p:cNvGrpSpPr>
            <a:grpSpLocks/>
          </p:cNvGrpSpPr>
          <p:nvPr/>
        </p:nvGrpSpPr>
        <p:grpSpPr bwMode="auto">
          <a:xfrm>
            <a:off x="1371600" y="5110123"/>
            <a:ext cx="6021389" cy="1393825"/>
            <a:chOff x="1362" y="2186"/>
            <a:chExt cx="3793" cy="878"/>
          </a:xfrm>
        </p:grpSpPr>
        <p:sp>
          <p:nvSpPr>
            <p:cNvPr id="17" name="Text Box 9"/>
            <p:cNvSpPr txBox="1">
              <a:spLocks noChangeArrowheads="1"/>
            </p:cNvSpPr>
            <p:nvPr/>
          </p:nvSpPr>
          <p:spPr bwMode="auto">
            <a:xfrm>
              <a:off x="1362" y="2261"/>
              <a:ext cx="1861" cy="803"/>
            </a:xfrm>
            <a:prstGeom prst="rect">
              <a:avLst/>
            </a:prstGeom>
            <a:noFill/>
            <a:ln w="9525">
              <a:noFill/>
              <a:miter lim="800000"/>
              <a:headEnd/>
              <a:tailEnd/>
            </a:ln>
          </p:spPr>
          <p:txBody>
            <a:bodyPr wrap="none">
              <a:spAutoFit/>
            </a:bodyPr>
            <a:lstStyle/>
            <a:p>
              <a:pPr eaLnBrk="0" hangingPunct="0">
                <a:lnSpc>
                  <a:spcPct val="80000"/>
                </a:lnSpc>
                <a:defRPr/>
              </a:pPr>
              <a:r>
                <a:rPr lang="en-GB" sz="2400" b="1" dirty="0">
                  <a:solidFill>
                    <a:schemeClr val="bg1"/>
                  </a:solidFill>
                  <a:latin typeface="Calibri" pitchFamily="34" charset="0"/>
                  <a:cs typeface="Arial" charset="0"/>
                </a:rPr>
                <a:t>Eligible M</a:t>
              </a:r>
              <a:r>
                <a:rPr lang="en-GB" sz="2400" b="1" dirty="0" smtClean="0">
                  <a:solidFill>
                    <a:schemeClr val="bg1"/>
                  </a:solidFill>
                  <a:latin typeface="Calibri" pitchFamily="34" charset="0"/>
                  <a:cs typeface="Arial" charset="0"/>
                </a:rPr>
                <a:t>en</a:t>
              </a:r>
              <a:endParaRPr lang="en-GB" sz="2400" b="1" dirty="0">
                <a:solidFill>
                  <a:schemeClr val="bg1"/>
                </a:solidFill>
                <a:latin typeface="Calibri" pitchFamily="34" charset="0"/>
                <a:cs typeface="Arial" charset="0"/>
              </a:endParaRPr>
            </a:p>
            <a:p>
              <a:pPr eaLnBrk="0" hangingPunct="0">
                <a:lnSpc>
                  <a:spcPct val="80000"/>
                </a:lnSpc>
                <a:defRPr/>
              </a:pPr>
              <a:r>
                <a:rPr lang="en-GB" sz="2400" b="1" dirty="0">
                  <a:solidFill>
                    <a:schemeClr val="bg1"/>
                  </a:solidFill>
                  <a:latin typeface="Calibri" pitchFamily="34" charset="0"/>
                  <a:cs typeface="Arial" charset="0"/>
                </a:rPr>
                <a:t>M</a:t>
              </a:r>
              <a:r>
                <a:rPr lang="en-GB" sz="2400" b="1" dirty="0" smtClean="0">
                  <a:solidFill>
                    <a:schemeClr val="bg1"/>
                  </a:solidFill>
                  <a:latin typeface="Calibri" pitchFamily="34" charset="0"/>
                  <a:cs typeface="Arial" charset="0"/>
                </a:rPr>
                <a:t>en </a:t>
              </a:r>
              <a:r>
                <a:rPr lang="en-GB" sz="2400" b="1" dirty="0">
                  <a:solidFill>
                    <a:schemeClr val="bg1"/>
                  </a:solidFill>
                  <a:latin typeface="Calibri" pitchFamily="34" charset="0"/>
                  <a:cs typeface="Arial" charset="0"/>
                </a:rPr>
                <a:t>Interviewed</a:t>
              </a:r>
              <a:r>
                <a:rPr lang="en-GB" sz="2400" b="1" dirty="0">
                  <a:solidFill>
                    <a:schemeClr val="bg1"/>
                  </a:solidFill>
                  <a:latin typeface="Arial" charset="0"/>
                  <a:cs typeface="Arial" charset="0"/>
                </a:rPr>
                <a:t>	</a:t>
              </a:r>
              <a:endParaRPr lang="en-GB" sz="2400" b="1" dirty="0" smtClean="0">
                <a:solidFill>
                  <a:schemeClr val="bg1"/>
                </a:solidFill>
                <a:latin typeface="Arial" charset="0"/>
                <a:cs typeface="Arial" charset="0"/>
              </a:endParaRPr>
            </a:p>
            <a:p>
              <a:pPr eaLnBrk="0" hangingPunct="0">
                <a:lnSpc>
                  <a:spcPct val="80000"/>
                </a:lnSpc>
                <a:defRPr/>
              </a:pPr>
              <a:r>
                <a:rPr lang="en-GB" sz="2400" b="1" dirty="0">
                  <a:solidFill>
                    <a:schemeClr val="bg1"/>
                  </a:solidFill>
                  <a:latin typeface="Arial" charset="0"/>
                  <a:cs typeface="Arial" charset="0"/>
                </a:rPr>
                <a:t>	</a:t>
              </a:r>
            </a:p>
            <a:p>
              <a:pPr eaLnBrk="0" hangingPunct="0">
                <a:lnSpc>
                  <a:spcPct val="80000"/>
                </a:lnSpc>
                <a:defRPr/>
              </a:pPr>
              <a:r>
                <a:rPr lang="en-GB" sz="2400" b="1" dirty="0" smtClean="0">
                  <a:solidFill>
                    <a:schemeClr val="tx2"/>
                  </a:solidFill>
                  <a:latin typeface="Calibri" pitchFamily="34" charset="0"/>
                  <a:cs typeface="Arial" charset="0"/>
                </a:rPr>
                <a:t>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 </a:t>
              </a:r>
              <a:endParaRPr lang="en-GB" sz="2400" b="1" dirty="0">
                <a:solidFill>
                  <a:schemeClr val="tx2"/>
                </a:solidFill>
                <a:latin typeface="Calibri" pitchFamily="34" charset="0"/>
                <a:cs typeface="Arial" charset="0"/>
              </a:endParaRPr>
            </a:p>
          </p:txBody>
        </p:sp>
        <p:sp>
          <p:nvSpPr>
            <p:cNvPr id="18" name="Text Box 10"/>
            <p:cNvSpPr txBox="1">
              <a:spLocks noChangeArrowheads="1"/>
            </p:cNvSpPr>
            <p:nvPr/>
          </p:nvSpPr>
          <p:spPr bwMode="auto">
            <a:xfrm>
              <a:off x="4340" y="2186"/>
              <a:ext cx="815" cy="872"/>
            </a:xfrm>
            <a:prstGeom prst="rect">
              <a:avLst/>
            </a:prstGeom>
            <a:noFill/>
            <a:ln w="9525">
              <a:noFill/>
              <a:miter lim="800000"/>
              <a:headEnd/>
              <a:tailEnd/>
            </a:ln>
          </p:spPr>
          <p:txBody>
            <a:bodyPr wrap="none">
              <a:spAutoFit/>
            </a:bodyPr>
            <a:lstStyle/>
            <a:p>
              <a:pPr algn="r" eaLnBrk="0" hangingPunct="0">
                <a:defRPr/>
              </a:pPr>
              <a:r>
                <a:rPr lang="en-US" sz="2400" b="1" dirty="0" smtClean="0">
                  <a:solidFill>
                    <a:schemeClr val="bg1"/>
                  </a:solidFill>
                  <a:latin typeface="Calibri" pitchFamily="34" charset="0"/>
                  <a:cs typeface="Arial" charset="0"/>
                </a:rPr>
                <a:t>18,229</a:t>
              </a:r>
              <a:endParaRPr lang="en-US" sz="2400" b="1" dirty="0">
                <a:solidFill>
                  <a:schemeClr val="bg1"/>
                </a:solidFill>
                <a:latin typeface="Calibri" pitchFamily="34" charset="0"/>
                <a:cs typeface="Arial" charset="0"/>
              </a:endParaRPr>
            </a:p>
            <a:p>
              <a:pPr algn="r" eaLnBrk="0" hangingPunct="0">
                <a:defRPr/>
              </a:pPr>
              <a:r>
                <a:rPr lang="en-US" sz="2400" b="1" dirty="0">
                  <a:solidFill>
                    <a:schemeClr val="bg1"/>
                  </a:solidFill>
                  <a:latin typeface="Calibri" pitchFamily="34" charset="0"/>
                  <a:cs typeface="Arial" charset="0"/>
                </a:rPr>
                <a:t>  </a:t>
              </a:r>
              <a:r>
                <a:rPr lang="en-US" sz="2400" b="1" dirty="0" smtClean="0">
                  <a:solidFill>
                    <a:schemeClr val="bg1"/>
                  </a:solidFill>
                  <a:latin typeface="Calibri" pitchFamily="34" charset="0"/>
                  <a:cs typeface="Arial" charset="0"/>
                </a:rPr>
                <a:t> 17,359</a:t>
              </a:r>
            </a:p>
            <a:p>
              <a:pPr eaLnBrk="0" hangingPunct="0">
                <a:defRPr/>
              </a:pPr>
              <a:endParaRPr lang="en-US" sz="1200" b="1" dirty="0" smtClean="0">
                <a:solidFill>
                  <a:schemeClr val="bg1"/>
                </a:solidFill>
                <a:latin typeface="Calibri" pitchFamily="34" charset="0"/>
                <a:cs typeface="Arial" charset="0"/>
              </a:endParaRPr>
            </a:p>
            <a:p>
              <a:pPr eaLnBrk="0" hangingPunct="0">
                <a:defRPr/>
              </a:pPr>
              <a:r>
                <a:rPr lang="en-US" sz="2400" b="1" dirty="0" smtClean="0">
                  <a:solidFill>
                    <a:schemeClr val="bg1"/>
                  </a:solidFill>
                  <a:latin typeface="Calibri" pitchFamily="34" charset="0"/>
                  <a:cs typeface="Arial" charset="0"/>
                </a:rPr>
                <a:t>    </a:t>
              </a:r>
              <a:r>
                <a:rPr lang="en-US" sz="2400" b="1" dirty="0" smtClean="0">
                  <a:solidFill>
                    <a:schemeClr val="tx2"/>
                  </a:solidFill>
                  <a:latin typeface="Calibri" pitchFamily="34" charset="0"/>
                  <a:cs typeface="Arial" charset="0"/>
                </a:rPr>
                <a:t>95%</a:t>
              </a:r>
              <a:endParaRPr lang="en-US" sz="2400" b="1" dirty="0">
                <a:solidFill>
                  <a:schemeClr val="tx2"/>
                </a:solidFill>
                <a:latin typeface="Calibri" pitchFamily="34" charset="0"/>
                <a:cs typeface="Arial" charset="0"/>
              </a:endParaRPr>
            </a:p>
          </p:txBody>
        </p:sp>
      </p:gr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3648" y="5029200"/>
            <a:ext cx="91440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70338" y="1466193"/>
            <a:ext cx="8277922" cy="3416320"/>
          </a:xfrm>
          <a:prstGeom prst="rect">
            <a:avLst/>
          </a:prstGeom>
          <a:noFill/>
        </p:spPr>
        <p:txBody>
          <a:bodyPr wrap="square" rtlCol="0">
            <a:spAutoFit/>
          </a:bodyPr>
          <a:lstStyle/>
          <a:p>
            <a:pPr algn="ctr"/>
            <a:r>
              <a:rPr lang="en-US" sz="2400" dirty="0" smtClean="0">
                <a:solidFill>
                  <a:schemeClr val="bg1"/>
                </a:solidFill>
                <a:latin typeface="+mn-lt"/>
              </a:rPr>
              <a:t>The </a:t>
            </a:r>
            <a:r>
              <a:rPr lang="en-US" sz="2400" dirty="0">
                <a:solidFill>
                  <a:schemeClr val="bg1"/>
                </a:solidFill>
                <a:latin typeface="+mn-lt"/>
              </a:rPr>
              <a:t>2013 Nigeria Demographic and Health Survey (</a:t>
            </a:r>
            <a:r>
              <a:rPr lang="en-US" sz="2400" dirty="0" smtClean="0">
                <a:solidFill>
                  <a:schemeClr val="bg1"/>
                </a:solidFill>
                <a:latin typeface="+mn-lt"/>
              </a:rPr>
              <a:t>NDHS) was implemented </a:t>
            </a:r>
            <a:r>
              <a:rPr lang="en-US" sz="2400" dirty="0">
                <a:solidFill>
                  <a:schemeClr val="bg1"/>
                </a:solidFill>
                <a:latin typeface="+mn-lt"/>
              </a:rPr>
              <a:t>by the National Population Commission (NPC). ICF International provided financial and technical assistance for the survey through USAID-funded MEASURE DHS program, which is designed to assist developing countries to collect data on fertility, family planning, and maternal and child health. Financial support for the survey was provided by USAID, the United Kingdom Department for International Development (DFID) through PATHS2, and the United Nations Population Fund (UNFPA).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99" y="5518547"/>
            <a:ext cx="9144000" cy="133945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10469" y="152400"/>
            <a:ext cx="1075765" cy="9144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body" sz="half" idx="1"/>
          </p:nvPr>
        </p:nvSpPr>
        <p:spPr>
          <a:xfrm>
            <a:off x="457200" y="304800"/>
            <a:ext cx="8229600" cy="6118225"/>
          </a:xfrm>
        </p:spPr>
        <p:txBody>
          <a:bodyPr>
            <a:normAutofit lnSpcReduction="10000"/>
          </a:bodyPr>
          <a:lstStyle/>
          <a:p>
            <a:pPr algn="ctr" eaLnBrk="1" hangingPunct="1">
              <a:spcAft>
                <a:spcPct val="110000"/>
              </a:spcAft>
              <a:buFontTx/>
              <a:buNone/>
            </a:pPr>
            <a:r>
              <a:rPr lang="en-US" sz="4400" dirty="0" smtClean="0">
                <a:latin typeface="Calibri" pitchFamily="34" charset="0"/>
              </a:rPr>
              <a:t>Objectives</a:t>
            </a:r>
          </a:p>
          <a:p>
            <a:pPr marL="0" indent="0">
              <a:spcAft>
                <a:spcPct val="110000"/>
              </a:spcAft>
              <a:buNone/>
            </a:pPr>
            <a:r>
              <a:rPr lang="en-GB" sz="2800" dirty="0"/>
              <a:t>The primary objective of the 2013 NDHS was to provide up-to-date information on fertility levels, marriage, fertility preferences, awareness and use of family planning methods, child feeding practices, nutritional status of women and children, adult and childhood mortality, awareness and attitudes regarding HIV/AIDS, and domestic violence. This information is intended to assist policymakers and programme managers in evaluating and designing programmes and strategies for improving health and family planning services in the country.</a:t>
            </a:r>
            <a:endParaRPr lang="en-US" sz="2800" dirty="0" smtClean="0">
              <a:solidFill>
                <a:sysClr val="windowText" lastClr="000000"/>
              </a:solidFill>
              <a:latin typeface="Calibri"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idx="4294967295"/>
          </p:nvPr>
        </p:nvSpPr>
        <p:spPr>
          <a:xfrm>
            <a:off x="0" y="0"/>
            <a:ext cx="9144000" cy="1143000"/>
          </a:xfrm>
        </p:spPr>
        <p:txBody>
          <a:bodyPr/>
          <a:lstStyle/>
          <a:p>
            <a:pPr eaLnBrk="1" hangingPunct="1"/>
            <a:r>
              <a:rPr lang="en-US" dirty="0" smtClean="0">
                <a:latin typeface="Calibri" pitchFamily="34" charset="0"/>
              </a:rPr>
              <a:t>The Survey</a:t>
            </a:r>
          </a:p>
        </p:txBody>
      </p:sp>
      <p:sp>
        <p:nvSpPr>
          <p:cNvPr id="5" name="Rectangle 3"/>
          <p:cNvSpPr txBox="1">
            <a:spLocks noChangeArrowheads="1"/>
          </p:cNvSpPr>
          <p:nvPr/>
        </p:nvSpPr>
        <p:spPr>
          <a:xfrm>
            <a:off x="304800" y="1219200"/>
            <a:ext cx="8229600" cy="3657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800" dirty="0" smtClean="0">
                <a:latin typeface="Calibri" pitchFamily="34" charset="0"/>
              </a:rPr>
              <a:t>It is the 5th Demographic and Health Survey conducted in Nigeria as part of The DHS Program.</a:t>
            </a:r>
          </a:p>
          <a:p>
            <a:r>
              <a:rPr lang="en-US" sz="2800" dirty="0" smtClean="0">
                <a:latin typeface="Calibri" pitchFamily="34" charset="0"/>
              </a:rPr>
              <a:t>It</a:t>
            </a:r>
            <a:r>
              <a:rPr lang="en-GB" sz="2800" dirty="0" smtClean="0">
                <a:latin typeface="Calibri" pitchFamily="34" charset="0"/>
              </a:rPr>
              <a:t> </a:t>
            </a:r>
            <a:r>
              <a:rPr lang="en-US" sz="2800" dirty="0" smtClean="0">
                <a:latin typeface="Calibri" pitchFamily="34" charset="0"/>
              </a:rPr>
              <a:t>was designed to provide estimates at the </a:t>
            </a:r>
            <a:r>
              <a:rPr lang="en-GB" sz="2800" dirty="0" smtClean="0"/>
              <a:t>national</a:t>
            </a:r>
            <a:r>
              <a:rPr lang="en-GB" sz="2800" dirty="0"/>
              <a:t>, zonal, and state </a:t>
            </a:r>
            <a:r>
              <a:rPr lang="en-GB" sz="2800" dirty="0" smtClean="0"/>
              <a:t>levels. </a:t>
            </a:r>
            <a:r>
              <a:rPr lang="en-GB" sz="2800" dirty="0"/>
              <a:t>The sample design allowed for specific indicators to be calculated for each of the six zones, 36 states, and the Federal Capital Territory, Abuja</a:t>
            </a:r>
            <a:r>
              <a:rPr lang="en-GB" sz="2800" dirty="0" smtClean="0"/>
              <a:t>.</a:t>
            </a:r>
            <a:endParaRPr lang="en-US" sz="2800" dirty="0"/>
          </a:p>
        </p:txBody>
      </p:sp>
    </p:spTree>
    <p:extLst>
      <p:ext uri="{BB962C8B-B14F-4D97-AF65-F5344CB8AC3E}">
        <p14:creationId xmlns:p14="http://schemas.microsoft.com/office/powerpoint/2010/main" val="11531171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sz="half" idx="1"/>
          </p:nvPr>
        </p:nvSpPr>
        <p:spPr>
          <a:xfrm>
            <a:off x="609600" y="304800"/>
            <a:ext cx="7802563" cy="6227763"/>
          </a:xfrm>
        </p:spPr>
        <p:txBody>
          <a:bodyPr>
            <a:normAutofit fontScale="92500" lnSpcReduction="20000"/>
          </a:bodyPr>
          <a:lstStyle/>
          <a:p>
            <a:pPr algn="ctr" eaLnBrk="1" hangingPunct="1">
              <a:lnSpc>
                <a:spcPct val="75000"/>
              </a:lnSpc>
              <a:spcBef>
                <a:spcPct val="15000"/>
              </a:spcBef>
              <a:spcAft>
                <a:spcPct val="45000"/>
              </a:spcAft>
              <a:buFontTx/>
              <a:buNone/>
            </a:pPr>
            <a:r>
              <a:rPr lang="en-US" sz="4400" dirty="0" smtClean="0">
                <a:latin typeface="Calibri" pitchFamily="34" charset="0"/>
              </a:rPr>
              <a:t>Sample Design</a:t>
            </a:r>
          </a:p>
          <a:p>
            <a:pPr>
              <a:spcBef>
                <a:spcPct val="10000"/>
              </a:spcBef>
              <a:spcAft>
                <a:spcPct val="45000"/>
              </a:spcAft>
              <a:buNone/>
            </a:pPr>
            <a:r>
              <a:rPr lang="en-US" sz="2800" b="1" dirty="0" smtClean="0">
                <a:solidFill>
                  <a:schemeClr val="tx2"/>
                </a:solidFill>
                <a:latin typeface="Calibri" pitchFamily="34" charset="0"/>
              </a:rPr>
              <a:t>Sampling frame</a:t>
            </a:r>
            <a:r>
              <a:rPr lang="en-US" sz="2800" b="1" dirty="0" smtClean="0">
                <a:solidFill>
                  <a:schemeClr val="bg2"/>
                </a:solidFill>
                <a:latin typeface="Calibri" pitchFamily="34" charset="0"/>
              </a:rPr>
              <a:t>: </a:t>
            </a:r>
            <a:r>
              <a:rPr lang="en-GB" sz="2800" dirty="0"/>
              <a:t>2006 Population Census of the Federal Republic of Nigeria, provided by the National Population Commission</a:t>
            </a:r>
            <a:endParaRPr lang="en-US" sz="2800" dirty="0" smtClean="0">
              <a:latin typeface="Calibri" pitchFamily="34" charset="0"/>
            </a:endParaRPr>
          </a:p>
          <a:p>
            <a:pPr eaLnBrk="1" hangingPunct="1">
              <a:spcBef>
                <a:spcPct val="10000"/>
              </a:spcBef>
              <a:spcAft>
                <a:spcPct val="45000"/>
              </a:spcAft>
              <a:buFontTx/>
              <a:buNone/>
            </a:pPr>
            <a:r>
              <a:rPr lang="en-US" sz="2800" b="1" dirty="0" smtClean="0">
                <a:solidFill>
                  <a:schemeClr val="tx2"/>
                </a:solidFill>
                <a:latin typeface="Calibri" pitchFamily="34" charset="0"/>
              </a:rPr>
              <a:t>First stage: </a:t>
            </a:r>
            <a:r>
              <a:rPr lang="en-US" sz="2800" dirty="0" smtClean="0">
                <a:latin typeface="Calibri" pitchFamily="34" charset="0"/>
              </a:rPr>
              <a:t>372 urban and 532 rural clusters selected</a:t>
            </a:r>
          </a:p>
          <a:p>
            <a:pPr>
              <a:spcBef>
                <a:spcPct val="10000"/>
              </a:spcBef>
              <a:spcAft>
                <a:spcPct val="45000"/>
              </a:spcAft>
              <a:buNone/>
            </a:pPr>
            <a:r>
              <a:rPr lang="en-US" sz="2800" b="1" dirty="0" smtClean="0">
                <a:solidFill>
                  <a:schemeClr val="tx2"/>
                </a:solidFill>
                <a:latin typeface="Calibri" pitchFamily="34" charset="0"/>
              </a:rPr>
              <a:t>Second stage: </a:t>
            </a:r>
            <a:r>
              <a:rPr lang="en-GB" sz="2800" dirty="0"/>
              <a:t>40,320</a:t>
            </a:r>
            <a:r>
              <a:rPr lang="en-US" sz="2800" dirty="0" smtClean="0">
                <a:latin typeface="Calibri" pitchFamily="34" charset="0"/>
              </a:rPr>
              <a:t> households selected from selected clusters. </a:t>
            </a:r>
            <a:r>
              <a:rPr lang="en-GB" sz="2800" dirty="0"/>
              <a:t>38,904</a:t>
            </a:r>
            <a:r>
              <a:rPr lang="en-US" sz="2800" dirty="0" smtClean="0">
                <a:latin typeface="Calibri" pitchFamily="34" charset="0"/>
              </a:rPr>
              <a:t> households were occupied.</a:t>
            </a:r>
          </a:p>
          <a:p>
            <a:pPr eaLnBrk="1" hangingPunct="1">
              <a:spcBef>
                <a:spcPct val="10000"/>
              </a:spcBef>
              <a:spcAft>
                <a:spcPct val="45000"/>
              </a:spcAft>
              <a:buFontTx/>
              <a:buNone/>
            </a:pPr>
            <a:endParaRPr lang="en-US" sz="2800" dirty="0" smtClean="0">
              <a:latin typeface="Calibri" pitchFamily="34" charset="0"/>
            </a:endParaRPr>
          </a:p>
          <a:p>
            <a:pPr>
              <a:spcBef>
                <a:spcPct val="10000"/>
              </a:spcBef>
              <a:spcAft>
                <a:spcPct val="45000"/>
              </a:spcAft>
              <a:buNone/>
            </a:pPr>
            <a:r>
              <a:rPr lang="en-US" sz="2800" dirty="0" smtClean="0">
                <a:latin typeface="Calibri" pitchFamily="34" charset="0"/>
              </a:rPr>
              <a:t>Selected households were visited and interviewed; </a:t>
            </a:r>
            <a:r>
              <a:rPr lang="en-US" sz="2800" b="1" dirty="0" smtClean="0">
                <a:solidFill>
                  <a:schemeClr val="tx2"/>
                </a:solidFill>
                <a:latin typeface="Calibri" pitchFamily="34" charset="0"/>
              </a:rPr>
              <a:t>all women age 15-49</a:t>
            </a:r>
            <a:r>
              <a:rPr lang="en-US" sz="2800" b="1" dirty="0" smtClean="0">
                <a:solidFill>
                  <a:schemeClr val="accent1"/>
                </a:solidFill>
                <a:latin typeface="Calibri" pitchFamily="34" charset="0"/>
              </a:rPr>
              <a:t> </a:t>
            </a:r>
            <a:r>
              <a:rPr lang="en-US" sz="2800" dirty="0" smtClean="0">
                <a:latin typeface="Calibri" pitchFamily="34" charset="0"/>
              </a:rPr>
              <a:t>in all selected households and </a:t>
            </a:r>
            <a:r>
              <a:rPr lang="en-US" sz="2800" b="1" dirty="0" smtClean="0">
                <a:solidFill>
                  <a:schemeClr val="tx2"/>
                </a:solidFill>
                <a:latin typeface="Calibri" pitchFamily="34" charset="0"/>
              </a:rPr>
              <a:t>all men age 15-49 in one-half of households </a:t>
            </a:r>
            <a:r>
              <a:rPr lang="en-US" sz="2800" dirty="0" smtClean="0">
                <a:latin typeface="Calibri" pitchFamily="34" charset="0"/>
              </a:rPr>
              <a:t>were interviewed.</a:t>
            </a:r>
            <a:r>
              <a:rPr lang="en-US" sz="2800" dirty="0">
                <a:solidFill>
                  <a:srgbClr val="008000"/>
                </a:solidFill>
                <a:latin typeface="Calibri" pitchFamily="34" charset="0"/>
              </a:rPr>
              <a:t> </a:t>
            </a:r>
            <a:r>
              <a:rPr lang="en-GB" sz="2800" dirty="0"/>
              <a:t>Also, a subsample of </a:t>
            </a:r>
            <a:r>
              <a:rPr lang="en-GB" sz="2800" b="1" dirty="0">
                <a:solidFill>
                  <a:schemeClr val="tx2"/>
                </a:solidFill>
              </a:rPr>
              <a:t>one eligible woman in each household</a:t>
            </a:r>
            <a:r>
              <a:rPr lang="en-GB" sz="2800" dirty="0"/>
              <a:t> was randomly selected to be asked additional questions regarding </a:t>
            </a:r>
            <a:r>
              <a:rPr lang="en-GB" sz="2800" b="1" dirty="0">
                <a:solidFill>
                  <a:schemeClr val="tx2"/>
                </a:solidFill>
              </a:rPr>
              <a:t>domestic violence</a:t>
            </a:r>
            <a:r>
              <a:rPr lang="en-GB" sz="2800" dirty="0"/>
              <a:t>.</a:t>
            </a:r>
            <a:endParaRPr lang="en-US" sz="2800" dirty="0" smtClean="0">
              <a:solidFill>
                <a:srgbClr val="008000"/>
              </a:solidFill>
              <a:latin typeface="Calibri" pitchFamily="34" charset="0"/>
            </a:endParaRPr>
          </a:p>
          <a:p>
            <a:pPr eaLnBrk="1" hangingPunct="1">
              <a:lnSpc>
                <a:spcPct val="75000"/>
              </a:lnSpc>
              <a:spcBef>
                <a:spcPct val="10000"/>
              </a:spcBef>
              <a:spcAft>
                <a:spcPct val="45000"/>
              </a:spcAft>
              <a:buFontTx/>
              <a:buNone/>
            </a:pPr>
            <a:endParaRPr lang="en-US" dirty="0" smtClean="0">
              <a:latin typeface="Calibri" pitchFamily="34"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24" y="119621"/>
            <a:ext cx="8918976" cy="1143000"/>
          </a:xfrm>
        </p:spPr>
        <p:txBody>
          <a:bodyPr/>
          <a:lstStyle/>
          <a:p>
            <a:r>
              <a:rPr lang="en-US" sz="4200" dirty="0" smtClean="0">
                <a:latin typeface="Calibri" pitchFamily="34" charset="0"/>
              </a:rPr>
              <a:t>Zones Covered by the NDHS</a:t>
            </a:r>
            <a:endParaRPr lang="en-US" sz="4200" dirty="0">
              <a:latin typeface="Calibri" pitchFamily="34" charset="0"/>
            </a:endParaRPr>
          </a:p>
        </p:txBody>
      </p:sp>
      <p:grpSp>
        <p:nvGrpSpPr>
          <p:cNvPr id="7" name="Group 4"/>
          <p:cNvGrpSpPr>
            <a:grpSpLocks noChangeAspect="1"/>
          </p:cNvGrpSpPr>
          <p:nvPr/>
        </p:nvGrpSpPr>
        <p:grpSpPr bwMode="auto">
          <a:xfrm>
            <a:off x="1335088" y="1155700"/>
            <a:ext cx="7002462" cy="5614988"/>
            <a:chOff x="841" y="728"/>
            <a:chExt cx="4411" cy="3537"/>
          </a:xfrm>
        </p:grpSpPr>
        <p:sp>
          <p:nvSpPr>
            <p:cNvPr id="19"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bg2"/>
            </a:solidFill>
            <a:ln w="4">
              <a:solidFill>
                <a:schemeClr val="bg2">
                  <a:lumMod val="20000"/>
                  <a:lumOff val="8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0"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4"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6"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8"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0"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2"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14" name="TextBox 213"/>
          <p:cNvSpPr txBox="1"/>
          <p:nvPr/>
        </p:nvSpPr>
        <p:spPr>
          <a:xfrm>
            <a:off x="5980113" y="2438400"/>
            <a:ext cx="1563687" cy="461665"/>
          </a:xfrm>
          <a:prstGeom prst="rect">
            <a:avLst/>
          </a:prstGeom>
          <a:noFill/>
        </p:spPr>
        <p:txBody>
          <a:bodyPr wrap="square" rtlCol="0">
            <a:spAutoFit/>
          </a:bodyPr>
          <a:lstStyle/>
          <a:p>
            <a:pPr algn="ctr"/>
            <a:r>
              <a:rPr lang="en-US" sz="2400" b="1" dirty="0" smtClean="0">
                <a:solidFill>
                  <a:schemeClr val="bg1"/>
                </a:solidFill>
                <a:latin typeface="+mn-lt"/>
              </a:rPr>
              <a:t>North East</a:t>
            </a:r>
            <a:endParaRPr lang="en-US" sz="2400" b="1" dirty="0">
              <a:solidFill>
                <a:schemeClr val="bg1"/>
              </a:solidFill>
              <a:latin typeface="+mn-lt"/>
            </a:endParaRPr>
          </a:p>
        </p:txBody>
      </p:sp>
      <p:sp>
        <p:nvSpPr>
          <p:cNvPr id="215" name="TextBox 214"/>
          <p:cNvSpPr txBox="1"/>
          <p:nvPr/>
        </p:nvSpPr>
        <p:spPr>
          <a:xfrm>
            <a:off x="2766411" y="3903663"/>
            <a:ext cx="1938939" cy="461665"/>
          </a:xfrm>
          <a:prstGeom prst="rect">
            <a:avLst/>
          </a:prstGeom>
          <a:noFill/>
        </p:spPr>
        <p:txBody>
          <a:bodyPr wrap="square" rtlCol="0">
            <a:spAutoFit/>
          </a:bodyPr>
          <a:lstStyle/>
          <a:p>
            <a:pPr algn="ctr"/>
            <a:r>
              <a:rPr lang="en-US" sz="2400" b="1" dirty="0" smtClean="0">
                <a:solidFill>
                  <a:schemeClr val="bg1"/>
                </a:solidFill>
                <a:latin typeface="+mn-lt"/>
              </a:rPr>
              <a:t>North Central</a:t>
            </a:r>
            <a:endParaRPr lang="en-US" sz="2400" b="1" dirty="0">
              <a:solidFill>
                <a:schemeClr val="bg1"/>
              </a:solidFill>
              <a:latin typeface="+mn-lt"/>
            </a:endParaRPr>
          </a:p>
        </p:txBody>
      </p:sp>
      <p:sp>
        <p:nvSpPr>
          <p:cNvPr id="216" name="TextBox 215"/>
          <p:cNvSpPr txBox="1"/>
          <p:nvPr/>
        </p:nvSpPr>
        <p:spPr>
          <a:xfrm>
            <a:off x="2949575" y="1950064"/>
            <a:ext cx="2012539" cy="461665"/>
          </a:xfrm>
          <a:prstGeom prst="rect">
            <a:avLst/>
          </a:prstGeom>
          <a:noFill/>
        </p:spPr>
        <p:txBody>
          <a:bodyPr wrap="square" rtlCol="0">
            <a:spAutoFit/>
          </a:bodyPr>
          <a:lstStyle/>
          <a:p>
            <a:pPr algn="ctr"/>
            <a:r>
              <a:rPr lang="en-US" sz="2400" b="1" dirty="0" smtClean="0">
                <a:solidFill>
                  <a:schemeClr val="bg1"/>
                </a:solidFill>
                <a:latin typeface="+mn-lt"/>
              </a:rPr>
              <a:t>North West</a:t>
            </a:r>
            <a:endParaRPr lang="en-US" sz="2400" b="1" dirty="0">
              <a:solidFill>
                <a:schemeClr val="bg1"/>
              </a:solidFill>
              <a:latin typeface="+mn-lt"/>
            </a:endParaRPr>
          </a:p>
        </p:txBody>
      </p:sp>
      <p:sp>
        <p:nvSpPr>
          <p:cNvPr id="217" name="TextBox 216"/>
          <p:cNvSpPr txBox="1"/>
          <p:nvPr/>
        </p:nvSpPr>
        <p:spPr>
          <a:xfrm>
            <a:off x="1335088" y="4656435"/>
            <a:ext cx="1805179" cy="461665"/>
          </a:xfrm>
          <a:prstGeom prst="rect">
            <a:avLst/>
          </a:prstGeom>
          <a:noFill/>
        </p:spPr>
        <p:txBody>
          <a:bodyPr wrap="square" rtlCol="0">
            <a:spAutoFit/>
          </a:bodyPr>
          <a:lstStyle/>
          <a:p>
            <a:pPr algn="ctr"/>
            <a:r>
              <a:rPr lang="en-US" sz="2400" b="1" dirty="0" smtClean="0">
                <a:solidFill>
                  <a:schemeClr val="bg1"/>
                </a:solidFill>
                <a:latin typeface="+mn-lt"/>
              </a:rPr>
              <a:t>South West</a:t>
            </a:r>
            <a:endParaRPr lang="en-US" sz="2400" b="1" dirty="0">
              <a:solidFill>
                <a:schemeClr val="bg1"/>
              </a:solidFill>
              <a:latin typeface="+mn-lt"/>
            </a:endParaRPr>
          </a:p>
        </p:txBody>
      </p:sp>
      <p:sp>
        <p:nvSpPr>
          <p:cNvPr id="218" name="TextBox 217"/>
          <p:cNvSpPr txBox="1"/>
          <p:nvPr/>
        </p:nvSpPr>
        <p:spPr>
          <a:xfrm>
            <a:off x="3689186" y="5212616"/>
            <a:ext cx="925019" cy="830997"/>
          </a:xfrm>
          <a:prstGeom prst="rect">
            <a:avLst/>
          </a:prstGeom>
          <a:noFill/>
        </p:spPr>
        <p:txBody>
          <a:bodyPr wrap="square" rtlCol="0">
            <a:spAutoFit/>
          </a:bodyPr>
          <a:lstStyle/>
          <a:p>
            <a:pPr algn="ctr"/>
            <a:r>
              <a:rPr lang="en-US" sz="2400" b="1" dirty="0" smtClean="0">
                <a:solidFill>
                  <a:schemeClr val="bg1"/>
                </a:solidFill>
                <a:latin typeface="+mn-lt"/>
              </a:rPr>
              <a:t>South</a:t>
            </a:r>
          </a:p>
          <a:p>
            <a:pPr algn="ctr"/>
            <a:r>
              <a:rPr lang="en-US" sz="2400" b="1" dirty="0" smtClean="0">
                <a:solidFill>
                  <a:schemeClr val="bg1"/>
                </a:solidFill>
                <a:latin typeface="+mn-lt"/>
              </a:rPr>
              <a:t>East</a:t>
            </a:r>
          </a:p>
        </p:txBody>
      </p:sp>
      <p:sp>
        <p:nvSpPr>
          <p:cNvPr id="219" name="TextBox 218"/>
          <p:cNvSpPr txBox="1"/>
          <p:nvPr/>
        </p:nvSpPr>
        <p:spPr>
          <a:xfrm>
            <a:off x="2690019" y="5331764"/>
            <a:ext cx="1045862" cy="830997"/>
          </a:xfrm>
          <a:prstGeom prst="rect">
            <a:avLst/>
          </a:prstGeom>
          <a:noFill/>
        </p:spPr>
        <p:txBody>
          <a:bodyPr wrap="square" rtlCol="0">
            <a:spAutoFit/>
          </a:bodyPr>
          <a:lstStyle/>
          <a:p>
            <a:pPr algn="ctr"/>
            <a:r>
              <a:rPr lang="en-US" sz="2400" b="1" dirty="0" smtClean="0">
                <a:solidFill>
                  <a:schemeClr val="bg1"/>
                </a:solidFill>
                <a:latin typeface="+mn-lt"/>
              </a:rPr>
              <a:t>South</a:t>
            </a:r>
          </a:p>
          <a:p>
            <a:pPr algn="ctr"/>
            <a:r>
              <a:rPr lang="en-US" sz="2400" b="1" dirty="0" smtClean="0">
                <a:solidFill>
                  <a:schemeClr val="bg1"/>
                </a:solidFill>
                <a:latin typeface="+mn-lt"/>
              </a:rPr>
              <a:t>South</a:t>
            </a:r>
            <a:endParaRPr lang="en-US" sz="2400" b="1" dirty="0">
              <a:solidFill>
                <a:schemeClr val="bg1"/>
              </a:solidFill>
              <a:latin typeface="+mn-lt"/>
            </a:endParaRPr>
          </a:p>
        </p:txBody>
      </p:sp>
    </p:spTree>
    <p:extLst>
      <p:ext uri="{BB962C8B-B14F-4D97-AF65-F5344CB8AC3E}">
        <p14:creationId xmlns:p14="http://schemas.microsoft.com/office/powerpoint/2010/main" val="2845309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North Central Zonal States</a:t>
            </a:r>
            <a:endParaRPr lang="en-US" dirty="0"/>
          </a:p>
        </p:txBody>
      </p:sp>
      <p:grpSp>
        <p:nvGrpSpPr>
          <p:cNvPr id="1068" name="Group 69"/>
          <p:cNvGrpSpPr>
            <a:grpSpLocks noChangeAspect="1"/>
          </p:cNvGrpSpPr>
          <p:nvPr/>
        </p:nvGrpSpPr>
        <p:grpSpPr bwMode="auto">
          <a:xfrm>
            <a:off x="234950" y="1217613"/>
            <a:ext cx="8674100" cy="5411787"/>
            <a:chOff x="148" y="767"/>
            <a:chExt cx="5464" cy="3409"/>
          </a:xfrm>
        </p:grpSpPr>
        <p:sp>
          <p:nvSpPr>
            <p:cNvPr id="1069" name="AutoShape 68"/>
            <p:cNvSpPr>
              <a:spLocks noChangeAspect="1" noChangeArrowheads="1" noTextEdit="1"/>
            </p:cNvSpPr>
            <p:nvPr/>
          </p:nvSpPr>
          <p:spPr bwMode="auto">
            <a:xfrm>
              <a:off x="148" y="767"/>
              <a:ext cx="5464" cy="3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Freeform 70"/>
            <p:cNvSpPr>
              <a:spLocks/>
            </p:cNvSpPr>
            <p:nvPr/>
          </p:nvSpPr>
          <p:spPr bwMode="auto">
            <a:xfrm>
              <a:off x="732" y="774"/>
              <a:ext cx="2631" cy="2202"/>
            </a:xfrm>
            <a:custGeom>
              <a:avLst/>
              <a:gdLst>
                <a:gd name="T0" fmla="*/ 868 w 2631"/>
                <a:gd name="T1" fmla="*/ 24 h 2202"/>
                <a:gd name="T2" fmla="*/ 970 w 2631"/>
                <a:gd name="T3" fmla="*/ 57 h 2202"/>
                <a:gd name="T4" fmla="*/ 1017 w 2631"/>
                <a:gd name="T5" fmla="*/ 100 h 2202"/>
                <a:gd name="T6" fmla="*/ 1048 w 2631"/>
                <a:gd name="T7" fmla="*/ 24 h 2202"/>
                <a:gd name="T8" fmla="*/ 1131 w 2631"/>
                <a:gd name="T9" fmla="*/ 64 h 2202"/>
                <a:gd name="T10" fmla="*/ 1199 w 2631"/>
                <a:gd name="T11" fmla="*/ 2 h 2202"/>
                <a:gd name="T12" fmla="*/ 1273 w 2631"/>
                <a:gd name="T13" fmla="*/ 142 h 2202"/>
                <a:gd name="T14" fmla="*/ 1349 w 2631"/>
                <a:gd name="T15" fmla="*/ 284 h 2202"/>
                <a:gd name="T16" fmla="*/ 1564 w 2631"/>
                <a:gd name="T17" fmla="*/ 220 h 2202"/>
                <a:gd name="T18" fmla="*/ 1694 w 2631"/>
                <a:gd name="T19" fmla="*/ 206 h 2202"/>
                <a:gd name="T20" fmla="*/ 1786 w 2631"/>
                <a:gd name="T21" fmla="*/ 341 h 2202"/>
                <a:gd name="T22" fmla="*/ 1746 w 2631"/>
                <a:gd name="T23" fmla="*/ 400 h 2202"/>
                <a:gd name="T24" fmla="*/ 1765 w 2631"/>
                <a:gd name="T25" fmla="*/ 490 h 2202"/>
                <a:gd name="T26" fmla="*/ 1736 w 2631"/>
                <a:gd name="T27" fmla="*/ 618 h 2202"/>
                <a:gd name="T28" fmla="*/ 1803 w 2631"/>
                <a:gd name="T29" fmla="*/ 682 h 2202"/>
                <a:gd name="T30" fmla="*/ 1923 w 2631"/>
                <a:gd name="T31" fmla="*/ 582 h 2202"/>
                <a:gd name="T32" fmla="*/ 2023 w 2631"/>
                <a:gd name="T33" fmla="*/ 528 h 2202"/>
                <a:gd name="T34" fmla="*/ 2091 w 2631"/>
                <a:gd name="T35" fmla="*/ 547 h 2202"/>
                <a:gd name="T36" fmla="*/ 2174 w 2631"/>
                <a:gd name="T37" fmla="*/ 521 h 2202"/>
                <a:gd name="T38" fmla="*/ 2245 w 2631"/>
                <a:gd name="T39" fmla="*/ 519 h 2202"/>
                <a:gd name="T40" fmla="*/ 2290 w 2631"/>
                <a:gd name="T41" fmla="*/ 571 h 2202"/>
                <a:gd name="T42" fmla="*/ 2316 w 2631"/>
                <a:gd name="T43" fmla="*/ 696 h 2202"/>
                <a:gd name="T44" fmla="*/ 2380 w 2631"/>
                <a:gd name="T45" fmla="*/ 755 h 2202"/>
                <a:gd name="T46" fmla="*/ 2318 w 2631"/>
                <a:gd name="T47" fmla="*/ 824 h 2202"/>
                <a:gd name="T48" fmla="*/ 2375 w 2631"/>
                <a:gd name="T49" fmla="*/ 923 h 2202"/>
                <a:gd name="T50" fmla="*/ 2517 w 2631"/>
                <a:gd name="T51" fmla="*/ 919 h 2202"/>
                <a:gd name="T52" fmla="*/ 2560 w 2631"/>
                <a:gd name="T53" fmla="*/ 994 h 2202"/>
                <a:gd name="T54" fmla="*/ 2536 w 2631"/>
                <a:gd name="T55" fmla="*/ 1089 h 2202"/>
                <a:gd name="T56" fmla="*/ 2567 w 2631"/>
                <a:gd name="T57" fmla="*/ 1172 h 2202"/>
                <a:gd name="T58" fmla="*/ 2550 w 2631"/>
                <a:gd name="T59" fmla="*/ 1264 h 2202"/>
                <a:gd name="T60" fmla="*/ 2515 w 2631"/>
                <a:gd name="T61" fmla="*/ 1328 h 2202"/>
                <a:gd name="T62" fmla="*/ 2538 w 2631"/>
                <a:gd name="T63" fmla="*/ 1385 h 2202"/>
                <a:gd name="T64" fmla="*/ 2382 w 2631"/>
                <a:gd name="T65" fmla="*/ 1458 h 2202"/>
                <a:gd name="T66" fmla="*/ 2226 w 2631"/>
                <a:gd name="T67" fmla="*/ 2095 h 2202"/>
                <a:gd name="T68" fmla="*/ 2162 w 2631"/>
                <a:gd name="T69" fmla="*/ 2188 h 2202"/>
                <a:gd name="T70" fmla="*/ 2020 w 2631"/>
                <a:gd name="T71" fmla="*/ 2041 h 2202"/>
                <a:gd name="T72" fmla="*/ 1810 w 2631"/>
                <a:gd name="T73" fmla="*/ 1821 h 2202"/>
                <a:gd name="T74" fmla="*/ 1493 w 2631"/>
                <a:gd name="T75" fmla="*/ 1776 h 2202"/>
                <a:gd name="T76" fmla="*/ 1285 w 2631"/>
                <a:gd name="T77" fmla="*/ 1655 h 2202"/>
                <a:gd name="T78" fmla="*/ 1039 w 2631"/>
                <a:gd name="T79" fmla="*/ 1534 h 2202"/>
                <a:gd name="T80" fmla="*/ 842 w 2631"/>
                <a:gd name="T81" fmla="*/ 1544 h 2202"/>
                <a:gd name="T82" fmla="*/ 433 w 2631"/>
                <a:gd name="T83" fmla="*/ 1096 h 2202"/>
                <a:gd name="T84" fmla="*/ 298 w 2631"/>
                <a:gd name="T85" fmla="*/ 1025 h 2202"/>
                <a:gd name="T86" fmla="*/ 246 w 2631"/>
                <a:gd name="T87" fmla="*/ 968 h 2202"/>
                <a:gd name="T88" fmla="*/ 149 w 2631"/>
                <a:gd name="T89" fmla="*/ 902 h 2202"/>
                <a:gd name="T90" fmla="*/ 92 w 2631"/>
                <a:gd name="T91" fmla="*/ 876 h 2202"/>
                <a:gd name="T92" fmla="*/ 0 w 2631"/>
                <a:gd name="T93" fmla="*/ 760 h 2202"/>
                <a:gd name="T94" fmla="*/ 59 w 2631"/>
                <a:gd name="T95" fmla="*/ 649 h 2202"/>
                <a:gd name="T96" fmla="*/ 133 w 2631"/>
                <a:gd name="T97" fmla="*/ 663 h 2202"/>
                <a:gd name="T98" fmla="*/ 161 w 2631"/>
                <a:gd name="T99" fmla="*/ 604 h 2202"/>
                <a:gd name="T100" fmla="*/ 185 w 2631"/>
                <a:gd name="T101" fmla="*/ 497 h 2202"/>
                <a:gd name="T102" fmla="*/ 140 w 2631"/>
                <a:gd name="T103" fmla="*/ 419 h 2202"/>
                <a:gd name="T104" fmla="*/ 135 w 2631"/>
                <a:gd name="T105" fmla="*/ 327 h 2202"/>
                <a:gd name="T106" fmla="*/ 284 w 2631"/>
                <a:gd name="T107" fmla="*/ 244 h 2202"/>
                <a:gd name="T108" fmla="*/ 547 w 2631"/>
                <a:gd name="T109" fmla="*/ 327 h 2202"/>
                <a:gd name="T110" fmla="*/ 776 w 2631"/>
                <a:gd name="T111" fmla="*/ 308 h 2202"/>
                <a:gd name="T112" fmla="*/ 622 w 2631"/>
                <a:gd name="T113" fmla="*/ 656 h 2202"/>
                <a:gd name="T114" fmla="*/ 771 w 2631"/>
                <a:gd name="T115" fmla="*/ 867 h 2202"/>
                <a:gd name="T116" fmla="*/ 868 w 2631"/>
                <a:gd name="T117" fmla="*/ 717 h 2202"/>
                <a:gd name="T118" fmla="*/ 849 w 2631"/>
                <a:gd name="T119" fmla="*/ 464 h 2202"/>
                <a:gd name="T120" fmla="*/ 968 w 2631"/>
                <a:gd name="T121" fmla="*/ 455 h 2202"/>
                <a:gd name="T122" fmla="*/ 1020 w 2631"/>
                <a:gd name="T123" fmla="*/ 384 h 2202"/>
                <a:gd name="T124" fmla="*/ 968 w 2631"/>
                <a:gd name="T125" fmla="*/ 201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1" h="2202">
                  <a:moveTo>
                    <a:pt x="819" y="163"/>
                  </a:moveTo>
                  <a:lnTo>
                    <a:pt x="814" y="159"/>
                  </a:lnTo>
                  <a:lnTo>
                    <a:pt x="804" y="156"/>
                  </a:lnTo>
                  <a:lnTo>
                    <a:pt x="790" y="137"/>
                  </a:lnTo>
                  <a:lnTo>
                    <a:pt x="778" y="135"/>
                  </a:lnTo>
                  <a:lnTo>
                    <a:pt x="776" y="123"/>
                  </a:lnTo>
                  <a:lnTo>
                    <a:pt x="771" y="116"/>
                  </a:lnTo>
                  <a:lnTo>
                    <a:pt x="771" y="107"/>
                  </a:lnTo>
                  <a:lnTo>
                    <a:pt x="776" y="100"/>
                  </a:lnTo>
                  <a:lnTo>
                    <a:pt x="797" y="85"/>
                  </a:lnTo>
                  <a:lnTo>
                    <a:pt x="812" y="78"/>
                  </a:lnTo>
                  <a:lnTo>
                    <a:pt x="814" y="71"/>
                  </a:lnTo>
                  <a:lnTo>
                    <a:pt x="819" y="66"/>
                  </a:lnTo>
                  <a:lnTo>
                    <a:pt x="819" y="64"/>
                  </a:lnTo>
                  <a:lnTo>
                    <a:pt x="819" y="52"/>
                  </a:lnTo>
                  <a:lnTo>
                    <a:pt x="821" y="50"/>
                  </a:lnTo>
                  <a:lnTo>
                    <a:pt x="819" y="45"/>
                  </a:lnTo>
                  <a:lnTo>
                    <a:pt x="833" y="43"/>
                  </a:lnTo>
                  <a:lnTo>
                    <a:pt x="847" y="36"/>
                  </a:lnTo>
                  <a:lnTo>
                    <a:pt x="857" y="31"/>
                  </a:lnTo>
                  <a:lnTo>
                    <a:pt x="861" y="29"/>
                  </a:lnTo>
                  <a:lnTo>
                    <a:pt x="868" y="24"/>
                  </a:lnTo>
                  <a:lnTo>
                    <a:pt x="875" y="21"/>
                  </a:lnTo>
                  <a:lnTo>
                    <a:pt x="885" y="17"/>
                  </a:lnTo>
                  <a:lnTo>
                    <a:pt x="892" y="14"/>
                  </a:lnTo>
                  <a:lnTo>
                    <a:pt x="897" y="10"/>
                  </a:lnTo>
                  <a:lnTo>
                    <a:pt x="904" y="2"/>
                  </a:lnTo>
                  <a:lnTo>
                    <a:pt x="913" y="0"/>
                  </a:lnTo>
                  <a:lnTo>
                    <a:pt x="925" y="2"/>
                  </a:lnTo>
                  <a:lnTo>
                    <a:pt x="927" y="7"/>
                  </a:lnTo>
                  <a:lnTo>
                    <a:pt x="932" y="10"/>
                  </a:lnTo>
                  <a:lnTo>
                    <a:pt x="935" y="14"/>
                  </a:lnTo>
                  <a:lnTo>
                    <a:pt x="942" y="10"/>
                  </a:lnTo>
                  <a:lnTo>
                    <a:pt x="946" y="7"/>
                  </a:lnTo>
                  <a:lnTo>
                    <a:pt x="946" y="2"/>
                  </a:lnTo>
                  <a:lnTo>
                    <a:pt x="953" y="2"/>
                  </a:lnTo>
                  <a:lnTo>
                    <a:pt x="956" y="7"/>
                  </a:lnTo>
                  <a:lnTo>
                    <a:pt x="961" y="14"/>
                  </a:lnTo>
                  <a:lnTo>
                    <a:pt x="961" y="17"/>
                  </a:lnTo>
                  <a:lnTo>
                    <a:pt x="961" y="24"/>
                  </a:lnTo>
                  <a:lnTo>
                    <a:pt x="963" y="31"/>
                  </a:lnTo>
                  <a:lnTo>
                    <a:pt x="968" y="38"/>
                  </a:lnTo>
                  <a:lnTo>
                    <a:pt x="970" y="50"/>
                  </a:lnTo>
                  <a:lnTo>
                    <a:pt x="970" y="57"/>
                  </a:lnTo>
                  <a:lnTo>
                    <a:pt x="975" y="59"/>
                  </a:lnTo>
                  <a:lnTo>
                    <a:pt x="982" y="64"/>
                  </a:lnTo>
                  <a:lnTo>
                    <a:pt x="984" y="66"/>
                  </a:lnTo>
                  <a:lnTo>
                    <a:pt x="989" y="66"/>
                  </a:lnTo>
                  <a:lnTo>
                    <a:pt x="989" y="71"/>
                  </a:lnTo>
                  <a:lnTo>
                    <a:pt x="984" y="74"/>
                  </a:lnTo>
                  <a:lnTo>
                    <a:pt x="984" y="78"/>
                  </a:lnTo>
                  <a:lnTo>
                    <a:pt x="984" y="81"/>
                  </a:lnTo>
                  <a:lnTo>
                    <a:pt x="989" y="85"/>
                  </a:lnTo>
                  <a:lnTo>
                    <a:pt x="991" y="85"/>
                  </a:lnTo>
                  <a:lnTo>
                    <a:pt x="998" y="81"/>
                  </a:lnTo>
                  <a:lnTo>
                    <a:pt x="1003" y="78"/>
                  </a:lnTo>
                  <a:lnTo>
                    <a:pt x="1003" y="74"/>
                  </a:lnTo>
                  <a:lnTo>
                    <a:pt x="1010" y="71"/>
                  </a:lnTo>
                  <a:lnTo>
                    <a:pt x="1013" y="71"/>
                  </a:lnTo>
                  <a:lnTo>
                    <a:pt x="1017" y="71"/>
                  </a:lnTo>
                  <a:lnTo>
                    <a:pt x="1020" y="71"/>
                  </a:lnTo>
                  <a:lnTo>
                    <a:pt x="1024" y="78"/>
                  </a:lnTo>
                  <a:lnTo>
                    <a:pt x="1024" y="81"/>
                  </a:lnTo>
                  <a:lnTo>
                    <a:pt x="1024" y="88"/>
                  </a:lnTo>
                  <a:lnTo>
                    <a:pt x="1020" y="95"/>
                  </a:lnTo>
                  <a:lnTo>
                    <a:pt x="1017" y="100"/>
                  </a:lnTo>
                  <a:lnTo>
                    <a:pt x="1013" y="100"/>
                  </a:lnTo>
                  <a:lnTo>
                    <a:pt x="1013" y="107"/>
                  </a:lnTo>
                  <a:lnTo>
                    <a:pt x="1013" y="114"/>
                  </a:lnTo>
                  <a:lnTo>
                    <a:pt x="1017" y="116"/>
                  </a:lnTo>
                  <a:lnTo>
                    <a:pt x="1020" y="116"/>
                  </a:lnTo>
                  <a:lnTo>
                    <a:pt x="1024" y="114"/>
                  </a:lnTo>
                  <a:lnTo>
                    <a:pt x="1027" y="109"/>
                  </a:lnTo>
                  <a:lnTo>
                    <a:pt x="1027" y="102"/>
                  </a:lnTo>
                  <a:lnTo>
                    <a:pt x="1032" y="102"/>
                  </a:lnTo>
                  <a:lnTo>
                    <a:pt x="1032" y="100"/>
                  </a:lnTo>
                  <a:lnTo>
                    <a:pt x="1032" y="95"/>
                  </a:lnTo>
                  <a:lnTo>
                    <a:pt x="1032" y="92"/>
                  </a:lnTo>
                  <a:lnTo>
                    <a:pt x="1034" y="81"/>
                  </a:lnTo>
                  <a:lnTo>
                    <a:pt x="1041" y="74"/>
                  </a:lnTo>
                  <a:lnTo>
                    <a:pt x="1046" y="71"/>
                  </a:lnTo>
                  <a:lnTo>
                    <a:pt x="1048" y="66"/>
                  </a:lnTo>
                  <a:lnTo>
                    <a:pt x="1048" y="59"/>
                  </a:lnTo>
                  <a:lnTo>
                    <a:pt x="1053" y="50"/>
                  </a:lnTo>
                  <a:lnTo>
                    <a:pt x="1053" y="43"/>
                  </a:lnTo>
                  <a:lnTo>
                    <a:pt x="1053" y="36"/>
                  </a:lnTo>
                  <a:lnTo>
                    <a:pt x="1048" y="31"/>
                  </a:lnTo>
                  <a:lnTo>
                    <a:pt x="1048" y="24"/>
                  </a:lnTo>
                  <a:lnTo>
                    <a:pt x="1048" y="21"/>
                  </a:lnTo>
                  <a:lnTo>
                    <a:pt x="1053" y="14"/>
                  </a:lnTo>
                  <a:lnTo>
                    <a:pt x="1062" y="14"/>
                  </a:lnTo>
                  <a:lnTo>
                    <a:pt x="1067" y="14"/>
                  </a:lnTo>
                  <a:lnTo>
                    <a:pt x="1074" y="14"/>
                  </a:lnTo>
                  <a:lnTo>
                    <a:pt x="1076" y="14"/>
                  </a:lnTo>
                  <a:lnTo>
                    <a:pt x="1081" y="17"/>
                  </a:lnTo>
                  <a:lnTo>
                    <a:pt x="1084" y="17"/>
                  </a:lnTo>
                  <a:lnTo>
                    <a:pt x="1088" y="17"/>
                  </a:lnTo>
                  <a:lnTo>
                    <a:pt x="1091" y="21"/>
                  </a:lnTo>
                  <a:lnTo>
                    <a:pt x="1095" y="21"/>
                  </a:lnTo>
                  <a:lnTo>
                    <a:pt x="1103" y="21"/>
                  </a:lnTo>
                  <a:lnTo>
                    <a:pt x="1110" y="24"/>
                  </a:lnTo>
                  <a:lnTo>
                    <a:pt x="1112" y="29"/>
                  </a:lnTo>
                  <a:lnTo>
                    <a:pt x="1119" y="31"/>
                  </a:lnTo>
                  <a:lnTo>
                    <a:pt x="1124" y="36"/>
                  </a:lnTo>
                  <a:lnTo>
                    <a:pt x="1126" y="43"/>
                  </a:lnTo>
                  <a:lnTo>
                    <a:pt x="1126" y="45"/>
                  </a:lnTo>
                  <a:lnTo>
                    <a:pt x="1131" y="52"/>
                  </a:lnTo>
                  <a:lnTo>
                    <a:pt x="1131" y="57"/>
                  </a:lnTo>
                  <a:lnTo>
                    <a:pt x="1131" y="59"/>
                  </a:lnTo>
                  <a:lnTo>
                    <a:pt x="1131" y="64"/>
                  </a:lnTo>
                  <a:lnTo>
                    <a:pt x="1131" y="71"/>
                  </a:lnTo>
                  <a:lnTo>
                    <a:pt x="1131" y="74"/>
                  </a:lnTo>
                  <a:lnTo>
                    <a:pt x="1133" y="74"/>
                  </a:lnTo>
                  <a:lnTo>
                    <a:pt x="1133" y="78"/>
                  </a:lnTo>
                  <a:lnTo>
                    <a:pt x="1138" y="78"/>
                  </a:lnTo>
                  <a:lnTo>
                    <a:pt x="1143" y="78"/>
                  </a:lnTo>
                  <a:lnTo>
                    <a:pt x="1145" y="78"/>
                  </a:lnTo>
                  <a:lnTo>
                    <a:pt x="1145" y="71"/>
                  </a:lnTo>
                  <a:lnTo>
                    <a:pt x="1145" y="64"/>
                  </a:lnTo>
                  <a:lnTo>
                    <a:pt x="1145" y="59"/>
                  </a:lnTo>
                  <a:lnTo>
                    <a:pt x="1143" y="52"/>
                  </a:lnTo>
                  <a:lnTo>
                    <a:pt x="1138" y="43"/>
                  </a:lnTo>
                  <a:lnTo>
                    <a:pt x="1138" y="36"/>
                  </a:lnTo>
                  <a:lnTo>
                    <a:pt x="1138" y="29"/>
                  </a:lnTo>
                  <a:lnTo>
                    <a:pt x="1145" y="21"/>
                  </a:lnTo>
                  <a:lnTo>
                    <a:pt x="1152" y="21"/>
                  </a:lnTo>
                  <a:lnTo>
                    <a:pt x="1159" y="14"/>
                  </a:lnTo>
                  <a:lnTo>
                    <a:pt x="1164" y="10"/>
                  </a:lnTo>
                  <a:lnTo>
                    <a:pt x="1173" y="7"/>
                  </a:lnTo>
                  <a:lnTo>
                    <a:pt x="1185" y="2"/>
                  </a:lnTo>
                  <a:lnTo>
                    <a:pt x="1192" y="2"/>
                  </a:lnTo>
                  <a:lnTo>
                    <a:pt x="1199" y="2"/>
                  </a:lnTo>
                  <a:lnTo>
                    <a:pt x="1209" y="7"/>
                  </a:lnTo>
                  <a:lnTo>
                    <a:pt x="1209" y="14"/>
                  </a:lnTo>
                  <a:lnTo>
                    <a:pt x="1214" y="17"/>
                  </a:lnTo>
                  <a:lnTo>
                    <a:pt x="1214" y="24"/>
                  </a:lnTo>
                  <a:lnTo>
                    <a:pt x="1214" y="29"/>
                  </a:lnTo>
                  <a:lnTo>
                    <a:pt x="1216" y="31"/>
                  </a:lnTo>
                  <a:lnTo>
                    <a:pt x="1221" y="38"/>
                  </a:lnTo>
                  <a:lnTo>
                    <a:pt x="1221" y="50"/>
                  </a:lnTo>
                  <a:lnTo>
                    <a:pt x="1223" y="52"/>
                  </a:lnTo>
                  <a:lnTo>
                    <a:pt x="1223" y="66"/>
                  </a:lnTo>
                  <a:lnTo>
                    <a:pt x="1223" y="71"/>
                  </a:lnTo>
                  <a:lnTo>
                    <a:pt x="1223" y="81"/>
                  </a:lnTo>
                  <a:lnTo>
                    <a:pt x="1228" y="85"/>
                  </a:lnTo>
                  <a:lnTo>
                    <a:pt x="1228" y="88"/>
                  </a:lnTo>
                  <a:lnTo>
                    <a:pt x="1228" y="100"/>
                  </a:lnTo>
                  <a:lnTo>
                    <a:pt x="1228" y="102"/>
                  </a:lnTo>
                  <a:lnTo>
                    <a:pt x="1235" y="116"/>
                  </a:lnTo>
                  <a:lnTo>
                    <a:pt x="1237" y="128"/>
                  </a:lnTo>
                  <a:lnTo>
                    <a:pt x="1244" y="130"/>
                  </a:lnTo>
                  <a:lnTo>
                    <a:pt x="1252" y="135"/>
                  </a:lnTo>
                  <a:lnTo>
                    <a:pt x="1263" y="142"/>
                  </a:lnTo>
                  <a:lnTo>
                    <a:pt x="1273" y="142"/>
                  </a:lnTo>
                  <a:lnTo>
                    <a:pt x="1278" y="149"/>
                  </a:lnTo>
                  <a:lnTo>
                    <a:pt x="1280" y="156"/>
                  </a:lnTo>
                  <a:lnTo>
                    <a:pt x="1287" y="163"/>
                  </a:lnTo>
                  <a:lnTo>
                    <a:pt x="1287" y="171"/>
                  </a:lnTo>
                  <a:lnTo>
                    <a:pt x="1287" y="187"/>
                  </a:lnTo>
                  <a:lnTo>
                    <a:pt x="1285" y="192"/>
                  </a:lnTo>
                  <a:lnTo>
                    <a:pt x="1280" y="206"/>
                  </a:lnTo>
                  <a:lnTo>
                    <a:pt x="1278" y="216"/>
                  </a:lnTo>
                  <a:lnTo>
                    <a:pt x="1278" y="230"/>
                  </a:lnTo>
                  <a:lnTo>
                    <a:pt x="1278" y="244"/>
                  </a:lnTo>
                  <a:lnTo>
                    <a:pt x="1280" y="251"/>
                  </a:lnTo>
                  <a:lnTo>
                    <a:pt x="1285" y="258"/>
                  </a:lnTo>
                  <a:lnTo>
                    <a:pt x="1285" y="270"/>
                  </a:lnTo>
                  <a:lnTo>
                    <a:pt x="1287" y="277"/>
                  </a:lnTo>
                  <a:lnTo>
                    <a:pt x="1294" y="287"/>
                  </a:lnTo>
                  <a:lnTo>
                    <a:pt x="1299" y="291"/>
                  </a:lnTo>
                  <a:lnTo>
                    <a:pt x="1301" y="291"/>
                  </a:lnTo>
                  <a:lnTo>
                    <a:pt x="1308" y="287"/>
                  </a:lnTo>
                  <a:lnTo>
                    <a:pt x="1320" y="287"/>
                  </a:lnTo>
                  <a:lnTo>
                    <a:pt x="1337" y="284"/>
                  </a:lnTo>
                  <a:lnTo>
                    <a:pt x="1344" y="284"/>
                  </a:lnTo>
                  <a:lnTo>
                    <a:pt x="1349" y="284"/>
                  </a:lnTo>
                  <a:lnTo>
                    <a:pt x="1370" y="284"/>
                  </a:lnTo>
                  <a:lnTo>
                    <a:pt x="1377" y="279"/>
                  </a:lnTo>
                  <a:lnTo>
                    <a:pt x="1386" y="284"/>
                  </a:lnTo>
                  <a:lnTo>
                    <a:pt x="1401" y="279"/>
                  </a:lnTo>
                  <a:lnTo>
                    <a:pt x="1412" y="284"/>
                  </a:lnTo>
                  <a:lnTo>
                    <a:pt x="1419" y="284"/>
                  </a:lnTo>
                  <a:lnTo>
                    <a:pt x="1434" y="279"/>
                  </a:lnTo>
                  <a:lnTo>
                    <a:pt x="1441" y="277"/>
                  </a:lnTo>
                  <a:lnTo>
                    <a:pt x="1450" y="272"/>
                  </a:lnTo>
                  <a:lnTo>
                    <a:pt x="1457" y="270"/>
                  </a:lnTo>
                  <a:lnTo>
                    <a:pt x="1464" y="265"/>
                  </a:lnTo>
                  <a:lnTo>
                    <a:pt x="1479" y="263"/>
                  </a:lnTo>
                  <a:lnTo>
                    <a:pt x="1493" y="256"/>
                  </a:lnTo>
                  <a:lnTo>
                    <a:pt x="1500" y="244"/>
                  </a:lnTo>
                  <a:lnTo>
                    <a:pt x="1507" y="237"/>
                  </a:lnTo>
                  <a:lnTo>
                    <a:pt x="1519" y="234"/>
                  </a:lnTo>
                  <a:lnTo>
                    <a:pt x="1528" y="227"/>
                  </a:lnTo>
                  <a:lnTo>
                    <a:pt x="1535" y="227"/>
                  </a:lnTo>
                  <a:lnTo>
                    <a:pt x="1540" y="227"/>
                  </a:lnTo>
                  <a:lnTo>
                    <a:pt x="1547" y="220"/>
                  </a:lnTo>
                  <a:lnTo>
                    <a:pt x="1554" y="220"/>
                  </a:lnTo>
                  <a:lnTo>
                    <a:pt x="1564" y="220"/>
                  </a:lnTo>
                  <a:lnTo>
                    <a:pt x="1576" y="220"/>
                  </a:lnTo>
                  <a:lnTo>
                    <a:pt x="1585" y="216"/>
                  </a:lnTo>
                  <a:lnTo>
                    <a:pt x="1597" y="216"/>
                  </a:lnTo>
                  <a:lnTo>
                    <a:pt x="1611" y="213"/>
                  </a:lnTo>
                  <a:lnTo>
                    <a:pt x="1618" y="208"/>
                  </a:lnTo>
                  <a:lnTo>
                    <a:pt x="1621" y="206"/>
                  </a:lnTo>
                  <a:lnTo>
                    <a:pt x="1625" y="194"/>
                  </a:lnTo>
                  <a:lnTo>
                    <a:pt x="1632" y="187"/>
                  </a:lnTo>
                  <a:lnTo>
                    <a:pt x="1639" y="185"/>
                  </a:lnTo>
                  <a:lnTo>
                    <a:pt x="1642" y="178"/>
                  </a:lnTo>
                  <a:lnTo>
                    <a:pt x="1647" y="173"/>
                  </a:lnTo>
                  <a:lnTo>
                    <a:pt x="1654" y="163"/>
                  </a:lnTo>
                  <a:lnTo>
                    <a:pt x="1661" y="159"/>
                  </a:lnTo>
                  <a:lnTo>
                    <a:pt x="1668" y="156"/>
                  </a:lnTo>
                  <a:lnTo>
                    <a:pt x="1673" y="159"/>
                  </a:lnTo>
                  <a:lnTo>
                    <a:pt x="1675" y="159"/>
                  </a:lnTo>
                  <a:lnTo>
                    <a:pt x="1682" y="163"/>
                  </a:lnTo>
                  <a:lnTo>
                    <a:pt x="1687" y="171"/>
                  </a:lnTo>
                  <a:lnTo>
                    <a:pt x="1689" y="180"/>
                  </a:lnTo>
                  <a:lnTo>
                    <a:pt x="1689" y="187"/>
                  </a:lnTo>
                  <a:lnTo>
                    <a:pt x="1694" y="199"/>
                  </a:lnTo>
                  <a:lnTo>
                    <a:pt x="1694" y="206"/>
                  </a:lnTo>
                  <a:lnTo>
                    <a:pt x="1701" y="213"/>
                  </a:lnTo>
                  <a:lnTo>
                    <a:pt x="1703" y="220"/>
                  </a:lnTo>
                  <a:lnTo>
                    <a:pt x="1708" y="227"/>
                  </a:lnTo>
                  <a:lnTo>
                    <a:pt x="1718" y="237"/>
                  </a:lnTo>
                  <a:lnTo>
                    <a:pt x="1725" y="242"/>
                  </a:lnTo>
                  <a:lnTo>
                    <a:pt x="1736" y="249"/>
                  </a:lnTo>
                  <a:lnTo>
                    <a:pt x="1746" y="251"/>
                  </a:lnTo>
                  <a:lnTo>
                    <a:pt x="1751" y="256"/>
                  </a:lnTo>
                  <a:lnTo>
                    <a:pt x="1753" y="263"/>
                  </a:lnTo>
                  <a:lnTo>
                    <a:pt x="1760" y="272"/>
                  </a:lnTo>
                  <a:lnTo>
                    <a:pt x="1765" y="277"/>
                  </a:lnTo>
                  <a:lnTo>
                    <a:pt x="1767" y="284"/>
                  </a:lnTo>
                  <a:lnTo>
                    <a:pt x="1772" y="287"/>
                  </a:lnTo>
                  <a:lnTo>
                    <a:pt x="1774" y="291"/>
                  </a:lnTo>
                  <a:lnTo>
                    <a:pt x="1774" y="298"/>
                  </a:lnTo>
                  <a:lnTo>
                    <a:pt x="1779" y="306"/>
                  </a:lnTo>
                  <a:lnTo>
                    <a:pt x="1781" y="308"/>
                  </a:lnTo>
                  <a:lnTo>
                    <a:pt x="1781" y="315"/>
                  </a:lnTo>
                  <a:lnTo>
                    <a:pt x="1781" y="320"/>
                  </a:lnTo>
                  <a:lnTo>
                    <a:pt x="1781" y="327"/>
                  </a:lnTo>
                  <a:lnTo>
                    <a:pt x="1786" y="334"/>
                  </a:lnTo>
                  <a:lnTo>
                    <a:pt x="1786" y="341"/>
                  </a:lnTo>
                  <a:lnTo>
                    <a:pt x="1786" y="343"/>
                  </a:lnTo>
                  <a:lnTo>
                    <a:pt x="1786" y="348"/>
                  </a:lnTo>
                  <a:lnTo>
                    <a:pt x="1781" y="350"/>
                  </a:lnTo>
                  <a:lnTo>
                    <a:pt x="1781" y="355"/>
                  </a:lnTo>
                  <a:lnTo>
                    <a:pt x="1779" y="358"/>
                  </a:lnTo>
                  <a:lnTo>
                    <a:pt x="1774" y="358"/>
                  </a:lnTo>
                  <a:lnTo>
                    <a:pt x="1772" y="358"/>
                  </a:lnTo>
                  <a:lnTo>
                    <a:pt x="1767" y="358"/>
                  </a:lnTo>
                  <a:lnTo>
                    <a:pt x="1758" y="365"/>
                  </a:lnTo>
                  <a:lnTo>
                    <a:pt x="1753" y="369"/>
                  </a:lnTo>
                  <a:lnTo>
                    <a:pt x="1753" y="372"/>
                  </a:lnTo>
                  <a:lnTo>
                    <a:pt x="1758" y="372"/>
                  </a:lnTo>
                  <a:lnTo>
                    <a:pt x="1760" y="377"/>
                  </a:lnTo>
                  <a:lnTo>
                    <a:pt x="1760" y="379"/>
                  </a:lnTo>
                  <a:lnTo>
                    <a:pt x="1758" y="384"/>
                  </a:lnTo>
                  <a:lnTo>
                    <a:pt x="1753" y="386"/>
                  </a:lnTo>
                  <a:lnTo>
                    <a:pt x="1751" y="386"/>
                  </a:lnTo>
                  <a:lnTo>
                    <a:pt x="1746" y="386"/>
                  </a:lnTo>
                  <a:lnTo>
                    <a:pt x="1746" y="391"/>
                  </a:lnTo>
                  <a:lnTo>
                    <a:pt x="1746" y="393"/>
                  </a:lnTo>
                  <a:lnTo>
                    <a:pt x="1746" y="398"/>
                  </a:lnTo>
                  <a:lnTo>
                    <a:pt x="1746" y="400"/>
                  </a:lnTo>
                  <a:lnTo>
                    <a:pt x="1744" y="407"/>
                  </a:lnTo>
                  <a:lnTo>
                    <a:pt x="1744" y="412"/>
                  </a:lnTo>
                  <a:lnTo>
                    <a:pt x="1739" y="414"/>
                  </a:lnTo>
                  <a:lnTo>
                    <a:pt x="1744" y="419"/>
                  </a:lnTo>
                  <a:lnTo>
                    <a:pt x="1746" y="422"/>
                  </a:lnTo>
                  <a:lnTo>
                    <a:pt x="1746" y="429"/>
                  </a:lnTo>
                  <a:lnTo>
                    <a:pt x="1746" y="433"/>
                  </a:lnTo>
                  <a:lnTo>
                    <a:pt x="1751" y="436"/>
                  </a:lnTo>
                  <a:lnTo>
                    <a:pt x="1746" y="440"/>
                  </a:lnTo>
                  <a:lnTo>
                    <a:pt x="1746" y="443"/>
                  </a:lnTo>
                  <a:lnTo>
                    <a:pt x="1744" y="448"/>
                  </a:lnTo>
                  <a:lnTo>
                    <a:pt x="1744" y="450"/>
                  </a:lnTo>
                  <a:lnTo>
                    <a:pt x="1739" y="455"/>
                  </a:lnTo>
                  <a:lnTo>
                    <a:pt x="1736" y="457"/>
                  </a:lnTo>
                  <a:lnTo>
                    <a:pt x="1736" y="464"/>
                  </a:lnTo>
                  <a:lnTo>
                    <a:pt x="1744" y="464"/>
                  </a:lnTo>
                  <a:lnTo>
                    <a:pt x="1751" y="469"/>
                  </a:lnTo>
                  <a:lnTo>
                    <a:pt x="1751" y="471"/>
                  </a:lnTo>
                  <a:lnTo>
                    <a:pt x="1753" y="476"/>
                  </a:lnTo>
                  <a:lnTo>
                    <a:pt x="1765" y="478"/>
                  </a:lnTo>
                  <a:lnTo>
                    <a:pt x="1767" y="485"/>
                  </a:lnTo>
                  <a:lnTo>
                    <a:pt x="1765" y="490"/>
                  </a:lnTo>
                  <a:lnTo>
                    <a:pt x="1765" y="493"/>
                  </a:lnTo>
                  <a:lnTo>
                    <a:pt x="1760" y="497"/>
                  </a:lnTo>
                  <a:lnTo>
                    <a:pt x="1758" y="500"/>
                  </a:lnTo>
                  <a:lnTo>
                    <a:pt x="1758" y="504"/>
                  </a:lnTo>
                  <a:lnTo>
                    <a:pt x="1758" y="507"/>
                  </a:lnTo>
                  <a:lnTo>
                    <a:pt x="1753" y="514"/>
                  </a:lnTo>
                  <a:lnTo>
                    <a:pt x="1751" y="526"/>
                  </a:lnTo>
                  <a:lnTo>
                    <a:pt x="1751" y="528"/>
                  </a:lnTo>
                  <a:lnTo>
                    <a:pt x="1751" y="535"/>
                  </a:lnTo>
                  <a:lnTo>
                    <a:pt x="1760" y="540"/>
                  </a:lnTo>
                  <a:lnTo>
                    <a:pt x="1760" y="547"/>
                  </a:lnTo>
                  <a:lnTo>
                    <a:pt x="1760" y="554"/>
                  </a:lnTo>
                  <a:lnTo>
                    <a:pt x="1758" y="561"/>
                  </a:lnTo>
                  <a:lnTo>
                    <a:pt x="1753" y="568"/>
                  </a:lnTo>
                  <a:lnTo>
                    <a:pt x="1751" y="568"/>
                  </a:lnTo>
                  <a:lnTo>
                    <a:pt x="1746" y="571"/>
                  </a:lnTo>
                  <a:lnTo>
                    <a:pt x="1739" y="571"/>
                  </a:lnTo>
                  <a:lnTo>
                    <a:pt x="1736" y="571"/>
                  </a:lnTo>
                  <a:lnTo>
                    <a:pt x="1736" y="575"/>
                  </a:lnTo>
                  <a:lnTo>
                    <a:pt x="1736" y="585"/>
                  </a:lnTo>
                  <a:lnTo>
                    <a:pt x="1732" y="592"/>
                  </a:lnTo>
                  <a:lnTo>
                    <a:pt x="1736" y="618"/>
                  </a:lnTo>
                  <a:lnTo>
                    <a:pt x="1732" y="620"/>
                  </a:lnTo>
                  <a:lnTo>
                    <a:pt x="1736" y="620"/>
                  </a:lnTo>
                  <a:lnTo>
                    <a:pt x="1739" y="625"/>
                  </a:lnTo>
                  <a:lnTo>
                    <a:pt x="1739" y="627"/>
                  </a:lnTo>
                  <a:lnTo>
                    <a:pt x="1744" y="632"/>
                  </a:lnTo>
                  <a:lnTo>
                    <a:pt x="1751" y="632"/>
                  </a:lnTo>
                  <a:lnTo>
                    <a:pt x="1753" y="627"/>
                  </a:lnTo>
                  <a:lnTo>
                    <a:pt x="1760" y="627"/>
                  </a:lnTo>
                  <a:lnTo>
                    <a:pt x="1765" y="627"/>
                  </a:lnTo>
                  <a:lnTo>
                    <a:pt x="1767" y="632"/>
                  </a:lnTo>
                  <a:lnTo>
                    <a:pt x="1774" y="635"/>
                  </a:lnTo>
                  <a:lnTo>
                    <a:pt x="1774" y="642"/>
                  </a:lnTo>
                  <a:lnTo>
                    <a:pt x="1774" y="646"/>
                  </a:lnTo>
                  <a:lnTo>
                    <a:pt x="1779" y="654"/>
                  </a:lnTo>
                  <a:lnTo>
                    <a:pt x="1779" y="656"/>
                  </a:lnTo>
                  <a:lnTo>
                    <a:pt x="1779" y="663"/>
                  </a:lnTo>
                  <a:lnTo>
                    <a:pt x="1779" y="668"/>
                  </a:lnTo>
                  <a:lnTo>
                    <a:pt x="1781" y="670"/>
                  </a:lnTo>
                  <a:lnTo>
                    <a:pt x="1786" y="677"/>
                  </a:lnTo>
                  <a:lnTo>
                    <a:pt x="1786" y="682"/>
                  </a:lnTo>
                  <a:lnTo>
                    <a:pt x="1788" y="682"/>
                  </a:lnTo>
                  <a:lnTo>
                    <a:pt x="1803" y="682"/>
                  </a:lnTo>
                  <a:lnTo>
                    <a:pt x="1810" y="682"/>
                  </a:lnTo>
                  <a:lnTo>
                    <a:pt x="1822" y="675"/>
                  </a:lnTo>
                  <a:lnTo>
                    <a:pt x="1829" y="663"/>
                  </a:lnTo>
                  <a:lnTo>
                    <a:pt x="1829" y="661"/>
                  </a:lnTo>
                  <a:lnTo>
                    <a:pt x="1836" y="656"/>
                  </a:lnTo>
                  <a:lnTo>
                    <a:pt x="1838" y="656"/>
                  </a:lnTo>
                  <a:lnTo>
                    <a:pt x="1843" y="656"/>
                  </a:lnTo>
                  <a:lnTo>
                    <a:pt x="1845" y="654"/>
                  </a:lnTo>
                  <a:lnTo>
                    <a:pt x="1845" y="649"/>
                  </a:lnTo>
                  <a:lnTo>
                    <a:pt x="1845" y="642"/>
                  </a:lnTo>
                  <a:lnTo>
                    <a:pt x="1852" y="635"/>
                  </a:lnTo>
                  <a:lnTo>
                    <a:pt x="1852" y="632"/>
                  </a:lnTo>
                  <a:lnTo>
                    <a:pt x="1864" y="627"/>
                  </a:lnTo>
                  <a:lnTo>
                    <a:pt x="1867" y="627"/>
                  </a:lnTo>
                  <a:lnTo>
                    <a:pt x="1878" y="625"/>
                  </a:lnTo>
                  <a:lnTo>
                    <a:pt x="1878" y="620"/>
                  </a:lnTo>
                  <a:lnTo>
                    <a:pt x="1881" y="613"/>
                  </a:lnTo>
                  <a:lnTo>
                    <a:pt x="1881" y="611"/>
                  </a:lnTo>
                  <a:lnTo>
                    <a:pt x="1888" y="606"/>
                  </a:lnTo>
                  <a:lnTo>
                    <a:pt x="1895" y="599"/>
                  </a:lnTo>
                  <a:lnTo>
                    <a:pt x="1909" y="592"/>
                  </a:lnTo>
                  <a:lnTo>
                    <a:pt x="1923" y="582"/>
                  </a:lnTo>
                  <a:lnTo>
                    <a:pt x="1928" y="582"/>
                  </a:lnTo>
                  <a:lnTo>
                    <a:pt x="1930" y="578"/>
                  </a:lnTo>
                  <a:lnTo>
                    <a:pt x="1937" y="568"/>
                  </a:lnTo>
                  <a:lnTo>
                    <a:pt x="1942" y="564"/>
                  </a:lnTo>
                  <a:lnTo>
                    <a:pt x="1942" y="561"/>
                  </a:lnTo>
                  <a:lnTo>
                    <a:pt x="1945" y="556"/>
                  </a:lnTo>
                  <a:lnTo>
                    <a:pt x="1945" y="554"/>
                  </a:lnTo>
                  <a:lnTo>
                    <a:pt x="1949" y="554"/>
                  </a:lnTo>
                  <a:lnTo>
                    <a:pt x="1959" y="549"/>
                  </a:lnTo>
                  <a:lnTo>
                    <a:pt x="1966" y="542"/>
                  </a:lnTo>
                  <a:lnTo>
                    <a:pt x="1971" y="542"/>
                  </a:lnTo>
                  <a:lnTo>
                    <a:pt x="1973" y="540"/>
                  </a:lnTo>
                  <a:lnTo>
                    <a:pt x="1980" y="535"/>
                  </a:lnTo>
                  <a:lnTo>
                    <a:pt x="1987" y="535"/>
                  </a:lnTo>
                  <a:lnTo>
                    <a:pt x="1994" y="533"/>
                  </a:lnTo>
                  <a:lnTo>
                    <a:pt x="1999" y="528"/>
                  </a:lnTo>
                  <a:lnTo>
                    <a:pt x="2001" y="528"/>
                  </a:lnTo>
                  <a:lnTo>
                    <a:pt x="2006" y="526"/>
                  </a:lnTo>
                  <a:lnTo>
                    <a:pt x="2013" y="526"/>
                  </a:lnTo>
                  <a:lnTo>
                    <a:pt x="2020" y="526"/>
                  </a:lnTo>
                  <a:lnTo>
                    <a:pt x="2020" y="528"/>
                  </a:lnTo>
                  <a:lnTo>
                    <a:pt x="2023" y="528"/>
                  </a:lnTo>
                  <a:lnTo>
                    <a:pt x="2027" y="528"/>
                  </a:lnTo>
                  <a:lnTo>
                    <a:pt x="2030" y="535"/>
                  </a:lnTo>
                  <a:lnTo>
                    <a:pt x="2034" y="535"/>
                  </a:lnTo>
                  <a:lnTo>
                    <a:pt x="2030" y="542"/>
                  </a:lnTo>
                  <a:lnTo>
                    <a:pt x="2030" y="547"/>
                  </a:lnTo>
                  <a:lnTo>
                    <a:pt x="2030" y="554"/>
                  </a:lnTo>
                  <a:lnTo>
                    <a:pt x="2034" y="556"/>
                  </a:lnTo>
                  <a:lnTo>
                    <a:pt x="2037" y="568"/>
                  </a:lnTo>
                  <a:lnTo>
                    <a:pt x="2042" y="568"/>
                  </a:lnTo>
                  <a:lnTo>
                    <a:pt x="2044" y="571"/>
                  </a:lnTo>
                  <a:lnTo>
                    <a:pt x="2051" y="571"/>
                  </a:lnTo>
                  <a:lnTo>
                    <a:pt x="2056" y="571"/>
                  </a:lnTo>
                  <a:lnTo>
                    <a:pt x="2058" y="568"/>
                  </a:lnTo>
                  <a:lnTo>
                    <a:pt x="2063" y="564"/>
                  </a:lnTo>
                  <a:lnTo>
                    <a:pt x="2065" y="564"/>
                  </a:lnTo>
                  <a:lnTo>
                    <a:pt x="2070" y="561"/>
                  </a:lnTo>
                  <a:lnTo>
                    <a:pt x="2072" y="556"/>
                  </a:lnTo>
                  <a:lnTo>
                    <a:pt x="2072" y="554"/>
                  </a:lnTo>
                  <a:lnTo>
                    <a:pt x="2077" y="549"/>
                  </a:lnTo>
                  <a:lnTo>
                    <a:pt x="2084" y="549"/>
                  </a:lnTo>
                  <a:lnTo>
                    <a:pt x="2087" y="549"/>
                  </a:lnTo>
                  <a:lnTo>
                    <a:pt x="2091" y="547"/>
                  </a:lnTo>
                  <a:lnTo>
                    <a:pt x="2094" y="547"/>
                  </a:lnTo>
                  <a:lnTo>
                    <a:pt x="2098" y="547"/>
                  </a:lnTo>
                  <a:lnTo>
                    <a:pt x="2101" y="542"/>
                  </a:lnTo>
                  <a:lnTo>
                    <a:pt x="2105" y="542"/>
                  </a:lnTo>
                  <a:lnTo>
                    <a:pt x="2113" y="540"/>
                  </a:lnTo>
                  <a:lnTo>
                    <a:pt x="2120" y="540"/>
                  </a:lnTo>
                  <a:lnTo>
                    <a:pt x="2122" y="540"/>
                  </a:lnTo>
                  <a:lnTo>
                    <a:pt x="2134" y="540"/>
                  </a:lnTo>
                  <a:lnTo>
                    <a:pt x="2141" y="540"/>
                  </a:lnTo>
                  <a:lnTo>
                    <a:pt x="2141" y="542"/>
                  </a:lnTo>
                  <a:lnTo>
                    <a:pt x="2143" y="540"/>
                  </a:lnTo>
                  <a:lnTo>
                    <a:pt x="2153" y="540"/>
                  </a:lnTo>
                  <a:lnTo>
                    <a:pt x="2155" y="542"/>
                  </a:lnTo>
                  <a:lnTo>
                    <a:pt x="2160" y="542"/>
                  </a:lnTo>
                  <a:lnTo>
                    <a:pt x="2162" y="542"/>
                  </a:lnTo>
                  <a:lnTo>
                    <a:pt x="2174" y="542"/>
                  </a:lnTo>
                  <a:lnTo>
                    <a:pt x="2176" y="540"/>
                  </a:lnTo>
                  <a:lnTo>
                    <a:pt x="2176" y="535"/>
                  </a:lnTo>
                  <a:lnTo>
                    <a:pt x="2176" y="533"/>
                  </a:lnTo>
                  <a:lnTo>
                    <a:pt x="2174" y="528"/>
                  </a:lnTo>
                  <a:lnTo>
                    <a:pt x="2174" y="526"/>
                  </a:lnTo>
                  <a:lnTo>
                    <a:pt x="2174" y="521"/>
                  </a:lnTo>
                  <a:lnTo>
                    <a:pt x="2169" y="519"/>
                  </a:lnTo>
                  <a:lnTo>
                    <a:pt x="2167" y="514"/>
                  </a:lnTo>
                  <a:lnTo>
                    <a:pt x="2167" y="511"/>
                  </a:lnTo>
                  <a:lnTo>
                    <a:pt x="2167" y="507"/>
                  </a:lnTo>
                  <a:lnTo>
                    <a:pt x="2169" y="504"/>
                  </a:lnTo>
                  <a:lnTo>
                    <a:pt x="2174" y="500"/>
                  </a:lnTo>
                  <a:lnTo>
                    <a:pt x="2176" y="500"/>
                  </a:lnTo>
                  <a:lnTo>
                    <a:pt x="2181" y="500"/>
                  </a:lnTo>
                  <a:lnTo>
                    <a:pt x="2184" y="500"/>
                  </a:lnTo>
                  <a:lnTo>
                    <a:pt x="2188" y="500"/>
                  </a:lnTo>
                  <a:lnTo>
                    <a:pt x="2191" y="500"/>
                  </a:lnTo>
                  <a:lnTo>
                    <a:pt x="2195" y="504"/>
                  </a:lnTo>
                  <a:lnTo>
                    <a:pt x="2202" y="504"/>
                  </a:lnTo>
                  <a:lnTo>
                    <a:pt x="2205" y="507"/>
                  </a:lnTo>
                  <a:lnTo>
                    <a:pt x="2212" y="507"/>
                  </a:lnTo>
                  <a:lnTo>
                    <a:pt x="2219" y="507"/>
                  </a:lnTo>
                  <a:lnTo>
                    <a:pt x="2224" y="504"/>
                  </a:lnTo>
                  <a:lnTo>
                    <a:pt x="2226" y="504"/>
                  </a:lnTo>
                  <a:lnTo>
                    <a:pt x="2233" y="507"/>
                  </a:lnTo>
                  <a:lnTo>
                    <a:pt x="2238" y="507"/>
                  </a:lnTo>
                  <a:lnTo>
                    <a:pt x="2240" y="511"/>
                  </a:lnTo>
                  <a:lnTo>
                    <a:pt x="2245" y="519"/>
                  </a:lnTo>
                  <a:lnTo>
                    <a:pt x="2245" y="526"/>
                  </a:lnTo>
                  <a:lnTo>
                    <a:pt x="2245" y="533"/>
                  </a:lnTo>
                  <a:lnTo>
                    <a:pt x="2247" y="535"/>
                  </a:lnTo>
                  <a:lnTo>
                    <a:pt x="2247" y="540"/>
                  </a:lnTo>
                  <a:lnTo>
                    <a:pt x="2252" y="542"/>
                  </a:lnTo>
                  <a:lnTo>
                    <a:pt x="2252" y="549"/>
                  </a:lnTo>
                  <a:lnTo>
                    <a:pt x="2252" y="554"/>
                  </a:lnTo>
                  <a:lnTo>
                    <a:pt x="2252" y="556"/>
                  </a:lnTo>
                  <a:lnTo>
                    <a:pt x="2252" y="564"/>
                  </a:lnTo>
                  <a:lnTo>
                    <a:pt x="2252" y="568"/>
                  </a:lnTo>
                  <a:lnTo>
                    <a:pt x="2247" y="575"/>
                  </a:lnTo>
                  <a:lnTo>
                    <a:pt x="2252" y="582"/>
                  </a:lnTo>
                  <a:lnTo>
                    <a:pt x="2254" y="582"/>
                  </a:lnTo>
                  <a:lnTo>
                    <a:pt x="2259" y="582"/>
                  </a:lnTo>
                  <a:lnTo>
                    <a:pt x="2262" y="575"/>
                  </a:lnTo>
                  <a:lnTo>
                    <a:pt x="2266" y="568"/>
                  </a:lnTo>
                  <a:lnTo>
                    <a:pt x="2269" y="568"/>
                  </a:lnTo>
                  <a:lnTo>
                    <a:pt x="2273" y="564"/>
                  </a:lnTo>
                  <a:lnTo>
                    <a:pt x="2276" y="568"/>
                  </a:lnTo>
                  <a:lnTo>
                    <a:pt x="2280" y="568"/>
                  </a:lnTo>
                  <a:lnTo>
                    <a:pt x="2288" y="571"/>
                  </a:lnTo>
                  <a:lnTo>
                    <a:pt x="2290" y="571"/>
                  </a:lnTo>
                  <a:lnTo>
                    <a:pt x="2295" y="575"/>
                  </a:lnTo>
                  <a:lnTo>
                    <a:pt x="2297" y="575"/>
                  </a:lnTo>
                  <a:lnTo>
                    <a:pt x="2302" y="575"/>
                  </a:lnTo>
                  <a:lnTo>
                    <a:pt x="2304" y="578"/>
                  </a:lnTo>
                  <a:lnTo>
                    <a:pt x="2304" y="582"/>
                  </a:lnTo>
                  <a:lnTo>
                    <a:pt x="2309" y="585"/>
                  </a:lnTo>
                  <a:lnTo>
                    <a:pt x="2311" y="592"/>
                  </a:lnTo>
                  <a:lnTo>
                    <a:pt x="2318" y="604"/>
                  </a:lnTo>
                  <a:lnTo>
                    <a:pt x="2325" y="611"/>
                  </a:lnTo>
                  <a:lnTo>
                    <a:pt x="2330" y="613"/>
                  </a:lnTo>
                  <a:lnTo>
                    <a:pt x="2330" y="625"/>
                  </a:lnTo>
                  <a:lnTo>
                    <a:pt x="2330" y="627"/>
                  </a:lnTo>
                  <a:lnTo>
                    <a:pt x="2330" y="632"/>
                  </a:lnTo>
                  <a:lnTo>
                    <a:pt x="2325" y="635"/>
                  </a:lnTo>
                  <a:lnTo>
                    <a:pt x="2323" y="642"/>
                  </a:lnTo>
                  <a:lnTo>
                    <a:pt x="2318" y="649"/>
                  </a:lnTo>
                  <a:lnTo>
                    <a:pt x="2316" y="661"/>
                  </a:lnTo>
                  <a:lnTo>
                    <a:pt x="2311" y="670"/>
                  </a:lnTo>
                  <a:lnTo>
                    <a:pt x="2309" y="684"/>
                  </a:lnTo>
                  <a:lnTo>
                    <a:pt x="2311" y="689"/>
                  </a:lnTo>
                  <a:lnTo>
                    <a:pt x="2311" y="691"/>
                  </a:lnTo>
                  <a:lnTo>
                    <a:pt x="2316" y="696"/>
                  </a:lnTo>
                  <a:lnTo>
                    <a:pt x="2316" y="698"/>
                  </a:lnTo>
                  <a:lnTo>
                    <a:pt x="2323" y="698"/>
                  </a:lnTo>
                  <a:lnTo>
                    <a:pt x="2325" y="698"/>
                  </a:lnTo>
                  <a:lnTo>
                    <a:pt x="2330" y="698"/>
                  </a:lnTo>
                  <a:lnTo>
                    <a:pt x="2337" y="698"/>
                  </a:lnTo>
                  <a:lnTo>
                    <a:pt x="2347" y="696"/>
                  </a:lnTo>
                  <a:lnTo>
                    <a:pt x="2351" y="698"/>
                  </a:lnTo>
                  <a:lnTo>
                    <a:pt x="2354" y="698"/>
                  </a:lnTo>
                  <a:lnTo>
                    <a:pt x="2361" y="703"/>
                  </a:lnTo>
                  <a:lnTo>
                    <a:pt x="2366" y="703"/>
                  </a:lnTo>
                  <a:lnTo>
                    <a:pt x="2375" y="703"/>
                  </a:lnTo>
                  <a:lnTo>
                    <a:pt x="2380" y="706"/>
                  </a:lnTo>
                  <a:lnTo>
                    <a:pt x="2382" y="710"/>
                  </a:lnTo>
                  <a:lnTo>
                    <a:pt x="2387" y="710"/>
                  </a:lnTo>
                  <a:lnTo>
                    <a:pt x="2394" y="725"/>
                  </a:lnTo>
                  <a:lnTo>
                    <a:pt x="2396" y="727"/>
                  </a:lnTo>
                  <a:lnTo>
                    <a:pt x="2396" y="734"/>
                  </a:lnTo>
                  <a:lnTo>
                    <a:pt x="2396" y="741"/>
                  </a:lnTo>
                  <a:lnTo>
                    <a:pt x="2394" y="746"/>
                  </a:lnTo>
                  <a:lnTo>
                    <a:pt x="2389" y="748"/>
                  </a:lnTo>
                  <a:lnTo>
                    <a:pt x="2382" y="748"/>
                  </a:lnTo>
                  <a:lnTo>
                    <a:pt x="2380" y="755"/>
                  </a:lnTo>
                  <a:lnTo>
                    <a:pt x="2375" y="760"/>
                  </a:lnTo>
                  <a:lnTo>
                    <a:pt x="2373" y="762"/>
                  </a:lnTo>
                  <a:lnTo>
                    <a:pt x="2368" y="774"/>
                  </a:lnTo>
                  <a:lnTo>
                    <a:pt x="2368" y="777"/>
                  </a:lnTo>
                  <a:lnTo>
                    <a:pt x="2368" y="781"/>
                  </a:lnTo>
                  <a:lnTo>
                    <a:pt x="2366" y="781"/>
                  </a:lnTo>
                  <a:lnTo>
                    <a:pt x="2366" y="777"/>
                  </a:lnTo>
                  <a:lnTo>
                    <a:pt x="2359" y="777"/>
                  </a:lnTo>
                  <a:lnTo>
                    <a:pt x="2354" y="781"/>
                  </a:lnTo>
                  <a:lnTo>
                    <a:pt x="2354" y="784"/>
                  </a:lnTo>
                  <a:lnTo>
                    <a:pt x="2351" y="784"/>
                  </a:lnTo>
                  <a:lnTo>
                    <a:pt x="2351" y="781"/>
                  </a:lnTo>
                  <a:lnTo>
                    <a:pt x="2347" y="781"/>
                  </a:lnTo>
                  <a:lnTo>
                    <a:pt x="2340" y="788"/>
                  </a:lnTo>
                  <a:lnTo>
                    <a:pt x="2340" y="796"/>
                  </a:lnTo>
                  <a:lnTo>
                    <a:pt x="2337" y="798"/>
                  </a:lnTo>
                  <a:lnTo>
                    <a:pt x="2337" y="805"/>
                  </a:lnTo>
                  <a:lnTo>
                    <a:pt x="2333" y="810"/>
                  </a:lnTo>
                  <a:lnTo>
                    <a:pt x="2330" y="817"/>
                  </a:lnTo>
                  <a:lnTo>
                    <a:pt x="2325" y="819"/>
                  </a:lnTo>
                  <a:lnTo>
                    <a:pt x="2323" y="824"/>
                  </a:lnTo>
                  <a:lnTo>
                    <a:pt x="2318" y="824"/>
                  </a:lnTo>
                  <a:lnTo>
                    <a:pt x="2311" y="824"/>
                  </a:lnTo>
                  <a:lnTo>
                    <a:pt x="2311" y="819"/>
                  </a:lnTo>
                  <a:lnTo>
                    <a:pt x="2309" y="817"/>
                  </a:lnTo>
                  <a:lnTo>
                    <a:pt x="2304" y="817"/>
                  </a:lnTo>
                  <a:lnTo>
                    <a:pt x="2302" y="824"/>
                  </a:lnTo>
                  <a:lnTo>
                    <a:pt x="2297" y="831"/>
                  </a:lnTo>
                  <a:lnTo>
                    <a:pt x="2295" y="831"/>
                  </a:lnTo>
                  <a:lnTo>
                    <a:pt x="2290" y="838"/>
                  </a:lnTo>
                  <a:lnTo>
                    <a:pt x="2283" y="841"/>
                  </a:lnTo>
                  <a:lnTo>
                    <a:pt x="2283" y="845"/>
                  </a:lnTo>
                  <a:lnTo>
                    <a:pt x="2280" y="867"/>
                  </a:lnTo>
                  <a:lnTo>
                    <a:pt x="2288" y="883"/>
                  </a:lnTo>
                  <a:lnTo>
                    <a:pt x="2295" y="895"/>
                  </a:lnTo>
                  <a:lnTo>
                    <a:pt x="2297" y="895"/>
                  </a:lnTo>
                  <a:lnTo>
                    <a:pt x="2304" y="895"/>
                  </a:lnTo>
                  <a:lnTo>
                    <a:pt x="2311" y="902"/>
                  </a:lnTo>
                  <a:lnTo>
                    <a:pt x="2323" y="904"/>
                  </a:lnTo>
                  <a:lnTo>
                    <a:pt x="2330" y="916"/>
                  </a:lnTo>
                  <a:lnTo>
                    <a:pt x="2337" y="916"/>
                  </a:lnTo>
                  <a:lnTo>
                    <a:pt x="2351" y="916"/>
                  </a:lnTo>
                  <a:lnTo>
                    <a:pt x="2368" y="916"/>
                  </a:lnTo>
                  <a:lnTo>
                    <a:pt x="2375" y="923"/>
                  </a:lnTo>
                  <a:lnTo>
                    <a:pt x="2387" y="916"/>
                  </a:lnTo>
                  <a:lnTo>
                    <a:pt x="2408" y="919"/>
                  </a:lnTo>
                  <a:lnTo>
                    <a:pt x="2422" y="923"/>
                  </a:lnTo>
                  <a:lnTo>
                    <a:pt x="2425" y="926"/>
                  </a:lnTo>
                  <a:lnTo>
                    <a:pt x="2432" y="926"/>
                  </a:lnTo>
                  <a:lnTo>
                    <a:pt x="2437" y="930"/>
                  </a:lnTo>
                  <a:lnTo>
                    <a:pt x="2439" y="930"/>
                  </a:lnTo>
                  <a:lnTo>
                    <a:pt x="2446" y="926"/>
                  </a:lnTo>
                  <a:lnTo>
                    <a:pt x="2451" y="923"/>
                  </a:lnTo>
                  <a:lnTo>
                    <a:pt x="2458" y="923"/>
                  </a:lnTo>
                  <a:lnTo>
                    <a:pt x="2465" y="923"/>
                  </a:lnTo>
                  <a:lnTo>
                    <a:pt x="2472" y="923"/>
                  </a:lnTo>
                  <a:lnTo>
                    <a:pt x="2479" y="926"/>
                  </a:lnTo>
                  <a:lnTo>
                    <a:pt x="2486" y="930"/>
                  </a:lnTo>
                  <a:lnTo>
                    <a:pt x="2493" y="930"/>
                  </a:lnTo>
                  <a:lnTo>
                    <a:pt x="2496" y="926"/>
                  </a:lnTo>
                  <a:lnTo>
                    <a:pt x="2500" y="926"/>
                  </a:lnTo>
                  <a:lnTo>
                    <a:pt x="2503" y="919"/>
                  </a:lnTo>
                  <a:lnTo>
                    <a:pt x="2510" y="919"/>
                  </a:lnTo>
                  <a:lnTo>
                    <a:pt x="2510" y="923"/>
                  </a:lnTo>
                  <a:lnTo>
                    <a:pt x="2515" y="923"/>
                  </a:lnTo>
                  <a:lnTo>
                    <a:pt x="2517" y="919"/>
                  </a:lnTo>
                  <a:lnTo>
                    <a:pt x="2522" y="923"/>
                  </a:lnTo>
                  <a:lnTo>
                    <a:pt x="2522" y="919"/>
                  </a:lnTo>
                  <a:lnTo>
                    <a:pt x="2529" y="919"/>
                  </a:lnTo>
                  <a:lnTo>
                    <a:pt x="2536" y="919"/>
                  </a:lnTo>
                  <a:lnTo>
                    <a:pt x="2538" y="919"/>
                  </a:lnTo>
                  <a:lnTo>
                    <a:pt x="2538" y="923"/>
                  </a:lnTo>
                  <a:lnTo>
                    <a:pt x="2545" y="926"/>
                  </a:lnTo>
                  <a:lnTo>
                    <a:pt x="2550" y="926"/>
                  </a:lnTo>
                  <a:lnTo>
                    <a:pt x="2550" y="930"/>
                  </a:lnTo>
                  <a:lnTo>
                    <a:pt x="2553" y="938"/>
                  </a:lnTo>
                  <a:lnTo>
                    <a:pt x="2553" y="940"/>
                  </a:lnTo>
                  <a:lnTo>
                    <a:pt x="2557" y="947"/>
                  </a:lnTo>
                  <a:lnTo>
                    <a:pt x="2557" y="952"/>
                  </a:lnTo>
                  <a:lnTo>
                    <a:pt x="2557" y="954"/>
                  </a:lnTo>
                  <a:lnTo>
                    <a:pt x="2557" y="959"/>
                  </a:lnTo>
                  <a:lnTo>
                    <a:pt x="2557" y="966"/>
                  </a:lnTo>
                  <a:lnTo>
                    <a:pt x="2557" y="968"/>
                  </a:lnTo>
                  <a:lnTo>
                    <a:pt x="2557" y="973"/>
                  </a:lnTo>
                  <a:lnTo>
                    <a:pt x="2557" y="975"/>
                  </a:lnTo>
                  <a:lnTo>
                    <a:pt x="2560" y="983"/>
                  </a:lnTo>
                  <a:lnTo>
                    <a:pt x="2560" y="987"/>
                  </a:lnTo>
                  <a:lnTo>
                    <a:pt x="2560" y="994"/>
                  </a:lnTo>
                  <a:lnTo>
                    <a:pt x="2560" y="997"/>
                  </a:lnTo>
                  <a:lnTo>
                    <a:pt x="2560" y="1002"/>
                  </a:lnTo>
                  <a:lnTo>
                    <a:pt x="2564" y="1011"/>
                  </a:lnTo>
                  <a:lnTo>
                    <a:pt x="2567" y="1018"/>
                  </a:lnTo>
                  <a:lnTo>
                    <a:pt x="2567" y="1025"/>
                  </a:lnTo>
                  <a:lnTo>
                    <a:pt x="2567" y="1030"/>
                  </a:lnTo>
                  <a:lnTo>
                    <a:pt x="2567" y="1037"/>
                  </a:lnTo>
                  <a:lnTo>
                    <a:pt x="2571" y="1044"/>
                  </a:lnTo>
                  <a:lnTo>
                    <a:pt x="2567" y="1046"/>
                  </a:lnTo>
                  <a:lnTo>
                    <a:pt x="2564" y="1051"/>
                  </a:lnTo>
                  <a:lnTo>
                    <a:pt x="2560" y="1058"/>
                  </a:lnTo>
                  <a:lnTo>
                    <a:pt x="2564" y="1065"/>
                  </a:lnTo>
                  <a:lnTo>
                    <a:pt x="2564" y="1068"/>
                  </a:lnTo>
                  <a:lnTo>
                    <a:pt x="2564" y="1080"/>
                  </a:lnTo>
                  <a:lnTo>
                    <a:pt x="2564" y="1087"/>
                  </a:lnTo>
                  <a:lnTo>
                    <a:pt x="2560" y="1094"/>
                  </a:lnTo>
                  <a:lnTo>
                    <a:pt x="2553" y="1094"/>
                  </a:lnTo>
                  <a:lnTo>
                    <a:pt x="2550" y="1096"/>
                  </a:lnTo>
                  <a:lnTo>
                    <a:pt x="2545" y="1096"/>
                  </a:lnTo>
                  <a:lnTo>
                    <a:pt x="2543" y="1094"/>
                  </a:lnTo>
                  <a:lnTo>
                    <a:pt x="2538" y="1094"/>
                  </a:lnTo>
                  <a:lnTo>
                    <a:pt x="2536" y="1089"/>
                  </a:lnTo>
                  <a:lnTo>
                    <a:pt x="2522" y="1094"/>
                  </a:lnTo>
                  <a:lnTo>
                    <a:pt x="2517" y="1094"/>
                  </a:lnTo>
                  <a:lnTo>
                    <a:pt x="2515" y="1096"/>
                  </a:lnTo>
                  <a:lnTo>
                    <a:pt x="2510" y="1096"/>
                  </a:lnTo>
                  <a:lnTo>
                    <a:pt x="2508" y="1101"/>
                  </a:lnTo>
                  <a:lnTo>
                    <a:pt x="2503" y="1108"/>
                  </a:lnTo>
                  <a:lnTo>
                    <a:pt x="2503" y="1115"/>
                  </a:lnTo>
                  <a:lnTo>
                    <a:pt x="2510" y="1122"/>
                  </a:lnTo>
                  <a:lnTo>
                    <a:pt x="2517" y="1129"/>
                  </a:lnTo>
                  <a:lnTo>
                    <a:pt x="2531" y="1132"/>
                  </a:lnTo>
                  <a:lnTo>
                    <a:pt x="2545" y="1132"/>
                  </a:lnTo>
                  <a:lnTo>
                    <a:pt x="2550" y="1132"/>
                  </a:lnTo>
                  <a:lnTo>
                    <a:pt x="2557" y="1136"/>
                  </a:lnTo>
                  <a:lnTo>
                    <a:pt x="2557" y="1144"/>
                  </a:lnTo>
                  <a:lnTo>
                    <a:pt x="2560" y="1146"/>
                  </a:lnTo>
                  <a:lnTo>
                    <a:pt x="2560" y="1151"/>
                  </a:lnTo>
                  <a:lnTo>
                    <a:pt x="2560" y="1153"/>
                  </a:lnTo>
                  <a:lnTo>
                    <a:pt x="2557" y="1158"/>
                  </a:lnTo>
                  <a:lnTo>
                    <a:pt x="2557" y="1160"/>
                  </a:lnTo>
                  <a:lnTo>
                    <a:pt x="2557" y="1165"/>
                  </a:lnTo>
                  <a:lnTo>
                    <a:pt x="2564" y="1167"/>
                  </a:lnTo>
                  <a:lnTo>
                    <a:pt x="2567" y="1172"/>
                  </a:lnTo>
                  <a:lnTo>
                    <a:pt x="2571" y="1172"/>
                  </a:lnTo>
                  <a:lnTo>
                    <a:pt x="2579" y="1174"/>
                  </a:lnTo>
                  <a:lnTo>
                    <a:pt x="2579" y="1179"/>
                  </a:lnTo>
                  <a:lnTo>
                    <a:pt x="2581" y="1181"/>
                  </a:lnTo>
                  <a:lnTo>
                    <a:pt x="2586" y="1186"/>
                  </a:lnTo>
                  <a:lnTo>
                    <a:pt x="2588" y="1189"/>
                  </a:lnTo>
                  <a:lnTo>
                    <a:pt x="2600" y="1200"/>
                  </a:lnTo>
                  <a:lnTo>
                    <a:pt x="2600" y="1203"/>
                  </a:lnTo>
                  <a:lnTo>
                    <a:pt x="2602" y="1207"/>
                  </a:lnTo>
                  <a:lnTo>
                    <a:pt x="2602" y="1217"/>
                  </a:lnTo>
                  <a:lnTo>
                    <a:pt x="2600" y="1217"/>
                  </a:lnTo>
                  <a:lnTo>
                    <a:pt x="2593" y="1222"/>
                  </a:lnTo>
                  <a:lnTo>
                    <a:pt x="2588" y="1224"/>
                  </a:lnTo>
                  <a:lnTo>
                    <a:pt x="2581" y="1224"/>
                  </a:lnTo>
                  <a:lnTo>
                    <a:pt x="2579" y="1224"/>
                  </a:lnTo>
                  <a:lnTo>
                    <a:pt x="2574" y="1229"/>
                  </a:lnTo>
                  <a:lnTo>
                    <a:pt x="2564" y="1236"/>
                  </a:lnTo>
                  <a:lnTo>
                    <a:pt x="2564" y="1243"/>
                  </a:lnTo>
                  <a:lnTo>
                    <a:pt x="2560" y="1252"/>
                  </a:lnTo>
                  <a:lnTo>
                    <a:pt x="2557" y="1257"/>
                  </a:lnTo>
                  <a:lnTo>
                    <a:pt x="2553" y="1260"/>
                  </a:lnTo>
                  <a:lnTo>
                    <a:pt x="2550" y="1264"/>
                  </a:lnTo>
                  <a:lnTo>
                    <a:pt x="2545" y="1267"/>
                  </a:lnTo>
                  <a:lnTo>
                    <a:pt x="2543" y="1271"/>
                  </a:lnTo>
                  <a:lnTo>
                    <a:pt x="2543" y="1274"/>
                  </a:lnTo>
                  <a:lnTo>
                    <a:pt x="2536" y="1274"/>
                  </a:lnTo>
                  <a:lnTo>
                    <a:pt x="2536" y="1278"/>
                  </a:lnTo>
                  <a:lnTo>
                    <a:pt x="2531" y="1278"/>
                  </a:lnTo>
                  <a:lnTo>
                    <a:pt x="2529" y="1278"/>
                  </a:lnTo>
                  <a:lnTo>
                    <a:pt x="2524" y="1286"/>
                  </a:lnTo>
                  <a:lnTo>
                    <a:pt x="2517" y="1295"/>
                  </a:lnTo>
                  <a:lnTo>
                    <a:pt x="2515" y="1295"/>
                  </a:lnTo>
                  <a:lnTo>
                    <a:pt x="2510" y="1288"/>
                  </a:lnTo>
                  <a:lnTo>
                    <a:pt x="2508" y="1293"/>
                  </a:lnTo>
                  <a:lnTo>
                    <a:pt x="2508" y="1300"/>
                  </a:lnTo>
                  <a:lnTo>
                    <a:pt x="2510" y="1300"/>
                  </a:lnTo>
                  <a:lnTo>
                    <a:pt x="2510" y="1302"/>
                  </a:lnTo>
                  <a:lnTo>
                    <a:pt x="2510" y="1307"/>
                  </a:lnTo>
                  <a:lnTo>
                    <a:pt x="2510" y="1309"/>
                  </a:lnTo>
                  <a:lnTo>
                    <a:pt x="2515" y="1309"/>
                  </a:lnTo>
                  <a:lnTo>
                    <a:pt x="2515" y="1314"/>
                  </a:lnTo>
                  <a:lnTo>
                    <a:pt x="2517" y="1321"/>
                  </a:lnTo>
                  <a:lnTo>
                    <a:pt x="2515" y="1323"/>
                  </a:lnTo>
                  <a:lnTo>
                    <a:pt x="2515" y="1328"/>
                  </a:lnTo>
                  <a:lnTo>
                    <a:pt x="2517" y="1331"/>
                  </a:lnTo>
                  <a:lnTo>
                    <a:pt x="2524" y="1335"/>
                  </a:lnTo>
                  <a:lnTo>
                    <a:pt x="2529" y="1335"/>
                  </a:lnTo>
                  <a:lnTo>
                    <a:pt x="2531" y="1335"/>
                  </a:lnTo>
                  <a:lnTo>
                    <a:pt x="2538" y="1331"/>
                  </a:lnTo>
                  <a:lnTo>
                    <a:pt x="2538" y="1335"/>
                  </a:lnTo>
                  <a:lnTo>
                    <a:pt x="2543" y="1335"/>
                  </a:lnTo>
                  <a:lnTo>
                    <a:pt x="2545" y="1335"/>
                  </a:lnTo>
                  <a:lnTo>
                    <a:pt x="2553" y="1335"/>
                  </a:lnTo>
                  <a:lnTo>
                    <a:pt x="2553" y="1338"/>
                  </a:lnTo>
                  <a:lnTo>
                    <a:pt x="2560" y="1342"/>
                  </a:lnTo>
                  <a:lnTo>
                    <a:pt x="2560" y="1345"/>
                  </a:lnTo>
                  <a:lnTo>
                    <a:pt x="2560" y="1352"/>
                  </a:lnTo>
                  <a:lnTo>
                    <a:pt x="2560" y="1357"/>
                  </a:lnTo>
                  <a:lnTo>
                    <a:pt x="2557" y="1357"/>
                  </a:lnTo>
                  <a:lnTo>
                    <a:pt x="2557" y="1359"/>
                  </a:lnTo>
                  <a:lnTo>
                    <a:pt x="2553" y="1364"/>
                  </a:lnTo>
                  <a:lnTo>
                    <a:pt x="2550" y="1366"/>
                  </a:lnTo>
                  <a:lnTo>
                    <a:pt x="2545" y="1371"/>
                  </a:lnTo>
                  <a:lnTo>
                    <a:pt x="2543" y="1378"/>
                  </a:lnTo>
                  <a:lnTo>
                    <a:pt x="2538" y="1378"/>
                  </a:lnTo>
                  <a:lnTo>
                    <a:pt x="2538" y="1385"/>
                  </a:lnTo>
                  <a:lnTo>
                    <a:pt x="2538" y="1387"/>
                  </a:lnTo>
                  <a:lnTo>
                    <a:pt x="2543" y="1392"/>
                  </a:lnTo>
                  <a:lnTo>
                    <a:pt x="2545" y="1394"/>
                  </a:lnTo>
                  <a:lnTo>
                    <a:pt x="2550" y="1394"/>
                  </a:lnTo>
                  <a:lnTo>
                    <a:pt x="2557" y="1394"/>
                  </a:lnTo>
                  <a:lnTo>
                    <a:pt x="2564" y="1392"/>
                  </a:lnTo>
                  <a:lnTo>
                    <a:pt x="2567" y="1392"/>
                  </a:lnTo>
                  <a:lnTo>
                    <a:pt x="2574" y="1387"/>
                  </a:lnTo>
                  <a:lnTo>
                    <a:pt x="2579" y="1385"/>
                  </a:lnTo>
                  <a:lnTo>
                    <a:pt x="2586" y="1385"/>
                  </a:lnTo>
                  <a:lnTo>
                    <a:pt x="2588" y="1387"/>
                  </a:lnTo>
                  <a:lnTo>
                    <a:pt x="2593" y="1387"/>
                  </a:lnTo>
                  <a:lnTo>
                    <a:pt x="2600" y="1387"/>
                  </a:lnTo>
                  <a:lnTo>
                    <a:pt x="2602" y="1385"/>
                  </a:lnTo>
                  <a:lnTo>
                    <a:pt x="2609" y="1385"/>
                  </a:lnTo>
                  <a:lnTo>
                    <a:pt x="2621" y="1387"/>
                  </a:lnTo>
                  <a:lnTo>
                    <a:pt x="2631" y="1394"/>
                  </a:lnTo>
                  <a:lnTo>
                    <a:pt x="2536" y="1529"/>
                  </a:lnTo>
                  <a:lnTo>
                    <a:pt x="2524" y="1544"/>
                  </a:lnTo>
                  <a:lnTo>
                    <a:pt x="2515" y="1558"/>
                  </a:lnTo>
                  <a:lnTo>
                    <a:pt x="2479" y="1529"/>
                  </a:lnTo>
                  <a:lnTo>
                    <a:pt x="2382" y="1458"/>
                  </a:lnTo>
                  <a:lnTo>
                    <a:pt x="2373" y="1451"/>
                  </a:lnTo>
                  <a:lnTo>
                    <a:pt x="2217" y="1451"/>
                  </a:lnTo>
                  <a:lnTo>
                    <a:pt x="2217" y="1529"/>
                  </a:lnTo>
                  <a:lnTo>
                    <a:pt x="2212" y="1643"/>
                  </a:lnTo>
                  <a:lnTo>
                    <a:pt x="2210" y="2012"/>
                  </a:lnTo>
                  <a:lnTo>
                    <a:pt x="2245" y="2012"/>
                  </a:lnTo>
                  <a:lnTo>
                    <a:pt x="2245" y="2017"/>
                  </a:lnTo>
                  <a:lnTo>
                    <a:pt x="2240" y="2027"/>
                  </a:lnTo>
                  <a:lnTo>
                    <a:pt x="2247" y="2034"/>
                  </a:lnTo>
                  <a:lnTo>
                    <a:pt x="2247" y="2038"/>
                  </a:lnTo>
                  <a:lnTo>
                    <a:pt x="2240" y="2048"/>
                  </a:lnTo>
                  <a:lnTo>
                    <a:pt x="2247" y="2048"/>
                  </a:lnTo>
                  <a:lnTo>
                    <a:pt x="2252" y="2053"/>
                  </a:lnTo>
                  <a:lnTo>
                    <a:pt x="2247" y="2055"/>
                  </a:lnTo>
                  <a:lnTo>
                    <a:pt x="2247" y="2060"/>
                  </a:lnTo>
                  <a:lnTo>
                    <a:pt x="2245" y="2067"/>
                  </a:lnTo>
                  <a:lnTo>
                    <a:pt x="2240" y="2069"/>
                  </a:lnTo>
                  <a:lnTo>
                    <a:pt x="2240" y="2074"/>
                  </a:lnTo>
                  <a:lnTo>
                    <a:pt x="2233" y="2081"/>
                  </a:lnTo>
                  <a:lnTo>
                    <a:pt x="2231" y="2083"/>
                  </a:lnTo>
                  <a:lnTo>
                    <a:pt x="2231" y="2091"/>
                  </a:lnTo>
                  <a:lnTo>
                    <a:pt x="2226" y="2095"/>
                  </a:lnTo>
                  <a:lnTo>
                    <a:pt x="2219" y="2098"/>
                  </a:lnTo>
                  <a:lnTo>
                    <a:pt x="2210" y="2098"/>
                  </a:lnTo>
                  <a:lnTo>
                    <a:pt x="2205" y="2095"/>
                  </a:lnTo>
                  <a:lnTo>
                    <a:pt x="2205" y="2098"/>
                  </a:lnTo>
                  <a:lnTo>
                    <a:pt x="2202" y="2109"/>
                  </a:lnTo>
                  <a:lnTo>
                    <a:pt x="2202" y="2112"/>
                  </a:lnTo>
                  <a:lnTo>
                    <a:pt x="2198" y="2117"/>
                  </a:lnTo>
                  <a:lnTo>
                    <a:pt x="2191" y="2117"/>
                  </a:lnTo>
                  <a:lnTo>
                    <a:pt x="2188" y="2119"/>
                  </a:lnTo>
                  <a:lnTo>
                    <a:pt x="2198" y="2126"/>
                  </a:lnTo>
                  <a:lnTo>
                    <a:pt x="2198" y="2133"/>
                  </a:lnTo>
                  <a:lnTo>
                    <a:pt x="2198" y="2138"/>
                  </a:lnTo>
                  <a:lnTo>
                    <a:pt x="2195" y="2140"/>
                  </a:lnTo>
                  <a:lnTo>
                    <a:pt x="2188" y="2145"/>
                  </a:lnTo>
                  <a:lnTo>
                    <a:pt x="2184" y="2145"/>
                  </a:lnTo>
                  <a:lnTo>
                    <a:pt x="2176" y="2131"/>
                  </a:lnTo>
                  <a:lnTo>
                    <a:pt x="2169" y="2138"/>
                  </a:lnTo>
                  <a:lnTo>
                    <a:pt x="2169" y="2147"/>
                  </a:lnTo>
                  <a:lnTo>
                    <a:pt x="2174" y="2154"/>
                  </a:lnTo>
                  <a:lnTo>
                    <a:pt x="2167" y="2159"/>
                  </a:lnTo>
                  <a:lnTo>
                    <a:pt x="2167" y="2169"/>
                  </a:lnTo>
                  <a:lnTo>
                    <a:pt x="2162" y="2188"/>
                  </a:lnTo>
                  <a:lnTo>
                    <a:pt x="2155" y="2197"/>
                  </a:lnTo>
                  <a:lnTo>
                    <a:pt x="2148" y="2202"/>
                  </a:lnTo>
                  <a:lnTo>
                    <a:pt x="2148" y="2197"/>
                  </a:lnTo>
                  <a:lnTo>
                    <a:pt x="2148" y="2188"/>
                  </a:lnTo>
                  <a:lnTo>
                    <a:pt x="2143" y="2180"/>
                  </a:lnTo>
                  <a:lnTo>
                    <a:pt x="2134" y="2176"/>
                  </a:lnTo>
                  <a:lnTo>
                    <a:pt x="2129" y="2169"/>
                  </a:lnTo>
                  <a:lnTo>
                    <a:pt x="2127" y="2166"/>
                  </a:lnTo>
                  <a:lnTo>
                    <a:pt x="2115" y="2152"/>
                  </a:lnTo>
                  <a:lnTo>
                    <a:pt x="2108" y="2138"/>
                  </a:lnTo>
                  <a:lnTo>
                    <a:pt x="2105" y="2131"/>
                  </a:lnTo>
                  <a:lnTo>
                    <a:pt x="2094" y="2119"/>
                  </a:lnTo>
                  <a:lnTo>
                    <a:pt x="2091" y="2109"/>
                  </a:lnTo>
                  <a:lnTo>
                    <a:pt x="2084" y="2102"/>
                  </a:lnTo>
                  <a:lnTo>
                    <a:pt x="2077" y="2102"/>
                  </a:lnTo>
                  <a:lnTo>
                    <a:pt x="2072" y="2098"/>
                  </a:lnTo>
                  <a:lnTo>
                    <a:pt x="2065" y="2091"/>
                  </a:lnTo>
                  <a:lnTo>
                    <a:pt x="2058" y="2083"/>
                  </a:lnTo>
                  <a:lnTo>
                    <a:pt x="2051" y="2074"/>
                  </a:lnTo>
                  <a:lnTo>
                    <a:pt x="2034" y="2067"/>
                  </a:lnTo>
                  <a:lnTo>
                    <a:pt x="2027" y="2053"/>
                  </a:lnTo>
                  <a:lnTo>
                    <a:pt x="2020" y="2041"/>
                  </a:lnTo>
                  <a:lnTo>
                    <a:pt x="2001" y="2031"/>
                  </a:lnTo>
                  <a:lnTo>
                    <a:pt x="1985" y="2017"/>
                  </a:lnTo>
                  <a:lnTo>
                    <a:pt x="1980" y="2010"/>
                  </a:lnTo>
                  <a:lnTo>
                    <a:pt x="1973" y="1989"/>
                  </a:lnTo>
                  <a:lnTo>
                    <a:pt x="1971" y="1970"/>
                  </a:lnTo>
                  <a:lnTo>
                    <a:pt x="1964" y="1948"/>
                  </a:lnTo>
                  <a:lnTo>
                    <a:pt x="1956" y="1925"/>
                  </a:lnTo>
                  <a:lnTo>
                    <a:pt x="1952" y="1911"/>
                  </a:lnTo>
                  <a:lnTo>
                    <a:pt x="1952" y="1906"/>
                  </a:lnTo>
                  <a:lnTo>
                    <a:pt x="1945" y="1892"/>
                  </a:lnTo>
                  <a:lnTo>
                    <a:pt x="1937" y="1882"/>
                  </a:lnTo>
                  <a:lnTo>
                    <a:pt x="1935" y="1877"/>
                  </a:lnTo>
                  <a:lnTo>
                    <a:pt x="1930" y="1870"/>
                  </a:lnTo>
                  <a:lnTo>
                    <a:pt x="1921" y="1854"/>
                  </a:lnTo>
                  <a:lnTo>
                    <a:pt x="1909" y="1847"/>
                  </a:lnTo>
                  <a:lnTo>
                    <a:pt x="1895" y="1835"/>
                  </a:lnTo>
                  <a:lnTo>
                    <a:pt x="1881" y="1825"/>
                  </a:lnTo>
                  <a:lnTo>
                    <a:pt x="1857" y="1818"/>
                  </a:lnTo>
                  <a:lnTo>
                    <a:pt x="1843" y="1818"/>
                  </a:lnTo>
                  <a:lnTo>
                    <a:pt x="1829" y="1821"/>
                  </a:lnTo>
                  <a:lnTo>
                    <a:pt x="1814" y="1821"/>
                  </a:lnTo>
                  <a:lnTo>
                    <a:pt x="1810" y="1821"/>
                  </a:lnTo>
                  <a:lnTo>
                    <a:pt x="1800" y="1825"/>
                  </a:lnTo>
                  <a:lnTo>
                    <a:pt x="1788" y="1828"/>
                  </a:lnTo>
                  <a:lnTo>
                    <a:pt x="1774" y="1828"/>
                  </a:lnTo>
                  <a:lnTo>
                    <a:pt x="1772" y="1825"/>
                  </a:lnTo>
                  <a:lnTo>
                    <a:pt x="1765" y="1806"/>
                  </a:lnTo>
                  <a:lnTo>
                    <a:pt x="1751" y="1804"/>
                  </a:lnTo>
                  <a:lnTo>
                    <a:pt x="1729" y="1804"/>
                  </a:lnTo>
                  <a:lnTo>
                    <a:pt x="1710" y="1804"/>
                  </a:lnTo>
                  <a:lnTo>
                    <a:pt x="1694" y="1804"/>
                  </a:lnTo>
                  <a:lnTo>
                    <a:pt x="1673" y="1806"/>
                  </a:lnTo>
                  <a:lnTo>
                    <a:pt x="1658" y="1811"/>
                  </a:lnTo>
                  <a:lnTo>
                    <a:pt x="1654" y="1804"/>
                  </a:lnTo>
                  <a:lnTo>
                    <a:pt x="1632" y="1811"/>
                  </a:lnTo>
                  <a:lnTo>
                    <a:pt x="1621" y="1814"/>
                  </a:lnTo>
                  <a:lnTo>
                    <a:pt x="1604" y="1811"/>
                  </a:lnTo>
                  <a:lnTo>
                    <a:pt x="1592" y="1811"/>
                  </a:lnTo>
                  <a:lnTo>
                    <a:pt x="1578" y="1814"/>
                  </a:lnTo>
                  <a:lnTo>
                    <a:pt x="1550" y="1814"/>
                  </a:lnTo>
                  <a:lnTo>
                    <a:pt x="1528" y="1814"/>
                  </a:lnTo>
                  <a:lnTo>
                    <a:pt x="1514" y="1806"/>
                  </a:lnTo>
                  <a:lnTo>
                    <a:pt x="1505" y="1792"/>
                  </a:lnTo>
                  <a:lnTo>
                    <a:pt x="1493" y="1776"/>
                  </a:lnTo>
                  <a:lnTo>
                    <a:pt x="1483" y="1761"/>
                  </a:lnTo>
                  <a:lnTo>
                    <a:pt x="1472" y="1754"/>
                  </a:lnTo>
                  <a:lnTo>
                    <a:pt x="1457" y="1757"/>
                  </a:lnTo>
                  <a:lnTo>
                    <a:pt x="1441" y="1754"/>
                  </a:lnTo>
                  <a:lnTo>
                    <a:pt x="1422" y="1750"/>
                  </a:lnTo>
                  <a:lnTo>
                    <a:pt x="1408" y="1740"/>
                  </a:lnTo>
                  <a:lnTo>
                    <a:pt x="1398" y="1728"/>
                  </a:lnTo>
                  <a:lnTo>
                    <a:pt x="1398" y="1721"/>
                  </a:lnTo>
                  <a:lnTo>
                    <a:pt x="1377" y="1712"/>
                  </a:lnTo>
                  <a:lnTo>
                    <a:pt x="1370" y="1707"/>
                  </a:lnTo>
                  <a:lnTo>
                    <a:pt x="1356" y="1693"/>
                  </a:lnTo>
                  <a:lnTo>
                    <a:pt x="1356" y="1686"/>
                  </a:lnTo>
                  <a:lnTo>
                    <a:pt x="1344" y="1679"/>
                  </a:lnTo>
                  <a:lnTo>
                    <a:pt x="1334" y="1676"/>
                  </a:lnTo>
                  <a:lnTo>
                    <a:pt x="1322" y="1676"/>
                  </a:lnTo>
                  <a:lnTo>
                    <a:pt x="1315" y="1676"/>
                  </a:lnTo>
                  <a:lnTo>
                    <a:pt x="1308" y="1671"/>
                  </a:lnTo>
                  <a:lnTo>
                    <a:pt x="1301" y="1669"/>
                  </a:lnTo>
                  <a:lnTo>
                    <a:pt x="1299" y="1662"/>
                  </a:lnTo>
                  <a:lnTo>
                    <a:pt x="1299" y="1657"/>
                  </a:lnTo>
                  <a:lnTo>
                    <a:pt x="1287" y="1657"/>
                  </a:lnTo>
                  <a:lnTo>
                    <a:pt x="1285" y="1655"/>
                  </a:lnTo>
                  <a:lnTo>
                    <a:pt x="1273" y="1650"/>
                  </a:lnTo>
                  <a:lnTo>
                    <a:pt x="1263" y="1650"/>
                  </a:lnTo>
                  <a:lnTo>
                    <a:pt x="1252" y="1650"/>
                  </a:lnTo>
                  <a:lnTo>
                    <a:pt x="1242" y="1643"/>
                  </a:lnTo>
                  <a:lnTo>
                    <a:pt x="1237" y="1641"/>
                  </a:lnTo>
                  <a:lnTo>
                    <a:pt x="1221" y="1636"/>
                  </a:lnTo>
                  <a:lnTo>
                    <a:pt x="1209" y="1641"/>
                  </a:lnTo>
                  <a:lnTo>
                    <a:pt x="1207" y="1643"/>
                  </a:lnTo>
                  <a:lnTo>
                    <a:pt x="1192" y="1636"/>
                  </a:lnTo>
                  <a:lnTo>
                    <a:pt x="1185" y="1636"/>
                  </a:lnTo>
                  <a:lnTo>
                    <a:pt x="1178" y="1629"/>
                  </a:lnTo>
                  <a:lnTo>
                    <a:pt x="1171" y="1627"/>
                  </a:lnTo>
                  <a:lnTo>
                    <a:pt x="1157" y="1627"/>
                  </a:lnTo>
                  <a:lnTo>
                    <a:pt x="1145" y="1627"/>
                  </a:lnTo>
                  <a:lnTo>
                    <a:pt x="1138" y="1619"/>
                  </a:lnTo>
                  <a:lnTo>
                    <a:pt x="1124" y="1612"/>
                  </a:lnTo>
                  <a:lnTo>
                    <a:pt x="1117" y="1600"/>
                  </a:lnTo>
                  <a:lnTo>
                    <a:pt x="1098" y="1577"/>
                  </a:lnTo>
                  <a:lnTo>
                    <a:pt x="1091" y="1563"/>
                  </a:lnTo>
                  <a:lnTo>
                    <a:pt x="1069" y="1551"/>
                  </a:lnTo>
                  <a:lnTo>
                    <a:pt x="1055" y="1544"/>
                  </a:lnTo>
                  <a:lnTo>
                    <a:pt x="1039" y="1534"/>
                  </a:lnTo>
                  <a:lnTo>
                    <a:pt x="1024" y="1527"/>
                  </a:lnTo>
                  <a:lnTo>
                    <a:pt x="1013" y="1508"/>
                  </a:lnTo>
                  <a:lnTo>
                    <a:pt x="1003" y="1501"/>
                  </a:lnTo>
                  <a:lnTo>
                    <a:pt x="991" y="1494"/>
                  </a:lnTo>
                  <a:lnTo>
                    <a:pt x="977" y="1494"/>
                  </a:lnTo>
                  <a:lnTo>
                    <a:pt x="961" y="1499"/>
                  </a:lnTo>
                  <a:lnTo>
                    <a:pt x="953" y="1506"/>
                  </a:lnTo>
                  <a:lnTo>
                    <a:pt x="939" y="1508"/>
                  </a:lnTo>
                  <a:lnTo>
                    <a:pt x="927" y="1515"/>
                  </a:lnTo>
                  <a:lnTo>
                    <a:pt x="918" y="1520"/>
                  </a:lnTo>
                  <a:lnTo>
                    <a:pt x="911" y="1520"/>
                  </a:lnTo>
                  <a:lnTo>
                    <a:pt x="904" y="1522"/>
                  </a:lnTo>
                  <a:lnTo>
                    <a:pt x="897" y="1527"/>
                  </a:lnTo>
                  <a:lnTo>
                    <a:pt x="897" y="1529"/>
                  </a:lnTo>
                  <a:lnTo>
                    <a:pt x="892" y="1529"/>
                  </a:lnTo>
                  <a:lnTo>
                    <a:pt x="890" y="1534"/>
                  </a:lnTo>
                  <a:lnTo>
                    <a:pt x="883" y="1534"/>
                  </a:lnTo>
                  <a:lnTo>
                    <a:pt x="875" y="1541"/>
                  </a:lnTo>
                  <a:lnTo>
                    <a:pt x="861" y="1544"/>
                  </a:lnTo>
                  <a:lnTo>
                    <a:pt x="854" y="1544"/>
                  </a:lnTo>
                  <a:lnTo>
                    <a:pt x="849" y="1544"/>
                  </a:lnTo>
                  <a:lnTo>
                    <a:pt x="842" y="1544"/>
                  </a:lnTo>
                  <a:lnTo>
                    <a:pt x="833" y="1544"/>
                  </a:lnTo>
                  <a:lnTo>
                    <a:pt x="826" y="1537"/>
                  </a:lnTo>
                  <a:lnTo>
                    <a:pt x="821" y="1529"/>
                  </a:lnTo>
                  <a:lnTo>
                    <a:pt x="819" y="1534"/>
                  </a:lnTo>
                  <a:lnTo>
                    <a:pt x="812" y="1513"/>
                  </a:lnTo>
                  <a:lnTo>
                    <a:pt x="812" y="1499"/>
                  </a:lnTo>
                  <a:lnTo>
                    <a:pt x="814" y="1484"/>
                  </a:lnTo>
                  <a:lnTo>
                    <a:pt x="812" y="1466"/>
                  </a:lnTo>
                  <a:lnTo>
                    <a:pt x="800" y="1451"/>
                  </a:lnTo>
                  <a:lnTo>
                    <a:pt x="783" y="1444"/>
                  </a:lnTo>
                  <a:lnTo>
                    <a:pt x="764" y="1435"/>
                  </a:lnTo>
                  <a:lnTo>
                    <a:pt x="734" y="1423"/>
                  </a:lnTo>
                  <a:lnTo>
                    <a:pt x="715" y="1409"/>
                  </a:lnTo>
                  <a:lnTo>
                    <a:pt x="712" y="1387"/>
                  </a:lnTo>
                  <a:lnTo>
                    <a:pt x="691" y="1371"/>
                  </a:lnTo>
                  <a:lnTo>
                    <a:pt x="637" y="1335"/>
                  </a:lnTo>
                  <a:lnTo>
                    <a:pt x="596" y="1286"/>
                  </a:lnTo>
                  <a:lnTo>
                    <a:pt x="558" y="1250"/>
                  </a:lnTo>
                  <a:lnTo>
                    <a:pt x="532" y="1231"/>
                  </a:lnTo>
                  <a:lnTo>
                    <a:pt x="483" y="1158"/>
                  </a:lnTo>
                  <a:lnTo>
                    <a:pt x="433" y="1101"/>
                  </a:lnTo>
                  <a:lnTo>
                    <a:pt x="433" y="1096"/>
                  </a:lnTo>
                  <a:lnTo>
                    <a:pt x="409" y="1073"/>
                  </a:lnTo>
                  <a:lnTo>
                    <a:pt x="395" y="1044"/>
                  </a:lnTo>
                  <a:lnTo>
                    <a:pt x="388" y="1044"/>
                  </a:lnTo>
                  <a:lnTo>
                    <a:pt x="376" y="1051"/>
                  </a:lnTo>
                  <a:lnTo>
                    <a:pt x="374" y="1046"/>
                  </a:lnTo>
                  <a:lnTo>
                    <a:pt x="374" y="1044"/>
                  </a:lnTo>
                  <a:lnTo>
                    <a:pt x="376" y="1032"/>
                  </a:lnTo>
                  <a:lnTo>
                    <a:pt x="369" y="1030"/>
                  </a:lnTo>
                  <a:lnTo>
                    <a:pt x="355" y="1032"/>
                  </a:lnTo>
                  <a:lnTo>
                    <a:pt x="355" y="1039"/>
                  </a:lnTo>
                  <a:lnTo>
                    <a:pt x="348" y="1051"/>
                  </a:lnTo>
                  <a:lnTo>
                    <a:pt x="346" y="1051"/>
                  </a:lnTo>
                  <a:lnTo>
                    <a:pt x="346" y="1046"/>
                  </a:lnTo>
                  <a:lnTo>
                    <a:pt x="338" y="1046"/>
                  </a:lnTo>
                  <a:lnTo>
                    <a:pt x="331" y="1046"/>
                  </a:lnTo>
                  <a:lnTo>
                    <a:pt x="327" y="1044"/>
                  </a:lnTo>
                  <a:lnTo>
                    <a:pt x="317" y="1039"/>
                  </a:lnTo>
                  <a:lnTo>
                    <a:pt x="310" y="1046"/>
                  </a:lnTo>
                  <a:lnTo>
                    <a:pt x="305" y="1046"/>
                  </a:lnTo>
                  <a:lnTo>
                    <a:pt x="303" y="1044"/>
                  </a:lnTo>
                  <a:lnTo>
                    <a:pt x="303" y="1037"/>
                  </a:lnTo>
                  <a:lnTo>
                    <a:pt x="298" y="1025"/>
                  </a:lnTo>
                  <a:lnTo>
                    <a:pt x="298" y="1018"/>
                  </a:lnTo>
                  <a:lnTo>
                    <a:pt x="291" y="1011"/>
                  </a:lnTo>
                  <a:lnTo>
                    <a:pt x="284" y="1016"/>
                  </a:lnTo>
                  <a:lnTo>
                    <a:pt x="282" y="1023"/>
                  </a:lnTo>
                  <a:lnTo>
                    <a:pt x="277" y="1018"/>
                  </a:lnTo>
                  <a:lnTo>
                    <a:pt x="277" y="1011"/>
                  </a:lnTo>
                  <a:lnTo>
                    <a:pt x="268" y="1016"/>
                  </a:lnTo>
                  <a:lnTo>
                    <a:pt x="263" y="1011"/>
                  </a:lnTo>
                  <a:lnTo>
                    <a:pt x="260" y="1011"/>
                  </a:lnTo>
                  <a:lnTo>
                    <a:pt x="253" y="1011"/>
                  </a:lnTo>
                  <a:lnTo>
                    <a:pt x="246" y="1004"/>
                  </a:lnTo>
                  <a:lnTo>
                    <a:pt x="246" y="997"/>
                  </a:lnTo>
                  <a:lnTo>
                    <a:pt x="249" y="994"/>
                  </a:lnTo>
                  <a:lnTo>
                    <a:pt x="263" y="994"/>
                  </a:lnTo>
                  <a:lnTo>
                    <a:pt x="263" y="990"/>
                  </a:lnTo>
                  <a:lnTo>
                    <a:pt x="268" y="987"/>
                  </a:lnTo>
                  <a:lnTo>
                    <a:pt x="270" y="983"/>
                  </a:lnTo>
                  <a:lnTo>
                    <a:pt x="268" y="975"/>
                  </a:lnTo>
                  <a:lnTo>
                    <a:pt x="263" y="975"/>
                  </a:lnTo>
                  <a:lnTo>
                    <a:pt x="256" y="973"/>
                  </a:lnTo>
                  <a:lnTo>
                    <a:pt x="249" y="973"/>
                  </a:lnTo>
                  <a:lnTo>
                    <a:pt x="246" y="968"/>
                  </a:lnTo>
                  <a:lnTo>
                    <a:pt x="246" y="966"/>
                  </a:lnTo>
                  <a:lnTo>
                    <a:pt x="249" y="966"/>
                  </a:lnTo>
                  <a:lnTo>
                    <a:pt x="256" y="961"/>
                  </a:lnTo>
                  <a:lnTo>
                    <a:pt x="260" y="959"/>
                  </a:lnTo>
                  <a:lnTo>
                    <a:pt x="256" y="954"/>
                  </a:lnTo>
                  <a:lnTo>
                    <a:pt x="246" y="947"/>
                  </a:lnTo>
                  <a:lnTo>
                    <a:pt x="234" y="947"/>
                  </a:lnTo>
                  <a:lnTo>
                    <a:pt x="227" y="954"/>
                  </a:lnTo>
                  <a:lnTo>
                    <a:pt x="213" y="954"/>
                  </a:lnTo>
                  <a:lnTo>
                    <a:pt x="213" y="945"/>
                  </a:lnTo>
                  <a:lnTo>
                    <a:pt x="213" y="938"/>
                  </a:lnTo>
                  <a:lnTo>
                    <a:pt x="225" y="933"/>
                  </a:lnTo>
                  <a:lnTo>
                    <a:pt x="213" y="926"/>
                  </a:lnTo>
                  <a:lnTo>
                    <a:pt x="211" y="923"/>
                  </a:lnTo>
                  <a:lnTo>
                    <a:pt x="204" y="919"/>
                  </a:lnTo>
                  <a:lnTo>
                    <a:pt x="197" y="912"/>
                  </a:lnTo>
                  <a:lnTo>
                    <a:pt x="189" y="909"/>
                  </a:lnTo>
                  <a:lnTo>
                    <a:pt x="175" y="916"/>
                  </a:lnTo>
                  <a:lnTo>
                    <a:pt x="168" y="909"/>
                  </a:lnTo>
                  <a:lnTo>
                    <a:pt x="163" y="902"/>
                  </a:lnTo>
                  <a:lnTo>
                    <a:pt x="149" y="897"/>
                  </a:lnTo>
                  <a:lnTo>
                    <a:pt x="149" y="902"/>
                  </a:lnTo>
                  <a:lnTo>
                    <a:pt x="147" y="904"/>
                  </a:lnTo>
                  <a:lnTo>
                    <a:pt x="142" y="904"/>
                  </a:lnTo>
                  <a:lnTo>
                    <a:pt x="140" y="912"/>
                  </a:lnTo>
                  <a:lnTo>
                    <a:pt x="142" y="916"/>
                  </a:lnTo>
                  <a:lnTo>
                    <a:pt x="142" y="923"/>
                  </a:lnTo>
                  <a:lnTo>
                    <a:pt x="142" y="926"/>
                  </a:lnTo>
                  <a:lnTo>
                    <a:pt x="135" y="923"/>
                  </a:lnTo>
                  <a:lnTo>
                    <a:pt x="133" y="919"/>
                  </a:lnTo>
                  <a:lnTo>
                    <a:pt x="133" y="916"/>
                  </a:lnTo>
                  <a:lnTo>
                    <a:pt x="128" y="912"/>
                  </a:lnTo>
                  <a:lnTo>
                    <a:pt x="123" y="909"/>
                  </a:lnTo>
                  <a:lnTo>
                    <a:pt x="121" y="904"/>
                  </a:lnTo>
                  <a:lnTo>
                    <a:pt x="116" y="902"/>
                  </a:lnTo>
                  <a:lnTo>
                    <a:pt x="114" y="895"/>
                  </a:lnTo>
                  <a:lnTo>
                    <a:pt x="114" y="890"/>
                  </a:lnTo>
                  <a:lnTo>
                    <a:pt x="107" y="888"/>
                  </a:lnTo>
                  <a:lnTo>
                    <a:pt x="107" y="890"/>
                  </a:lnTo>
                  <a:lnTo>
                    <a:pt x="107" y="895"/>
                  </a:lnTo>
                  <a:lnTo>
                    <a:pt x="107" y="902"/>
                  </a:lnTo>
                  <a:lnTo>
                    <a:pt x="102" y="902"/>
                  </a:lnTo>
                  <a:lnTo>
                    <a:pt x="92" y="888"/>
                  </a:lnTo>
                  <a:lnTo>
                    <a:pt x="92" y="876"/>
                  </a:lnTo>
                  <a:lnTo>
                    <a:pt x="92" y="874"/>
                  </a:lnTo>
                  <a:lnTo>
                    <a:pt x="88" y="867"/>
                  </a:lnTo>
                  <a:lnTo>
                    <a:pt x="88" y="855"/>
                  </a:lnTo>
                  <a:lnTo>
                    <a:pt x="88" y="848"/>
                  </a:lnTo>
                  <a:lnTo>
                    <a:pt x="85" y="841"/>
                  </a:lnTo>
                  <a:lnTo>
                    <a:pt x="74" y="838"/>
                  </a:lnTo>
                  <a:lnTo>
                    <a:pt x="71" y="831"/>
                  </a:lnTo>
                  <a:lnTo>
                    <a:pt x="71" y="826"/>
                  </a:lnTo>
                  <a:lnTo>
                    <a:pt x="66" y="824"/>
                  </a:lnTo>
                  <a:lnTo>
                    <a:pt x="66" y="819"/>
                  </a:lnTo>
                  <a:lnTo>
                    <a:pt x="64" y="819"/>
                  </a:lnTo>
                  <a:lnTo>
                    <a:pt x="59" y="817"/>
                  </a:lnTo>
                  <a:lnTo>
                    <a:pt x="57" y="817"/>
                  </a:lnTo>
                  <a:lnTo>
                    <a:pt x="52" y="817"/>
                  </a:lnTo>
                  <a:lnTo>
                    <a:pt x="50" y="812"/>
                  </a:lnTo>
                  <a:lnTo>
                    <a:pt x="45" y="812"/>
                  </a:lnTo>
                  <a:lnTo>
                    <a:pt x="43" y="810"/>
                  </a:lnTo>
                  <a:lnTo>
                    <a:pt x="36" y="798"/>
                  </a:lnTo>
                  <a:lnTo>
                    <a:pt x="24" y="784"/>
                  </a:lnTo>
                  <a:lnTo>
                    <a:pt x="14" y="774"/>
                  </a:lnTo>
                  <a:lnTo>
                    <a:pt x="3" y="760"/>
                  </a:lnTo>
                  <a:lnTo>
                    <a:pt x="0" y="760"/>
                  </a:lnTo>
                  <a:lnTo>
                    <a:pt x="7" y="746"/>
                  </a:lnTo>
                  <a:lnTo>
                    <a:pt x="10" y="734"/>
                  </a:lnTo>
                  <a:lnTo>
                    <a:pt x="17" y="725"/>
                  </a:lnTo>
                  <a:lnTo>
                    <a:pt x="22" y="710"/>
                  </a:lnTo>
                  <a:lnTo>
                    <a:pt x="29" y="698"/>
                  </a:lnTo>
                  <a:lnTo>
                    <a:pt x="31" y="696"/>
                  </a:lnTo>
                  <a:lnTo>
                    <a:pt x="36" y="691"/>
                  </a:lnTo>
                  <a:lnTo>
                    <a:pt x="38" y="691"/>
                  </a:lnTo>
                  <a:lnTo>
                    <a:pt x="38" y="689"/>
                  </a:lnTo>
                  <a:lnTo>
                    <a:pt x="38" y="684"/>
                  </a:lnTo>
                  <a:lnTo>
                    <a:pt x="38" y="682"/>
                  </a:lnTo>
                  <a:lnTo>
                    <a:pt x="38" y="675"/>
                  </a:lnTo>
                  <a:lnTo>
                    <a:pt x="38" y="670"/>
                  </a:lnTo>
                  <a:lnTo>
                    <a:pt x="38" y="668"/>
                  </a:lnTo>
                  <a:lnTo>
                    <a:pt x="38" y="663"/>
                  </a:lnTo>
                  <a:lnTo>
                    <a:pt x="43" y="661"/>
                  </a:lnTo>
                  <a:lnTo>
                    <a:pt x="45" y="661"/>
                  </a:lnTo>
                  <a:lnTo>
                    <a:pt x="45" y="656"/>
                  </a:lnTo>
                  <a:lnTo>
                    <a:pt x="50" y="656"/>
                  </a:lnTo>
                  <a:lnTo>
                    <a:pt x="52" y="654"/>
                  </a:lnTo>
                  <a:lnTo>
                    <a:pt x="57" y="654"/>
                  </a:lnTo>
                  <a:lnTo>
                    <a:pt x="59" y="649"/>
                  </a:lnTo>
                  <a:lnTo>
                    <a:pt x="64" y="646"/>
                  </a:lnTo>
                  <a:lnTo>
                    <a:pt x="66" y="642"/>
                  </a:lnTo>
                  <a:lnTo>
                    <a:pt x="71" y="642"/>
                  </a:lnTo>
                  <a:lnTo>
                    <a:pt x="71" y="639"/>
                  </a:lnTo>
                  <a:lnTo>
                    <a:pt x="74" y="639"/>
                  </a:lnTo>
                  <a:lnTo>
                    <a:pt x="78" y="639"/>
                  </a:lnTo>
                  <a:lnTo>
                    <a:pt x="81" y="639"/>
                  </a:lnTo>
                  <a:lnTo>
                    <a:pt x="85" y="639"/>
                  </a:lnTo>
                  <a:lnTo>
                    <a:pt x="88" y="642"/>
                  </a:lnTo>
                  <a:lnTo>
                    <a:pt x="92" y="642"/>
                  </a:lnTo>
                  <a:lnTo>
                    <a:pt x="95" y="646"/>
                  </a:lnTo>
                  <a:lnTo>
                    <a:pt x="100" y="646"/>
                  </a:lnTo>
                  <a:lnTo>
                    <a:pt x="102" y="649"/>
                  </a:lnTo>
                  <a:lnTo>
                    <a:pt x="107" y="649"/>
                  </a:lnTo>
                  <a:lnTo>
                    <a:pt x="107" y="654"/>
                  </a:lnTo>
                  <a:lnTo>
                    <a:pt x="109" y="654"/>
                  </a:lnTo>
                  <a:lnTo>
                    <a:pt x="114" y="656"/>
                  </a:lnTo>
                  <a:lnTo>
                    <a:pt x="116" y="656"/>
                  </a:lnTo>
                  <a:lnTo>
                    <a:pt x="121" y="661"/>
                  </a:lnTo>
                  <a:lnTo>
                    <a:pt x="123" y="661"/>
                  </a:lnTo>
                  <a:lnTo>
                    <a:pt x="128" y="663"/>
                  </a:lnTo>
                  <a:lnTo>
                    <a:pt x="133" y="663"/>
                  </a:lnTo>
                  <a:lnTo>
                    <a:pt x="135" y="668"/>
                  </a:lnTo>
                  <a:lnTo>
                    <a:pt x="140" y="668"/>
                  </a:lnTo>
                  <a:lnTo>
                    <a:pt x="142" y="668"/>
                  </a:lnTo>
                  <a:lnTo>
                    <a:pt x="147" y="670"/>
                  </a:lnTo>
                  <a:lnTo>
                    <a:pt x="147" y="668"/>
                  </a:lnTo>
                  <a:lnTo>
                    <a:pt x="149" y="663"/>
                  </a:lnTo>
                  <a:lnTo>
                    <a:pt x="149" y="661"/>
                  </a:lnTo>
                  <a:lnTo>
                    <a:pt x="154" y="656"/>
                  </a:lnTo>
                  <a:lnTo>
                    <a:pt x="154" y="654"/>
                  </a:lnTo>
                  <a:lnTo>
                    <a:pt x="156" y="649"/>
                  </a:lnTo>
                  <a:lnTo>
                    <a:pt x="156" y="646"/>
                  </a:lnTo>
                  <a:lnTo>
                    <a:pt x="161" y="642"/>
                  </a:lnTo>
                  <a:lnTo>
                    <a:pt x="161" y="639"/>
                  </a:lnTo>
                  <a:lnTo>
                    <a:pt x="161" y="635"/>
                  </a:lnTo>
                  <a:lnTo>
                    <a:pt x="163" y="632"/>
                  </a:lnTo>
                  <a:lnTo>
                    <a:pt x="163" y="625"/>
                  </a:lnTo>
                  <a:lnTo>
                    <a:pt x="161" y="620"/>
                  </a:lnTo>
                  <a:lnTo>
                    <a:pt x="161" y="618"/>
                  </a:lnTo>
                  <a:lnTo>
                    <a:pt x="161" y="613"/>
                  </a:lnTo>
                  <a:lnTo>
                    <a:pt x="161" y="611"/>
                  </a:lnTo>
                  <a:lnTo>
                    <a:pt x="161" y="606"/>
                  </a:lnTo>
                  <a:lnTo>
                    <a:pt x="161" y="604"/>
                  </a:lnTo>
                  <a:lnTo>
                    <a:pt x="161" y="599"/>
                  </a:lnTo>
                  <a:lnTo>
                    <a:pt x="163" y="597"/>
                  </a:lnTo>
                  <a:lnTo>
                    <a:pt x="163" y="592"/>
                  </a:lnTo>
                  <a:lnTo>
                    <a:pt x="168" y="590"/>
                  </a:lnTo>
                  <a:lnTo>
                    <a:pt x="168" y="585"/>
                  </a:lnTo>
                  <a:lnTo>
                    <a:pt x="171" y="582"/>
                  </a:lnTo>
                  <a:lnTo>
                    <a:pt x="171" y="578"/>
                  </a:lnTo>
                  <a:lnTo>
                    <a:pt x="175" y="575"/>
                  </a:lnTo>
                  <a:lnTo>
                    <a:pt x="175" y="571"/>
                  </a:lnTo>
                  <a:lnTo>
                    <a:pt x="175" y="568"/>
                  </a:lnTo>
                  <a:lnTo>
                    <a:pt x="178" y="564"/>
                  </a:lnTo>
                  <a:lnTo>
                    <a:pt x="178" y="561"/>
                  </a:lnTo>
                  <a:lnTo>
                    <a:pt x="182" y="561"/>
                  </a:lnTo>
                  <a:lnTo>
                    <a:pt x="182" y="556"/>
                  </a:lnTo>
                  <a:lnTo>
                    <a:pt x="185" y="554"/>
                  </a:lnTo>
                  <a:lnTo>
                    <a:pt x="185" y="549"/>
                  </a:lnTo>
                  <a:lnTo>
                    <a:pt x="189" y="547"/>
                  </a:lnTo>
                  <a:lnTo>
                    <a:pt x="189" y="542"/>
                  </a:lnTo>
                  <a:lnTo>
                    <a:pt x="189" y="533"/>
                  </a:lnTo>
                  <a:lnTo>
                    <a:pt x="189" y="519"/>
                  </a:lnTo>
                  <a:lnTo>
                    <a:pt x="189" y="507"/>
                  </a:lnTo>
                  <a:lnTo>
                    <a:pt x="185" y="497"/>
                  </a:lnTo>
                  <a:lnTo>
                    <a:pt x="185" y="483"/>
                  </a:lnTo>
                  <a:lnTo>
                    <a:pt x="185" y="471"/>
                  </a:lnTo>
                  <a:lnTo>
                    <a:pt x="185" y="462"/>
                  </a:lnTo>
                  <a:lnTo>
                    <a:pt x="182" y="462"/>
                  </a:lnTo>
                  <a:lnTo>
                    <a:pt x="178" y="462"/>
                  </a:lnTo>
                  <a:lnTo>
                    <a:pt x="178" y="457"/>
                  </a:lnTo>
                  <a:lnTo>
                    <a:pt x="175" y="457"/>
                  </a:lnTo>
                  <a:lnTo>
                    <a:pt x="171" y="455"/>
                  </a:lnTo>
                  <a:lnTo>
                    <a:pt x="168" y="455"/>
                  </a:lnTo>
                  <a:lnTo>
                    <a:pt x="161" y="455"/>
                  </a:lnTo>
                  <a:lnTo>
                    <a:pt x="156" y="455"/>
                  </a:lnTo>
                  <a:lnTo>
                    <a:pt x="154" y="450"/>
                  </a:lnTo>
                  <a:lnTo>
                    <a:pt x="149" y="450"/>
                  </a:lnTo>
                  <a:lnTo>
                    <a:pt x="149" y="448"/>
                  </a:lnTo>
                  <a:lnTo>
                    <a:pt x="147" y="443"/>
                  </a:lnTo>
                  <a:lnTo>
                    <a:pt x="147" y="440"/>
                  </a:lnTo>
                  <a:lnTo>
                    <a:pt x="147" y="436"/>
                  </a:lnTo>
                  <a:lnTo>
                    <a:pt x="142" y="433"/>
                  </a:lnTo>
                  <a:lnTo>
                    <a:pt x="142" y="429"/>
                  </a:lnTo>
                  <a:lnTo>
                    <a:pt x="142" y="426"/>
                  </a:lnTo>
                  <a:lnTo>
                    <a:pt x="140" y="422"/>
                  </a:lnTo>
                  <a:lnTo>
                    <a:pt x="140" y="419"/>
                  </a:lnTo>
                  <a:lnTo>
                    <a:pt x="135" y="414"/>
                  </a:lnTo>
                  <a:lnTo>
                    <a:pt x="135" y="412"/>
                  </a:lnTo>
                  <a:lnTo>
                    <a:pt x="135" y="407"/>
                  </a:lnTo>
                  <a:lnTo>
                    <a:pt x="133" y="407"/>
                  </a:lnTo>
                  <a:lnTo>
                    <a:pt x="128" y="405"/>
                  </a:lnTo>
                  <a:lnTo>
                    <a:pt x="123" y="405"/>
                  </a:lnTo>
                  <a:lnTo>
                    <a:pt x="121" y="400"/>
                  </a:lnTo>
                  <a:lnTo>
                    <a:pt x="116" y="398"/>
                  </a:lnTo>
                  <a:lnTo>
                    <a:pt x="116" y="393"/>
                  </a:lnTo>
                  <a:lnTo>
                    <a:pt x="114" y="391"/>
                  </a:lnTo>
                  <a:lnTo>
                    <a:pt x="114" y="386"/>
                  </a:lnTo>
                  <a:lnTo>
                    <a:pt x="114" y="384"/>
                  </a:lnTo>
                  <a:lnTo>
                    <a:pt x="114" y="377"/>
                  </a:lnTo>
                  <a:lnTo>
                    <a:pt x="116" y="377"/>
                  </a:lnTo>
                  <a:lnTo>
                    <a:pt x="116" y="372"/>
                  </a:lnTo>
                  <a:lnTo>
                    <a:pt x="121" y="369"/>
                  </a:lnTo>
                  <a:lnTo>
                    <a:pt x="121" y="365"/>
                  </a:lnTo>
                  <a:lnTo>
                    <a:pt x="123" y="362"/>
                  </a:lnTo>
                  <a:lnTo>
                    <a:pt x="128" y="350"/>
                  </a:lnTo>
                  <a:lnTo>
                    <a:pt x="133" y="341"/>
                  </a:lnTo>
                  <a:lnTo>
                    <a:pt x="135" y="329"/>
                  </a:lnTo>
                  <a:lnTo>
                    <a:pt x="135" y="327"/>
                  </a:lnTo>
                  <a:lnTo>
                    <a:pt x="133" y="315"/>
                  </a:lnTo>
                  <a:lnTo>
                    <a:pt x="128" y="306"/>
                  </a:lnTo>
                  <a:lnTo>
                    <a:pt x="123" y="291"/>
                  </a:lnTo>
                  <a:lnTo>
                    <a:pt x="123" y="279"/>
                  </a:lnTo>
                  <a:lnTo>
                    <a:pt x="121" y="270"/>
                  </a:lnTo>
                  <a:lnTo>
                    <a:pt x="116" y="258"/>
                  </a:lnTo>
                  <a:lnTo>
                    <a:pt x="116" y="256"/>
                  </a:lnTo>
                  <a:lnTo>
                    <a:pt x="114" y="249"/>
                  </a:lnTo>
                  <a:lnTo>
                    <a:pt x="109" y="249"/>
                  </a:lnTo>
                  <a:lnTo>
                    <a:pt x="107" y="244"/>
                  </a:lnTo>
                  <a:lnTo>
                    <a:pt x="107" y="242"/>
                  </a:lnTo>
                  <a:lnTo>
                    <a:pt x="92" y="237"/>
                  </a:lnTo>
                  <a:lnTo>
                    <a:pt x="95" y="223"/>
                  </a:lnTo>
                  <a:lnTo>
                    <a:pt x="92" y="201"/>
                  </a:lnTo>
                  <a:lnTo>
                    <a:pt x="95" y="171"/>
                  </a:lnTo>
                  <a:lnTo>
                    <a:pt x="116" y="171"/>
                  </a:lnTo>
                  <a:lnTo>
                    <a:pt x="147" y="180"/>
                  </a:lnTo>
                  <a:lnTo>
                    <a:pt x="163" y="192"/>
                  </a:lnTo>
                  <a:lnTo>
                    <a:pt x="178" y="199"/>
                  </a:lnTo>
                  <a:lnTo>
                    <a:pt x="213" y="220"/>
                  </a:lnTo>
                  <a:lnTo>
                    <a:pt x="246" y="234"/>
                  </a:lnTo>
                  <a:lnTo>
                    <a:pt x="284" y="244"/>
                  </a:lnTo>
                  <a:lnTo>
                    <a:pt x="338" y="242"/>
                  </a:lnTo>
                  <a:lnTo>
                    <a:pt x="360" y="242"/>
                  </a:lnTo>
                  <a:lnTo>
                    <a:pt x="381" y="242"/>
                  </a:lnTo>
                  <a:lnTo>
                    <a:pt x="405" y="242"/>
                  </a:lnTo>
                  <a:lnTo>
                    <a:pt x="419" y="234"/>
                  </a:lnTo>
                  <a:lnTo>
                    <a:pt x="438" y="237"/>
                  </a:lnTo>
                  <a:lnTo>
                    <a:pt x="447" y="244"/>
                  </a:lnTo>
                  <a:lnTo>
                    <a:pt x="454" y="251"/>
                  </a:lnTo>
                  <a:lnTo>
                    <a:pt x="466" y="270"/>
                  </a:lnTo>
                  <a:lnTo>
                    <a:pt x="473" y="270"/>
                  </a:lnTo>
                  <a:lnTo>
                    <a:pt x="480" y="265"/>
                  </a:lnTo>
                  <a:lnTo>
                    <a:pt x="487" y="272"/>
                  </a:lnTo>
                  <a:lnTo>
                    <a:pt x="487" y="291"/>
                  </a:lnTo>
                  <a:lnTo>
                    <a:pt x="487" y="301"/>
                  </a:lnTo>
                  <a:lnTo>
                    <a:pt x="487" y="308"/>
                  </a:lnTo>
                  <a:lnTo>
                    <a:pt x="504" y="313"/>
                  </a:lnTo>
                  <a:lnTo>
                    <a:pt x="511" y="315"/>
                  </a:lnTo>
                  <a:lnTo>
                    <a:pt x="525" y="315"/>
                  </a:lnTo>
                  <a:lnTo>
                    <a:pt x="525" y="320"/>
                  </a:lnTo>
                  <a:lnTo>
                    <a:pt x="530" y="320"/>
                  </a:lnTo>
                  <a:lnTo>
                    <a:pt x="537" y="320"/>
                  </a:lnTo>
                  <a:lnTo>
                    <a:pt x="547" y="327"/>
                  </a:lnTo>
                  <a:lnTo>
                    <a:pt x="551" y="327"/>
                  </a:lnTo>
                  <a:lnTo>
                    <a:pt x="566" y="329"/>
                  </a:lnTo>
                  <a:lnTo>
                    <a:pt x="580" y="329"/>
                  </a:lnTo>
                  <a:lnTo>
                    <a:pt x="594" y="327"/>
                  </a:lnTo>
                  <a:lnTo>
                    <a:pt x="610" y="327"/>
                  </a:lnTo>
                  <a:lnTo>
                    <a:pt x="615" y="327"/>
                  </a:lnTo>
                  <a:lnTo>
                    <a:pt x="629" y="320"/>
                  </a:lnTo>
                  <a:lnTo>
                    <a:pt x="651" y="315"/>
                  </a:lnTo>
                  <a:lnTo>
                    <a:pt x="663" y="313"/>
                  </a:lnTo>
                  <a:lnTo>
                    <a:pt x="672" y="315"/>
                  </a:lnTo>
                  <a:lnTo>
                    <a:pt x="684" y="320"/>
                  </a:lnTo>
                  <a:lnTo>
                    <a:pt x="698" y="322"/>
                  </a:lnTo>
                  <a:lnTo>
                    <a:pt x="705" y="320"/>
                  </a:lnTo>
                  <a:lnTo>
                    <a:pt x="722" y="315"/>
                  </a:lnTo>
                  <a:lnTo>
                    <a:pt x="729" y="308"/>
                  </a:lnTo>
                  <a:lnTo>
                    <a:pt x="736" y="298"/>
                  </a:lnTo>
                  <a:lnTo>
                    <a:pt x="743" y="287"/>
                  </a:lnTo>
                  <a:lnTo>
                    <a:pt x="750" y="287"/>
                  </a:lnTo>
                  <a:lnTo>
                    <a:pt x="762" y="291"/>
                  </a:lnTo>
                  <a:lnTo>
                    <a:pt x="764" y="294"/>
                  </a:lnTo>
                  <a:lnTo>
                    <a:pt x="769" y="306"/>
                  </a:lnTo>
                  <a:lnTo>
                    <a:pt x="776" y="308"/>
                  </a:lnTo>
                  <a:lnTo>
                    <a:pt x="778" y="315"/>
                  </a:lnTo>
                  <a:lnTo>
                    <a:pt x="786" y="315"/>
                  </a:lnTo>
                  <a:lnTo>
                    <a:pt x="797" y="329"/>
                  </a:lnTo>
                  <a:lnTo>
                    <a:pt x="804" y="343"/>
                  </a:lnTo>
                  <a:lnTo>
                    <a:pt x="800" y="362"/>
                  </a:lnTo>
                  <a:lnTo>
                    <a:pt x="786" y="386"/>
                  </a:lnTo>
                  <a:lnTo>
                    <a:pt x="783" y="414"/>
                  </a:lnTo>
                  <a:lnTo>
                    <a:pt x="778" y="436"/>
                  </a:lnTo>
                  <a:lnTo>
                    <a:pt x="776" y="462"/>
                  </a:lnTo>
                  <a:lnTo>
                    <a:pt x="771" y="469"/>
                  </a:lnTo>
                  <a:lnTo>
                    <a:pt x="771" y="485"/>
                  </a:lnTo>
                  <a:lnTo>
                    <a:pt x="764" y="504"/>
                  </a:lnTo>
                  <a:lnTo>
                    <a:pt x="748" y="519"/>
                  </a:lnTo>
                  <a:lnTo>
                    <a:pt x="722" y="540"/>
                  </a:lnTo>
                  <a:lnTo>
                    <a:pt x="707" y="549"/>
                  </a:lnTo>
                  <a:lnTo>
                    <a:pt x="693" y="556"/>
                  </a:lnTo>
                  <a:lnTo>
                    <a:pt x="670" y="568"/>
                  </a:lnTo>
                  <a:lnTo>
                    <a:pt x="655" y="575"/>
                  </a:lnTo>
                  <a:lnTo>
                    <a:pt x="644" y="578"/>
                  </a:lnTo>
                  <a:lnTo>
                    <a:pt x="634" y="590"/>
                  </a:lnTo>
                  <a:lnTo>
                    <a:pt x="625" y="625"/>
                  </a:lnTo>
                  <a:lnTo>
                    <a:pt x="622" y="656"/>
                  </a:lnTo>
                  <a:lnTo>
                    <a:pt x="625" y="691"/>
                  </a:lnTo>
                  <a:lnTo>
                    <a:pt x="622" y="713"/>
                  </a:lnTo>
                  <a:lnTo>
                    <a:pt x="622" y="720"/>
                  </a:lnTo>
                  <a:lnTo>
                    <a:pt x="629" y="732"/>
                  </a:lnTo>
                  <a:lnTo>
                    <a:pt x="648" y="741"/>
                  </a:lnTo>
                  <a:lnTo>
                    <a:pt x="665" y="748"/>
                  </a:lnTo>
                  <a:lnTo>
                    <a:pt x="677" y="762"/>
                  </a:lnTo>
                  <a:lnTo>
                    <a:pt x="679" y="770"/>
                  </a:lnTo>
                  <a:lnTo>
                    <a:pt x="679" y="777"/>
                  </a:lnTo>
                  <a:lnTo>
                    <a:pt x="684" y="777"/>
                  </a:lnTo>
                  <a:lnTo>
                    <a:pt x="684" y="796"/>
                  </a:lnTo>
                  <a:lnTo>
                    <a:pt x="672" y="812"/>
                  </a:lnTo>
                  <a:lnTo>
                    <a:pt x="655" y="848"/>
                  </a:lnTo>
                  <a:lnTo>
                    <a:pt x="655" y="869"/>
                  </a:lnTo>
                  <a:lnTo>
                    <a:pt x="663" y="867"/>
                  </a:lnTo>
                  <a:lnTo>
                    <a:pt x="691" y="855"/>
                  </a:lnTo>
                  <a:lnTo>
                    <a:pt x="712" y="855"/>
                  </a:lnTo>
                  <a:lnTo>
                    <a:pt x="729" y="859"/>
                  </a:lnTo>
                  <a:lnTo>
                    <a:pt x="736" y="867"/>
                  </a:lnTo>
                  <a:lnTo>
                    <a:pt x="750" y="869"/>
                  </a:lnTo>
                  <a:lnTo>
                    <a:pt x="764" y="869"/>
                  </a:lnTo>
                  <a:lnTo>
                    <a:pt x="771" y="867"/>
                  </a:lnTo>
                  <a:lnTo>
                    <a:pt x="783" y="855"/>
                  </a:lnTo>
                  <a:lnTo>
                    <a:pt x="783" y="841"/>
                  </a:lnTo>
                  <a:lnTo>
                    <a:pt x="783" y="838"/>
                  </a:lnTo>
                  <a:lnTo>
                    <a:pt x="776" y="826"/>
                  </a:lnTo>
                  <a:lnTo>
                    <a:pt x="769" y="824"/>
                  </a:lnTo>
                  <a:lnTo>
                    <a:pt x="757" y="812"/>
                  </a:lnTo>
                  <a:lnTo>
                    <a:pt x="755" y="803"/>
                  </a:lnTo>
                  <a:lnTo>
                    <a:pt x="755" y="791"/>
                  </a:lnTo>
                  <a:lnTo>
                    <a:pt x="757" y="788"/>
                  </a:lnTo>
                  <a:lnTo>
                    <a:pt x="771" y="781"/>
                  </a:lnTo>
                  <a:lnTo>
                    <a:pt x="776" y="774"/>
                  </a:lnTo>
                  <a:lnTo>
                    <a:pt x="776" y="760"/>
                  </a:lnTo>
                  <a:lnTo>
                    <a:pt x="776" y="746"/>
                  </a:lnTo>
                  <a:lnTo>
                    <a:pt x="776" y="739"/>
                  </a:lnTo>
                  <a:lnTo>
                    <a:pt x="783" y="734"/>
                  </a:lnTo>
                  <a:lnTo>
                    <a:pt x="797" y="732"/>
                  </a:lnTo>
                  <a:lnTo>
                    <a:pt x="807" y="739"/>
                  </a:lnTo>
                  <a:lnTo>
                    <a:pt x="826" y="746"/>
                  </a:lnTo>
                  <a:lnTo>
                    <a:pt x="847" y="741"/>
                  </a:lnTo>
                  <a:lnTo>
                    <a:pt x="854" y="739"/>
                  </a:lnTo>
                  <a:lnTo>
                    <a:pt x="861" y="732"/>
                  </a:lnTo>
                  <a:lnTo>
                    <a:pt x="868" y="717"/>
                  </a:lnTo>
                  <a:lnTo>
                    <a:pt x="868" y="696"/>
                  </a:lnTo>
                  <a:lnTo>
                    <a:pt x="871" y="677"/>
                  </a:lnTo>
                  <a:lnTo>
                    <a:pt x="875" y="656"/>
                  </a:lnTo>
                  <a:lnTo>
                    <a:pt x="878" y="642"/>
                  </a:lnTo>
                  <a:lnTo>
                    <a:pt x="878" y="632"/>
                  </a:lnTo>
                  <a:lnTo>
                    <a:pt x="875" y="618"/>
                  </a:lnTo>
                  <a:lnTo>
                    <a:pt x="864" y="611"/>
                  </a:lnTo>
                  <a:lnTo>
                    <a:pt x="861" y="606"/>
                  </a:lnTo>
                  <a:lnTo>
                    <a:pt x="857" y="597"/>
                  </a:lnTo>
                  <a:lnTo>
                    <a:pt x="857" y="590"/>
                  </a:lnTo>
                  <a:lnTo>
                    <a:pt x="857" y="575"/>
                  </a:lnTo>
                  <a:lnTo>
                    <a:pt x="857" y="561"/>
                  </a:lnTo>
                  <a:lnTo>
                    <a:pt x="861" y="554"/>
                  </a:lnTo>
                  <a:lnTo>
                    <a:pt x="857" y="535"/>
                  </a:lnTo>
                  <a:lnTo>
                    <a:pt x="854" y="533"/>
                  </a:lnTo>
                  <a:lnTo>
                    <a:pt x="842" y="526"/>
                  </a:lnTo>
                  <a:lnTo>
                    <a:pt x="840" y="514"/>
                  </a:lnTo>
                  <a:lnTo>
                    <a:pt x="842" y="497"/>
                  </a:lnTo>
                  <a:lnTo>
                    <a:pt x="849" y="490"/>
                  </a:lnTo>
                  <a:lnTo>
                    <a:pt x="854" y="483"/>
                  </a:lnTo>
                  <a:lnTo>
                    <a:pt x="847" y="469"/>
                  </a:lnTo>
                  <a:lnTo>
                    <a:pt x="849" y="464"/>
                  </a:lnTo>
                  <a:lnTo>
                    <a:pt x="854" y="462"/>
                  </a:lnTo>
                  <a:lnTo>
                    <a:pt x="864" y="462"/>
                  </a:lnTo>
                  <a:lnTo>
                    <a:pt x="868" y="464"/>
                  </a:lnTo>
                  <a:lnTo>
                    <a:pt x="871" y="464"/>
                  </a:lnTo>
                  <a:lnTo>
                    <a:pt x="875" y="462"/>
                  </a:lnTo>
                  <a:lnTo>
                    <a:pt x="885" y="462"/>
                  </a:lnTo>
                  <a:lnTo>
                    <a:pt x="890" y="464"/>
                  </a:lnTo>
                  <a:lnTo>
                    <a:pt x="899" y="462"/>
                  </a:lnTo>
                  <a:lnTo>
                    <a:pt x="904" y="464"/>
                  </a:lnTo>
                  <a:lnTo>
                    <a:pt x="906" y="469"/>
                  </a:lnTo>
                  <a:lnTo>
                    <a:pt x="918" y="471"/>
                  </a:lnTo>
                  <a:lnTo>
                    <a:pt x="920" y="471"/>
                  </a:lnTo>
                  <a:lnTo>
                    <a:pt x="927" y="469"/>
                  </a:lnTo>
                  <a:lnTo>
                    <a:pt x="932" y="471"/>
                  </a:lnTo>
                  <a:lnTo>
                    <a:pt x="939" y="471"/>
                  </a:lnTo>
                  <a:lnTo>
                    <a:pt x="942" y="469"/>
                  </a:lnTo>
                  <a:lnTo>
                    <a:pt x="946" y="464"/>
                  </a:lnTo>
                  <a:lnTo>
                    <a:pt x="949" y="462"/>
                  </a:lnTo>
                  <a:lnTo>
                    <a:pt x="956" y="462"/>
                  </a:lnTo>
                  <a:lnTo>
                    <a:pt x="963" y="457"/>
                  </a:lnTo>
                  <a:lnTo>
                    <a:pt x="963" y="455"/>
                  </a:lnTo>
                  <a:lnTo>
                    <a:pt x="968" y="455"/>
                  </a:lnTo>
                  <a:lnTo>
                    <a:pt x="970" y="455"/>
                  </a:lnTo>
                  <a:lnTo>
                    <a:pt x="977" y="450"/>
                  </a:lnTo>
                  <a:lnTo>
                    <a:pt x="984" y="450"/>
                  </a:lnTo>
                  <a:lnTo>
                    <a:pt x="984" y="440"/>
                  </a:lnTo>
                  <a:lnTo>
                    <a:pt x="989" y="436"/>
                  </a:lnTo>
                  <a:lnTo>
                    <a:pt x="996" y="433"/>
                  </a:lnTo>
                  <a:lnTo>
                    <a:pt x="998" y="433"/>
                  </a:lnTo>
                  <a:lnTo>
                    <a:pt x="1003" y="433"/>
                  </a:lnTo>
                  <a:lnTo>
                    <a:pt x="1010" y="440"/>
                  </a:lnTo>
                  <a:lnTo>
                    <a:pt x="1013" y="440"/>
                  </a:lnTo>
                  <a:lnTo>
                    <a:pt x="1020" y="436"/>
                  </a:lnTo>
                  <a:lnTo>
                    <a:pt x="1024" y="433"/>
                  </a:lnTo>
                  <a:lnTo>
                    <a:pt x="1032" y="433"/>
                  </a:lnTo>
                  <a:lnTo>
                    <a:pt x="1034" y="426"/>
                  </a:lnTo>
                  <a:lnTo>
                    <a:pt x="1046" y="422"/>
                  </a:lnTo>
                  <a:lnTo>
                    <a:pt x="1048" y="422"/>
                  </a:lnTo>
                  <a:lnTo>
                    <a:pt x="1053" y="414"/>
                  </a:lnTo>
                  <a:lnTo>
                    <a:pt x="1055" y="405"/>
                  </a:lnTo>
                  <a:lnTo>
                    <a:pt x="1055" y="398"/>
                  </a:lnTo>
                  <a:lnTo>
                    <a:pt x="1048" y="391"/>
                  </a:lnTo>
                  <a:lnTo>
                    <a:pt x="1039" y="384"/>
                  </a:lnTo>
                  <a:lnTo>
                    <a:pt x="1020" y="384"/>
                  </a:lnTo>
                  <a:lnTo>
                    <a:pt x="1013" y="379"/>
                  </a:lnTo>
                  <a:lnTo>
                    <a:pt x="1006" y="372"/>
                  </a:lnTo>
                  <a:lnTo>
                    <a:pt x="998" y="355"/>
                  </a:lnTo>
                  <a:lnTo>
                    <a:pt x="998" y="348"/>
                  </a:lnTo>
                  <a:lnTo>
                    <a:pt x="998" y="334"/>
                  </a:lnTo>
                  <a:lnTo>
                    <a:pt x="1003" y="327"/>
                  </a:lnTo>
                  <a:lnTo>
                    <a:pt x="1017" y="322"/>
                  </a:lnTo>
                  <a:lnTo>
                    <a:pt x="1032" y="315"/>
                  </a:lnTo>
                  <a:lnTo>
                    <a:pt x="1039" y="308"/>
                  </a:lnTo>
                  <a:lnTo>
                    <a:pt x="1039" y="291"/>
                  </a:lnTo>
                  <a:lnTo>
                    <a:pt x="1027" y="265"/>
                  </a:lnTo>
                  <a:lnTo>
                    <a:pt x="1024" y="249"/>
                  </a:lnTo>
                  <a:lnTo>
                    <a:pt x="1013" y="230"/>
                  </a:lnTo>
                  <a:lnTo>
                    <a:pt x="1010" y="223"/>
                  </a:lnTo>
                  <a:lnTo>
                    <a:pt x="1006" y="223"/>
                  </a:lnTo>
                  <a:lnTo>
                    <a:pt x="998" y="223"/>
                  </a:lnTo>
                  <a:lnTo>
                    <a:pt x="996" y="220"/>
                  </a:lnTo>
                  <a:lnTo>
                    <a:pt x="989" y="223"/>
                  </a:lnTo>
                  <a:lnTo>
                    <a:pt x="977" y="220"/>
                  </a:lnTo>
                  <a:lnTo>
                    <a:pt x="975" y="216"/>
                  </a:lnTo>
                  <a:lnTo>
                    <a:pt x="975" y="208"/>
                  </a:lnTo>
                  <a:lnTo>
                    <a:pt x="968" y="201"/>
                  </a:lnTo>
                  <a:lnTo>
                    <a:pt x="961" y="201"/>
                  </a:lnTo>
                  <a:lnTo>
                    <a:pt x="953" y="201"/>
                  </a:lnTo>
                  <a:lnTo>
                    <a:pt x="946" y="201"/>
                  </a:lnTo>
                  <a:lnTo>
                    <a:pt x="935" y="199"/>
                  </a:lnTo>
                  <a:lnTo>
                    <a:pt x="918" y="201"/>
                  </a:lnTo>
                  <a:lnTo>
                    <a:pt x="911" y="199"/>
                  </a:lnTo>
                  <a:lnTo>
                    <a:pt x="897" y="194"/>
                  </a:lnTo>
                  <a:lnTo>
                    <a:pt x="885" y="187"/>
                  </a:lnTo>
                  <a:lnTo>
                    <a:pt x="878" y="185"/>
                  </a:lnTo>
                  <a:lnTo>
                    <a:pt x="871" y="180"/>
                  </a:lnTo>
                  <a:lnTo>
                    <a:pt x="854" y="178"/>
                  </a:lnTo>
                  <a:lnTo>
                    <a:pt x="842" y="180"/>
                  </a:lnTo>
                  <a:lnTo>
                    <a:pt x="835" y="178"/>
                  </a:lnTo>
                  <a:lnTo>
                    <a:pt x="833" y="173"/>
                  </a:lnTo>
                  <a:lnTo>
                    <a:pt x="828" y="171"/>
                  </a:lnTo>
                  <a:lnTo>
                    <a:pt x="828" y="166"/>
                  </a:lnTo>
                  <a:lnTo>
                    <a:pt x="819" y="163"/>
                  </a:lnTo>
                  <a:lnTo>
                    <a:pt x="819" y="163"/>
                  </a:lnTo>
                  <a:close/>
                </a:path>
              </a:pathLst>
            </a:custGeom>
            <a:solidFill>
              <a:schemeClr val="bg2"/>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1" name="Freeform 71"/>
            <p:cNvSpPr>
              <a:spLocks/>
            </p:cNvSpPr>
            <p:nvPr/>
          </p:nvSpPr>
          <p:spPr bwMode="auto">
            <a:xfrm>
              <a:off x="2942" y="2112"/>
              <a:ext cx="657" cy="674"/>
            </a:xfrm>
            <a:custGeom>
              <a:avLst/>
              <a:gdLst>
                <a:gd name="T0" fmla="*/ 7 w 657"/>
                <a:gd name="T1" fmla="*/ 191 h 674"/>
                <a:gd name="T2" fmla="*/ 7 w 657"/>
                <a:gd name="T3" fmla="*/ 113 h 674"/>
                <a:gd name="T4" fmla="*/ 163 w 657"/>
                <a:gd name="T5" fmla="*/ 113 h 674"/>
                <a:gd name="T6" fmla="*/ 172 w 657"/>
                <a:gd name="T7" fmla="*/ 120 h 674"/>
                <a:gd name="T8" fmla="*/ 269 w 657"/>
                <a:gd name="T9" fmla="*/ 191 h 674"/>
                <a:gd name="T10" fmla="*/ 305 w 657"/>
                <a:gd name="T11" fmla="*/ 220 h 674"/>
                <a:gd name="T12" fmla="*/ 314 w 657"/>
                <a:gd name="T13" fmla="*/ 206 h 674"/>
                <a:gd name="T14" fmla="*/ 326 w 657"/>
                <a:gd name="T15" fmla="*/ 191 h 674"/>
                <a:gd name="T16" fmla="*/ 421 w 657"/>
                <a:gd name="T17" fmla="*/ 56 h 674"/>
                <a:gd name="T18" fmla="*/ 425 w 657"/>
                <a:gd name="T19" fmla="*/ 54 h 674"/>
                <a:gd name="T20" fmla="*/ 428 w 657"/>
                <a:gd name="T21" fmla="*/ 54 h 674"/>
                <a:gd name="T22" fmla="*/ 439 w 657"/>
                <a:gd name="T23" fmla="*/ 47 h 674"/>
                <a:gd name="T24" fmla="*/ 461 w 657"/>
                <a:gd name="T25" fmla="*/ 42 h 674"/>
                <a:gd name="T26" fmla="*/ 473 w 657"/>
                <a:gd name="T27" fmla="*/ 47 h 674"/>
                <a:gd name="T28" fmla="*/ 482 w 657"/>
                <a:gd name="T29" fmla="*/ 42 h 674"/>
                <a:gd name="T30" fmla="*/ 496 w 657"/>
                <a:gd name="T31" fmla="*/ 49 h 674"/>
                <a:gd name="T32" fmla="*/ 503 w 657"/>
                <a:gd name="T33" fmla="*/ 49 h 674"/>
                <a:gd name="T34" fmla="*/ 560 w 657"/>
                <a:gd name="T35" fmla="*/ 0 h 674"/>
                <a:gd name="T36" fmla="*/ 617 w 657"/>
                <a:gd name="T37" fmla="*/ 14 h 674"/>
                <a:gd name="T38" fmla="*/ 650 w 657"/>
                <a:gd name="T39" fmla="*/ 61 h 674"/>
                <a:gd name="T40" fmla="*/ 657 w 657"/>
                <a:gd name="T41" fmla="*/ 71 h 674"/>
                <a:gd name="T42" fmla="*/ 615 w 657"/>
                <a:gd name="T43" fmla="*/ 90 h 674"/>
                <a:gd name="T44" fmla="*/ 567 w 657"/>
                <a:gd name="T45" fmla="*/ 189 h 674"/>
                <a:gd name="T46" fmla="*/ 558 w 657"/>
                <a:gd name="T47" fmla="*/ 210 h 674"/>
                <a:gd name="T48" fmla="*/ 560 w 657"/>
                <a:gd name="T49" fmla="*/ 352 h 674"/>
                <a:gd name="T50" fmla="*/ 565 w 657"/>
                <a:gd name="T51" fmla="*/ 397 h 674"/>
                <a:gd name="T52" fmla="*/ 560 w 657"/>
                <a:gd name="T53" fmla="*/ 412 h 674"/>
                <a:gd name="T54" fmla="*/ 544 w 657"/>
                <a:gd name="T55" fmla="*/ 447 h 674"/>
                <a:gd name="T56" fmla="*/ 525 w 657"/>
                <a:gd name="T57" fmla="*/ 480 h 674"/>
                <a:gd name="T58" fmla="*/ 501 w 657"/>
                <a:gd name="T59" fmla="*/ 530 h 674"/>
                <a:gd name="T60" fmla="*/ 494 w 657"/>
                <a:gd name="T61" fmla="*/ 537 h 674"/>
                <a:gd name="T62" fmla="*/ 494 w 657"/>
                <a:gd name="T63" fmla="*/ 539 h 674"/>
                <a:gd name="T64" fmla="*/ 482 w 657"/>
                <a:gd name="T65" fmla="*/ 554 h 674"/>
                <a:gd name="T66" fmla="*/ 482 w 657"/>
                <a:gd name="T67" fmla="*/ 554 h 674"/>
                <a:gd name="T68" fmla="*/ 458 w 657"/>
                <a:gd name="T69" fmla="*/ 580 h 674"/>
                <a:gd name="T70" fmla="*/ 439 w 657"/>
                <a:gd name="T71" fmla="*/ 596 h 674"/>
                <a:gd name="T72" fmla="*/ 421 w 657"/>
                <a:gd name="T73" fmla="*/ 610 h 674"/>
                <a:gd name="T74" fmla="*/ 406 w 657"/>
                <a:gd name="T75" fmla="*/ 625 h 674"/>
                <a:gd name="T76" fmla="*/ 390 w 657"/>
                <a:gd name="T77" fmla="*/ 637 h 674"/>
                <a:gd name="T78" fmla="*/ 369 w 657"/>
                <a:gd name="T79" fmla="*/ 644 h 674"/>
                <a:gd name="T80" fmla="*/ 340 w 657"/>
                <a:gd name="T81" fmla="*/ 651 h 674"/>
                <a:gd name="T82" fmla="*/ 298 w 657"/>
                <a:gd name="T83" fmla="*/ 658 h 674"/>
                <a:gd name="T84" fmla="*/ 264 w 657"/>
                <a:gd name="T85" fmla="*/ 660 h 674"/>
                <a:gd name="T86" fmla="*/ 234 w 657"/>
                <a:gd name="T87" fmla="*/ 667 h 674"/>
                <a:gd name="T88" fmla="*/ 212 w 657"/>
                <a:gd name="T89" fmla="*/ 667 h 674"/>
                <a:gd name="T90" fmla="*/ 191 w 657"/>
                <a:gd name="T91" fmla="*/ 667 h 674"/>
                <a:gd name="T92" fmla="*/ 170 w 657"/>
                <a:gd name="T93" fmla="*/ 672 h 674"/>
                <a:gd name="T94" fmla="*/ 144 w 657"/>
                <a:gd name="T95" fmla="*/ 672 h 674"/>
                <a:gd name="T96" fmla="*/ 141 w 657"/>
                <a:gd name="T97" fmla="*/ 672 h 674"/>
                <a:gd name="T98" fmla="*/ 35 w 657"/>
                <a:gd name="T99" fmla="*/ 674 h 674"/>
                <a:gd name="T100" fmla="*/ 0 w 657"/>
                <a:gd name="T101" fmla="*/ 674 h 674"/>
                <a:gd name="T102" fmla="*/ 2 w 657"/>
                <a:gd name="T103" fmla="*/ 305 h 674"/>
                <a:gd name="T104" fmla="*/ 7 w 657"/>
                <a:gd name="T105" fmla="*/ 191 h 674"/>
                <a:gd name="T106" fmla="*/ 7 w 657"/>
                <a:gd name="T107" fmla="*/ 19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74">
                  <a:moveTo>
                    <a:pt x="7" y="191"/>
                  </a:moveTo>
                  <a:lnTo>
                    <a:pt x="7" y="113"/>
                  </a:lnTo>
                  <a:lnTo>
                    <a:pt x="163" y="113"/>
                  </a:lnTo>
                  <a:lnTo>
                    <a:pt x="172" y="120"/>
                  </a:lnTo>
                  <a:lnTo>
                    <a:pt x="269" y="191"/>
                  </a:lnTo>
                  <a:lnTo>
                    <a:pt x="305" y="220"/>
                  </a:lnTo>
                  <a:lnTo>
                    <a:pt x="314" y="206"/>
                  </a:lnTo>
                  <a:lnTo>
                    <a:pt x="326" y="191"/>
                  </a:lnTo>
                  <a:lnTo>
                    <a:pt x="421" y="56"/>
                  </a:lnTo>
                  <a:lnTo>
                    <a:pt x="425" y="54"/>
                  </a:lnTo>
                  <a:lnTo>
                    <a:pt x="428" y="54"/>
                  </a:lnTo>
                  <a:lnTo>
                    <a:pt x="439" y="47"/>
                  </a:lnTo>
                  <a:lnTo>
                    <a:pt x="461" y="42"/>
                  </a:lnTo>
                  <a:lnTo>
                    <a:pt x="473" y="47"/>
                  </a:lnTo>
                  <a:lnTo>
                    <a:pt x="482" y="42"/>
                  </a:lnTo>
                  <a:lnTo>
                    <a:pt x="496" y="49"/>
                  </a:lnTo>
                  <a:lnTo>
                    <a:pt x="503" y="49"/>
                  </a:lnTo>
                  <a:lnTo>
                    <a:pt x="560" y="0"/>
                  </a:lnTo>
                  <a:lnTo>
                    <a:pt x="617" y="14"/>
                  </a:lnTo>
                  <a:lnTo>
                    <a:pt x="650" y="61"/>
                  </a:lnTo>
                  <a:lnTo>
                    <a:pt x="657" y="71"/>
                  </a:lnTo>
                  <a:lnTo>
                    <a:pt x="615" y="90"/>
                  </a:lnTo>
                  <a:lnTo>
                    <a:pt x="567" y="189"/>
                  </a:lnTo>
                  <a:lnTo>
                    <a:pt x="558" y="210"/>
                  </a:lnTo>
                  <a:lnTo>
                    <a:pt x="560" y="352"/>
                  </a:lnTo>
                  <a:lnTo>
                    <a:pt x="565" y="397"/>
                  </a:lnTo>
                  <a:lnTo>
                    <a:pt x="560" y="412"/>
                  </a:lnTo>
                  <a:lnTo>
                    <a:pt x="544" y="447"/>
                  </a:lnTo>
                  <a:lnTo>
                    <a:pt x="525" y="480"/>
                  </a:lnTo>
                  <a:lnTo>
                    <a:pt x="501" y="530"/>
                  </a:lnTo>
                  <a:lnTo>
                    <a:pt x="494" y="537"/>
                  </a:lnTo>
                  <a:lnTo>
                    <a:pt x="494" y="539"/>
                  </a:lnTo>
                  <a:lnTo>
                    <a:pt x="482" y="554"/>
                  </a:lnTo>
                  <a:lnTo>
                    <a:pt x="482" y="554"/>
                  </a:lnTo>
                  <a:lnTo>
                    <a:pt x="458" y="580"/>
                  </a:lnTo>
                  <a:lnTo>
                    <a:pt x="439" y="596"/>
                  </a:lnTo>
                  <a:lnTo>
                    <a:pt x="421" y="610"/>
                  </a:lnTo>
                  <a:lnTo>
                    <a:pt x="406" y="625"/>
                  </a:lnTo>
                  <a:lnTo>
                    <a:pt x="390" y="637"/>
                  </a:lnTo>
                  <a:lnTo>
                    <a:pt x="369" y="644"/>
                  </a:lnTo>
                  <a:lnTo>
                    <a:pt x="340" y="651"/>
                  </a:lnTo>
                  <a:lnTo>
                    <a:pt x="298" y="658"/>
                  </a:lnTo>
                  <a:lnTo>
                    <a:pt x="264" y="660"/>
                  </a:lnTo>
                  <a:lnTo>
                    <a:pt x="234" y="667"/>
                  </a:lnTo>
                  <a:lnTo>
                    <a:pt x="212" y="667"/>
                  </a:lnTo>
                  <a:lnTo>
                    <a:pt x="191" y="667"/>
                  </a:lnTo>
                  <a:lnTo>
                    <a:pt x="170" y="672"/>
                  </a:lnTo>
                  <a:lnTo>
                    <a:pt x="144" y="672"/>
                  </a:lnTo>
                  <a:lnTo>
                    <a:pt x="141" y="672"/>
                  </a:lnTo>
                  <a:lnTo>
                    <a:pt x="35" y="674"/>
                  </a:lnTo>
                  <a:lnTo>
                    <a:pt x="0" y="674"/>
                  </a:lnTo>
                  <a:lnTo>
                    <a:pt x="2" y="305"/>
                  </a:lnTo>
                  <a:lnTo>
                    <a:pt x="7" y="191"/>
                  </a:lnTo>
                  <a:lnTo>
                    <a:pt x="7" y="191"/>
                  </a:lnTo>
                  <a:close/>
                </a:path>
              </a:pathLst>
            </a:custGeom>
            <a:solidFill>
              <a:schemeClr val="bg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2" name="Freeform 72"/>
            <p:cNvSpPr>
              <a:spLocks/>
            </p:cNvSpPr>
            <p:nvPr/>
          </p:nvSpPr>
          <p:spPr bwMode="auto">
            <a:xfrm>
              <a:off x="3048" y="2133"/>
              <a:ext cx="1859" cy="1129"/>
            </a:xfrm>
            <a:custGeom>
              <a:avLst/>
              <a:gdLst>
                <a:gd name="T0" fmla="*/ 911 w 1859"/>
                <a:gd name="T1" fmla="*/ 1091 h 1129"/>
                <a:gd name="T2" fmla="*/ 764 w 1859"/>
                <a:gd name="T3" fmla="*/ 1042 h 1129"/>
                <a:gd name="T4" fmla="*/ 558 w 1859"/>
                <a:gd name="T5" fmla="*/ 964 h 1129"/>
                <a:gd name="T6" fmla="*/ 345 w 1859"/>
                <a:gd name="T7" fmla="*/ 937 h 1129"/>
                <a:gd name="T8" fmla="*/ 24 w 1859"/>
                <a:gd name="T9" fmla="*/ 1051 h 1129"/>
                <a:gd name="T10" fmla="*/ 28 w 1859"/>
                <a:gd name="T11" fmla="*/ 956 h 1129"/>
                <a:gd name="T12" fmla="*/ 28 w 1859"/>
                <a:gd name="T13" fmla="*/ 814 h 1129"/>
                <a:gd name="T14" fmla="*/ 17 w 1859"/>
                <a:gd name="T15" fmla="*/ 710 h 1129"/>
                <a:gd name="T16" fmla="*/ 263 w 1859"/>
                <a:gd name="T17" fmla="*/ 623 h 1129"/>
                <a:gd name="T18" fmla="*/ 438 w 1859"/>
                <a:gd name="T19" fmla="*/ 426 h 1129"/>
                <a:gd name="T20" fmla="*/ 575 w 1859"/>
                <a:gd name="T21" fmla="*/ 76 h 1129"/>
                <a:gd name="T22" fmla="*/ 629 w 1859"/>
                <a:gd name="T23" fmla="*/ 69 h 1129"/>
                <a:gd name="T24" fmla="*/ 672 w 1859"/>
                <a:gd name="T25" fmla="*/ 7 h 1129"/>
                <a:gd name="T26" fmla="*/ 736 w 1859"/>
                <a:gd name="T27" fmla="*/ 54 h 1129"/>
                <a:gd name="T28" fmla="*/ 778 w 1859"/>
                <a:gd name="T29" fmla="*/ 90 h 1129"/>
                <a:gd name="T30" fmla="*/ 807 w 1859"/>
                <a:gd name="T31" fmla="*/ 161 h 1129"/>
                <a:gd name="T32" fmla="*/ 823 w 1859"/>
                <a:gd name="T33" fmla="*/ 246 h 1129"/>
                <a:gd name="T34" fmla="*/ 885 w 1859"/>
                <a:gd name="T35" fmla="*/ 196 h 1129"/>
                <a:gd name="T36" fmla="*/ 911 w 1859"/>
                <a:gd name="T37" fmla="*/ 147 h 1129"/>
                <a:gd name="T38" fmla="*/ 977 w 1859"/>
                <a:gd name="T39" fmla="*/ 156 h 1129"/>
                <a:gd name="T40" fmla="*/ 1038 w 1859"/>
                <a:gd name="T41" fmla="*/ 196 h 1129"/>
                <a:gd name="T42" fmla="*/ 1074 w 1859"/>
                <a:gd name="T43" fmla="*/ 249 h 1129"/>
                <a:gd name="T44" fmla="*/ 1119 w 1859"/>
                <a:gd name="T45" fmla="*/ 263 h 1129"/>
                <a:gd name="T46" fmla="*/ 1154 w 1859"/>
                <a:gd name="T47" fmla="*/ 211 h 1129"/>
                <a:gd name="T48" fmla="*/ 1187 w 1859"/>
                <a:gd name="T49" fmla="*/ 154 h 1129"/>
                <a:gd name="T50" fmla="*/ 1216 w 1859"/>
                <a:gd name="T51" fmla="*/ 149 h 1129"/>
                <a:gd name="T52" fmla="*/ 1265 w 1859"/>
                <a:gd name="T53" fmla="*/ 163 h 1129"/>
                <a:gd name="T54" fmla="*/ 1268 w 1859"/>
                <a:gd name="T55" fmla="*/ 213 h 1129"/>
                <a:gd name="T56" fmla="*/ 1282 w 1859"/>
                <a:gd name="T57" fmla="*/ 246 h 1129"/>
                <a:gd name="T58" fmla="*/ 1336 w 1859"/>
                <a:gd name="T59" fmla="*/ 260 h 1129"/>
                <a:gd name="T60" fmla="*/ 1393 w 1859"/>
                <a:gd name="T61" fmla="*/ 268 h 1129"/>
                <a:gd name="T62" fmla="*/ 1433 w 1859"/>
                <a:gd name="T63" fmla="*/ 263 h 1129"/>
                <a:gd name="T64" fmla="*/ 1471 w 1859"/>
                <a:gd name="T65" fmla="*/ 268 h 1129"/>
                <a:gd name="T66" fmla="*/ 1471 w 1859"/>
                <a:gd name="T67" fmla="*/ 320 h 1129"/>
                <a:gd name="T68" fmla="*/ 1443 w 1859"/>
                <a:gd name="T69" fmla="*/ 369 h 1129"/>
                <a:gd name="T70" fmla="*/ 1398 w 1859"/>
                <a:gd name="T71" fmla="*/ 384 h 1129"/>
                <a:gd name="T72" fmla="*/ 1377 w 1859"/>
                <a:gd name="T73" fmla="*/ 426 h 1129"/>
                <a:gd name="T74" fmla="*/ 1355 w 1859"/>
                <a:gd name="T75" fmla="*/ 459 h 1129"/>
                <a:gd name="T76" fmla="*/ 1384 w 1859"/>
                <a:gd name="T77" fmla="*/ 509 h 1129"/>
                <a:gd name="T78" fmla="*/ 1407 w 1859"/>
                <a:gd name="T79" fmla="*/ 552 h 1129"/>
                <a:gd name="T80" fmla="*/ 1412 w 1859"/>
                <a:gd name="T81" fmla="*/ 589 h 1129"/>
                <a:gd name="T82" fmla="*/ 1441 w 1859"/>
                <a:gd name="T83" fmla="*/ 616 h 1129"/>
                <a:gd name="T84" fmla="*/ 1471 w 1859"/>
                <a:gd name="T85" fmla="*/ 630 h 1129"/>
                <a:gd name="T86" fmla="*/ 1497 w 1859"/>
                <a:gd name="T87" fmla="*/ 653 h 1129"/>
                <a:gd name="T88" fmla="*/ 1533 w 1859"/>
                <a:gd name="T89" fmla="*/ 660 h 1129"/>
                <a:gd name="T90" fmla="*/ 1606 w 1859"/>
                <a:gd name="T91" fmla="*/ 651 h 1129"/>
                <a:gd name="T92" fmla="*/ 1670 w 1859"/>
                <a:gd name="T93" fmla="*/ 637 h 1129"/>
                <a:gd name="T94" fmla="*/ 1731 w 1859"/>
                <a:gd name="T95" fmla="*/ 660 h 1129"/>
                <a:gd name="T96" fmla="*/ 1798 w 1859"/>
                <a:gd name="T97" fmla="*/ 687 h 1129"/>
                <a:gd name="T98" fmla="*/ 1845 w 1859"/>
                <a:gd name="T99" fmla="*/ 696 h 1129"/>
                <a:gd name="T100" fmla="*/ 1857 w 1859"/>
                <a:gd name="T101" fmla="*/ 760 h 1129"/>
                <a:gd name="T102" fmla="*/ 1791 w 1859"/>
                <a:gd name="T103" fmla="*/ 758 h 1129"/>
                <a:gd name="T104" fmla="*/ 1724 w 1859"/>
                <a:gd name="T105" fmla="*/ 743 h 1129"/>
                <a:gd name="T106" fmla="*/ 1670 w 1859"/>
                <a:gd name="T107" fmla="*/ 750 h 1129"/>
                <a:gd name="T108" fmla="*/ 1663 w 1859"/>
                <a:gd name="T109" fmla="*/ 810 h 1129"/>
                <a:gd name="T110" fmla="*/ 1705 w 1859"/>
                <a:gd name="T111" fmla="*/ 838 h 1129"/>
                <a:gd name="T112" fmla="*/ 1705 w 1859"/>
                <a:gd name="T113" fmla="*/ 914 h 1129"/>
                <a:gd name="T114" fmla="*/ 1663 w 1859"/>
                <a:gd name="T115" fmla="*/ 973 h 1129"/>
                <a:gd name="T116" fmla="*/ 1549 w 1859"/>
                <a:gd name="T117" fmla="*/ 1027 h 1129"/>
                <a:gd name="T118" fmla="*/ 1462 w 1859"/>
                <a:gd name="T119" fmla="*/ 916 h 1129"/>
                <a:gd name="T120" fmla="*/ 1098 w 1859"/>
                <a:gd name="T121" fmla="*/ 859 h 1129"/>
                <a:gd name="T122" fmla="*/ 989 w 1859"/>
                <a:gd name="T123" fmla="*/ 1006 h 1129"/>
                <a:gd name="T124" fmla="*/ 1019 w 1859"/>
                <a:gd name="T125" fmla="*/ 1122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9" h="1129">
                  <a:moveTo>
                    <a:pt x="1019" y="1122"/>
                  </a:moveTo>
                  <a:lnTo>
                    <a:pt x="1019" y="1127"/>
                  </a:lnTo>
                  <a:lnTo>
                    <a:pt x="1017" y="1129"/>
                  </a:lnTo>
                  <a:lnTo>
                    <a:pt x="1003" y="1127"/>
                  </a:lnTo>
                  <a:lnTo>
                    <a:pt x="996" y="1127"/>
                  </a:lnTo>
                  <a:lnTo>
                    <a:pt x="989" y="1122"/>
                  </a:lnTo>
                  <a:lnTo>
                    <a:pt x="975" y="1115"/>
                  </a:lnTo>
                  <a:lnTo>
                    <a:pt x="963" y="1113"/>
                  </a:lnTo>
                  <a:lnTo>
                    <a:pt x="946" y="1106"/>
                  </a:lnTo>
                  <a:lnTo>
                    <a:pt x="927" y="1094"/>
                  </a:lnTo>
                  <a:lnTo>
                    <a:pt x="911" y="1091"/>
                  </a:lnTo>
                  <a:lnTo>
                    <a:pt x="885" y="1084"/>
                  </a:lnTo>
                  <a:lnTo>
                    <a:pt x="868" y="1072"/>
                  </a:lnTo>
                  <a:lnTo>
                    <a:pt x="863" y="1070"/>
                  </a:lnTo>
                  <a:lnTo>
                    <a:pt x="861" y="1070"/>
                  </a:lnTo>
                  <a:lnTo>
                    <a:pt x="856" y="1070"/>
                  </a:lnTo>
                  <a:lnTo>
                    <a:pt x="847" y="1065"/>
                  </a:lnTo>
                  <a:lnTo>
                    <a:pt x="830" y="1063"/>
                  </a:lnTo>
                  <a:lnTo>
                    <a:pt x="814" y="1063"/>
                  </a:lnTo>
                  <a:lnTo>
                    <a:pt x="802" y="1058"/>
                  </a:lnTo>
                  <a:lnTo>
                    <a:pt x="785" y="1051"/>
                  </a:lnTo>
                  <a:lnTo>
                    <a:pt x="764" y="1042"/>
                  </a:lnTo>
                  <a:lnTo>
                    <a:pt x="731" y="1020"/>
                  </a:lnTo>
                  <a:lnTo>
                    <a:pt x="717" y="1008"/>
                  </a:lnTo>
                  <a:lnTo>
                    <a:pt x="688" y="999"/>
                  </a:lnTo>
                  <a:lnTo>
                    <a:pt x="672" y="987"/>
                  </a:lnTo>
                  <a:lnTo>
                    <a:pt x="650" y="980"/>
                  </a:lnTo>
                  <a:lnTo>
                    <a:pt x="646" y="978"/>
                  </a:lnTo>
                  <a:lnTo>
                    <a:pt x="624" y="978"/>
                  </a:lnTo>
                  <a:lnTo>
                    <a:pt x="608" y="973"/>
                  </a:lnTo>
                  <a:lnTo>
                    <a:pt x="587" y="971"/>
                  </a:lnTo>
                  <a:lnTo>
                    <a:pt x="572" y="966"/>
                  </a:lnTo>
                  <a:lnTo>
                    <a:pt x="558" y="964"/>
                  </a:lnTo>
                  <a:lnTo>
                    <a:pt x="530" y="959"/>
                  </a:lnTo>
                  <a:lnTo>
                    <a:pt x="516" y="959"/>
                  </a:lnTo>
                  <a:lnTo>
                    <a:pt x="516" y="956"/>
                  </a:lnTo>
                  <a:lnTo>
                    <a:pt x="504" y="956"/>
                  </a:lnTo>
                  <a:lnTo>
                    <a:pt x="480" y="949"/>
                  </a:lnTo>
                  <a:lnTo>
                    <a:pt x="447" y="942"/>
                  </a:lnTo>
                  <a:lnTo>
                    <a:pt x="423" y="937"/>
                  </a:lnTo>
                  <a:lnTo>
                    <a:pt x="395" y="935"/>
                  </a:lnTo>
                  <a:lnTo>
                    <a:pt x="360" y="935"/>
                  </a:lnTo>
                  <a:lnTo>
                    <a:pt x="355" y="937"/>
                  </a:lnTo>
                  <a:lnTo>
                    <a:pt x="345" y="937"/>
                  </a:lnTo>
                  <a:lnTo>
                    <a:pt x="326" y="937"/>
                  </a:lnTo>
                  <a:lnTo>
                    <a:pt x="319" y="937"/>
                  </a:lnTo>
                  <a:lnTo>
                    <a:pt x="258" y="949"/>
                  </a:lnTo>
                  <a:lnTo>
                    <a:pt x="220" y="956"/>
                  </a:lnTo>
                  <a:lnTo>
                    <a:pt x="180" y="973"/>
                  </a:lnTo>
                  <a:lnTo>
                    <a:pt x="128" y="994"/>
                  </a:lnTo>
                  <a:lnTo>
                    <a:pt x="95" y="1008"/>
                  </a:lnTo>
                  <a:lnTo>
                    <a:pt x="71" y="1020"/>
                  </a:lnTo>
                  <a:lnTo>
                    <a:pt x="50" y="1035"/>
                  </a:lnTo>
                  <a:lnTo>
                    <a:pt x="31" y="1044"/>
                  </a:lnTo>
                  <a:lnTo>
                    <a:pt x="24" y="1051"/>
                  </a:lnTo>
                  <a:lnTo>
                    <a:pt x="21" y="1051"/>
                  </a:lnTo>
                  <a:lnTo>
                    <a:pt x="21" y="1044"/>
                  </a:lnTo>
                  <a:lnTo>
                    <a:pt x="17" y="1037"/>
                  </a:lnTo>
                  <a:lnTo>
                    <a:pt x="14" y="1035"/>
                  </a:lnTo>
                  <a:lnTo>
                    <a:pt x="14" y="1023"/>
                  </a:lnTo>
                  <a:lnTo>
                    <a:pt x="17" y="1016"/>
                  </a:lnTo>
                  <a:lnTo>
                    <a:pt x="21" y="1008"/>
                  </a:lnTo>
                  <a:lnTo>
                    <a:pt x="21" y="994"/>
                  </a:lnTo>
                  <a:lnTo>
                    <a:pt x="31" y="978"/>
                  </a:lnTo>
                  <a:lnTo>
                    <a:pt x="31" y="966"/>
                  </a:lnTo>
                  <a:lnTo>
                    <a:pt x="28" y="956"/>
                  </a:lnTo>
                  <a:lnTo>
                    <a:pt x="28" y="949"/>
                  </a:lnTo>
                  <a:lnTo>
                    <a:pt x="31" y="935"/>
                  </a:lnTo>
                  <a:lnTo>
                    <a:pt x="38" y="914"/>
                  </a:lnTo>
                  <a:lnTo>
                    <a:pt x="38" y="902"/>
                  </a:lnTo>
                  <a:lnTo>
                    <a:pt x="35" y="888"/>
                  </a:lnTo>
                  <a:lnTo>
                    <a:pt x="45" y="864"/>
                  </a:lnTo>
                  <a:lnTo>
                    <a:pt x="50" y="852"/>
                  </a:lnTo>
                  <a:lnTo>
                    <a:pt x="45" y="843"/>
                  </a:lnTo>
                  <a:lnTo>
                    <a:pt x="43" y="831"/>
                  </a:lnTo>
                  <a:lnTo>
                    <a:pt x="31" y="821"/>
                  </a:lnTo>
                  <a:lnTo>
                    <a:pt x="28" y="814"/>
                  </a:lnTo>
                  <a:lnTo>
                    <a:pt x="24" y="800"/>
                  </a:lnTo>
                  <a:lnTo>
                    <a:pt x="21" y="786"/>
                  </a:lnTo>
                  <a:lnTo>
                    <a:pt x="17" y="779"/>
                  </a:lnTo>
                  <a:lnTo>
                    <a:pt x="14" y="772"/>
                  </a:lnTo>
                  <a:lnTo>
                    <a:pt x="7" y="767"/>
                  </a:lnTo>
                  <a:lnTo>
                    <a:pt x="0" y="760"/>
                  </a:lnTo>
                  <a:lnTo>
                    <a:pt x="0" y="753"/>
                  </a:lnTo>
                  <a:lnTo>
                    <a:pt x="7" y="746"/>
                  </a:lnTo>
                  <a:lnTo>
                    <a:pt x="14" y="729"/>
                  </a:lnTo>
                  <a:lnTo>
                    <a:pt x="17" y="722"/>
                  </a:lnTo>
                  <a:lnTo>
                    <a:pt x="17" y="710"/>
                  </a:lnTo>
                  <a:lnTo>
                    <a:pt x="24" y="696"/>
                  </a:lnTo>
                  <a:lnTo>
                    <a:pt x="35" y="651"/>
                  </a:lnTo>
                  <a:lnTo>
                    <a:pt x="38" y="651"/>
                  </a:lnTo>
                  <a:lnTo>
                    <a:pt x="64" y="651"/>
                  </a:lnTo>
                  <a:lnTo>
                    <a:pt x="85" y="646"/>
                  </a:lnTo>
                  <a:lnTo>
                    <a:pt x="106" y="646"/>
                  </a:lnTo>
                  <a:lnTo>
                    <a:pt x="128" y="646"/>
                  </a:lnTo>
                  <a:lnTo>
                    <a:pt x="158" y="639"/>
                  </a:lnTo>
                  <a:lnTo>
                    <a:pt x="192" y="637"/>
                  </a:lnTo>
                  <a:lnTo>
                    <a:pt x="234" y="630"/>
                  </a:lnTo>
                  <a:lnTo>
                    <a:pt x="263" y="623"/>
                  </a:lnTo>
                  <a:lnTo>
                    <a:pt x="284" y="616"/>
                  </a:lnTo>
                  <a:lnTo>
                    <a:pt x="300" y="604"/>
                  </a:lnTo>
                  <a:lnTo>
                    <a:pt x="315" y="589"/>
                  </a:lnTo>
                  <a:lnTo>
                    <a:pt x="333" y="575"/>
                  </a:lnTo>
                  <a:lnTo>
                    <a:pt x="352" y="559"/>
                  </a:lnTo>
                  <a:lnTo>
                    <a:pt x="376" y="533"/>
                  </a:lnTo>
                  <a:lnTo>
                    <a:pt x="388" y="518"/>
                  </a:lnTo>
                  <a:lnTo>
                    <a:pt x="388" y="516"/>
                  </a:lnTo>
                  <a:lnTo>
                    <a:pt x="395" y="509"/>
                  </a:lnTo>
                  <a:lnTo>
                    <a:pt x="419" y="459"/>
                  </a:lnTo>
                  <a:lnTo>
                    <a:pt x="438" y="426"/>
                  </a:lnTo>
                  <a:lnTo>
                    <a:pt x="454" y="391"/>
                  </a:lnTo>
                  <a:lnTo>
                    <a:pt x="459" y="376"/>
                  </a:lnTo>
                  <a:lnTo>
                    <a:pt x="454" y="331"/>
                  </a:lnTo>
                  <a:lnTo>
                    <a:pt x="452" y="189"/>
                  </a:lnTo>
                  <a:lnTo>
                    <a:pt x="461" y="168"/>
                  </a:lnTo>
                  <a:lnTo>
                    <a:pt x="509" y="69"/>
                  </a:lnTo>
                  <a:lnTo>
                    <a:pt x="551" y="50"/>
                  </a:lnTo>
                  <a:lnTo>
                    <a:pt x="561" y="57"/>
                  </a:lnTo>
                  <a:lnTo>
                    <a:pt x="565" y="62"/>
                  </a:lnTo>
                  <a:lnTo>
                    <a:pt x="568" y="69"/>
                  </a:lnTo>
                  <a:lnTo>
                    <a:pt x="575" y="76"/>
                  </a:lnTo>
                  <a:lnTo>
                    <a:pt x="579" y="76"/>
                  </a:lnTo>
                  <a:lnTo>
                    <a:pt x="589" y="83"/>
                  </a:lnTo>
                  <a:lnTo>
                    <a:pt x="594" y="90"/>
                  </a:lnTo>
                  <a:lnTo>
                    <a:pt x="601" y="92"/>
                  </a:lnTo>
                  <a:lnTo>
                    <a:pt x="603" y="92"/>
                  </a:lnTo>
                  <a:lnTo>
                    <a:pt x="610" y="92"/>
                  </a:lnTo>
                  <a:lnTo>
                    <a:pt x="615" y="92"/>
                  </a:lnTo>
                  <a:lnTo>
                    <a:pt x="617" y="90"/>
                  </a:lnTo>
                  <a:lnTo>
                    <a:pt x="622" y="78"/>
                  </a:lnTo>
                  <a:lnTo>
                    <a:pt x="624" y="76"/>
                  </a:lnTo>
                  <a:lnTo>
                    <a:pt x="629" y="69"/>
                  </a:lnTo>
                  <a:lnTo>
                    <a:pt x="632" y="64"/>
                  </a:lnTo>
                  <a:lnTo>
                    <a:pt x="632" y="62"/>
                  </a:lnTo>
                  <a:lnTo>
                    <a:pt x="636" y="57"/>
                  </a:lnTo>
                  <a:lnTo>
                    <a:pt x="639" y="54"/>
                  </a:lnTo>
                  <a:lnTo>
                    <a:pt x="643" y="47"/>
                  </a:lnTo>
                  <a:lnTo>
                    <a:pt x="653" y="33"/>
                  </a:lnTo>
                  <a:lnTo>
                    <a:pt x="653" y="28"/>
                  </a:lnTo>
                  <a:lnTo>
                    <a:pt x="658" y="26"/>
                  </a:lnTo>
                  <a:lnTo>
                    <a:pt x="660" y="21"/>
                  </a:lnTo>
                  <a:lnTo>
                    <a:pt x="667" y="12"/>
                  </a:lnTo>
                  <a:lnTo>
                    <a:pt x="672" y="7"/>
                  </a:lnTo>
                  <a:lnTo>
                    <a:pt x="679" y="0"/>
                  </a:lnTo>
                  <a:lnTo>
                    <a:pt x="681" y="0"/>
                  </a:lnTo>
                  <a:lnTo>
                    <a:pt x="693" y="0"/>
                  </a:lnTo>
                  <a:lnTo>
                    <a:pt x="700" y="5"/>
                  </a:lnTo>
                  <a:lnTo>
                    <a:pt x="724" y="21"/>
                  </a:lnTo>
                  <a:lnTo>
                    <a:pt x="729" y="26"/>
                  </a:lnTo>
                  <a:lnTo>
                    <a:pt x="731" y="28"/>
                  </a:lnTo>
                  <a:lnTo>
                    <a:pt x="736" y="33"/>
                  </a:lnTo>
                  <a:lnTo>
                    <a:pt x="738" y="43"/>
                  </a:lnTo>
                  <a:lnTo>
                    <a:pt x="736" y="50"/>
                  </a:lnTo>
                  <a:lnTo>
                    <a:pt x="736" y="54"/>
                  </a:lnTo>
                  <a:lnTo>
                    <a:pt x="736" y="57"/>
                  </a:lnTo>
                  <a:lnTo>
                    <a:pt x="736" y="62"/>
                  </a:lnTo>
                  <a:lnTo>
                    <a:pt x="738" y="69"/>
                  </a:lnTo>
                  <a:lnTo>
                    <a:pt x="743" y="69"/>
                  </a:lnTo>
                  <a:lnTo>
                    <a:pt x="745" y="76"/>
                  </a:lnTo>
                  <a:lnTo>
                    <a:pt x="752" y="76"/>
                  </a:lnTo>
                  <a:lnTo>
                    <a:pt x="752" y="78"/>
                  </a:lnTo>
                  <a:lnTo>
                    <a:pt x="757" y="78"/>
                  </a:lnTo>
                  <a:lnTo>
                    <a:pt x="764" y="85"/>
                  </a:lnTo>
                  <a:lnTo>
                    <a:pt x="766" y="85"/>
                  </a:lnTo>
                  <a:lnTo>
                    <a:pt x="778" y="90"/>
                  </a:lnTo>
                  <a:lnTo>
                    <a:pt x="781" y="90"/>
                  </a:lnTo>
                  <a:lnTo>
                    <a:pt x="788" y="99"/>
                  </a:lnTo>
                  <a:lnTo>
                    <a:pt x="788" y="104"/>
                  </a:lnTo>
                  <a:lnTo>
                    <a:pt x="792" y="111"/>
                  </a:lnTo>
                  <a:lnTo>
                    <a:pt x="795" y="114"/>
                  </a:lnTo>
                  <a:lnTo>
                    <a:pt x="799" y="121"/>
                  </a:lnTo>
                  <a:lnTo>
                    <a:pt x="802" y="128"/>
                  </a:lnTo>
                  <a:lnTo>
                    <a:pt x="802" y="133"/>
                  </a:lnTo>
                  <a:lnTo>
                    <a:pt x="807" y="142"/>
                  </a:lnTo>
                  <a:lnTo>
                    <a:pt x="809" y="156"/>
                  </a:lnTo>
                  <a:lnTo>
                    <a:pt x="807" y="161"/>
                  </a:lnTo>
                  <a:lnTo>
                    <a:pt x="807" y="163"/>
                  </a:lnTo>
                  <a:lnTo>
                    <a:pt x="807" y="168"/>
                  </a:lnTo>
                  <a:lnTo>
                    <a:pt x="807" y="175"/>
                  </a:lnTo>
                  <a:lnTo>
                    <a:pt x="807" y="192"/>
                  </a:lnTo>
                  <a:lnTo>
                    <a:pt x="807" y="199"/>
                  </a:lnTo>
                  <a:lnTo>
                    <a:pt x="807" y="213"/>
                  </a:lnTo>
                  <a:lnTo>
                    <a:pt x="807" y="220"/>
                  </a:lnTo>
                  <a:lnTo>
                    <a:pt x="807" y="227"/>
                  </a:lnTo>
                  <a:lnTo>
                    <a:pt x="807" y="234"/>
                  </a:lnTo>
                  <a:lnTo>
                    <a:pt x="809" y="241"/>
                  </a:lnTo>
                  <a:lnTo>
                    <a:pt x="823" y="246"/>
                  </a:lnTo>
                  <a:lnTo>
                    <a:pt x="830" y="241"/>
                  </a:lnTo>
                  <a:lnTo>
                    <a:pt x="835" y="241"/>
                  </a:lnTo>
                  <a:lnTo>
                    <a:pt x="837" y="239"/>
                  </a:lnTo>
                  <a:lnTo>
                    <a:pt x="847" y="234"/>
                  </a:lnTo>
                  <a:lnTo>
                    <a:pt x="849" y="232"/>
                  </a:lnTo>
                  <a:lnTo>
                    <a:pt x="856" y="225"/>
                  </a:lnTo>
                  <a:lnTo>
                    <a:pt x="863" y="218"/>
                  </a:lnTo>
                  <a:lnTo>
                    <a:pt x="868" y="218"/>
                  </a:lnTo>
                  <a:lnTo>
                    <a:pt x="875" y="206"/>
                  </a:lnTo>
                  <a:lnTo>
                    <a:pt x="878" y="204"/>
                  </a:lnTo>
                  <a:lnTo>
                    <a:pt x="885" y="196"/>
                  </a:lnTo>
                  <a:lnTo>
                    <a:pt x="892" y="192"/>
                  </a:lnTo>
                  <a:lnTo>
                    <a:pt x="896" y="185"/>
                  </a:lnTo>
                  <a:lnTo>
                    <a:pt x="904" y="182"/>
                  </a:lnTo>
                  <a:lnTo>
                    <a:pt x="904" y="178"/>
                  </a:lnTo>
                  <a:lnTo>
                    <a:pt x="904" y="175"/>
                  </a:lnTo>
                  <a:lnTo>
                    <a:pt x="906" y="170"/>
                  </a:lnTo>
                  <a:lnTo>
                    <a:pt x="911" y="163"/>
                  </a:lnTo>
                  <a:lnTo>
                    <a:pt x="913" y="156"/>
                  </a:lnTo>
                  <a:lnTo>
                    <a:pt x="913" y="154"/>
                  </a:lnTo>
                  <a:lnTo>
                    <a:pt x="911" y="154"/>
                  </a:lnTo>
                  <a:lnTo>
                    <a:pt x="911" y="147"/>
                  </a:lnTo>
                  <a:lnTo>
                    <a:pt x="920" y="142"/>
                  </a:lnTo>
                  <a:lnTo>
                    <a:pt x="932" y="142"/>
                  </a:lnTo>
                  <a:lnTo>
                    <a:pt x="934" y="142"/>
                  </a:lnTo>
                  <a:lnTo>
                    <a:pt x="946" y="142"/>
                  </a:lnTo>
                  <a:lnTo>
                    <a:pt x="948" y="147"/>
                  </a:lnTo>
                  <a:lnTo>
                    <a:pt x="953" y="147"/>
                  </a:lnTo>
                  <a:lnTo>
                    <a:pt x="956" y="149"/>
                  </a:lnTo>
                  <a:lnTo>
                    <a:pt x="963" y="154"/>
                  </a:lnTo>
                  <a:lnTo>
                    <a:pt x="967" y="156"/>
                  </a:lnTo>
                  <a:lnTo>
                    <a:pt x="970" y="156"/>
                  </a:lnTo>
                  <a:lnTo>
                    <a:pt x="977" y="156"/>
                  </a:lnTo>
                  <a:lnTo>
                    <a:pt x="984" y="156"/>
                  </a:lnTo>
                  <a:lnTo>
                    <a:pt x="998" y="156"/>
                  </a:lnTo>
                  <a:lnTo>
                    <a:pt x="1005" y="156"/>
                  </a:lnTo>
                  <a:lnTo>
                    <a:pt x="1005" y="163"/>
                  </a:lnTo>
                  <a:lnTo>
                    <a:pt x="1010" y="168"/>
                  </a:lnTo>
                  <a:lnTo>
                    <a:pt x="1012" y="170"/>
                  </a:lnTo>
                  <a:lnTo>
                    <a:pt x="1024" y="178"/>
                  </a:lnTo>
                  <a:lnTo>
                    <a:pt x="1027" y="182"/>
                  </a:lnTo>
                  <a:lnTo>
                    <a:pt x="1031" y="185"/>
                  </a:lnTo>
                  <a:lnTo>
                    <a:pt x="1034" y="192"/>
                  </a:lnTo>
                  <a:lnTo>
                    <a:pt x="1038" y="196"/>
                  </a:lnTo>
                  <a:lnTo>
                    <a:pt x="1041" y="199"/>
                  </a:lnTo>
                  <a:lnTo>
                    <a:pt x="1045" y="199"/>
                  </a:lnTo>
                  <a:lnTo>
                    <a:pt x="1053" y="211"/>
                  </a:lnTo>
                  <a:lnTo>
                    <a:pt x="1055" y="218"/>
                  </a:lnTo>
                  <a:lnTo>
                    <a:pt x="1060" y="220"/>
                  </a:lnTo>
                  <a:lnTo>
                    <a:pt x="1062" y="225"/>
                  </a:lnTo>
                  <a:lnTo>
                    <a:pt x="1062" y="227"/>
                  </a:lnTo>
                  <a:lnTo>
                    <a:pt x="1067" y="232"/>
                  </a:lnTo>
                  <a:lnTo>
                    <a:pt x="1067" y="239"/>
                  </a:lnTo>
                  <a:lnTo>
                    <a:pt x="1067" y="241"/>
                  </a:lnTo>
                  <a:lnTo>
                    <a:pt x="1074" y="249"/>
                  </a:lnTo>
                  <a:lnTo>
                    <a:pt x="1076" y="253"/>
                  </a:lnTo>
                  <a:lnTo>
                    <a:pt x="1076" y="263"/>
                  </a:lnTo>
                  <a:lnTo>
                    <a:pt x="1081" y="270"/>
                  </a:lnTo>
                  <a:lnTo>
                    <a:pt x="1083" y="277"/>
                  </a:lnTo>
                  <a:lnTo>
                    <a:pt x="1088" y="277"/>
                  </a:lnTo>
                  <a:lnTo>
                    <a:pt x="1090" y="277"/>
                  </a:lnTo>
                  <a:lnTo>
                    <a:pt x="1098" y="277"/>
                  </a:lnTo>
                  <a:lnTo>
                    <a:pt x="1105" y="275"/>
                  </a:lnTo>
                  <a:lnTo>
                    <a:pt x="1109" y="270"/>
                  </a:lnTo>
                  <a:lnTo>
                    <a:pt x="1116" y="268"/>
                  </a:lnTo>
                  <a:lnTo>
                    <a:pt x="1119" y="263"/>
                  </a:lnTo>
                  <a:lnTo>
                    <a:pt x="1124" y="260"/>
                  </a:lnTo>
                  <a:lnTo>
                    <a:pt x="1124" y="253"/>
                  </a:lnTo>
                  <a:lnTo>
                    <a:pt x="1126" y="249"/>
                  </a:lnTo>
                  <a:lnTo>
                    <a:pt x="1126" y="241"/>
                  </a:lnTo>
                  <a:lnTo>
                    <a:pt x="1126" y="234"/>
                  </a:lnTo>
                  <a:lnTo>
                    <a:pt x="1131" y="234"/>
                  </a:lnTo>
                  <a:lnTo>
                    <a:pt x="1133" y="227"/>
                  </a:lnTo>
                  <a:lnTo>
                    <a:pt x="1138" y="227"/>
                  </a:lnTo>
                  <a:lnTo>
                    <a:pt x="1140" y="220"/>
                  </a:lnTo>
                  <a:lnTo>
                    <a:pt x="1147" y="213"/>
                  </a:lnTo>
                  <a:lnTo>
                    <a:pt x="1154" y="211"/>
                  </a:lnTo>
                  <a:lnTo>
                    <a:pt x="1159" y="206"/>
                  </a:lnTo>
                  <a:lnTo>
                    <a:pt x="1161" y="204"/>
                  </a:lnTo>
                  <a:lnTo>
                    <a:pt x="1166" y="199"/>
                  </a:lnTo>
                  <a:lnTo>
                    <a:pt x="1166" y="196"/>
                  </a:lnTo>
                  <a:lnTo>
                    <a:pt x="1168" y="192"/>
                  </a:lnTo>
                  <a:lnTo>
                    <a:pt x="1173" y="185"/>
                  </a:lnTo>
                  <a:lnTo>
                    <a:pt x="1176" y="178"/>
                  </a:lnTo>
                  <a:lnTo>
                    <a:pt x="1180" y="170"/>
                  </a:lnTo>
                  <a:lnTo>
                    <a:pt x="1183" y="163"/>
                  </a:lnTo>
                  <a:lnTo>
                    <a:pt x="1183" y="161"/>
                  </a:lnTo>
                  <a:lnTo>
                    <a:pt x="1187" y="154"/>
                  </a:lnTo>
                  <a:lnTo>
                    <a:pt x="1190" y="149"/>
                  </a:lnTo>
                  <a:lnTo>
                    <a:pt x="1190" y="142"/>
                  </a:lnTo>
                  <a:lnTo>
                    <a:pt x="1190" y="135"/>
                  </a:lnTo>
                  <a:lnTo>
                    <a:pt x="1195" y="142"/>
                  </a:lnTo>
                  <a:lnTo>
                    <a:pt x="1195" y="147"/>
                  </a:lnTo>
                  <a:lnTo>
                    <a:pt x="1197" y="147"/>
                  </a:lnTo>
                  <a:lnTo>
                    <a:pt x="1202" y="147"/>
                  </a:lnTo>
                  <a:lnTo>
                    <a:pt x="1204" y="149"/>
                  </a:lnTo>
                  <a:lnTo>
                    <a:pt x="1209" y="149"/>
                  </a:lnTo>
                  <a:lnTo>
                    <a:pt x="1211" y="149"/>
                  </a:lnTo>
                  <a:lnTo>
                    <a:pt x="1216" y="149"/>
                  </a:lnTo>
                  <a:lnTo>
                    <a:pt x="1218" y="149"/>
                  </a:lnTo>
                  <a:lnTo>
                    <a:pt x="1225" y="149"/>
                  </a:lnTo>
                  <a:lnTo>
                    <a:pt x="1230" y="149"/>
                  </a:lnTo>
                  <a:lnTo>
                    <a:pt x="1237" y="149"/>
                  </a:lnTo>
                  <a:lnTo>
                    <a:pt x="1244" y="154"/>
                  </a:lnTo>
                  <a:lnTo>
                    <a:pt x="1247" y="154"/>
                  </a:lnTo>
                  <a:lnTo>
                    <a:pt x="1251" y="154"/>
                  </a:lnTo>
                  <a:lnTo>
                    <a:pt x="1254" y="156"/>
                  </a:lnTo>
                  <a:lnTo>
                    <a:pt x="1258" y="161"/>
                  </a:lnTo>
                  <a:lnTo>
                    <a:pt x="1261" y="163"/>
                  </a:lnTo>
                  <a:lnTo>
                    <a:pt x="1265" y="163"/>
                  </a:lnTo>
                  <a:lnTo>
                    <a:pt x="1265" y="170"/>
                  </a:lnTo>
                  <a:lnTo>
                    <a:pt x="1265" y="175"/>
                  </a:lnTo>
                  <a:lnTo>
                    <a:pt x="1268" y="178"/>
                  </a:lnTo>
                  <a:lnTo>
                    <a:pt x="1265" y="185"/>
                  </a:lnTo>
                  <a:lnTo>
                    <a:pt x="1265" y="189"/>
                  </a:lnTo>
                  <a:lnTo>
                    <a:pt x="1261" y="196"/>
                  </a:lnTo>
                  <a:lnTo>
                    <a:pt x="1261" y="199"/>
                  </a:lnTo>
                  <a:lnTo>
                    <a:pt x="1261" y="206"/>
                  </a:lnTo>
                  <a:lnTo>
                    <a:pt x="1265" y="206"/>
                  </a:lnTo>
                  <a:lnTo>
                    <a:pt x="1268" y="211"/>
                  </a:lnTo>
                  <a:lnTo>
                    <a:pt x="1268" y="213"/>
                  </a:lnTo>
                  <a:lnTo>
                    <a:pt x="1273" y="213"/>
                  </a:lnTo>
                  <a:lnTo>
                    <a:pt x="1275" y="218"/>
                  </a:lnTo>
                  <a:lnTo>
                    <a:pt x="1280" y="220"/>
                  </a:lnTo>
                  <a:lnTo>
                    <a:pt x="1282" y="220"/>
                  </a:lnTo>
                  <a:lnTo>
                    <a:pt x="1287" y="227"/>
                  </a:lnTo>
                  <a:lnTo>
                    <a:pt x="1289" y="227"/>
                  </a:lnTo>
                  <a:lnTo>
                    <a:pt x="1287" y="232"/>
                  </a:lnTo>
                  <a:lnTo>
                    <a:pt x="1287" y="234"/>
                  </a:lnTo>
                  <a:lnTo>
                    <a:pt x="1282" y="239"/>
                  </a:lnTo>
                  <a:lnTo>
                    <a:pt x="1282" y="241"/>
                  </a:lnTo>
                  <a:lnTo>
                    <a:pt x="1282" y="246"/>
                  </a:lnTo>
                  <a:lnTo>
                    <a:pt x="1282" y="249"/>
                  </a:lnTo>
                  <a:lnTo>
                    <a:pt x="1287" y="253"/>
                  </a:lnTo>
                  <a:lnTo>
                    <a:pt x="1287" y="256"/>
                  </a:lnTo>
                  <a:lnTo>
                    <a:pt x="1294" y="256"/>
                  </a:lnTo>
                  <a:lnTo>
                    <a:pt x="1296" y="256"/>
                  </a:lnTo>
                  <a:lnTo>
                    <a:pt x="1303" y="256"/>
                  </a:lnTo>
                  <a:lnTo>
                    <a:pt x="1315" y="256"/>
                  </a:lnTo>
                  <a:lnTo>
                    <a:pt x="1318" y="256"/>
                  </a:lnTo>
                  <a:lnTo>
                    <a:pt x="1325" y="256"/>
                  </a:lnTo>
                  <a:lnTo>
                    <a:pt x="1332" y="260"/>
                  </a:lnTo>
                  <a:lnTo>
                    <a:pt x="1336" y="260"/>
                  </a:lnTo>
                  <a:lnTo>
                    <a:pt x="1339" y="260"/>
                  </a:lnTo>
                  <a:lnTo>
                    <a:pt x="1348" y="263"/>
                  </a:lnTo>
                  <a:lnTo>
                    <a:pt x="1351" y="263"/>
                  </a:lnTo>
                  <a:lnTo>
                    <a:pt x="1355" y="263"/>
                  </a:lnTo>
                  <a:lnTo>
                    <a:pt x="1358" y="263"/>
                  </a:lnTo>
                  <a:lnTo>
                    <a:pt x="1365" y="263"/>
                  </a:lnTo>
                  <a:lnTo>
                    <a:pt x="1370" y="268"/>
                  </a:lnTo>
                  <a:lnTo>
                    <a:pt x="1377" y="268"/>
                  </a:lnTo>
                  <a:lnTo>
                    <a:pt x="1379" y="268"/>
                  </a:lnTo>
                  <a:lnTo>
                    <a:pt x="1391" y="268"/>
                  </a:lnTo>
                  <a:lnTo>
                    <a:pt x="1393" y="268"/>
                  </a:lnTo>
                  <a:lnTo>
                    <a:pt x="1398" y="268"/>
                  </a:lnTo>
                  <a:lnTo>
                    <a:pt x="1400" y="268"/>
                  </a:lnTo>
                  <a:lnTo>
                    <a:pt x="1405" y="268"/>
                  </a:lnTo>
                  <a:lnTo>
                    <a:pt x="1407" y="268"/>
                  </a:lnTo>
                  <a:lnTo>
                    <a:pt x="1412" y="268"/>
                  </a:lnTo>
                  <a:lnTo>
                    <a:pt x="1414" y="268"/>
                  </a:lnTo>
                  <a:lnTo>
                    <a:pt x="1422" y="268"/>
                  </a:lnTo>
                  <a:lnTo>
                    <a:pt x="1426" y="268"/>
                  </a:lnTo>
                  <a:lnTo>
                    <a:pt x="1426" y="263"/>
                  </a:lnTo>
                  <a:lnTo>
                    <a:pt x="1429" y="263"/>
                  </a:lnTo>
                  <a:lnTo>
                    <a:pt x="1433" y="263"/>
                  </a:lnTo>
                  <a:lnTo>
                    <a:pt x="1436" y="263"/>
                  </a:lnTo>
                  <a:lnTo>
                    <a:pt x="1441" y="263"/>
                  </a:lnTo>
                  <a:lnTo>
                    <a:pt x="1443" y="263"/>
                  </a:lnTo>
                  <a:lnTo>
                    <a:pt x="1443" y="260"/>
                  </a:lnTo>
                  <a:lnTo>
                    <a:pt x="1448" y="260"/>
                  </a:lnTo>
                  <a:lnTo>
                    <a:pt x="1455" y="260"/>
                  </a:lnTo>
                  <a:lnTo>
                    <a:pt x="1457" y="260"/>
                  </a:lnTo>
                  <a:lnTo>
                    <a:pt x="1462" y="260"/>
                  </a:lnTo>
                  <a:lnTo>
                    <a:pt x="1464" y="260"/>
                  </a:lnTo>
                  <a:lnTo>
                    <a:pt x="1469" y="263"/>
                  </a:lnTo>
                  <a:lnTo>
                    <a:pt x="1471" y="268"/>
                  </a:lnTo>
                  <a:lnTo>
                    <a:pt x="1476" y="275"/>
                  </a:lnTo>
                  <a:lnTo>
                    <a:pt x="1476" y="282"/>
                  </a:lnTo>
                  <a:lnTo>
                    <a:pt x="1476" y="284"/>
                  </a:lnTo>
                  <a:lnTo>
                    <a:pt x="1476" y="289"/>
                  </a:lnTo>
                  <a:lnTo>
                    <a:pt x="1476" y="291"/>
                  </a:lnTo>
                  <a:lnTo>
                    <a:pt x="1476" y="303"/>
                  </a:lnTo>
                  <a:lnTo>
                    <a:pt x="1476" y="305"/>
                  </a:lnTo>
                  <a:lnTo>
                    <a:pt x="1478" y="310"/>
                  </a:lnTo>
                  <a:lnTo>
                    <a:pt x="1478" y="317"/>
                  </a:lnTo>
                  <a:lnTo>
                    <a:pt x="1476" y="320"/>
                  </a:lnTo>
                  <a:lnTo>
                    <a:pt x="1471" y="320"/>
                  </a:lnTo>
                  <a:lnTo>
                    <a:pt x="1464" y="327"/>
                  </a:lnTo>
                  <a:lnTo>
                    <a:pt x="1462" y="331"/>
                  </a:lnTo>
                  <a:lnTo>
                    <a:pt x="1457" y="334"/>
                  </a:lnTo>
                  <a:lnTo>
                    <a:pt x="1457" y="339"/>
                  </a:lnTo>
                  <a:lnTo>
                    <a:pt x="1457" y="341"/>
                  </a:lnTo>
                  <a:lnTo>
                    <a:pt x="1455" y="346"/>
                  </a:lnTo>
                  <a:lnTo>
                    <a:pt x="1450" y="353"/>
                  </a:lnTo>
                  <a:lnTo>
                    <a:pt x="1448" y="360"/>
                  </a:lnTo>
                  <a:lnTo>
                    <a:pt x="1448" y="362"/>
                  </a:lnTo>
                  <a:lnTo>
                    <a:pt x="1443" y="367"/>
                  </a:lnTo>
                  <a:lnTo>
                    <a:pt x="1443" y="369"/>
                  </a:lnTo>
                  <a:lnTo>
                    <a:pt x="1441" y="374"/>
                  </a:lnTo>
                  <a:lnTo>
                    <a:pt x="1441" y="376"/>
                  </a:lnTo>
                  <a:lnTo>
                    <a:pt x="1436" y="381"/>
                  </a:lnTo>
                  <a:lnTo>
                    <a:pt x="1429" y="381"/>
                  </a:lnTo>
                  <a:lnTo>
                    <a:pt x="1426" y="381"/>
                  </a:lnTo>
                  <a:lnTo>
                    <a:pt x="1422" y="381"/>
                  </a:lnTo>
                  <a:lnTo>
                    <a:pt x="1419" y="381"/>
                  </a:lnTo>
                  <a:lnTo>
                    <a:pt x="1412" y="381"/>
                  </a:lnTo>
                  <a:lnTo>
                    <a:pt x="1405" y="381"/>
                  </a:lnTo>
                  <a:lnTo>
                    <a:pt x="1400" y="381"/>
                  </a:lnTo>
                  <a:lnTo>
                    <a:pt x="1398" y="384"/>
                  </a:lnTo>
                  <a:lnTo>
                    <a:pt x="1398" y="388"/>
                  </a:lnTo>
                  <a:lnTo>
                    <a:pt x="1393" y="391"/>
                  </a:lnTo>
                  <a:lnTo>
                    <a:pt x="1393" y="395"/>
                  </a:lnTo>
                  <a:lnTo>
                    <a:pt x="1393" y="398"/>
                  </a:lnTo>
                  <a:lnTo>
                    <a:pt x="1393" y="405"/>
                  </a:lnTo>
                  <a:lnTo>
                    <a:pt x="1393" y="410"/>
                  </a:lnTo>
                  <a:lnTo>
                    <a:pt x="1391" y="417"/>
                  </a:lnTo>
                  <a:lnTo>
                    <a:pt x="1386" y="419"/>
                  </a:lnTo>
                  <a:lnTo>
                    <a:pt x="1384" y="426"/>
                  </a:lnTo>
                  <a:lnTo>
                    <a:pt x="1379" y="426"/>
                  </a:lnTo>
                  <a:lnTo>
                    <a:pt x="1377" y="426"/>
                  </a:lnTo>
                  <a:lnTo>
                    <a:pt x="1372" y="426"/>
                  </a:lnTo>
                  <a:lnTo>
                    <a:pt x="1370" y="426"/>
                  </a:lnTo>
                  <a:lnTo>
                    <a:pt x="1365" y="426"/>
                  </a:lnTo>
                  <a:lnTo>
                    <a:pt x="1362" y="431"/>
                  </a:lnTo>
                  <a:lnTo>
                    <a:pt x="1358" y="433"/>
                  </a:lnTo>
                  <a:lnTo>
                    <a:pt x="1358" y="440"/>
                  </a:lnTo>
                  <a:lnTo>
                    <a:pt x="1362" y="445"/>
                  </a:lnTo>
                  <a:lnTo>
                    <a:pt x="1362" y="447"/>
                  </a:lnTo>
                  <a:lnTo>
                    <a:pt x="1358" y="452"/>
                  </a:lnTo>
                  <a:lnTo>
                    <a:pt x="1355" y="452"/>
                  </a:lnTo>
                  <a:lnTo>
                    <a:pt x="1355" y="459"/>
                  </a:lnTo>
                  <a:lnTo>
                    <a:pt x="1355" y="462"/>
                  </a:lnTo>
                  <a:lnTo>
                    <a:pt x="1358" y="466"/>
                  </a:lnTo>
                  <a:lnTo>
                    <a:pt x="1362" y="473"/>
                  </a:lnTo>
                  <a:lnTo>
                    <a:pt x="1365" y="476"/>
                  </a:lnTo>
                  <a:lnTo>
                    <a:pt x="1365" y="483"/>
                  </a:lnTo>
                  <a:lnTo>
                    <a:pt x="1365" y="488"/>
                  </a:lnTo>
                  <a:lnTo>
                    <a:pt x="1370" y="495"/>
                  </a:lnTo>
                  <a:lnTo>
                    <a:pt x="1372" y="497"/>
                  </a:lnTo>
                  <a:lnTo>
                    <a:pt x="1377" y="502"/>
                  </a:lnTo>
                  <a:lnTo>
                    <a:pt x="1379" y="504"/>
                  </a:lnTo>
                  <a:lnTo>
                    <a:pt x="1384" y="509"/>
                  </a:lnTo>
                  <a:lnTo>
                    <a:pt x="1386" y="509"/>
                  </a:lnTo>
                  <a:lnTo>
                    <a:pt x="1386" y="511"/>
                  </a:lnTo>
                  <a:lnTo>
                    <a:pt x="1386" y="516"/>
                  </a:lnTo>
                  <a:lnTo>
                    <a:pt x="1386" y="518"/>
                  </a:lnTo>
                  <a:lnTo>
                    <a:pt x="1391" y="523"/>
                  </a:lnTo>
                  <a:lnTo>
                    <a:pt x="1391" y="526"/>
                  </a:lnTo>
                  <a:lnTo>
                    <a:pt x="1393" y="530"/>
                  </a:lnTo>
                  <a:lnTo>
                    <a:pt x="1393" y="540"/>
                  </a:lnTo>
                  <a:lnTo>
                    <a:pt x="1400" y="547"/>
                  </a:lnTo>
                  <a:lnTo>
                    <a:pt x="1405" y="547"/>
                  </a:lnTo>
                  <a:lnTo>
                    <a:pt x="1407" y="552"/>
                  </a:lnTo>
                  <a:lnTo>
                    <a:pt x="1412" y="552"/>
                  </a:lnTo>
                  <a:lnTo>
                    <a:pt x="1414" y="554"/>
                  </a:lnTo>
                  <a:lnTo>
                    <a:pt x="1414" y="559"/>
                  </a:lnTo>
                  <a:lnTo>
                    <a:pt x="1414" y="566"/>
                  </a:lnTo>
                  <a:lnTo>
                    <a:pt x="1414" y="568"/>
                  </a:lnTo>
                  <a:lnTo>
                    <a:pt x="1414" y="573"/>
                  </a:lnTo>
                  <a:lnTo>
                    <a:pt x="1419" y="575"/>
                  </a:lnTo>
                  <a:lnTo>
                    <a:pt x="1419" y="580"/>
                  </a:lnTo>
                  <a:lnTo>
                    <a:pt x="1419" y="582"/>
                  </a:lnTo>
                  <a:lnTo>
                    <a:pt x="1414" y="587"/>
                  </a:lnTo>
                  <a:lnTo>
                    <a:pt x="1412" y="589"/>
                  </a:lnTo>
                  <a:lnTo>
                    <a:pt x="1412" y="594"/>
                  </a:lnTo>
                  <a:lnTo>
                    <a:pt x="1412" y="597"/>
                  </a:lnTo>
                  <a:lnTo>
                    <a:pt x="1414" y="601"/>
                  </a:lnTo>
                  <a:lnTo>
                    <a:pt x="1414" y="604"/>
                  </a:lnTo>
                  <a:lnTo>
                    <a:pt x="1419" y="608"/>
                  </a:lnTo>
                  <a:lnTo>
                    <a:pt x="1422" y="608"/>
                  </a:lnTo>
                  <a:lnTo>
                    <a:pt x="1426" y="611"/>
                  </a:lnTo>
                  <a:lnTo>
                    <a:pt x="1433" y="616"/>
                  </a:lnTo>
                  <a:lnTo>
                    <a:pt x="1436" y="611"/>
                  </a:lnTo>
                  <a:lnTo>
                    <a:pt x="1436" y="616"/>
                  </a:lnTo>
                  <a:lnTo>
                    <a:pt x="1441" y="616"/>
                  </a:lnTo>
                  <a:lnTo>
                    <a:pt x="1448" y="616"/>
                  </a:lnTo>
                  <a:lnTo>
                    <a:pt x="1450" y="616"/>
                  </a:lnTo>
                  <a:lnTo>
                    <a:pt x="1455" y="616"/>
                  </a:lnTo>
                  <a:lnTo>
                    <a:pt x="1455" y="611"/>
                  </a:lnTo>
                  <a:lnTo>
                    <a:pt x="1457" y="611"/>
                  </a:lnTo>
                  <a:lnTo>
                    <a:pt x="1462" y="608"/>
                  </a:lnTo>
                  <a:lnTo>
                    <a:pt x="1464" y="611"/>
                  </a:lnTo>
                  <a:lnTo>
                    <a:pt x="1469" y="616"/>
                  </a:lnTo>
                  <a:lnTo>
                    <a:pt x="1469" y="618"/>
                  </a:lnTo>
                  <a:lnTo>
                    <a:pt x="1469" y="625"/>
                  </a:lnTo>
                  <a:lnTo>
                    <a:pt x="1471" y="630"/>
                  </a:lnTo>
                  <a:lnTo>
                    <a:pt x="1476" y="632"/>
                  </a:lnTo>
                  <a:lnTo>
                    <a:pt x="1478" y="632"/>
                  </a:lnTo>
                  <a:lnTo>
                    <a:pt x="1483" y="632"/>
                  </a:lnTo>
                  <a:lnTo>
                    <a:pt x="1485" y="632"/>
                  </a:lnTo>
                  <a:lnTo>
                    <a:pt x="1490" y="632"/>
                  </a:lnTo>
                  <a:lnTo>
                    <a:pt x="1493" y="639"/>
                  </a:lnTo>
                  <a:lnTo>
                    <a:pt x="1497" y="639"/>
                  </a:lnTo>
                  <a:lnTo>
                    <a:pt x="1497" y="644"/>
                  </a:lnTo>
                  <a:lnTo>
                    <a:pt x="1500" y="646"/>
                  </a:lnTo>
                  <a:lnTo>
                    <a:pt x="1497" y="651"/>
                  </a:lnTo>
                  <a:lnTo>
                    <a:pt x="1497" y="653"/>
                  </a:lnTo>
                  <a:lnTo>
                    <a:pt x="1493" y="658"/>
                  </a:lnTo>
                  <a:lnTo>
                    <a:pt x="1493" y="665"/>
                  </a:lnTo>
                  <a:lnTo>
                    <a:pt x="1497" y="665"/>
                  </a:lnTo>
                  <a:lnTo>
                    <a:pt x="1504" y="665"/>
                  </a:lnTo>
                  <a:lnTo>
                    <a:pt x="1511" y="665"/>
                  </a:lnTo>
                  <a:lnTo>
                    <a:pt x="1514" y="668"/>
                  </a:lnTo>
                  <a:lnTo>
                    <a:pt x="1519" y="672"/>
                  </a:lnTo>
                  <a:lnTo>
                    <a:pt x="1521" y="668"/>
                  </a:lnTo>
                  <a:lnTo>
                    <a:pt x="1526" y="665"/>
                  </a:lnTo>
                  <a:lnTo>
                    <a:pt x="1528" y="660"/>
                  </a:lnTo>
                  <a:lnTo>
                    <a:pt x="1533" y="660"/>
                  </a:lnTo>
                  <a:lnTo>
                    <a:pt x="1533" y="653"/>
                  </a:lnTo>
                  <a:lnTo>
                    <a:pt x="1535" y="653"/>
                  </a:lnTo>
                  <a:lnTo>
                    <a:pt x="1549" y="646"/>
                  </a:lnTo>
                  <a:lnTo>
                    <a:pt x="1554" y="646"/>
                  </a:lnTo>
                  <a:lnTo>
                    <a:pt x="1568" y="651"/>
                  </a:lnTo>
                  <a:lnTo>
                    <a:pt x="1575" y="653"/>
                  </a:lnTo>
                  <a:lnTo>
                    <a:pt x="1578" y="653"/>
                  </a:lnTo>
                  <a:lnTo>
                    <a:pt x="1590" y="651"/>
                  </a:lnTo>
                  <a:lnTo>
                    <a:pt x="1597" y="651"/>
                  </a:lnTo>
                  <a:lnTo>
                    <a:pt x="1604" y="651"/>
                  </a:lnTo>
                  <a:lnTo>
                    <a:pt x="1606" y="651"/>
                  </a:lnTo>
                  <a:lnTo>
                    <a:pt x="1611" y="651"/>
                  </a:lnTo>
                  <a:lnTo>
                    <a:pt x="1618" y="646"/>
                  </a:lnTo>
                  <a:lnTo>
                    <a:pt x="1627" y="651"/>
                  </a:lnTo>
                  <a:lnTo>
                    <a:pt x="1634" y="646"/>
                  </a:lnTo>
                  <a:lnTo>
                    <a:pt x="1639" y="646"/>
                  </a:lnTo>
                  <a:lnTo>
                    <a:pt x="1642" y="644"/>
                  </a:lnTo>
                  <a:lnTo>
                    <a:pt x="1649" y="644"/>
                  </a:lnTo>
                  <a:lnTo>
                    <a:pt x="1653" y="639"/>
                  </a:lnTo>
                  <a:lnTo>
                    <a:pt x="1660" y="639"/>
                  </a:lnTo>
                  <a:lnTo>
                    <a:pt x="1663" y="637"/>
                  </a:lnTo>
                  <a:lnTo>
                    <a:pt x="1670" y="637"/>
                  </a:lnTo>
                  <a:lnTo>
                    <a:pt x="1675" y="637"/>
                  </a:lnTo>
                  <a:lnTo>
                    <a:pt x="1682" y="637"/>
                  </a:lnTo>
                  <a:lnTo>
                    <a:pt x="1684" y="637"/>
                  </a:lnTo>
                  <a:lnTo>
                    <a:pt x="1691" y="639"/>
                  </a:lnTo>
                  <a:lnTo>
                    <a:pt x="1696" y="644"/>
                  </a:lnTo>
                  <a:lnTo>
                    <a:pt x="1703" y="644"/>
                  </a:lnTo>
                  <a:lnTo>
                    <a:pt x="1710" y="646"/>
                  </a:lnTo>
                  <a:lnTo>
                    <a:pt x="1713" y="651"/>
                  </a:lnTo>
                  <a:lnTo>
                    <a:pt x="1724" y="653"/>
                  </a:lnTo>
                  <a:lnTo>
                    <a:pt x="1727" y="658"/>
                  </a:lnTo>
                  <a:lnTo>
                    <a:pt x="1731" y="660"/>
                  </a:lnTo>
                  <a:lnTo>
                    <a:pt x="1741" y="665"/>
                  </a:lnTo>
                  <a:lnTo>
                    <a:pt x="1748" y="668"/>
                  </a:lnTo>
                  <a:lnTo>
                    <a:pt x="1753" y="672"/>
                  </a:lnTo>
                  <a:lnTo>
                    <a:pt x="1762" y="675"/>
                  </a:lnTo>
                  <a:lnTo>
                    <a:pt x="1767" y="675"/>
                  </a:lnTo>
                  <a:lnTo>
                    <a:pt x="1774" y="679"/>
                  </a:lnTo>
                  <a:lnTo>
                    <a:pt x="1781" y="679"/>
                  </a:lnTo>
                  <a:lnTo>
                    <a:pt x="1788" y="682"/>
                  </a:lnTo>
                  <a:lnTo>
                    <a:pt x="1791" y="682"/>
                  </a:lnTo>
                  <a:lnTo>
                    <a:pt x="1795" y="682"/>
                  </a:lnTo>
                  <a:lnTo>
                    <a:pt x="1798" y="687"/>
                  </a:lnTo>
                  <a:lnTo>
                    <a:pt x="1802" y="687"/>
                  </a:lnTo>
                  <a:lnTo>
                    <a:pt x="1805" y="689"/>
                  </a:lnTo>
                  <a:lnTo>
                    <a:pt x="1810" y="689"/>
                  </a:lnTo>
                  <a:lnTo>
                    <a:pt x="1812" y="689"/>
                  </a:lnTo>
                  <a:lnTo>
                    <a:pt x="1819" y="694"/>
                  </a:lnTo>
                  <a:lnTo>
                    <a:pt x="1824" y="694"/>
                  </a:lnTo>
                  <a:lnTo>
                    <a:pt x="1826" y="694"/>
                  </a:lnTo>
                  <a:lnTo>
                    <a:pt x="1833" y="694"/>
                  </a:lnTo>
                  <a:lnTo>
                    <a:pt x="1838" y="696"/>
                  </a:lnTo>
                  <a:lnTo>
                    <a:pt x="1840" y="696"/>
                  </a:lnTo>
                  <a:lnTo>
                    <a:pt x="1845" y="696"/>
                  </a:lnTo>
                  <a:lnTo>
                    <a:pt x="1852" y="701"/>
                  </a:lnTo>
                  <a:lnTo>
                    <a:pt x="1857" y="701"/>
                  </a:lnTo>
                  <a:lnTo>
                    <a:pt x="1857" y="703"/>
                  </a:lnTo>
                  <a:lnTo>
                    <a:pt x="1859" y="703"/>
                  </a:lnTo>
                  <a:lnTo>
                    <a:pt x="1857" y="708"/>
                  </a:lnTo>
                  <a:lnTo>
                    <a:pt x="1852" y="717"/>
                  </a:lnTo>
                  <a:lnTo>
                    <a:pt x="1847" y="724"/>
                  </a:lnTo>
                  <a:lnTo>
                    <a:pt x="1847" y="732"/>
                  </a:lnTo>
                  <a:lnTo>
                    <a:pt x="1852" y="739"/>
                  </a:lnTo>
                  <a:lnTo>
                    <a:pt x="1852" y="750"/>
                  </a:lnTo>
                  <a:lnTo>
                    <a:pt x="1857" y="760"/>
                  </a:lnTo>
                  <a:lnTo>
                    <a:pt x="1852" y="765"/>
                  </a:lnTo>
                  <a:lnTo>
                    <a:pt x="1847" y="767"/>
                  </a:lnTo>
                  <a:lnTo>
                    <a:pt x="1840" y="765"/>
                  </a:lnTo>
                  <a:lnTo>
                    <a:pt x="1838" y="765"/>
                  </a:lnTo>
                  <a:lnTo>
                    <a:pt x="1831" y="765"/>
                  </a:lnTo>
                  <a:lnTo>
                    <a:pt x="1819" y="760"/>
                  </a:lnTo>
                  <a:lnTo>
                    <a:pt x="1817" y="760"/>
                  </a:lnTo>
                  <a:lnTo>
                    <a:pt x="1805" y="758"/>
                  </a:lnTo>
                  <a:lnTo>
                    <a:pt x="1802" y="758"/>
                  </a:lnTo>
                  <a:lnTo>
                    <a:pt x="1798" y="758"/>
                  </a:lnTo>
                  <a:lnTo>
                    <a:pt x="1791" y="758"/>
                  </a:lnTo>
                  <a:lnTo>
                    <a:pt x="1783" y="760"/>
                  </a:lnTo>
                  <a:lnTo>
                    <a:pt x="1781" y="760"/>
                  </a:lnTo>
                  <a:lnTo>
                    <a:pt x="1774" y="758"/>
                  </a:lnTo>
                  <a:lnTo>
                    <a:pt x="1769" y="758"/>
                  </a:lnTo>
                  <a:lnTo>
                    <a:pt x="1767" y="758"/>
                  </a:lnTo>
                  <a:lnTo>
                    <a:pt x="1760" y="758"/>
                  </a:lnTo>
                  <a:lnTo>
                    <a:pt x="1755" y="753"/>
                  </a:lnTo>
                  <a:lnTo>
                    <a:pt x="1748" y="753"/>
                  </a:lnTo>
                  <a:lnTo>
                    <a:pt x="1741" y="746"/>
                  </a:lnTo>
                  <a:lnTo>
                    <a:pt x="1734" y="746"/>
                  </a:lnTo>
                  <a:lnTo>
                    <a:pt x="1724" y="743"/>
                  </a:lnTo>
                  <a:lnTo>
                    <a:pt x="1717" y="739"/>
                  </a:lnTo>
                  <a:lnTo>
                    <a:pt x="1710" y="736"/>
                  </a:lnTo>
                  <a:lnTo>
                    <a:pt x="1705" y="732"/>
                  </a:lnTo>
                  <a:lnTo>
                    <a:pt x="1696" y="729"/>
                  </a:lnTo>
                  <a:lnTo>
                    <a:pt x="1691" y="724"/>
                  </a:lnTo>
                  <a:lnTo>
                    <a:pt x="1689" y="724"/>
                  </a:lnTo>
                  <a:lnTo>
                    <a:pt x="1682" y="732"/>
                  </a:lnTo>
                  <a:lnTo>
                    <a:pt x="1677" y="732"/>
                  </a:lnTo>
                  <a:lnTo>
                    <a:pt x="1677" y="739"/>
                  </a:lnTo>
                  <a:lnTo>
                    <a:pt x="1675" y="743"/>
                  </a:lnTo>
                  <a:lnTo>
                    <a:pt x="1670" y="750"/>
                  </a:lnTo>
                  <a:lnTo>
                    <a:pt x="1670" y="760"/>
                  </a:lnTo>
                  <a:lnTo>
                    <a:pt x="1668" y="765"/>
                  </a:lnTo>
                  <a:lnTo>
                    <a:pt x="1663" y="772"/>
                  </a:lnTo>
                  <a:lnTo>
                    <a:pt x="1660" y="779"/>
                  </a:lnTo>
                  <a:lnTo>
                    <a:pt x="1656" y="781"/>
                  </a:lnTo>
                  <a:lnTo>
                    <a:pt x="1653" y="786"/>
                  </a:lnTo>
                  <a:lnTo>
                    <a:pt x="1649" y="793"/>
                  </a:lnTo>
                  <a:lnTo>
                    <a:pt x="1653" y="800"/>
                  </a:lnTo>
                  <a:lnTo>
                    <a:pt x="1656" y="807"/>
                  </a:lnTo>
                  <a:lnTo>
                    <a:pt x="1660" y="807"/>
                  </a:lnTo>
                  <a:lnTo>
                    <a:pt x="1663" y="810"/>
                  </a:lnTo>
                  <a:lnTo>
                    <a:pt x="1668" y="814"/>
                  </a:lnTo>
                  <a:lnTo>
                    <a:pt x="1670" y="814"/>
                  </a:lnTo>
                  <a:lnTo>
                    <a:pt x="1675" y="814"/>
                  </a:lnTo>
                  <a:lnTo>
                    <a:pt x="1677" y="817"/>
                  </a:lnTo>
                  <a:lnTo>
                    <a:pt x="1684" y="821"/>
                  </a:lnTo>
                  <a:lnTo>
                    <a:pt x="1689" y="824"/>
                  </a:lnTo>
                  <a:lnTo>
                    <a:pt x="1691" y="824"/>
                  </a:lnTo>
                  <a:lnTo>
                    <a:pt x="1691" y="829"/>
                  </a:lnTo>
                  <a:lnTo>
                    <a:pt x="1696" y="829"/>
                  </a:lnTo>
                  <a:lnTo>
                    <a:pt x="1703" y="831"/>
                  </a:lnTo>
                  <a:lnTo>
                    <a:pt x="1705" y="838"/>
                  </a:lnTo>
                  <a:lnTo>
                    <a:pt x="1713" y="845"/>
                  </a:lnTo>
                  <a:lnTo>
                    <a:pt x="1710" y="852"/>
                  </a:lnTo>
                  <a:lnTo>
                    <a:pt x="1703" y="857"/>
                  </a:lnTo>
                  <a:lnTo>
                    <a:pt x="1698" y="859"/>
                  </a:lnTo>
                  <a:lnTo>
                    <a:pt x="1696" y="866"/>
                  </a:lnTo>
                  <a:lnTo>
                    <a:pt x="1698" y="878"/>
                  </a:lnTo>
                  <a:lnTo>
                    <a:pt x="1698" y="888"/>
                  </a:lnTo>
                  <a:lnTo>
                    <a:pt x="1698" y="900"/>
                  </a:lnTo>
                  <a:lnTo>
                    <a:pt x="1698" y="902"/>
                  </a:lnTo>
                  <a:lnTo>
                    <a:pt x="1703" y="909"/>
                  </a:lnTo>
                  <a:lnTo>
                    <a:pt x="1705" y="914"/>
                  </a:lnTo>
                  <a:lnTo>
                    <a:pt x="1713" y="921"/>
                  </a:lnTo>
                  <a:lnTo>
                    <a:pt x="1713" y="923"/>
                  </a:lnTo>
                  <a:lnTo>
                    <a:pt x="1705" y="937"/>
                  </a:lnTo>
                  <a:lnTo>
                    <a:pt x="1703" y="942"/>
                  </a:lnTo>
                  <a:lnTo>
                    <a:pt x="1696" y="945"/>
                  </a:lnTo>
                  <a:lnTo>
                    <a:pt x="1689" y="949"/>
                  </a:lnTo>
                  <a:lnTo>
                    <a:pt x="1682" y="956"/>
                  </a:lnTo>
                  <a:lnTo>
                    <a:pt x="1675" y="959"/>
                  </a:lnTo>
                  <a:lnTo>
                    <a:pt x="1670" y="964"/>
                  </a:lnTo>
                  <a:lnTo>
                    <a:pt x="1668" y="966"/>
                  </a:lnTo>
                  <a:lnTo>
                    <a:pt x="1663" y="973"/>
                  </a:lnTo>
                  <a:lnTo>
                    <a:pt x="1660" y="978"/>
                  </a:lnTo>
                  <a:lnTo>
                    <a:pt x="1649" y="985"/>
                  </a:lnTo>
                  <a:lnTo>
                    <a:pt x="1646" y="985"/>
                  </a:lnTo>
                  <a:lnTo>
                    <a:pt x="1639" y="987"/>
                  </a:lnTo>
                  <a:lnTo>
                    <a:pt x="1620" y="999"/>
                  </a:lnTo>
                  <a:lnTo>
                    <a:pt x="1599" y="1006"/>
                  </a:lnTo>
                  <a:lnTo>
                    <a:pt x="1578" y="1020"/>
                  </a:lnTo>
                  <a:lnTo>
                    <a:pt x="1571" y="1023"/>
                  </a:lnTo>
                  <a:lnTo>
                    <a:pt x="1556" y="1030"/>
                  </a:lnTo>
                  <a:lnTo>
                    <a:pt x="1549" y="1030"/>
                  </a:lnTo>
                  <a:lnTo>
                    <a:pt x="1549" y="1027"/>
                  </a:lnTo>
                  <a:lnTo>
                    <a:pt x="1540" y="1013"/>
                  </a:lnTo>
                  <a:lnTo>
                    <a:pt x="1528" y="987"/>
                  </a:lnTo>
                  <a:lnTo>
                    <a:pt x="1519" y="973"/>
                  </a:lnTo>
                  <a:lnTo>
                    <a:pt x="1507" y="964"/>
                  </a:lnTo>
                  <a:lnTo>
                    <a:pt x="1497" y="949"/>
                  </a:lnTo>
                  <a:lnTo>
                    <a:pt x="1493" y="945"/>
                  </a:lnTo>
                  <a:lnTo>
                    <a:pt x="1485" y="935"/>
                  </a:lnTo>
                  <a:lnTo>
                    <a:pt x="1476" y="921"/>
                  </a:lnTo>
                  <a:lnTo>
                    <a:pt x="1471" y="916"/>
                  </a:lnTo>
                  <a:lnTo>
                    <a:pt x="1469" y="914"/>
                  </a:lnTo>
                  <a:lnTo>
                    <a:pt x="1462" y="916"/>
                  </a:lnTo>
                  <a:lnTo>
                    <a:pt x="1448" y="923"/>
                  </a:lnTo>
                  <a:lnTo>
                    <a:pt x="1407" y="928"/>
                  </a:lnTo>
                  <a:lnTo>
                    <a:pt x="1365" y="928"/>
                  </a:lnTo>
                  <a:lnTo>
                    <a:pt x="1318" y="921"/>
                  </a:lnTo>
                  <a:lnTo>
                    <a:pt x="1303" y="921"/>
                  </a:lnTo>
                  <a:lnTo>
                    <a:pt x="1275" y="916"/>
                  </a:lnTo>
                  <a:lnTo>
                    <a:pt x="1218" y="902"/>
                  </a:lnTo>
                  <a:lnTo>
                    <a:pt x="1176" y="888"/>
                  </a:lnTo>
                  <a:lnTo>
                    <a:pt x="1145" y="878"/>
                  </a:lnTo>
                  <a:lnTo>
                    <a:pt x="1124" y="871"/>
                  </a:lnTo>
                  <a:lnTo>
                    <a:pt x="1098" y="859"/>
                  </a:lnTo>
                  <a:lnTo>
                    <a:pt x="1090" y="859"/>
                  </a:lnTo>
                  <a:lnTo>
                    <a:pt x="1083" y="859"/>
                  </a:lnTo>
                  <a:lnTo>
                    <a:pt x="1074" y="864"/>
                  </a:lnTo>
                  <a:lnTo>
                    <a:pt x="1060" y="871"/>
                  </a:lnTo>
                  <a:lnTo>
                    <a:pt x="1031" y="892"/>
                  </a:lnTo>
                  <a:lnTo>
                    <a:pt x="1005" y="914"/>
                  </a:lnTo>
                  <a:lnTo>
                    <a:pt x="991" y="935"/>
                  </a:lnTo>
                  <a:lnTo>
                    <a:pt x="989" y="956"/>
                  </a:lnTo>
                  <a:lnTo>
                    <a:pt x="984" y="978"/>
                  </a:lnTo>
                  <a:lnTo>
                    <a:pt x="984" y="994"/>
                  </a:lnTo>
                  <a:lnTo>
                    <a:pt x="989" y="1006"/>
                  </a:lnTo>
                  <a:lnTo>
                    <a:pt x="998" y="1027"/>
                  </a:lnTo>
                  <a:lnTo>
                    <a:pt x="1012" y="1051"/>
                  </a:lnTo>
                  <a:lnTo>
                    <a:pt x="1017" y="1063"/>
                  </a:lnTo>
                  <a:lnTo>
                    <a:pt x="1017" y="1080"/>
                  </a:lnTo>
                  <a:lnTo>
                    <a:pt x="1010" y="1087"/>
                  </a:lnTo>
                  <a:lnTo>
                    <a:pt x="1010" y="1091"/>
                  </a:lnTo>
                  <a:lnTo>
                    <a:pt x="1010" y="1098"/>
                  </a:lnTo>
                  <a:lnTo>
                    <a:pt x="1012" y="1108"/>
                  </a:lnTo>
                  <a:lnTo>
                    <a:pt x="1017" y="1115"/>
                  </a:lnTo>
                  <a:lnTo>
                    <a:pt x="1019" y="1122"/>
                  </a:lnTo>
                  <a:lnTo>
                    <a:pt x="1019" y="1122"/>
                  </a:lnTo>
                  <a:close/>
                </a:path>
              </a:pathLst>
            </a:custGeom>
            <a:solidFill>
              <a:schemeClr val="bg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3" name="Freeform 73"/>
            <p:cNvSpPr>
              <a:spLocks/>
            </p:cNvSpPr>
            <p:nvPr/>
          </p:nvSpPr>
          <p:spPr bwMode="auto">
            <a:xfrm>
              <a:off x="4167" y="1449"/>
              <a:ext cx="1440" cy="1399"/>
            </a:xfrm>
            <a:custGeom>
              <a:avLst/>
              <a:gdLst>
                <a:gd name="T0" fmla="*/ 669 w 1440"/>
                <a:gd name="T1" fmla="*/ 1366 h 1399"/>
                <a:gd name="T2" fmla="*/ 563 w 1440"/>
                <a:gd name="T3" fmla="*/ 1321 h 1399"/>
                <a:gd name="T4" fmla="*/ 459 w 1440"/>
                <a:gd name="T5" fmla="*/ 1337 h 1399"/>
                <a:gd name="T6" fmla="*/ 374 w 1440"/>
                <a:gd name="T7" fmla="*/ 1342 h 1399"/>
                <a:gd name="T8" fmla="*/ 343 w 1440"/>
                <a:gd name="T9" fmla="*/ 1292 h 1399"/>
                <a:gd name="T10" fmla="*/ 293 w 1440"/>
                <a:gd name="T11" fmla="*/ 1273 h 1399"/>
                <a:gd name="T12" fmla="*/ 272 w 1440"/>
                <a:gd name="T13" fmla="*/ 1207 h 1399"/>
                <a:gd name="T14" fmla="*/ 236 w 1440"/>
                <a:gd name="T15" fmla="*/ 1136 h 1399"/>
                <a:gd name="T16" fmla="*/ 274 w 1440"/>
                <a:gd name="T17" fmla="*/ 1082 h 1399"/>
                <a:gd name="T18" fmla="*/ 329 w 1440"/>
                <a:gd name="T19" fmla="*/ 1046 h 1399"/>
                <a:gd name="T20" fmla="*/ 357 w 1440"/>
                <a:gd name="T21" fmla="*/ 968 h 1399"/>
                <a:gd name="T22" fmla="*/ 307 w 1440"/>
                <a:gd name="T23" fmla="*/ 952 h 1399"/>
                <a:gd name="T24" fmla="*/ 229 w 1440"/>
                <a:gd name="T25" fmla="*/ 947 h 1399"/>
                <a:gd name="T26" fmla="*/ 168 w 1440"/>
                <a:gd name="T27" fmla="*/ 916 h 1399"/>
                <a:gd name="T28" fmla="*/ 146 w 1440"/>
                <a:gd name="T29" fmla="*/ 854 h 1399"/>
                <a:gd name="T30" fmla="*/ 78 w 1440"/>
                <a:gd name="T31" fmla="*/ 831 h 1399"/>
                <a:gd name="T32" fmla="*/ 78 w 1440"/>
                <a:gd name="T33" fmla="*/ 776 h 1399"/>
                <a:gd name="T34" fmla="*/ 97 w 1440"/>
                <a:gd name="T35" fmla="*/ 698 h 1399"/>
                <a:gd name="T36" fmla="*/ 40 w 1440"/>
                <a:gd name="T37" fmla="*/ 646 h 1399"/>
                <a:gd name="T38" fmla="*/ 0 w 1440"/>
                <a:gd name="T39" fmla="*/ 570 h 1399"/>
                <a:gd name="T40" fmla="*/ 28 w 1440"/>
                <a:gd name="T41" fmla="*/ 497 h 1399"/>
                <a:gd name="T42" fmla="*/ 49 w 1440"/>
                <a:gd name="T43" fmla="*/ 426 h 1399"/>
                <a:gd name="T44" fmla="*/ 49 w 1440"/>
                <a:gd name="T45" fmla="*/ 341 h 1399"/>
                <a:gd name="T46" fmla="*/ 78 w 1440"/>
                <a:gd name="T47" fmla="*/ 284 h 1399"/>
                <a:gd name="T48" fmla="*/ 49 w 1440"/>
                <a:gd name="T49" fmla="*/ 194 h 1399"/>
                <a:gd name="T50" fmla="*/ 90 w 1440"/>
                <a:gd name="T51" fmla="*/ 109 h 1399"/>
                <a:gd name="T52" fmla="*/ 149 w 1440"/>
                <a:gd name="T53" fmla="*/ 64 h 1399"/>
                <a:gd name="T54" fmla="*/ 154 w 1440"/>
                <a:gd name="T55" fmla="*/ 0 h 1399"/>
                <a:gd name="T56" fmla="*/ 239 w 1440"/>
                <a:gd name="T57" fmla="*/ 23 h 1399"/>
                <a:gd name="T58" fmla="*/ 267 w 1440"/>
                <a:gd name="T59" fmla="*/ 85 h 1399"/>
                <a:gd name="T60" fmla="*/ 293 w 1440"/>
                <a:gd name="T61" fmla="*/ 142 h 1399"/>
                <a:gd name="T62" fmla="*/ 286 w 1440"/>
                <a:gd name="T63" fmla="*/ 215 h 1399"/>
                <a:gd name="T64" fmla="*/ 331 w 1440"/>
                <a:gd name="T65" fmla="*/ 263 h 1399"/>
                <a:gd name="T66" fmla="*/ 409 w 1440"/>
                <a:gd name="T67" fmla="*/ 244 h 1399"/>
                <a:gd name="T68" fmla="*/ 487 w 1440"/>
                <a:gd name="T69" fmla="*/ 265 h 1399"/>
                <a:gd name="T70" fmla="*/ 508 w 1440"/>
                <a:gd name="T71" fmla="*/ 336 h 1399"/>
                <a:gd name="T72" fmla="*/ 473 w 1440"/>
                <a:gd name="T73" fmla="*/ 412 h 1399"/>
                <a:gd name="T74" fmla="*/ 414 w 1440"/>
                <a:gd name="T75" fmla="*/ 447 h 1399"/>
                <a:gd name="T76" fmla="*/ 487 w 1440"/>
                <a:gd name="T77" fmla="*/ 476 h 1399"/>
                <a:gd name="T78" fmla="*/ 520 w 1440"/>
                <a:gd name="T79" fmla="*/ 532 h 1399"/>
                <a:gd name="T80" fmla="*/ 579 w 1440"/>
                <a:gd name="T81" fmla="*/ 585 h 1399"/>
                <a:gd name="T82" fmla="*/ 636 w 1440"/>
                <a:gd name="T83" fmla="*/ 613 h 1399"/>
                <a:gd name="T84" fmla="*/ 719 w 1440"/>
                <a:gd name="T85" fmla="*/ 611 h 1399"/>
                <a:gd name="T86" fmla="*/ 825 w 1440"/>
                <a:gd name="T87" fmla="*/ 589 h 1399"/>
                <a:gd name="T88" fmla="*/ 993 w 1440"/>
                <a:gd name="T89" fmla="*/ 518 h 1399"/>
                <a:gd name="T90" fmla="*/ 1036 w 1440"/>
                <a:gd name="T91" fmla="*/ 440 h 1399"/>
                <a:gd name="T92" fmla="*/ 1109 w 1440"/>
                <a:gd name="T93" fmla="*/ 504 h 1399"/>
                <a:gd name="T94" fmla="*/ 1185 w 1440"/>
                <a:gd name="T95" fmla="*/ 504 h 1399"/>
                <a:gd name="T96" fmla="*/ 1277 w 1440"/>
                <a:gd name="T97" fmla="*/ 554 h 1399"/>
                <a:gd name="T98" fmla="*/ 1348 w 1440"/>
                <a:gd name="T99" fmla="*/ 603 h 1399"/>
                <a:gd name="T100" fmla="*/ 1398 w 1440"/>
                <a:gd name="T101" fmla="*/ 653 h 1399"/>
                <a:gd name="T102" fmla="*/ 1395 w 1440"/>
                <a:gd name="T103" fmla="*/ 731 h 1399"/>
                <a:gd name="T104" fmla="*/ 1412 w 1440"/>
                <a:gd name="T105" fmla="*/ 812 h 1399"/>
                <a:gd name="T106" fmla="*/ 1438 w 1440"/>
                <a:gd name="T107" fmla="*/ 880 h 1399"/>
                <a:gd name="T108" fmla="*/ 1426 w 1440"/>
                <a:gd name="T109" fmla="*/ 959 h 1399"/>
                <a:gd name="T110" fmla="*/ 1339 w 1440"/>
                <a:gd name="T111" fmla="*/ 987 h 1399"/>
                <a:gd name="T112" fmla="*/ 1249 w 1440"/>
                <a:gd name="T113" fmla="*/ 1032 h 1399"/>
                <a:gd name="T114" fmla="*/ 1164 w 1440"/>
                <a:gd name="T115" fmla="*/ 1108 h 1399"/>
                <a:gd name="T116" fmla="*/ 1095 w 1440"/>
                <a:gd name="T117" fmla="*/ 1172 h 1399"/>
                <a:gd name="T118" fmla="*/ 1036 w 1440"/>
                <a:gd name="T119" fmla="*/ 1243 h 1399"/>
                <a:gd name="T120" fmla="*/ 965 w 1440"/>
                <a:gd name="T121" fmla="*/ 1309 h 1399"/>
                <a:gd name="T122" fmla="*/ 875 w 1440"/>
                <a:gd name="T123" fmla="*/ 1373 h 1399"/>
                <a:gd name="T124" fmla="*/ 790 w 1440"/>
                <a:gd name="T125" fmla="*/ 1394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0" h="1399">
                  <a:moveTo>
                    <a:pt x="738" y="1385"/>
                  </a:moveTo>
                  <a:lnTo>
                    <a:pt x="733" y="1385"/>
                  </a:lnTo>
                  <a:lnTo>
                    <a:pt x="726" y="1380"/>
                  </a:lnTo>
                  <a:lnTo>
                    <a:pt x="721" y="1380"/>
                  </a:lnTo>
                  <a:lnTo>
                    <a:pt x="719" y="1380"/>
                  </a:lnTo>
                  <a:lnTo>
                    <a:pt x="714" y="1378"/>
                  </a:lnTo>
                  <a:lnTo>
                    <a:pt x="707" y="1378"/>
                  </a:lnTo>
                  <a:lnTo>
                    <a:pt x="705" y="1378"/>
                  </a:lnTo>
                  <a:lnTo>
                    <a:pt x="700" y="1378"/>
                  </a:lnTo>
                  <a:lnTo>
                    <a:pt x="693" y="1373"/>
                  </a:lnTo>
                  <a:lnTo>
                    <a:pt x="691" y="1373"/>
                  </a:lnTo>
                  <a:lnTo>
                    <a:pt x="686" y="1373"/>
                  </a:lnTo>
                  <a:lnTo>
                    <a:pt x="683" y="1371"/>
                  </a:lnTo>
                  <a:lnTo>
                    <a:pt x="679" y="1371"/>
                  </a:lnTo>
                  <a:lnTo>
                    <a:pt x="676" y="1366"/>
                  </a:lnTo>
                  <a:lnTo>
                    <a:pt x="672" y="1366"/>
                  </a:lnTo>
                  <a:lnTo>
                    <a:pt x="669" y="1366"/>
                  </a:lnTo>
                  <a:lnTo>
                    <a:pt x="662" y="1363"/>
                  </a:lnTo>
                  <a:lnTo>
                    <a:pt x="655" y="1363"/>
                  </a:lnTo>
                  <a:lnTo>
                    <a:pt x="648" y="1359"/>
                  </a:lnTo>
                  <a:lnTo>
                    <a:pt x="643" y="1359"/>
                  </a:lnTo>
                  <a:lnTo>
                    <a:pt x="634" y="1356"/>
                  </a:lnTo>
                  <a:lnTo>
                    <a:pt x="629" y="1352"/>
                  </a:lnTo>
                  <a:lnTo>
                    <a:pt x="622" y="1349"/>
                  </a:lnTo>
                  <a:lnTo>
                    <a:pt x="612" y="1344"/>
                  </a:lnTo>
                  <a:lnTo>
                    <a:pt x="608" y="1342"/>
                  </a:lnTo>
                  <a:lnTo>
                    <a:pt x="605" y="1337"/>
                  </a:lnTo>
                  <a:lnTo>
                    <a:pt x="594" y="1335"/>
                  </a:lnTo>
                  <a:lnTo>
                    <a:pt x="591" y="1330"/>
                  </a:lnTo>
                  <a:lnTo>
                    <a:pt x="584" y="1328"/>
                  </a:lnTo>
                  <a:lnTo>
                    <a:pt x="577" y="1328"/>
                  </a:lnTo>
                  <a:lnTo>
                    <a:pt x="572" y="1323"/>
                  </a:lnTo>
                  <a:lnTo>
                    <a:pt x="565" y="1321"/>
                  </a:lnTo>
                  <a:lnTo>
                    <a:pt x="563" y="1321"/>
                  </a:lnTo>
                  <a:lnTo>
                    <a:pt x="556" y="1321"/>
                  </a:lnTo>
                  <a:lnTo>
                    <a:pt x="551" y="1321"/>
                  </a:lnTo>
                  <a:lnTo>
                    <a:pt x="544" y="1321"/>
                  </a:lnTo>
                  <a:lnTo>
                    <a:pt x="541" y="1323"/>
                  </a:lnTo>
                  <a:lnTo>
                    <a:pt x="534" y="1323"/>
                  </a:lnTo>
                  <a:lnTo>
                    <a:pt x="530" y="1328"/>
                  </a:lnTo>
                  <a:lnTo>
                    <a:pt x="523" y="1328"/>
                  </a:lnTo>
                  <a:lnTo>
                    <a:pt x="520" y="1330"/>
                  </a:lnTo>
                  <a:lnTo>
                    <a:pt x="515" y="1330"/>
                  </a:lnTo>
                  <a:lnTo>
                    <a:pt x="508" y="1335"/>
                  </a:lnTo>
                  <a:lnTo>
                    <a:pt x="499" y="1330"/>
                  </a:lnTo>
                  <a:lnTo>
                    <a:pt x="492" y="1335"/>
                  </a:lnTo>
                  <a:lnTo>
                    <a:pt x="487" y="1335"/>
                  </a:lnTo>
                  <a:lnTo>
                    <a:pt x="485" y="1335"/>
                  </a:lnTo>
                  <a:lnTo>
                    <a:pt x="478" y="1335"/>
                  </a:lnTo>
                  <a:lnTo>
                    <a:pt x="471" y="1335"/>
                  </a:lnTo>
                  <a:lnTo>
                    <a:pt x="459" y="1337"/>
                  </a:lnTo>
                  <a:lnTo>
                    <a:pt x="456" y="1337"/>
                  </a:lnTo>
                  <a:lnTo>
                    <a:pt x="449" y="1335"/>
                  </a:lnTo>
                  <a:lnTo>
                    <a:pt x="435" y="1330"/>
                  </a:lnTo>
                  <a:lnTo>
                    <a:pt x="430" y="1330"/>
                  </a:lnTo>
                  <a:lnTo>
                    <a:pt x="416" y="1337"/>
                  </a:lnTo>
                  <a:lnTo>
                    <a:pt x="414" y="1337"/>
                  </a:lnTo>
                  <a:lnTo>
                    <a:pt x="414" y="1344"/>
                  </a:lnTo>
                  <a:lnTo>
                    <a:pt x="409" y="1344"/>
                  </a:lnTo>
                  <a:lnTo>
                    <a:pt x="407" y="1349"/>
                  </a:lnTo>
                  <a:lnTo>
                    <a:pt x="402" y="1352"/>
                  </a:lnTo>
                  <a:lnTo>
                    <a:pt x="400" y="1356"/>
                  </a:lnTo>
                  <a:lnTo>
                    <a:pt x="395" y="1352"/>
                  </a:lnTo>
                  <a:lnTo>
                    <a:pt x="392" y="1349"/>
                  </a:lnTo>
                  <a:lnTo>
                    <a:pt x="385" y="1349"/>
                  </a:lnTo>
                  <a:lnTo>
                    <a:pt x="378" y="1349"/>
                  </a:lnTo>
                  <a:lnTo>
                    <a:pt x="374" y="1349"/>
                  </a:lnTo>
                  <a:lnTo>
                    <a:pt x="374" y="1342"/>
                  </a:lnTo>
                  <a:lnTo>
                    <a:pt x="378" y="1337"/>
                  </a:lnTo>
                  <a:lnTo>
                    <a:pt x="378" y="1335"/>
                  </a:lnTo>
                  <a:lnTo>
                    <a:pt x="381" y="1330"/>
                  </a:lnTo>
                  <a:lnTo>
                    <a:pt x="378" y="1328"/>
                  </a:lnTo>
                  <a:lnTo>
                    <a:pt x="378" y="1323"/>
                  </a:lnTo>
                  <a:lnTo>
                    <a:pt x="374" y="1323"/>
                  </a:lnTo>
                  <a:lnTo>
                    <a:pt x="371" y="1316"/>
                  </a:lnTo>
                  <a:lnTo>
                    <a:pt x="366" y="1316"/>
                  </a:lnTo>
                  <a:lnTo>
                    <a:pt x="364" y="1316"/>
                  </a:lnTo>
                  <a:lnTo>
                    <a:pt x="359" y="1316"/>
                  </a:lnTo>
                  <a:lnTo>
                    <a:pt x="357" y="1316"/>
                  </a:lnTo>
                  <a:lnTo>
                    <a:pt x="352" y="1314"/>
                  </a:lnTo>
                  <a:lnTo>
                    <a:pt x="350" y="1309"/>
                  </a:lnTo>
                  <a:lnTo>
                    <a:pt x="350" y="1302"/>
                  </a:lnTo>
                  <a:lnTo>
                    <a:pt x="350" y="1300"/>
                  </a:lnTo>
                  <a:lnTo>
                    <a:pt x="345" y="1295"/>
                  </a:lnTo>
                  <a:lnTo>
                    <a:pt x="343" y="1292"/>
                  </a:lnTo>
                  <a:lnTo>
                    <a:pt x="338" y="1295"/>
                  </a:lnTo>
                  <a:lnTo>
                    <a:pt x="336" y="1295"/>
                  </a:lnTo>
                  <a:lnTo>
                    <a:pt x="336" y="1300"/>
                  </a:lnTo>
                  <a:lnTo>
                    <a:pt x="331" y="1300"/>
                  </a:lnTo>
                  <a:lnTo>
                    <a:pt x="329" y="1300"/>
                  </a:lnTo>
                  <a:lnTo>
                    <a:pt x="322" y="1300"/>
                  </a:lnTo>
                  <a:lnTo>
                    <a:pt x="317" y="1300"/>
                  </a:lnTo>
                  <a:lnTo>
                    <a:pt x="317" y="1295"/>
                  </a:lnTo>
                  <a:lnTo>
                    <a:pt x="314" y="1300"/>
                  </a:lnTo>
                  <a:lnTo>
                    <a:pt x="307" y="1295"/>
                  </a:lnTo>
                  <a:lnTo>
                    <a:pt x="303" y="1292"/>
                  </a:lnTo>
                  <a:lnTo>
                    <a:pt x="300" y="1292"/>
                  </a:lnTo>
                  <a:lnTo>
                    <a:pt x="295" y="1288"/>
                  </a:lnTo>
                  <a:lnTo>
                    <a:pt x="295" y="1285"/>
                  </a:lnTo>
                  <a:lnTo>
                    <a:pt x="293" y="1281"/>
                  </a:lnTo>
                  <a:lnTo>
                    <a:pt x="293" y="1278"/>
                  </a:lnTo>
                  <a:lnTo>
                    <a:pt x="293" y="1273"/>
                  </a:lnTo>
                  <a:lnTo>
                    <a:pt x="295" y="1271"/>
                  </a:lnTo>
                  <a:lnTo>
                    <a:pt x="300" y="1266"/>
                  </a:lnTo>
                  <a:lnTo>
                    <a:pt x="300" y="1264"/>
                  </a:lnTo>
                  <a:lnTo>
                    <a:pt x="300" y="1259"/>
                  </a:lnTo>
                  <a:lnTo>
                    <a:pt x="295" y="1257"/>
                  </a:lnTo>
                  <a:lnTo>
                    <a:pt x="295" y="1252"/>
                  </a:lnTo>
                  <a:lnTo>
                    <a:pt x="295" y="1250"/>
                  </a:lnTo>
                  <a:lnTo>
                    <a:pt x="295" y="1243"/>
                  </a:lnTo>
                  <a:lnTo>
                    <a:pt x="295" y="1238"/>
                  </a:lnTo>
                  <a:lnTo>
                    <a:pt x="293" y="1236"/>
                  </a:lnTo>
                  <a:lnTo>
                    <a:pt x="288" y="1236"/>
                  </a:lnTo>
                  <a:lnTo>
                    <a:pt x="286" y="1231"/>
                  </a:lnTo>
                  <a:lnTo>
                    <a:pt x="281" y="1231"/>
                  </a:lnTo>
                  <a:lnTo>
                    <a:pt x="274" y="1224"/>
                  </a:lnTo>
                  <a:lnTo>
                    <a:pt x="274" y="1214"/>
                  </a:lnTo>
                  <a:lnTo>
                    <a:pt x="272" y="1210"/>
                  </a:lnTo>
                  <a:lnTo>
                    <a:pt x="272" y="1207"/>
                  </a:lnTo>
                  <a:lnTo>
                    <a:pt x="267" y="1202"/>
                  </a:lnTo>
                  <a:lnTo>
                    <a:pt x="267" y="1200"/>
                  </a:lnTo>
                  <a:lnTo>
                    <a:pt x="267" y="1195"/>
                  </a:lnTo>
                  <a:lnTo>
                    <a:pt x="267" y="1193"/>
                  </a:lnTo>
                  <a:lnTo>
                    <a:pt x="265" y="1193"/>
                  </a:lnTo>
                  <a:lnTo>
                    <a:pt x="260" y="1188"/>
                  </a:lnTo>
                  <a:lnTo>
                    <a:pt x="258" y="1186"/>
                  </a:lnTo>
                  <a:lnTo>
                    <a:pt x="253" y="1181"/>
                  </a:lnTo>
                  <a:lnTo>
                    <a:pt x="251" y="1179"/>
                  </a:lnTo>
                  <a:lnTo>
                    <a:pt x="246" y="1172"/>
                  </a:lnTo>
                  <a:lnTo>
                    <a:pt x="246" y="1167"/>
                  </a:lnTo>
                  <a:lnTo>
                    <a:pt x="246" y="1160"/>
                  </a:lnTo>
                  <a:lnTo>
                    <a:pt x="243" y="1157"/>
                  </a:lnTo>
                  <a:lnTo>
                    <a:pt x="239" y="1150"/>
                  </a:lnTo>
                  <a:lnTo>
                    <a:pt x="236" y="1146"/>
                  </a:lnTo>
                  <a:lnTo>
                    <a:pt x="236" y="1143"/>
                  </a:lnTo>
                  <a:lnTo>
                    <a:pt x="236" y="1136"/>
                  </a:lnTo>
                  <a:lnTo>
                    <a:pt x="239" y="1136"/>
                  </a:lnTo>
                  <a:lnTo>
                    <a:pt x="243" y="1131"/>
                  </a:lnTo>
                  <a:lnTo>
                    <a:pt x="243" y="1129"/>
                  </a:lnTo>
                  <a:lnTo>
                    <a:pt x="239" y="1124"/>
                  </a:lnTo>
                  <a:lnTo>
                    <a:pt x="239" y="1117"/>
                  </a:lnTo>
                  <a:lnTo>
                    <a:pt x="243" y="1115"/>
                  </a:lnTo>
                  <a:lnTo>
                    <a:pt x="246" y="1110"/>
                  </a:lnTo>
                  <a:lnTo>
                    <a:pt x="251" y="1110"/>
                  </a:lnTo>
                  <a:lnTo>
                    <a:pt x="253" y="1110"/>
                  </a:lnTo>
                  <a:lnTo>
                    <a:pt x="258" y="1110"/>
                  </a:lnTo>
                  <a:lnTo>
                    <a:pt x="260" y="1110"/>
                  </a:lnTo>
                  <a:lnTo>
                    <a:pt x="265" y="1110"/>
                  </a:lnTo>
                  <a:lnTo>
                    <a:pt x="267" y="1103"/>
                  </a:lnTo>
                  <a:lnTo>
                    <a:pt x="272" y="1101"/>
                  </a:lnTo>
                  <a:lnTo>
                    <a:pt x="274" y="1094"/>
                  </a:lnTo>
                  <a:lnTo>
                    <a:pt x="274" y="1089"/>
                  </a:lnTo>
                  <a:lnTo>
                    <a:pt x="274" y="1082"/>
                  </a:lnTo>
                  <a:lnTo>
                    <a:pt x="274" y="1079"/>
                  </a:lnTo>
                  <a:lnTo>
                    <a:pt x="274" y="1075"/>
                  </a:lnTo>
                  <a:lnTo>
                    <a:pt x="279" y="1072"/>
                  </a:lnTo>
                  <a:lnTo>
                    <a:pt x="279" y="1068"/>
                  </a:lnTo>
                  <a:lnTo>
                    <a:pt x="281" y="1065"/>
                  </a:lnTo>
                  <a:lnTo>
                    <a:pt x="286" y="1065"/>
                  </a:lnTo>
                  <a:lnTo>
                    <a:pt x="293" y="1065"/>
                  </a:lnTo>
                  <a:lnTo>
                    <a:pt x="300" y="1065"/>
                  </a:lnTo>
                  <a:lnTo>
                    <a:pt x="303" y="1065"/>
                  </a:lnTo>
                  <a:lnTo>
                    <a:pt x="307" y="1065"/>
                  </a:lnTo>
                  <a:lnTo>
                    <a:pt x="310" y="1065"/>
                  </a:lnTo>
                  <a:lnTo>
                    <a:pt x="317" y="1065"/>
                  </a:lnTo>
                  <a:lnTo>
                    <a:pt x="322" y="1060"/>
                  </a:lnTo>
                  <a:lnTo>
                    <a:pt x="322" y="1058"/>
                  </a:lnTo>
                  <a:lnTo>
                    <a:pt x="324" y="1053"/>
                  </a:lnTo>
                  <a:lnTo>
                    <a:pt x="324" y="1051"/>
                  </a:lnTo>
                  <a:lnTo>
                    <a:pt x="329" y="1046"/>
                  </a:lnTo>
                  <a:lnTo>
                    <a:pt x="329" y="1044"/>
                  </a:lnTo>
                  <a:lnTo>
                    <a:pt x="331" y="1037"/>
                  </a:lnTo>
                  <a:lnTo>
                    <a:pt x="336" y="1030"/>
                  </a:lnTo>
                  <a:lnTo>
                    <a:pt x="338" y="1025"/>
                  </a:lnTo>
                  <a:lnTo>
                    <a:pt x="338" y="1023"/>
                  </a:lnTo>
                  <a:lnTo>
                    <a:pt x="338" y="1018"/>
                  </a:lnTo>
                  <a:lnTo>
                    <a:pt x="343" y="1015"/>
                  </a:lnTo>
                  <a:lnTo>
                    <a:pt x="345" y="1011"/>
                  </a:lnTo>
                  <a:lnTo>
                    <a:pt x="352" y="1004"/>
                  </a:lnTo>
                  <a:lnTo>
                    <a:pt x="357" y="1004"/>
                  </a:lnTo>
                  <a:lnTo>
                    <a:pt x="359" y="1001"/>
                  </a:lnTo>
                  <a:lnTo>
                    <a:pt x="359" y="994"/>
                  </a:lnTo>
                  <a:lnTo>
                    <a:pt x="357" y="989"/>
                  </a:lnTo>
                  <a:lnTo>
                    <a:pt x="357" y="987"/>
                  </a:lnTo>
                  <a:lnTo>
                    <a:pt x="357" y="975"/>
                  </a:lnTo>
                  <a:lnTo>
                    <a:pt x="357" y="973"/>
                  </a:lnTo>
                  <a:lnTo>
                    <a:pt x="357" y="968"/>
                  </a:lnTo>
                  <a:lnTo>
                    <a:pt x="357" y="966"/>
                  </a:lnTo>
                  <a:lnTo>
                    <a:pt x="357" y="959"/>
                  </a:lnTo>
                  <a:lnTo>
                    <a:pt x="352" y="952"/>
                  </a:lnTo>
                  <a:lnTo>
                    <a:pt x="350" y="947"/>
                  </a:lnTo>
                  <a:lnTo>
                    <a:pt x="345" y="944"/>
                  </a:lnTo>
                  <a:lnTo>
                    <a:pt x="343" y="944"/>
                  </a:lnTo>
                  <a:lnTo>
                    <a:pt x="338" y="944"/>
                  </a:lnTo>
                  <a:lnTo>
                    <a:pt x="336" y="944"/>
                  </a:lnTo>
                  <a:lnTo>
                    <a:pt x="329" y="944"/>
                  </a:lnTo>
                  <a:lnTo>
                    <a:pt x="324" y="944"/>
                  </a:lnTo>
                  <a:lnTo>
                    <a:pt x="324" y="947"/>
                  </a:lnTo>
                  <a:lnTo>
                    <a:pt x="322" y="947"/>
                  </a:lnTo>
                  <a:lnTo>
                    <a:pt x="317" y="947"/>
                  </a:lnTo>
                  <a:lnTo>
                    <a:pt x="314" y="947"/>
                  </a:lnTo>
                  <a:lnTo>
                    <a:pt x="310" y="947"/>
                  </a:lnTo>
                  <a:lnTo>
                    <a:pt x="307" y="947"/>
                  </a:lnTo>
                  <a:lnTo>
                    <a:pt x="307" y="952"/>
                  </a:lnTo>
                  <a:lnTo>
                    <a:pt x="303" y="952"/>
                  </a:lnTo>
                  <a:lnTo>
                    <a:pt x="295" y="952"/>
                  </a:lnTo>
                  <a:lnTo>
                    <a:pt x="293" y="952"/>
                  </a:lnTo>
                  <a:lnTo>
                    <a:pt x="288" y="952"/>
                  </a:lnTo>
                  <a:lnTo>
                    <a:pt x="286" y="952"/>
                  </a:lnTo>
                  <a:lnTo>
                    <a:pt x="281" y="952"/>
                  </a:lnTo>
                  <a:lnTo>
                    <a:pt x="279" y="952"/>
                  </a:lnTo>
                  <a:lnTo>
                    <a:pt x="274" y="952"/>
                  </a:lnTo>
                  <a:lnTo>
                    <a:pt x="272" y="952"/>
                  </a:lnTo>
                  <a:lnTo>
                    <a:pt x="260" y="952"/>
                  </a:lnTo>
                  <a:lnTo>
                    <a:pt x="258" y="952"/>
                  </a:lnTo>
                  <a:lnTo>
                    <a:pt x="251" y="952"/>
                  </a:lnTo>
                  <a:lnTo>
                    <a:pt x="246" y="947"/>
                  </a:lnTo>
                  <a:lnTo>
                    <a:pt x="239" y="947"/>
                  </a:lnTo>
                  <a:lnTo>
                    <a:pt x="236" y="947"/>
                  </a:lnTo>
                  <a:lnTo>
                    <a:pt x="232" y="947"/>
                  </a:lnTo>
                  <a:lnTo>
                    <a:pt x="229" y="947"/>
                  </a:lnTo>
                  <a:lnTo>
                    <a:pt x="220" y="944"/>
                  </a:lnTo>
                  <a:lnTo>
                    <a:pt x="217" y="944"/>
                  </a:lnTo>
                  <a:lnTo>
                    <a:pt x="213" y="944"/>
                  </a:lnTo>
                  <a:lnTo>
                    <a:pt x="206" y="940"/>
                  </a:lnTo>
                  <a:lnTo>
                    <a:pt x="199" y="940"/>
                  </a:lnTo>
                  <a:lnTo>
                    <a:pt x="196" y="940"/>
                  </a:lnTo>
                  <a:lnTo>
                    <a:pt x="184" y="940"/>
                  </a:lnTo>
                  <a:lnTo>
                    <a:pt x="177" y="940"/>
                  </a:lnTo>
                  <a:lnTo>
                    <a:pt x="175" y="940"/>
                  </a:lnTo>
                  <a:lnTo>
                    <a:pt x="168" y="940"/>
                  </a:lnTo>
                  <a:lnTo>
                    <a:pt x="168" y="937"/>
                  </a:lnTo>
                  <a:lnTo>
                    <a:pt x="163" y="933"/>
                  </a:lnTo>
                  <a:lnTo>
                    <a:pt x="163" y="930"/>
                  </a:lnTo>
                  <a:lnTo>
                    <a:pt x="163" y="925"/>
                  </a:lnTo>
                  <a:lnTo>
                    <a:pt x="163" y="923"/>
                  </a:lnTo>
                  <a:lnTo>
                    <a:pt x="168" y="918"/>
                  </a:lnTo>
                  <a:lnTo>
                    <a:pt x="168" y="916"/>
                  </a:lnTo>
                  <a:lnTo>
                    <a:pt x="170" y="911"/>
                  </a:lnTo>
                  <a:lnTo>
                    <a:pt x="168" y="911"/>
                  </a:lnTo>
                  <a:lnTo>
                    <a:pt x="163" y="904"/>
                  </a:lnTo>
                  <a:lnTo>
                    <a:pt x="161" y="904"/>
                  </a:lnTo>
                  <a:lnTo>
                    <a:pt x="156" y="902"/>
                  </a:lnTo>
                  <a:lnTo>
                    <a:pt x="154" y="897"/>
                  </a:lnTo>
                  <a:lnTo>
                    <a:pt x="149" y="897"/>
                  </a:lnTo>
                  <a:lnTo>
                    <a:pt x="149" y="895"/>
                  </a:lnTo>
                  <a:lnTo>
                    <a:pt x="146" y="890"/>
                  </a:lnTo>
                  <a:lnTo>
                    <a:pt x="142" y="890"/>
                  </a:lnTo>
                  <a:lnTo>
                    <a:pt x="142" y="883"/>
                  </a:lnTo>
                  <a:lnTo>
                    <a:pt x="142" y="880"/>
                  </a:lnTo>
                  <a:lnTo>
                    <a:pt x="146" y="873"/>
                  </a:lnTo>
                  <a:lnTo>
                    <a:pt x="146" y="869"/>
                  </a:lnTo>
                  <a:lnTo>
                    <a:pt x="149" y="862"/>
                  </a:lnTo>
                  <a:lnTo>
                    <a:pt x="146" y="859"/>
                  </a:lnTo>
                  <a:lnTo>
                    <a:pt x="146" y="854"/>
                  </a:lnTo>
                  <a:lnTo>
                    <a:pt x="146" y="847"/>
                  </a:lnTo>
                  <a:lnTo>
                    <a:pt x="142" y="847"/>
                  </a:lnTo>
                  <a:lnTo>
                    <a:pt x="139" y="845"/>
                  </a:lnTo>
                  <a:lnTo>
                    <a:pt x="135" y="840"/>
                  </a:lnTo>
                  <a:lnTo>
                    <a:pt x="132" y="838"/>
                  </a:lnTo>
                  <a:lnTo>
                    <a:pt x="128" y="838"/>
                  </a:lnTo>
                  <a:lnTo>
                    <a:pt x="125" y="838"/>
                  </a:lnTo>
                  <a:lnTo>
                    <a:pt x="118" y="833"/>
                  </a:lnTo>
                  <a:lnTo>
                    <a:pt x="111" y="833"/>
                  </a:lnTo>
                  <a:lnTo>
                    <a:pt x="106" y="833"/>
                  </a:lnTo>
                  <a:lnTo>
                    <a:pt x="99" y="833"/>
                  </a:lnTo>
                  <a:lnTo>
                    <a:pt x="97" y="833"/>
                  </a:lnTo>
                  <a:lnTo>
                    <a:pt x="92" y="833"/>
                  </a:lnTo>
                  <a:lnTo>
                    <a:pt x="90" y="833"/>
                  </a:lnTo>
                  <a:lnTo>
                    <a:pt x="85" y="833"/>
                  </a:lnTo>
                  <a:lnTo>
                    <a:pt x="83" y="831"/>
                  </a:lnTo>
                  <a:lnTo>
                    <a:pt x="78" y="831"/>
                  </a:lnTo>
                  <a:lnTo>
                    <a:pt x="76" y="831"/>
                  </a:lnTo>
                  <a:lnTo>
                    <a:pt x="76" y="826"/>
                  </a:lnTo>
                  <a:lnTo>
                    <a:pt x="71" y="819"/>
                  </a:lnTo>
                  <a:lnTo>
                    <a:pt x="71" y="817"/>
                  </a:lnTo>
                  <a:lnTo>
                    <a:pt x="71" y="812"/>
                  </a:lnTo>
                  <a:lnTo>
                    <a:pt x="76" y="809"/>
                  </a:lnTo>
                  <a:lnTo>
                    <a:pt x="71" y="805"/>
                  </a:lnTo>
                  <a:lnTo>
                    <a:pt x="68" y="802"/>
                  </a:lnTo>
                  <a:lnTo>
                    <a:pt x="64" y="798"/>
                  </a:lnTo>
                  <a:lnTo>
                    <a:pt x="61" y="798"/>
                  </a:lnTo>
                  <a:lnTo>
                    <a:pt x="57" y="795"/>
                  </a:lnTo>
                  <a:lnTo>
                    <a:pt x="57" y="791"/>
                  </a:lnTo>
                  <a:lnTo>
                    <a:pt x="61" y="788"/>
                  </a:lnTo>
                  <a:lnTo>
                    <a:pt x="61" y="783"/>
                  </a:lnTo>
                  <a:lnTo>
                    <a:pt x="64" y="781"/>
                  </a:lnTo>
                  <a:lnTo>
                    <a:pt x="71" y="776"/>
                  </a:lnTo>
                  <a:lnTo>
                    <a:pt x="78" y="776"/>
                  </a:lnTo>
                  <a:lnTo>
                    <a:pt x="83" y="776"/>
                  </a:lnTo>
                  <a:lnTo>
                    <a:pt x="85" y="774"/>
                  </a:lnTo>
                  <a:lnTo>
                    <a:pt x="90" y="767"/>
                  </a:lnTo>
                  <a:lnTo>
                    <a:pt x="92" y="755"/>
                  </a:lnTo>
                  <a:lnTo>
                    <a:pt x="92" y="753"/>
                  </a:lnTo>
                  <a:lnTo>
                    <a:pt x="97" y="746"/>
                  </a:lnTo>
                  <a:lnTo>
                    <a:pt x="99" y="741"/>
                  </a:lnTo>
                  <a:lnTo>
                    <a:pt x="97" y="741"/>
                  </a:lnTo>
                  <a:lnTo>
                    <a:pt x="97" y="738"/>
                  </a:lnTo>
                  <a:lnTo>
                    <a:pt x="97" y="727"/>
                  </a:lnTo>
                  <a:lnTo>
                    <a:pt x="92" y="727"/>
                  </a:lnTo>
                  <a:lnTo>
                    <a:pt x="97" y="717"/>
                  </a:lnTo>
                  <a:lnTo>
                    <a:pt x="97" y="712"/>
                  </a:lnTo>
                  <a:lnTo>
                    <a:pt x="99" y="710"/>
                  </a:lnTo>
                  <a:lnTo>
                    <a:pt x="97" y="705"/>
                  </a:lnTo>
                  <a:lnTo>
                    <a:pt x="97" y="703"/>
                  </a:lnTo>
                  <a:lnTo>
                    <a:pt x="97" y="698"/>
                  </a:lnTo>
                  <a:lnTo>
                    <a:pt x="92" y="696"/>
                  </a:lnTo>
                  <a:lnTo>
                    <a:pt x="90" y="696"/>
                  </a:lnTo>
                  <a:lnTo>
                    <a:pt x="85" y="691"/>
                  </a:lnTo>
                  <a:lnTo>
                    <a:pt x="78" y="689"/>
                  </a:lnTo>
                  <a:lnTo>
                    <a:pt x="78" y="691"/>
                  </a:lnTo>
                  <a:lnTo>
                    <a:pt x="71" y="691"/>
                  </a:lnTo>
                  <a:lnTo>
                    <a:pt x="64" y="689"/>
                  </a:lnTo>
                  <a:lnTo>
                    <a:pt x="61" y="684"/>
                  </a:lnTo>
                  <a:lnTo>
                    <a:pt x="57" y="682"/>
                  </a:lnTo>
                  <a:lnTo>
                    <a:pt x="57" y="677"/>
                  </a:lnTo>
                  <a:lnTo>
                    <a:pt x="54" y="675"/>
                  </a:lnTo>
                  <a:lnTo>
                    <a:pt x="49" y="670"/>
                  </a:lnTo>
                  <a:lnTo>
                    <a:pt x="49" y="667"/>
                  </a:lnTo>
                  <a:lnTo>
                    <a:pt x="47" y="663"/>
                  </a:lnTo>
                  <a:lnTo>
                    <a:pt x="42" y="663"/>
                  </a:lnTo>
                  <a:lnTo>
                    <a:pt x="40" y="653"/>
                  </a:lnTo>
                  <a:lnTo>
                    <a:pt x="40" y="646"/>
                  </a:lnTo>
                  <a:lnTo>
                    <a:pt x="35" y="646"/>
                  </a:lnTo>
                  <a:lnTo>
                    <a:pt x="35" y="641"/>
                  </a:lnTo>
                  <a:lnTo>
                    <a:pt x="33" y="634"/>
                  </a:lnTo>
                  <a:lnTo>
                    <a:pt x="28" y="632"/>
                  </a:lnTo>
                  <a:lnTo>
                    <a:pt x="21" y="632"/>
                  </a:lnTo>
                  <a:lnTo>
                    <a:pt x="19" y="627"/>
                  </a:lnTo>
                  <a:lnTo>
                    <a:pt x="14" y="620"/>
                  </a:lnTo>
                  <a:lnTo>
                    <a:pt x="12" y="618"/>
                  </a:lnTo>
                  <a:lnTo>
                    <a:pt x="12" y="613"/>
                  </a:lnTo>
                  <a:lnTo>
                    <a:pt x="7" y="606"/>
                  </a:lnTo>
                  <a:lnTo>
                    <a:pt x="7" y="603"/>
                  </a:lnTo>
                  <a:lnTo>
                    <a:pt x="5" y="599"/>
                  </a:lnTo>
                  <a:lnTo>
                    <a:pt x="5" y="592"/>
                  </a:lnTo>
                  <a:lnTo>
                    <a:pt x="5" y="589"/>
                  </a:lnTo>
                  <a:lnTo>
                    <a:pt x="0" y="585"/>
                  </a:lnTo>
                  <a:lnTo>
                    <a:pt x="0" y="582"/>
                  </a:lnTo>
                  <a:lnTo>
                    <a:pt x="0" y="570"/>
                  </a:lnTo>
                  <a:lnTo>
                    <a:pt x="0" y="561"/>
                  </a:lnTo>
                  <a:lnTo>
                    <a:pt x="5" y="556"/>
                  </a:lnTo>
                  <a:lnTo>
                    <a:pt x="7" y="554"/>
                  </a:lnTo>
                  <a:lnTo>
                    <a:pt x="7" y="549"/>
                  </a:lnTo>
                  <a:lnTo>
                    <a:pt x="12" y="542"/>
                  </a:lnTo>
                  <a:lnTo>
                    <a:pt x="7" y="540"/>
                  </a:lnTo>
                  <a:lnTo>
                    <a:pt x="7" y="532"/>
                  </a:lnTo>
                  <a:lnTo>
                    <a:pt x="7" y="528"/>
                  </a:lnTo>
                  <a:lnTo>
                    <a:pt x="5" y="525"/>
                  </a:lnTo>
                  <a:lnTo>
                    <a:pt x="5" y="521"/>
                  </a:lnTo>
                  <a:lnTo>
                    <a:pt x="0" y="514"/>
                  </a:lnTo>
                  <a:lnTo>
                    <a:pt x="0" y="504"/>
                  </a:lnTo>
                  <a:lnTo>
                    <a:pt x="7" y="499"/>
                  </a:lnTo>
                  <a:lnTo>
                    <a:pt x="14" y="499"/>
                  </a:lnTo>
                  <a:lnTo>
                    <a:pt x="19" y="504"/>
                  </a:lnTo>
                  <a:lnTo>
                    <a:pt x="26" y="504"/>
                  </a:lnTo>
                  <a:lnTo>
                    <a:pt x="28" y="497"/>
                  </a:lnTo>
                  <a:lnTo>
                    <a:pt x="28" y="492"/>
                  </a:lnTo>
                  <a:lnTo>
                    <a:pt x="33" y="485"/>
                  </a:lnTo>
                  <a:lnTo>
                    <a:pt x="28" y="483"/>
                  </a:lnTo>
                  <a:lnTo>
                    <a:pt x="28" y="476"/>
                  </a:lnTo>
                  <a:lnTo>
                    <a:pt x="28" y="471"/>
                  </a:lnTo>
                  <a:lnTo>
                    <a:pt x="28" y="464"/>
                  </a:lnTo>
                  <a:lnTo>
                    <a:pt x="28" y="457"/>
                  </a:lnTo>
                  <a:lnTo>
                    <a:pt x="33" y="454"/>
                  </a:lnTo>
                  <a:lnTo>
                    <a:pt x="35" y="454"/>
                  </a:lnTo>
                  <a:lnTo>
                    <a:pt x="40" y="450"/>
                  </a:lnTo>
                  <a:lnTo>
                    <a:pt x="42" y="450"/>
                  </a:lnTo>
                  <a:lnTo>
                    <a:pt x="47" y="443"/>
                  </a:lnTo>
                  <a:lnTo>
                    <a:pt x="49" y="443"/>
                  </a:lnTo>
                  <a:lnTo>
                    <a:pt x="54" y="440"/>
                  </a:lnTo>
                  <a:lnTo>
                    <a:pt x="54" y="435"/>
                  </a:lnTo>
                  <a:lnTo>
                    <a:pt x="54" y="428"/>
                  </a:lnTo>
                  <a:lnTo>
                    <a:pt x="49" y="426"/>
                  </a:lnTo>
                  <a:lnTo>
                    <a:pt x="49" y="421"/>
                  </a:lnTo>
                  <a:lnTo>
                    <a:pt x="49" y="419"/>
                  </a:lnTo>
                  <a:lnTo>
                    <a:pt x="49" y="412"/>
                  </a:lnTo>
                  <a:lnTo>
                    <a:pt x="49" y="407"/>
                  </a:lnTo>
                  <a:lnTo>
                    <a:pt x="54" y="400"/>
                  </a:lnTo>
                  <a:lnTo>
                    <a:pt x="54" y="393"/>
                  </a:lnTo>
                  <a:lnTo>
                    <a:pt x="54" y="390"/>
                  </a:lnTo>
                  <a:lnTo>
                    <a:pt x="49" y="386"/>
                  </a:lnTo>
                  <a:lnTo>
                    <a:pt x="54" y="379"/>
                  </a:lnTo>
                  <a:lnTo>
                    <a:pt x="54" y="371"/>
                  </a:lnTo>
                  <a:lnTo>
                    <a:pt x="54" y="369"/>
                  </a:lnTo>
                  <a:lnTo>
                    <a:pt x="49" y="364"/>
                  </a:lnTo>
                  <a:lnTo>
                    <a:pt x="47" y="357"/>
                  </a:lnTo>
                  <a:lnTo>
                    <a:pt x="42" y="355"/>
                  </a:lnTo>
                  <a:lnTo>
                    <a:pt x="47" y="348"/>
                  </a:lnTo>
                  <a:lnTo>
                    <a:pt x="47" y="343"/>
                  </a:lnTo>
                  <a:lnTo>
                    <a:pt x="49" y="341"/>
                  </a:lnTo>
                  <a:lnTo>
                    <a:pt x="49" y="336"/>
                  </a:lnTo>
                  <a:lnTo>
                    <a:pt x="57" y="329"/>
                  </a:lnTo>
                  <a:lnTo>
                    <a:pt x="57" y="327"/>
                  </a:lnTo>
                  <a:lnTo>
                    <a:pt x="54" y="319"/>
                  </a:lnTo>
                  <a:lnTo>
                    <a:pt x="54" y="315"/>
                  </a:lnTo>
                  <a:lnTo>
                    <a:pt x="47" y="308"/>
                  </a:lnTo>
                  <a:lnTo>
                    <a:pt x="42" y="305"/>
                  </a:lnTo>
                  <a:lnTo>
                    <a:pt x="40" y="300"/>
                  </a:lnTo>
                  <a:lnTo>
                    <a:pt x="40" y="298"/>
                  </a:lnTo>
                  <a:lnTo>
                    <a:pt x="42" y="293"/>
                  </a:lnTo>
                  <a:lnTo>
                    <a:pt x="42" y="291"/>
                  </a:lnTo>
                  <a:lnTo>
                    <a:pt x="49" y="286"/>
                  </a:lnTo>
                  <a:lnTo>
                    <a:pt x="57" y="286"/>
                  </a:lnTo>
                  <a:lnTo>
                    <a:pt x="61" y="286"/>
                  </a:lnTo>
                  <a:lnTo>
                    <a:pt x="68" y="286"/>
                  </a:lnTo>
                  <a:lnTo>
                    <a:pt x="76" y="286"/>
                  </a:lnTo>
                  <a:lnTo>
                    <a:pt x="78" y="284"/>
                  </a:lnTo>
                  <a:lnTo>
                    <a:pt x="83" y="279"/>
                  </a:lnTo>
                  <a:lnTo>
                    <a:pt x="85" y="277"/>
                  </a:lnTo>
                  <a:lnTo>
                    <a:pt x="85" y="270"/>
                  </a:lnTo>
                  <a:lnTo>
                    <a:pt x="85" y="263"/>
                  </a:lnTo>
                  <a:lnTo>
                    <a:pt x="85" y="258"/>
                  </a:lnTo>
                  <a:lnTo>
                    <a:pt x="83" y="251"/>
                  </a:lnTo>
                  <a:lnTo>
                    <a:pt x="83" y="248"/>
                  </a:lnTo>
                  <a:lnTo>
                    <a:pt x="78" y="241"/>
                  </a:lnTo>
                  <a:lnTo>
                    <a:pt x="76" y="234"/>
                  </a:lnTo>
                  <a:lnTo>
                    <a:pt x="68" y="227"/>
                  </a:lnTo>
                  <a:lnTo>
                    <a:pt x="68" y="222"/>
                  </a:lnTo>
                  <a:lnTo>
                    <a:pt x="68" y="215"/>
                  </a:lnTo>
                  <a:lnTo>
                    <a:pt x="64" y="208"/>
                  </a:lnTo>
                  <a:lnTo>
                    <a:pt x="61" y="208"/>
                  </a:lnTo>
                  <a:lnTo>
                    <a:pt x="57" y="206"/>
                  </a:lnTo>
                  <a:lnTo>
                    <a:pt x="54" y="201"/>
                  </a:lnTo>
                  <a:lnTo>
                    <a:pt x="49" y="194"/>
                  </a:lnTo>
                  <a:lnTo>
                    <a:pt x="49" y="192"/>
                  </a:lnTo>
                  <a:lnTo>
                    <a:pt x="49" y="187"/>
                  </a:lnTo>
                  <a:lnTo>
                    <a:pt x="54" y="180"/>
                  </a:lnTo>
                  <a:lnTo>
                    <a:pt x="54" y="173"/>
                  </a:lnTo>
                  <a:lnTo>
                    <a:pt x="57" y="166"/>
                  </a:lnTo>
                  <a:lnTo>
                    <a:pt x="61" y="163"/>
                  </a:lnTo>
                  <a:lnTo>
                    <a:pt x="64" y="163"/>
                  </a:lnTo>
                  <a:lnTo>
                    <a:pt x="64" y="156"/>
                  </a:lnTo>
                  <a:lnTo>
                    <a:pt x="64" y="149"/>
                  </a:lnTo>
                  <a:lnTo>
                    <a:pt x="64" y="142"/>
                  </a:lnTo>
                  <a:lnTo>
                    <a:pt x="64" y="137"/>
                  </a:lnTo>
                  <a:lnTo>
                    <a:pt x="68" y="130"/>
                  </a:lnTo>
                  <a:lnTo>
                    <a:pt x="71" y="128"/>
                  </a:lnTo>
                  <a:lnTo>
                    <a:pt x="76" y="123"/>
                  </a:lnTo>
                  <a:lnTo>
                    <a:pt x="78" y="116"/>
                  </a:lnTo>
                  <a:lnTo>
                    <a:pt x="83" y="116"/>
                  </a:lnTo>
                  <a:lnTo>
                    <a:pt x="90" y="109"/>
                  </a:lnTo>
                  <a:lnTo>
                    <a:pt x="92" y="106"/>
                  </a:lnTo>
                  <a:lnTo>
                    <a:pt x="99" y="102"/>
                  </a:lnTo>
                  <a:lnTo>
                    <a:pt x="104" y="95"/>
                  </a:lnTo>
                  <a:lnTo>
                    <a:pt x="106" y="95"/>
                  </a:lnTo>
                  <a:lnTo>
                    <a:pt x="106" y="92"/>
                  </a:lnTo>
                  <a:lnTo>
                    <a:pt x="113" y="92"/>
                  </a:lnTo>
                  <a:lnTo>
                    <a:pt x="118" y="87"/>
                  </a:lnTo>
                  <a:lnTo>
                    <a:pt x="120" y="85"/>
                  </a:lnTo>
                  <a:lnTo>
                    <a:pt x="128" y="80"/>
                  </a:lnTo>
                  <a:lnTo>
                    <a:pt x="132" y="80"/>
                  </a:lnTo>
                  <a:lnTo>
                    <a:pt x="132" y="78"/>
                  </a:lnTo>
                  <a:lnTo>
                    <a:pt x="135" y="78"/>
                  </a:lnTo>
                  <a:lnTo>
                    <a:pt x="139" y="73"/>
                  </a:lnTo>
                  <a:lnTo>
                    <a:pt x="142" y="71"/>
                  </a:lnTo>
                  <a:lnTo>
                    <a:pt x="142" y="66"/>
                  </a:lnTo>
                  <a:lnTo>
                    <a:pt x="146" y="66"/>
                  </a:lnTo>
                  <a:lnTo>
                    <a:pt x="149" y="64"/>
                  </a:lnTo>
                  <a:lnTo>
                    <a:pt x="149" y="59"/>
                  </a:lnTo>
                  <a:lnTo>
                    <a:pt x="149" y="57"/>
                  </a:lnTo>
                  <a:lnTo>
                    <a:pt x="149" y="52"/>
                  </a:lnTo>
                  <a:lnTo>
                    <a:pt x="149" y="50"/>
                  </a:lnTo>
                  <a:lnTo>
                    <a:pt x="146" y="45"/>
                  </a:lnTo>
                  <a:lnTo>
                    <a:pt x="146" y="42"/>
                  </a:lnTo>
                  <a:lnTo>
                    <a:pt x="146" y="35"/>
                  </a:lnTo>
                  <a:lnTo>
                    <a:pt x="149" y="31"/>
                  </a:lnTo>
                  <a:lnTo>
                    <a:pt x="149" y="28"/>
                  </a:lnTo>
                  <a:lnTo>
                    <a:pt x="154" y="23"/>
                  </a:lnTo>
                  <a:lnTo>
                    <a:pt x="154" y="21"/>
                  </a:lnTo>
                  <a:lnTo>
                    <a:pt x="154" y="16"/>
                  </a:lnTo>
                  <a:lnTo>
                    <a:pt x="154" y="14"/>
                  </a:lnTo>
                  <a:lnTo>
                    <a:pt x="154" y="9"/>
                  </a:lnTo>
                  <a:lnTo>
                    <a:pt x="154" y="7"/>
                  </a:lnTo>
                  <a:lnTo>
                    <a:pt x="149" y="2"/>
                  </a:lnTo>
                  <a:lnTo>
                    <a:pt x="154" y="0"/>
                  </a:lnTo>
                  <a:lnTo>
                    <a:pt x="154" y="2"/>
                  </a:lnTo>
                  <a:lnTo>
                    <a:pt x="156" y="2"/>
                  </a:lnTo>
                  <a:lnTo>
                    <a:pt x="161" y="2"/>
                  </a:lnTo>
                  <a:lnTo>
                    <a:pt x="163" y="7"/>
                  </a:lnTo>
                  <a:lnTo>
                    <a:pt x="170" y="9"/>
                  </a:lnTo>
                  <a:lnTo>
                    <a:pt x="175" y="9"/>
                  </a:lnTo>
                  <a:lnTo>
                    <a:pt x="177" y="7"/>
                  </a:lnTo>
                  <a:lnTo>
                    <a:pt x="182" y="7"/>
                  </a:lnTo>
                  <a:lnTo>
                    <a:pt x="184" y="7"/>
                  </a:lnTo>
                  <a:lnTo>
                    <a:pt x="184" y="9"/>
                  </a:lnTo>
                  <a:lnTo>
                    <a:pt x="189" y="9"/>
                  </a:lnTo>
                  <a:lnTo>
                    <a:pt x="206" y="16"/>
                  </a:lnTo>
                  <a:lnTo>
                    <a:pt x="210" y="21"/>
                  </a:lnTo>
                  <a:lnTo>
                    <a:pt x="217" y="28"/>
                  </a:lnTo>
                  <a:lnTo>
                    <a:pt x="232" y="23"/>
                  </a:lnTo>
                  <a:lnTo>
                    <a:pt x="236" y="23"/>
                  </a:lnTo>
                  <a:lnTo>
                    <a:pt x="239" y="23"/>
                  </a:lnTo>
                  <a:lnTo>
                    <a:pt x="243" y="28"/>
                  </a:lnTo>
                  <a:lnTo>
                    <a:pt x="246" y="28"/>
                  </a:lnTo>
                  <a:lnTo>
                    <a:pt x="251" y="28"/>
                  </a:lnTo>
                  <a:lnTo>
                    <a:pt x="253" y="28"/>
                  </a:lnTo>
                  <a:lnTo>
                    <a:pt x="258" y="28"/>
                  </a:lnTo>
                  <a:lnTo>
                    <a:pt x="260" y="31"/>
                  </a:lnTo>
                  <a:lnTo>
                    <a:pt x="265" y="31"/>
                  </a:lnTo>
                  <a:lnTo>
                    <a:pt x="267" y="35"/>
                  </a:lnTo>
                  <a:lnTo>
                    <a:pt x="267" y="42"/>
                  </a:lnTo>
                  <a:lnTo>
                    <a:pt x="272" y="45"/>
                  </a:lnTo>
                  <a:lnTo>
                    <a:pt x="274" y="52"/>
                  </a:lnTo>
                  <a:lnTo>
                    <a:pt x="274" y="57"/>
                  </a:lnTo>
                  <a:lnTo>
                    <a:pt x="279" y="59"/>
                  </a:lnTo>
                  <a:lnTo>
                    <a:pt x="279" y="71"/>
                  </a:lnTo>
                  <a:lnTo>
                    <a:pt x="279" y="73"/>
                  </a:lnTo>
                  <a:lnTo>
                    <a:pt x="272" y="80"/>
                  </a:lnTo>
                  <a:lnTo>
                    <a:pt x="267" y="85"/>
                  </a:lnTo>
                  <a:lnTo>
                    <a:pt x="265" y="87"/>
                  </a:lnTo>
                  <a:lnTo>
                    <a:pt x="265" y="92"/>
                  </a:lnTo>
                  <a:lnTo>
                    <a:pt x="265" y="95"/>
                  </a:lnTo>
                  <a:lnTo>
                    <a:pt x="265" y="99"/>
                  </a:lnTo>
                  <a:lnTo>
                    <a:pt x="265" y="102"/>
                  </a:lnTo>
                  <a:lnTo>
                    <a:pt x="260" y="102"/>
                  </a:lnTo>
                  <a:lnTo>
                    <a:pt x="260" y="106"/>
                  </a:lnTo>
                  <a:lnTo>
                    <a:pt x="260" y="116"/>
                  </a:lnTo>
                  <a:lnTo>
                    <a:pt x="260" y="121"/>
                  </a:lnTo>
                  <a:lnTo>
                    <a:pt x="260" y="123"/>
                  </a:lnTo>
                  <a:lnTo>
                    <a:pt x="267" y="128"/>
                  </a:lnTo>
                  <a:lnTo>
                    <a:pt x="267" y="130"/>
                  </a:lnTo>
                  <a:lnTo>
                    <a:pt x="272" y="130"/>
                  </a:lnTo>
                  <a:lnTo>
                    <a:pt x="274" y="135"/>
                  </a:lnTo>
                  <a:lnTo>
                    <a:pt x="281" y="137"/>
                  </a:lnTo>
                  <a:lnTo>
                    <a:pt x="286" y="137"/>
                  </a:lnTo>
                  <a:lnTo>
                    <a:pt x="293" y="142"/>
                  </a:lnTo>
                  <a:lnTo>
                    <a:pt x="293" y="144"/>
                  </a:lnTo>
                  <a:lnTo>
                    <a:pt x="293" y="149"/>
                  </a:lnTo>
                  <a:lnTo>
                    <a:pt x="293" y="156"/>
                  </a:lnTo>
                  <a:lnTo>
                    <a:pt x="293" y="163"/>
                  </a:lnTo>
                  <a:lnTo>
                    <a:pt x="288" y="166"/>
                  </a:lnTo>
                  <a:lnTo>
                    <a:pt x="288" y="170"/>
                  </a:lnTo>
                  <a:lnTo>
                    <a:pt x="288" y="173"/>
                  </a:lnTo>
                  <a:lnTo>
                    <a:pt x="293" y="177"/>
                  </a:lnTo>
                  <a:lnTo>
                    <a:pt x="288" y="180"/>
                  </a:lnTo>
                  <a:lnTo>
                    <a:pt x="288" y="184"/>
                  </a:lnTo>
                  <a:lnTo>
                    <a:pt x="288" y="187"/>
                  </a:lnTo>
                  <a:lnTo>
                    <a:pt x="288" y="194"/>
                  </a:lnTo>
                  <a:lnTo>
                    <a:pt x="286" y="199"/>
                  </a:lnTo>
                  <a:lnTo>
                    <a:pt x="286" y="201"/>
                  </a:lnTo>
                  <a:lnTo>
                    <a:pt x="286" y="208"/>
                  </a:lnTo>
                  <a:lnTo>
                    <a:pt x="281" y="213"/>
                  </a:lnTo>
                  <a:lnTo>
                    <a:pt x="286" y="215"/>
                  </a:lnTo>
                  <a:lnTo>
                    <a:pt x="286" y="220"/>
                  </a:lnTo>
                  <a:lnTo>
                    <a:pt x="281" y="222"/>
                  </a:lnTo>
                  <a:lnTo>
                    <a:pt x="281" y="229"/>
                  </a:lnTo>
                  <a:lnTo>
                    <a:pt x="281" y="237"/>
                  </a:lnTo>
                  <a:lnTo>
                    <a:pt x="281" y="241"/>
                  </a:lnTo>
                  <a:lnTo>
                    <a:pt x="279" y="248"/>
                  </a:lnTo>
                  <a:lnTo>
                    <a:pt x="279" y="255"/>
                  </a:lnTo>
                  <a:lnTo>
                    <a:pt x="286" y="263"/>
                  </a:lnTo>
                  <a:lnTo>
                    <a:pt x="293" y="265"/>
                  </a:lnTo>
                  <a:lnTo>
                    <a:pt x="300" y="265"/>
                  </a:lnTo>
                  <a:lnTo>
                    <a:pt x="303" y="265"/>
                  </a:lnTo>
                  <a:lnTo>
                    <a:pt x="307" y="265"/>
                  </a:lnTo>
                  <a:lnTo>
                    <a:pt x="314" y="265"/>
                  </a:lnTo>
                  <a:lnTo>
                    <a:pt x="317" y="263"/>
                  </a:lnTo>
                  <a:lnTo>
                    <a:pt x="324" y="263"/>
                  </a:lnTo>
                  <a:lnTo>
                    <a:pt x="329" y="263"/>
                  </a:lnTo>
                  <a:lnTo>
                    <a:pt x="331" y="263"/>
                  </a:lnTo>
                  <a:lnTo>
                    <a:pt x="338" y="263"/>
                  </a:lnTo>
                  <a:lnTo>
                    <a:pt x="343" y="263"/>
                  </a:lnTo>
                  <a:lnTo>
                    <a:pt x="345" y="263"/>
                  </a:lnTo>
                  <a:lnTo>
                    <a:pt x="350" y="258"/>
                  </a:lnTo>
                  <a:lnTo>
                    <a:pt x="352" y="258"/>
                  </a:lnTo>
                  <a:lnTo>
                    <a:pt x="357" y="258"/>
                  </a:lnTo>
                  <a:lnTo>
                    <a:pt x="359" y="258"/>
                  </a:lnTo>
                  <a:lnTo>
                    <a:pt x="366" y="255"/>
                  </a:lnTo>
                  <a:lnTo>
                    <a:pt x="371" y="255"/>
                  </a:lnTo>
                  <a:lnTo>
                    <a:pt x="381" y="251"/>
                  </a:lnTo>
                  <a:lnTo>
                    <a:pt x="385" y="248"/>
                  </a:lnTo>
                  <a:lnTo>
                    <a:pt x="388" y="248"/>
                  </a:lnTo>
                  <a:lnTo>
                    <a:pt x="395" y="244"/>
                  </a:lnTo>
                  <a:lnTo>
                    <a:pt x="400" y="244"/>
                  </a:lnTo>
                  <a:lnTo>
                    <a:pt x="402" y="244"/>
                  </a:lnTo>
                  <a:lnTo>
                    <a:pt x="407" y="244"/>
                  </a:lnTo>
                  <a:lnTo>
                    <a:pt x="409" y="244"/>
                  </a:lnTo>
                  <a:lnTo>
                    <a:pt x="414" y="244"/>
                  </a:lnTo>
                  <a:lnTo>
                    <a:pt x="416" y="244"/>
                  </a:lnTo>
                  <a:lnTo>
                    <a:pt x="421" y="241"/>
                  </a:lnTo>
                  <a:lnTo>
                    <a:pt x="428" y="241"/>
                  </a:lnTo>
                  <a:lnTo>
                    <a:pt x="430" y="241"/>
                  </a:lnTo>
                  <a:lnTo>
                    <a:pt x="442" y="241"/>
                  </a:lnTo>
                  <a:lnTo>
                    <a:pt x="445" y="241"/>
                  </a:lnTo>
                  <a:lnTo>
                    <a:pt x="449" y="241"/>
                  </a:lnTo>
                  <a:lnTo>
                    <a:pt x="456" y="241"/>
                  </a:lnTo>
                  <a:lnTo>
                    <a:pt x="459" y="241"/>
                  </a:lnTo>
                  <a:lnTo>
                    <a:pt x="463" y="241"/>
                  </a:lnTo>
                  <a:lnTo>
                    <a:pt x="473" y="248"/>
                  </a:lnTo>
                  <a:lnTo>
                    <a:pt x="480" y="251"/>
                  </a:lnTo>
                  <a:lnTo>
                    <a:pt x="480" y="255"/>
                  </a:lnTo>
                  <a:lnTo>
                    <a:pt x="485" y="258"/>
                  </a:lnTo>
                  <a:lnTo>
                    <a:pt x="485" y="263"/>
                  </a:lnTo>
                  <a:lnTo>
                    <a:pt x="487" y="265"/>
                  </a:lnTo>
                  <a:lnTo>
                    <a:pt x="487" y="272"/>
                  </a:lnTo>
                  <a:lnTo>
                    <a:pt x="492" y="277"/>
                  </a:lnTo>
                  <a:lnTo>
                    <a:pt x="492" y="279"/>
                  </a:lnTo>
                  <a:lnTo>
                    <a:pt x="492" y="286"/>
                  </a:lnTo>
                  <a:lnTo>
                    <a:pt x="492" y="291"/>
                  </a:lnTo>
                  <a:lnTo>
                    <a:pt x="494" y="293"/>
                  </a:lnTo>
                  <a:lnTo>
                    <a:pt x="494" y="298"/>
                  </a:lnTo>
                  <a:lnTo>
                    <a:pt x="499" y="300"/>
                  </a:lnTo>
                  <a:lnTo>
                    <a:pt x="501" y="305"/>
                  </a:lnTo>
                  <a:lnTo>
                    <a:pt x="501" y="308"/>
                  </a:lnTo>
                  <a:lnTo>
                    <a:pt x="501" y="312"/>
                  </a:lnTo>
                  <a:lnTo>
                    <a:pt x="506" y="319"/>
                  </a:lnTo>
                  <a:lnTo>
                    <a:pt x="506" y="322"/>
                  </a:lnTo>
                  <a:lnTo>
                    <a:pt x="506" y="327"/>
                  </a:lnTo>
                  <a:lnTo>
                    <a:pt x="506" y="329"/>
                  </a:lnTo>
                  <a:lnTo>
                    <a:pt x="508" y="334"/>
                  </a:lnTo>
                  <a:lnTo>
                    <a:pt x="508" y="336"/>
                  </a:lnTo>
                  <a:lnTo>
                    <a:pt x="508" y="341"/>
                  </a:lnTo>
                  <a:lnTo>
                    <a:pt x="508" y="348"/>
                  </a:lnTo>
                  <a:lnTo>
                    <a:pt x="508" y="350"/>
                  </a:lnTo>
                  <a:lnTo>
                    <a:pt x="506" y="355"/>
                  </a:lnTo>
                  <a:lnTo>
                    <a:pt x="501" y="362"/>
                  </a:lnTo>
                  <a:lnTo>
                    <a:pt x="499" y="364"/>
                  </a:lnTo>
                  <a:lnTo>
                    <a:pt x="499" y="369"/>
                  </a:lnTo>
                  <a:lnTo>
                    <a:pt x="499" y="371"/>
                  </a:lnTo>
                  <a:lnTo>
                    <a:pt x="499" y="376"/>
                  </a:lnTo>
                  <a:lnTo>
                    <a:pt x="494" y="383"/>
                  </a:lnTo>
                  <a:lnTo>
                    <a:pt x="494" y="386"/>
                  </a:lnTo>
                  <a:lnTo>
                    <a:pt x="492" y="390"/>
                  </a:lnTo>
                  <a:lnTo>
                    <a:pt x="487" y="398"/>
                  </a:lnTo>
                  <a:lnTo>
                    <a:pt x="485" y="400"/>
                  </a:lnTo>
                  <a:lnTo>
                    <a:pt x="485" y="405"/>
                  </a:lnTo>
                  <a:lnTo>
                    <a:pt x="478" y="407"/>
                  </a:lnTo>
                  <a:lnTo>
                    <a:pt x="473" y="412"/>
                  </a:lnTo>
                  <a:lnTo>
                    <a:pt x="471" y="414"/>
                  </a:lnTo>
                  <a:lnTo>
                    <a:pt x="466" y="414"/>
                  </a:lnTo>
                  <a:lnTo>
                    <a:pt x="463" y="419"/>
                  </a:lnTo>
                  <a:lnTo>
                    <a:pt x="459" y="421"/>
                  </a:lnTo>
                  <a:lnTo>
                    <a:pt x="456" y="421"/>
                  </a:lnTo>
                  <a:lnTo>
                    <a:pt x="452" y="426"/>
                  </a:lnTo>
                  <a:lnTo>
                    <a:pt x="449" y="426"/>
                  </a:lnTo>
                  <a:lnTo>
                    <a:pt x="445" y="428"/>
                  </a:lnTo>
                  <a:lnTo>
                    <a:pt x="437" y="433"/>
                  </a:lnTo>
                  <a:lnTo>
                    <a:pt x="435" y="433"/>
                  </a:lnTo>
                  <a:lnTo>
                    <a:pt x="428" y="435"/>
                  </a:lnTo>
                  <a:lnTo>
                    <a:pt x="423" y="435"/>
                  </a:lnTo>
                  <a:lnTo>
                    <a:pt x="423" y="440"/>
                  </a:lnTo>
                  <a:lnTo>
                    <a:pt x="421" y="440"/>
                  </a:lnTo>
                  <a:lnTo>
                    <a:pt x="416" y="440"/>
                  </a:lnTo>
                  <a:lnTo>
                    <a:pt x="414" y="443"/>
                  </a:lnTo>
                  <a:lnTo>
                    <a:pt x="414" y="447"/>
                  </a:lnTo>
                  <a:lnTo>
                    <a:pt x="414" y="450"/>
                  </a:lnTo>
                  <a:lnTo>
                    <a:pt x="421" y="454"/>
                  </a:lnTo>
                  <a:lnTo>
                    <a:pt x="423" y="457"/>
                  </a:lnTo>
                  <a:lnTo>
                    <a:pt x="428" y="457"/>
                  </a:lnTo>
                  <a:lnTo>
                    <a:pt x="430" y="461"/>
                  </a:lnTo>
                  <a:lnTo>
                    <a:pt x="435" y="464"/>
                  </a:lnTo>
                  <a:lnTo>
                    <a:pt x="437" y="469"/>
                  </a:lnTo>
                  <a:lnTo>
                    <a:pt x="442" y="469"/>
                  </a:lnTo>
                  <a:lnTo>
                    <a:pt x="445" y="476"/>
                  </a:lnTo>
                  <a:lnTo>
                    <a:pt x="449" y="476"/>
                  </a:lnTo>
                  <a:lnTo>
                    <a:pt x="456" y="478"/>
                  </a:lnTo>
                  <a:lnTo>
                    <a:pt x="471" y="483"/>
                  </a:lnTo>
                  <a:lnTo>
                    <a:pt x="471" y="485"/>
                  </a:lnTo>
                  <a:lnTo>
                    <a:pt x="478" y="483"/>
                  </a:lnTo>
                  <a:lnTo>
                    <a:pt x="480" y="483"/>
                  </a:lnTo>
                  <a:lnTo>
                    <a:pt x="480" y="478"/>
                  </a:lnTo>
                  <a:lnTo>
                    <a:pt x="487" y="476"/>
                  </a:lnTo>
                  <a:lnTo>
                    <a:pt x="487" y="471"/>
                  </a:lnTo>
                  <a:lnTo>
                    <a:pt x="494" y="469"/>
                  </a:lnTo>
                  <a:lnTo>
                    <a:pt x="499" y="469"/>
                  </a:lnTo>
                  <a:lnTo>
                    <a:pt x="501" y="471"/>
                  </a:lnTo>
                  <a:lnTo>
                    <a:pt x="506" y="478"/>
                  </a:lnTo>
                  <a:lnTo>
                    <a:pt x="508" y="485"/>
                  </a:lnTo>
                  <a:lnTo>
                    <a:pt x="508" y="492"/>
                  </a:lnTo>
                  <a:lnTo>
                    <a:pt x="508" y="497"/>
                  </a:lnTo>
                  <a:lnTo>
                    <a:pt x="513" y="497"/>
                  </a:lnTo>
                  <a:lnTo>
                    <a:pt x="508" y="506"/>
                  </a:lnTo>
                  <a:lnTo>
                    <a:pt x="506" y="514"/>
                  </a:lnTo>
                  <a:lnTo>
                    <a:pt x="506" y="518"/>
                  </a:lnTo>
                  <a:lnTo>
                    <a:pt x="506" y="521"/>
                  </a:lnTo>
                  <a:lnTo>
                    <a:pt x="506" y="525"/>
                  </a:lnTo>
                  <a:lnTo>
                    <a:pt x="508" y="528"/>
                  </a:lnTo>
                  <a:lnTo>
                    <a:pt x="513" y="532"/>
                  </a:lnTo>
                  <a:lnTo>
                    <a:pt x="520" y="532"/>
                  </a:lnTo>
                  <a:lnTo>
                    <a:pt x="527" y="532"/>
                  </a:lnTo>
                  <a:lnTo>
                    <a:pt x="530" y="535"/>
                  </a:lnTo>
                  <a:lnTo>
                    <a:pt x="530" y="542"/>
                  </a:lnTo>
                  <a:lnTo>
                    <a:pt x="530" y="547"/>
                  </a:lnTo>
                  <a:lnTo>
                    <a:pt x="530" y="549"/>
                  </a:lnTo>
                  <a:lnTo>
                    <a:pt x="534" y="549"/>
                  </a:lnTo>
                  <a:lnTo>
                    <a:pt x="537" y="554"/>
                  </a:lnTo>
                  <a:lnTo>
                    <a:pt x="541" y="556"/>
                  </a:lnTo>
                  <a:lnTo>
                    <a:pt x="541" y="563"/>
                  </a:lnTo>
                  <a:lnTo>
                    <a:pt x="544" y="563"/>
                  </a:lnTo>
                  <a:lnTo>
                    <a:pt x="549" y="563"/>
                  </a:lnTo>
                  <a:lnTo>
                    <a:pt x="551" y="568"/>
                  </a:lnTo>
                  <a:lnTo>
                    <a:pt x="556" y="568"/>
                  </a:lnTo>
                  <a:lnTo>
                    <a:pt x="558" y="570"/>
                  </a:lnTo>
                  <a:lnTo>
                    <a:pt x="563" y="575"/>
                  </a:lnTo>
                  <a:lnTo>
                    <a:pt x="577" y="582"/>
                  </a:lnTo>
                  <a:lnTo>
                    <a:pt x="579" y="585"/>
                  </a:lnTo>
                  <a:lnTo>
                    <a:pt x="584" y="592"/>
                  </a:lnTo>
                  <a:lnTo>
                    <a:pt x="584" y="596"/>
                  </a:lnTo>
                  <a:lnTo>
                    <a:pt x="584" y="599"/>
                  </a:lnTo>
                  <a:lnTo>
                    <a:pt x="586" y="603"/>
                  </a:lnTo>
                  <a:lnTo>
                    <a:pt x="586" y="606"/>
                  </a:lnTo>
                  <a:lnTo>
                    <a:pt x="586" y="611"/>
                  </a:lnTo>
                  <a:lnTo>
                    <a:pt x="591" y="613"/>
                  </a:lnTo>
                  <a:lnTo>
                    <a:pt x="594" y="613"/>
                  </a:lnTo>
                  <a:lnTo>
                    <a:pt x="598" y="618"/>
                  </a:lnTo>
                  <a:lnTo>
                    <a:pt x="601" y="618"/>
                  </a:lnTo>
                  <a:lnTo>
                    <a:pt x="605" y="618"/>
                  </a:lnTo>
                  <a:lnTo>
                    <a:pt x="612" y="618"/>
                  </a:lnTo>
                  <a:lnTo>
                    <a:pt x="615" y="618"/>
                  </a:lnTo>
                  <a:lnTo>
                    <a:pt x="622" y="618"/>
                  </a:lnTo>
                  <a:lnTo>
                    <a:pt x="627" y="618"/>
                  </a:lnTo>
                  <a:lnTo>
                    <a:pt x="634" y="613"/>
                  </a:lnTo>
                  <a:lnTo>
                    <a:pt x="636" y="613"/>
                  </a:lnTo>
                  <a:lnTo>
                    <a:pt x="636" y="611"/>
                  </a:lnTo>
                  <a:lnTo>
                    <a:pt x="641" y="606"/>
                  </a:lnTo>
                  <a:lnTo>
                    <a:pt x="641" y="603"/>
                  </a:lnTo>
                  <a:lnTo>
                    <a:pt x="648" y="596"/>
                  </a:lnTo>
                  <a:lnTo>
                    <a:pt x="655" y="592"/>
                  </a:lnTo>
                  <a:lnTo>
                    <a:pt x="657" y="589"/>
                  </a:lnTo>
                  <a:lnTo>
                    <a:pt x="664" y="592"/>
                  </a:lnTo>
                  <a:lnTo>
                    <a:pt x="672" y="596"/>
                  </a:lnTo>
                  <a:lnTo>
                    <a:pt x="672" y="603"/>
                  </a:lnTo>
                  <a:lnTo>
                    <a:pt x="676" y="606"/>
                  </a:lnTo>
                  <a:lnTo>
                    <a:pt x="683" y="611"/>
                  </a:lnTo>
                  <a:lnTo>
                    <a:pt x="691" y="613"/>
                  </a:lnTo>
                  <a:lnTo>
                    <a:pt x="693" y="613"/>
                  </a:lnTo>
                  <a:lnTo>
                    <a:pt x="698" y="613"/>
                  </a:lnTo>
                  <a:lnTo>
                    <a:pt x="705" y="613"/>
                  </a:lnTo>
                  <a:lnTo>
                    <a:pt x="712" y="611"/>
                  </a:lnTo>
                  <a:lnTo>
                    <a:pt x="719" y="611"/>
                  </a:lnTo>
                  <a:lnTo>
                    <a:pt x="728" y="606"/>
                  </a:lnTo>
                  <a:lnTo>
                    <a:pt x="738" y="606"/>
                  </a:lnTo>
                  <a:lnTo>
                    <a:pt x="740" y="606"/>
                  </a:lnTo>
                  <a:lnTo>
                    <a:pt x="745" y="603"/>
                  </a:lnTo>
                  <a:lnTo>
                    <a:pt x="754" y="599"/>
                  </a:lnTo>
                  <a:lnTo>
                    <a:pt x="759" y="603"/>
                  </a:lnTo>
                  <a:lnTo>
                    <a:pt x="761" y="603"/>
                  </a:lnTo>
                  <a:lnTo>
                    <a:pt x="766" y="606"/>
                  </a:lnTo>
                  <a:lnTo>
                    <a:pt x="773" y="606"/>
                  </a:lnTo>
                  <a:lnTo>
                    <a:pt x="780" y="603"/>
                  </a:lnTo>
                  <a:lnTo>
                    <a:pt x="783" y="603"/>
                  </a:lnTo>
                  <a:lnTo>
                    <a:pt x="787" y="603"/>
                  </a:lnTo>
                  <a:lnTo>
                    <a:pt x="795" y="599"/>
                  </a:lnTo>
                  <a:lnTo>
                    <a:pt x="802" y="599"/>
                  </a:lnTo>
                  <a:lnTo>
                    <a:pt x="816" y="596"/>
                  </a:lnTo>
                  <a:lnTo>
                    <a:pt x="823" y="592"/>
                  </a:lnTo>
                  <a:lnTo>
                    <a:pt x="825" y="589"/>
                  </a:lnTo>
                  <a:lnTo>
                    <a:pt x="832" y="585"/>
                  </a:lnTo>
                  <a:lnTo>
                    <a:pt x="847" y="582"/>
                  </a:lnTo>
                  <a:lnTo>
                    <a:pt x="847" y="577"/>
                  </a:lnTo>
                  <a:lnTo>
                    <a:pt x="851" y="577"/>
                  </a:lnTo>
                  <a:lnTo>
                    <a:pt x="858" y="570"/>
                  </a:lnTo>
                  <a:lnTo>
                    <a:pt x="868" y="556"/>
                  </a:lnTo>
                  <a:lnTo>
                    <a:pt x="873" y="554"/>
                  </a:lnTo>
                  <a:lnTo>
                    <a:pt x="889" y="547"/>
                  </a:lnTo>
                  <a:lnTo>
                    <a:pt x="896" y="542"/>
                  </a:lnTo>
                  <a:lnTo>
                    <a:pt x="918" y="542"/>
                  </a:lnTo>
                  <a:lnTo>
                    <a:pt x="937" y="540"/>
                  </a:lnTo>
                  <a:lnTo>
                    <a:pt x="939" y="542"/>
                  </a:lnTo>
                  <a:lnTo>
                    <a:pt x="960" y="542"/>
                  </a:lnTo>
                  <a:lnTo>
                    <a:pt x="972" y="540"/>
                  </a:lnTo>
                  <a:lnTo>
                    <a:pt x="986" y="532"/>
                  </a:lnTo>
                  <a:lnTo>
                    <a:pt x="993" y="521"/>
                  </a:lnTo>
                  <a:lnTo>
                    <a:pt x="993" y="518"/>
                  </a:lnTo>
                  <a:lnTo>
                    <a:pt x="989" y="504"/>
                  </a:lnTo>
                  <a:lnTo>
                    <a:pt x="981" y="485"/>
                  </a:lnTo>
                  <a:lnTo>
                    <a:pt x="979" y="471"/>
                  </a:lnTo>
                  <a:lnTo>
                    <a:pt x="972" y="461"/>
                  </a:lnTo>
                  <a:lnTo>
                    <a:pt x="972" y="447"/>
                  </a:lnTo>
                  <a:lnTo>
                    <a:pt x="972" y="440"/>
                  </a:lnTo>
                  <a:lnTo>
                    <a:pt x="974" y="433"/>
                  </a:lnTo>
                  <a:lnTo>
                    <a:pt x="974" y="428"/>
                  </a:lnTo>
                  <a:lnTo>
                    <a:pt x="989" y="433"/>
                  </a:lnTo>
                  <a:lnTo>
                    <a:pt x="996" y="433"/>
                  </a:lnTo>
                  <a:lnTo>
                    <a:pt x="1000" y="433"/>
                  </a:lnTo>
                  <a:lnTo>
                    <a:pt x="1003" y="433"/>
                  </a:lnTo>
                  <a:lnTo>
                    <a:pt x="1007" y="433"/>
                  </a:lnTo>
                  <a:lnTo>
                    <a:pt x="1010" y="433"/>
                  </a:lnTo>
                  <a:lnTo>
                    <a:pt x="1015" y="433"/>
                  </a:lnTo>
                  <a:lnTo>
                    <a:pt x="1029" y="435"/>
                  </a:lnTo>
                  <a:lnTo>
                    <a:pt x="1036" y="440"/>
                  </a:lnTo>
                  <a:lnTo>
                    <a:pt x="1038" y="440"/>
                  </a:lnTo>
                  <a:lnTo>
                    <a:pt x="1043" y="440"/>
                  </a:lnTo>
                  <a:lnTo>
                    <a:pt x="1052" y="443"/>
                  </a:lnTo>
                  <a:lnTo>
                    <a:pt x="1057" y="447"/>
                  </a:lnTo>
                  <a:lnTo>
                    <a:pt x="1060" y="447"/>
                  </a:lnTo>
                  <a:lnTo>
                    <a:pt x="1064" y="450"/>
                  </a:lnTo>
                  <a:lnTo>
                    <a:pt x="1067" y="450"/>
                  </a:lnTo>
                  <a:lnTo>
                    <a:pt x="1078" y="457"/>
                  </a:lnTo>
                  <a:lnTo>
                    <a:pt x="1081" y="461"/>
                  </a:lnTo>
                  <a:lnTo>
                    <a:pt x="1088" y="464"/>
                  </a:lnTo>
                  <a:lnTo>
                    <a:pt x="1093" y="476"/>
                  </a:lnTo>
                  <a:lnTo>
                    <a:pt x="1095" y="476"/>
                  </a:lnTo>
                  <a:lnTo>
                    <a:pt x="1100" y="478"/>
                  </a:lnTo>
                  <a:lnTo>
                    <a:pt x="1100" y="483"/>
                  </a:lnTo>
                  <a:lnTo>
                    <a:pt x="1100" y="490"/>
                  </a:lnTo>
                  <a:lnTo>
                    <a:pt x="1102" y="497"/>
                  </a:lnTo>
                  <a:lnTo>
                    <a:pt x="1109" y="504"/>
                  </a:lnTo>
                  <a:lnTo>
                    <a:pt x="1109" y="506"/>
                  </a:lnTo>
                  <a:lnTo>
                    <a:pt x="1109" y="514"/>
                  </a:lnTo>
                  <a:lnTo>
                    <a:pt x="1114" y="514"/>
                  </a:lnTo>
                  <a:lnTo>
                    <a:pt x="1116" y="511"/>
                  </a:lnTo>
                  <a:lnTo>
                    <a:pt x="1123" y="514"/>
                  </a:lnTo>
                  <a:lnTo>
                    <a:pt x="1123" y="511"/>
                  </a:lnTo>
                  <a:lnTo>
                    <a:pt x="1128" y="511"/>
                  </a:lnTo>
                  <a:lnTo>
                    <a:pt x="1135" y="511"/>
                  </a:lnTo>
                  <a:lnTo>
                    <a:pt x="1138" y="506"/>
                  </a:lnTo>
                  <a:lnTo>
                    <a:pt x="1145" y="506"/>
                  </a:lnTo>
                  <a:lnTo>
                    <a:pt x="1152" y="506"/>
                  </a:lnTo>
                  <a:lnTo>
                    <a:pt x="1156" y="506"/>
                  </a:lnTo>
                  <a:lnTo>
                    <a:pt x="1166" y="504"/>
                  </a:lnTo>
                  <a:lnTo>
                    <a:pt x="1171" y="504"/>
                  </a:lnTo>
                  <a:lnTo>
                    <a:pt x="1178" y="499"/>
                  </a:lnTo>
                  <a:lnTo>
                    <a:pt x="1180" y="499"/>
                  </a:lnTo>
                  <a:lnTo>
                    <a:pt x="1185" y="504"/>
                  </a:lnTo>
                  <a:lnTo>
                    <a:pt x="1187" y="504"/>
                  </a:lnTo>
                  <a:lnTo>
                    <a:pt x="1192" y="504"/>
                  </a:lnTo>
                  <a:lnTo>
                    <a:pt x="1199" y="506"/>
                  </a:lnTo>
                  <a:lnTo>
                    <a:pt x="1206" y="514"/>
                  </a:lnTo>
                  <a:lnTo>
                    <a:pt x="1216" y="518"/>
                  </a:lnTo>
                  <a:lnTo>
                    <a:pt x="1223" y="521"/>
                  </a:lnTo>
                  <a:lnTo>
                    <a:pt x="1235" y="528"/>
                  </a:lnTo>
                  <a:lnTo>
                    <a:pt x="1235" y="532"/>
                  </a:lnTo>
                  <a:lnTo>
                    <a:pt x="1237" y="532"/>
                  </a:lnTo>
                  <a:lnTo>
                    <a:pt x="1242" y="540"/>
                  </a:lnTo>
                  <a:lnTo>
                    <a:pt x="1249" y="542"/>
                  </a:lnTo>
                  <a:lnTo>
                    <a:pt x="1253" y="542"/>
                  </a:lnTo>
                  <a:lnTo>
                    <a:pt x="1256" y="547"/>
                  </a:lnTo>
                  <a:lnTo>
                    <a:pt x="1263" y="549"/>
                  </a:lnTo>
                  <a:lnTo>
                    <a:pt x="1270" y="554"/>
                  </a:lnTo>
                  <a:lnTo>
                    <a:pt x="1275" y="554"/>
                  </a:lnTo>
                  <a:lnTo>
                    <a:pt x="1277" y="554"/>
                  </a:lnTo>
                  <a:lnTo>
                    <a:pt x="1282" y="556"/>
                  </a:lnTo>
                  <a:lnTo>
                    <a:pt x="1289" y="561"/>
                  </a:lnTo>
                  <a:lnTo>
                    <a:pt x="1291" y="561"/>
                  </a:lnTo>
                  <a:lnTo>
                    <a:pt x="1296" y="561"/>
                  </a:lnTo>
                  <a:lnTo>
                    <a:pt x="1303" y="563"/>
                  </a:lnTo>
                  <a:lnTo>
                    <a:pt x="1310" y="568"/>
                  </a:lnTo>
                  <a:lnTo>
                    <a:pt x="1313" y="568"/>
                  </a:lnTo>
                  <a:lnTo>
                    <a:pt x="1317" y="570"/>
                  </a:lnTo>
                  <a:lnTo>
                    <a:pt x="1320" y="575"/>
                  </a:lnTo>
                  <a:lnTo>
                    <a:pt x="1332" y="577"/>
                  </a:lnTo>
                  <a:lnTo>
                    <a:pt x="1334" y="577"/>
                  </a:lnTo>
                  <a:lnTo>
                    <a:pt x="1339" y="582"/>
                  </a:lnTo>
                  <a:lnTo>
                    <a:pt x="1339" y="589"/>
                  </a:lnTo>
                  <a:lnTo>
                    <a:pt x="1341" y="592"/>
                  </a:lnTo>
                  <a:lnTo>
                    <a:pt x="1346" y="599"/>
                  </a:lnTo>
                  <a:lnTo>
                    <a:pt x="1348" y="599"/>
                  </a:lnTo>
                  <a:lnTo>
                    <a:pt x="1348" y="603"/>
                  </a:lnTo>
                  <a:lnTo>
                    <a:pt x="1353" y="606"/>
                  </a:lnTo>
                  <a:lnTo>
                    <a:pt x="1353" y="611"/>
                  </a:lnTo>
                  <a:lnTo>
                    <a:pt x="1355" y="611"/>
                  </a:lnTo>
                  <a:lnTo>
                    <a:pt x="1360" y="613"/>
                  </a:lnTo>
                  <a:lnTo>
                    <a:pt x="1362" y="618"/>
                  </a:lnTo>
                  <a:lnTo>
                    <a:pt x="1367" y="620"/>
                  </a:lnTo>
                  <a:lnTo>
                    <a:pt x="1367" y="625"/>
                  </a:lnTo>
                  <a:lnTo>
                    <a:pt x="1369" y="625"/>
                  </a:lnTo>
                  <a:lnTo>
                    <a:pt x="1374" y="632"/>
                  </a:lnTo>
                  <a:lnTo>
                    <a:pt x="1376" y="632"/>
                  </a:lnTo>
                  <a:lnTo>
                    <a:pt x="1384" y="634"/>
                  </a:lnTo>
                  <a:lnTo>
                    <a:pt x="1388" y="639"/>
                  </a:lnTo>
                  <a:lnTo>
                    <a:pt x="1391" y="641"/>
                  </a:lnTo>
                  <a:lnTo>
                    <a:pt x="1395" y="646"/>
                  </a:lnTo>
                  <a:lnTo>
                    <a:pt x="1395" y="648"/>
                  </a:lnTo>
                  <a:lnTo>
                    <a:pt x="1395" y="653"/>
                  </a:lnTo>
                  <a:lnTo>
                    <a:pt x="1398" y="653"/>
                  </a:lnTo>
                  <a:lnTo>
                    <a:pt x="1398" y="660"/>
                  </a:lnTo>
                  <a:lnTo>
                    <a:pt x="1398" y="663"/>
                  </a:lnTo>
                  <a:lnTo>
                    <a:pt x="1398" y="670"/>
                  </a:lnTo>
                  <a:lnTo>
                    <a:pt x="1398" y="675"/>
                  </a:lnTo>
                  <a:lnTo>
                    <a:pt x="1398" y="682"/>
                  </a:lnTo>
                  <a:lnTo>
                    <a:pt x="1395" y="684"/>
                  </a:lnTo>
                  <a:lnTo>
                    <a:pt x="1391" y="689"/>
                  </a:lnTo>
                  <a:lnTo>
                    <a:pt x="1388" y="689"/>
                  </a:lnTo>
                  <a:lnTo>
                    <a:pt x="1388" y="696"/>
                  </a:lnTo>
                  <a:lnTo>
                    <a:pt x="1388" y="698"/>
                  </a:lnTo>
                  <a:lnTo>
                    <a:pt x="1388" y="703"/>
                  </a:lnTo>
                  <a:lnTo>
                    <a:pt x="1391" y="705"/>
                  </a:lnTo>
                  <a:lnTo>
                    <a:pt x="1388" y="712"/>
                  </a:lnTo>
                  <a:lnTo>
                    <a:pt x="1388" y="717"/>
                  </a:lnTo>
                  <a:lnTo>
                    <a:pt x="1388" y="719"/>
                  </a:lnTo>
                  <a:lnTo>
                    <a:pt x="1391" y="724"/>
                  </a:lnTo>
                  <a:lnTo>
                    <a:pt x="1395" y="731"/>
                  </a:lnTo>
                  <a:lnTo>
                    <a:pt x="1398" y="734"/>
                  </a:lnTo>
                  <a:lnTo>
                    <a:pt x="1403" y="738"/>
                  </a:lnTo>
                  <a:lnTo>
                    <a:pt x="1403" y="741"/>
                  </a:lnTo>
                  <a:lnTo>
                    <a:pt x="1403" y="746"/>
                  </a:lnTo>
                  <a:lnTo>
                    <a:pt x="1398" y="753"/>
                  </a:lnTo>
                  <a:lnTo>
                    <a:pt x="1398" y="755"/>
                  </a:lnTo>
                  <a:lnTo>
                    <a:pt x="1398" y="762"/>
                  </a:lnTo>
                  <a:lnTo>
                    <a:pt x="1398" y="767"/>
                  </a:lnTo>
                  <a:lnTo>
                    <a:pt x="1398" y="769"/>
                  </a:lnTo>
                  <a:lnTo>
                    <a:pt x="1398" y="774"/>
                  </a:lnTo>
                  <a:lnTo>
                    <a:pt x="1398" y="781"/>
                  </a:lnTo>
                  <a:lnTo>
                    <a:pt x="1398" y="788"/>
                  </a:lnTo>
                  <a:lnTo>
                    <a:pt x="1398" y="791"/>
                  </a:lnTo>
                  <a:lnTo>
                    <a:pt x="1405" y="798"/>
                  </a:lnTo>
                  <a:lnTo>
                    <a:pt x="1410" y="802"/>
                  </a:lnTo>
                  <a:lnTo>
                    <a:pt x="1412" y="809"/>
                  </a:lnTo>
                  <a:lnTo>
                    <a:pt x="1412" y="812"/>
                  </a:lnTo>
                  <a:lnTo>
                    <a:pt x="1412" y="817"/>
                  </a:lnTo>
                  <a:lnTo>
                    <a:pt x="1412" y="819"/>
                  </a:lnTo>
                  <a:lnTo>
                    <a:pt x="1412" y="824"/>
                  </a:lnTo>
                  <a:lnTo>
                    <a:pt x="1412" y="826"/>
                  </a:lnTo>
                  <a:lnTo>
                    <a:pt x="1419" y="831"/>
                  </a:lnTo>
                  <a:lnTo>
                    <a:pt x="1424" y="838"/>
                  </a:lnTo>
                  <a:lnTo>
                    <a:pt x="1419" y="840"/>
                  </a:lnTo>
                  <a:lnTo>
                    <a:pt x="1424" y="845"/>
                  </a:lnTo>
                  <a:lnTo>
                    <a:pt x="1424" y="847"/>
                  </a:lnTo>
                  <a:lnTo>
                    <a:pt x="1424" y="854"/>
                  </a:lnTo>
                  <a:lnTo>
                    <a:pt x="1424" y="859"/>
                  </a:lnTo>
                  <a:lnTo>
                    <a:pt x="1426" y="866"/>
                  </a:lnTo>
                  <a:lnTo>
                    <a:pt x="1431" y="866"/>
                  </a:lnTo>
                  <a:lnTo>
                    <a:pt x="1433" y="869"/>
                  </a:lnTo>
                  <a:lnTo>
                    <a:pt x="1438" y="873"/>
                  </a:lnTo>
                  <a:lnTo>
                    <a:pt x="1438" y="876"/>
                  </a:lnTo>
                  <a:lnTo>
                    <a:pt x="1438" y="880"/>
                  </a:lnTo>
                  <a:lnTo>
                    <a:pt x="1438" y="888"/>
                  </a:lnTo>
                  <a:lnTo>
                    <a:pt x="1431" y="890"/>
                  </a:lnTo>
                  <a:lnTo>
                    <a:pt x="1431" y="895"/>
                  </a:lnTo>
                  <a:lnTo>
                    <a:pt x="1431" y="897"/>
                  </a:lnTo>
                  <a:lnTo>
                    <a:pt x="1433" y="902"/>
                  </a:lnTo>
                  <a:lnTo>
                    <a:pt x="1438" y="902"/>
                  </a:lnTo>
                  <a:lnTo>
                    <a:pt x="1440" y="904"/>
                  </a:lnTo>
                  <a:lnTo>
                    <a:pt x="1440" y="911"/>
                  </a:lnTo>
                  <a:lnTo>
                    <a:pt x="1440" y="918"/>
                  </a:lnTo>
                  <a:lnTo>
                    <a:pt x="1440" y="923"/>
                  </a:lnTo>
                  <a:lnTo>
                    <a:pt x="1438" y="930"/>
                  </a:lnTo>
                  <a:lnTo>
                    <a:pt x="1438" y="933"/>
                  </a:lnTo>
                  <a:lnTo>
                    <a:pt x="1433" y="937"/>
                  </a:lnTo>
                  <a:lnTo>
                    <a:pt x="1433" y="940"/>
                  </a:lnTo>
                  <a:lnTo>
                    <a:pt x="1433" y="952"/>
                  </a:lnTo>
                  <a:lnTo>
                    <a:pt x="1431" y="952"/>
                  </a:lnTo>
                  <a:lnTo>
                    <a:pt x="1426" y="959"/>
                  </a:lnTo>
                  <a:lnTo>
                    <a:pt x="1424" y="961"/>
                  </a:lnTo>
                  <a:lnTo>
                    <a:pt x="1419" y="966"/>
                  </a:lnTo>
                  <a:lnTo>
                    <a:pt x="1419" y="968"/>
                  </a:lnTo>
                  <a:lnTo>
                    <a:pt x="1417" y="973"/>
                  </a:lnTo>
                  <a:lnTo>
                    <a:pt x="1412" y="980"/>
                  </a:lnTo>
                  <a:lnTo>
                    <a:pt x="1405" y="980"/>
                  </a:lnTo>
                  <a:lnTo>
                    <a:pt x="1398" y="980"/>
                  </a:lnTo>
                  <a:lnTo>
                    <a:pt x="1395" y="982"/>
                  </a:lnTo>
                  <a:lnTo>
                    <a:pt x="1391" y="982"/>
                  </a:lnTo>
                  <a:lnTo>
                    <a:pt x="1384" y="982"/>
                  </a:lnTo>
                  <a:lnTo>
                    <a:pt x="1374" y="982"/>
                  </a:lnTo>
                  <a:lnTo>
                    <a:pt x="1369" y="982"/>
                  </a:lnTo>
                  <a:lnTo>
                    <a:pt x="1367" y="982"/>
                  </a:lnTo>
                  <a:lnTo>
                    <a:pt x="1360" y="987"/>
                  </a:lnTo>
                  <a:lnTo>
                    <a:pt x="1353" y="982"/>
                  </a:lnTo>
                  <a:lnTo>
                    <a:pt x="1346" y="987"/>
                  </a:lnTo>
                  <a:lnTo>
                    <a:pt x="1339" y="987"/>
                  </a:lnTo>
                  <a:lnTo>
                    <a:pt x="1332" y="987"/>
                  </a:lnTo>
                  <a:lnTo>
                    <a:pt x="1324" y="987"/>
                  </a:lnTo>
                  <a:lnTo>
                    <a:pt x="1320" y="987"/>
                  </a:lnTo>
                  <a:lnTo>
                    <a:pt x="1310" y="989"/>
                  </a:lnTo>
                  <a:lnTo>
                    <a:pt x="1306" y="994"/>
                  </a:lnTo>
                  <a:lnTo>
                    <a:pt x="1303" y="994"/>
                  </a:lnTo>
                  <a:lnTo>
                    <a:pt x="1298" y="996"/>
                  </a:lnTo>
                  <a:lnTo>
                    <a:pt x="1296" y="996"/>
                  </a:lnTo>
                  <a:lnTo>
                    <a:pt x="1289" y="1001"/>
                  </a:lnTo>
                  <a:lnTo>
                    <a:pt x="1282" y="1008"/>
                  </a:lnTo>
                  <a:lnTo>
                    <a:pt x="1277" y="1011"/>
                  </a:lnTo>
                  <a:lnTo>
                    <a:pt x="1275" y="1015"/>
                  </a:lnTo>
                  <a:lnTo>
                    <a:pt x="1268" y="1018"/>
                  </a:lnTo>
                  <a:lnTo>
                    <a:pt x="1263" y="1023"/>
                  </a:lnTo>
                  <a:lnTo>
                    <a:pt x="1261" y="1025"/>
                  </a:lnTo>
                  <a:lnTo>
                    <a:pt x="1256" y="1030"/>
                  </a:lnTo>
                  <a:lnTo>
                    <a:pt x="1249" y="1032"/>
                  </a:lnTo>
                  <a:lnTo>
                    <a:pt x="1246" y="1037"/>
                  </a:lnTo>
                  <a:lnTo>
                    <a:pt x="1242" y="1039"/>
                  </a:lnTo>
                  <a:lnTo>
                    <a:pt x="1235" y="1046"/>
                  </a:lnTo>
                  <a:lnTo>
                    <a:pt x="1230" y="1051"/>
                  </a:lnTo>
                  <a:lnTo>
                    <a:pt x="1227" y="1058"/>
                  </a:lnTo>
                  <a:lnTo>
                    <a:pt x="1223" y="1060"/>
                  </a:lnTo>
                  <a:lnTo>
                    <a:pt x="1209" y="1068"/>
                  </a:lnTo>
                  <a:lnTo>
                    <a:pt x="1206" y="1072"/>
                  </a:lnTo>
                  <a:lnTo>
                    <a:pt x="1201" y="1075"/>
                  </a:lnTo>
                  <a:lnTo>
                    <a:pt x="1199" y="1079"/>
                  </a:lnTo>
                  <a:lnTo>
                    <a:pt x="1192" y="1082"/>
                  </a:lnTo>
                  <a:lnTo>
                    <a:pt x="1185" y="1086"/>
                  </a:lnTo>
                  <a:lnTo>
                    <a:pt x="1180" y="1086"/>
                  </a:lnTo>
                  <a:lnTo>
                    <a:pt x="1178" y="1089"/>
                  </a:lnTo>
                  <a:lnTo>
                    <a:pt x="1171" y="1094"/>
                  </a:lnTo>
                  <a:lnTo>
                    <a:pt x="1171" y="1096"/>
                  </a:lnTo>
                  <a:lnTo>
                    <a:pt x="1164" y="1108"/>
                  </a:lnTo>
                  <a:lnTo>
                    <a:pt x="1156" y="1108"/>
                  </a:lnTo>
                  <a:lnTo>
                    <a:pt x="1152" y="1110"/>
                  </a:lnTo>
                  <a:lnTo>
                    <a:pt x="1145" y="1117"/>
                  </a:lnTo>
                  <a:lnTo>
                    <a:pt x="1142" y="1122"/>
                  </a:lnTo>
                  <a:lnTo>
                    <a:pt x="1142" y="1124"/>
                  </a:lnTo>
                  <a:lnTo>
                    <a:pt x="1135" y="1131"/>
                  </a:lnTo>
                  <a:lnTo>
                    <a:pt x="1128" y="1136"/>
                  </a:lnTo>
                  <a:lnTo>
                    <a:pt x="1123" y="1143"/>
                  </a:lnTo>
                  <a:lnTo>
                    <a:pt x="1123" y="1146"/>
                  </a:lnTo>
                  <a:lnTo>
                    <a:pt x="1121" y="1150"/>
                  </a:lnTo>
                  <a:lnTo>
                    <a:pt x="1116" y="1153"/>
                  </a:lnTo>
                  <a:lnTo>
                    <a:pt x="1114" y="1157"/>
                  </a:lnTo>
                  <a:lnTo>
                    <a:pt x="1109" y="1157"/>
                  </a:lnTo>
                  <a:lnTo>
                    <a:pt x="1109" y="1160"/>
                  </a:lnTo>
                  <a:lnTo>
                    <a:pt x="1102" y="1165"/>
                  </a:lnTo>
                  <a:lnTo>
                    <a:pt x="1102" y="1167"/>
                  </a:lnTo>
                  <a:lnTo>
                    <a:pt x="1095" y="1172"/>
                  </a:lnTo>
                  <a:lnTo>
                    <a:pt x="1095" y="1174"/>
                  </a:lnTo>
                  <a:lnTo>
                    <a:pt x="1093" y="1179"/>
                  </a:lnTo>
                  <a:lnTo>
                    <a:pt x="1088" y="1181"/>
                  </a:lnTo>
                  <a:lnTo>
                    <a:pt x="1086" y="1186"/>
                  </a:lnTo>
                  <a:lnTo>
                    <a:pt x="1078" y="1188"/>
                  </a:lnTo>
                  <a:lnTo>
                    <a:pt x="1078" y="1193"/>
                  </a:lnTo>
                  <a:lnTo>
                    <a:pt x="1074" y="1195"/>
                  </a:lnTo>
                  <a:lnTo>
                    <a:pt x="1071" y="1200"/>
                  </a:lnTo>
                  <a:lnTo>
                    <a:pt x="1067" y="1207"/>
                  </a:lnTo>
                  <a:lnTo>
                    <a:pt x="1060" y="1210"/>
                  </a:lnTo>
                  <a:lnTo>
                    <a:pt x="1057" y="1214"/>
                  </a:lnTo>
                  <a:lnTo>
                    <a:pt x="1057" y="1217"/>
                  </a:lnTo>
                  <a:lnTo>
                    <a:pt x="1052" y="1221"/>
                  </a:lnTo>
                  <a:lnTo>
                    <a:pt x="1050" y="1224"/>
                  </a:lnTo>
                  <a:lnTo>
                    <a:pt x="1045" y="1228"/>
                  </a:lnTo>
                  <a:lnTo>
                    <a:pt x="1043" y="1236"/>
                  </a:lnTo>
                  <a:lnTo>
                    <a:pt x="1036" y="1243"/>
                  </a:lnTo>
                  <a:lnTo>
                    <a:pt x="1029" y="1250"/>
                  </a:lnTo>
                  <a:lnTo>
                    <a:pt x="1022" y="1257"/>
                  </a:lnTo>
                  <a:lnTo>
                    <a:pt x="1017" y="1259"/>
                  </a:lnTo>
                  <a:lnTo>
                    <a:pt x="1015" y="1259"/>
                  </a:lnTo>
                  <a:lnTo>
                    <a:pt x="1010" y="1266"/>
                  </a:lnTo>
                  <a:lnTo>
                    <a:pt x="1007" y="1271"/>
                  </a:lnTo>
                  <a:lnTo>
                    <a:pt x="1003" y="1271"/>
                  </a:lnTo>
                  <a:lnTo>
                    <a:pt x="1003" y="1273"/>
                  </a:lnTo>
                  <a:lnTo>
                    <a:pt x="996" y="1278"/>
                  </a:lnTo>
                  <a:lnTo>
                    <a:pt x="993" y="1281"/>
                  </a:lnTo>
                  <a:lnTo>
                    <a:pt x="986" y="1288"/>
                  </a:lnTo>
                  <a:lnTo>
                    <a:pt x="981" y="1292"/>
                  </a:lnTo>
                  <a:lnTo>
                    <a:pt x="979" y="1292"/>
                  </a:lnTo>
                  <a:lnTo>
                    <a:pt x="974" y="1300"/>
                  </a:lnTo>
                  <a:lnTo>
                    <a:pt x="972" y="1302"/>
                  </a:lnTo>
                  <a:lnTo>
                    <a:pt x="967" y="1307"/>
                  </a:lnTo>
                  <a:lnTo>
                    <a:pt x="965" y="1309"/>
                  </a:lnTo>
                  <a:lnTo>
                    <a:pt x="960" y="1309"/>
                  </a:lnTo>
                  <a:lnTo>
                    <a:pt x="953" y="1316"/>
                  </a:lnTo>
                  <a:lnTo>
                    <a:pt x="951" y="1316"/>
                  </a:lnTo>
                  <a:lnTo>
                    <a:pt x="944" y="1321"/>
                  </a:lnTo>
                  <a:lnTo>
                    <a:pt x="939" y="1328"/>
                  </a:lnTo>
                  <a:lnTo>
                    <a:pt x="937" y="1330"/>
                  </a:lnTo>
                  <a:lnTo>
                    <a:pt x="932" y="1335"/>
                  </a:lnTo>
                  <a:lnTo>
                    <a:pt x="929" y="1337"/>
                  </a:lnTo>
                  <a:lnTo>
                    <a:pt x="925" y="1342"/>
                  </a:lnTo>
                  <a:lnTo>
                    <a:pt x="915" y="1349"/>
                  </a:lnTo>
                  <a:lnTo>
                    <a:pt x="908" y="1356"/>
                  </a:lnTo>
                  <a:lnTo>
                    <a:pt x="903" y="1356"/>
                  </a:lnTo>
                  <a:lnTo>
                    <a:pt x="901" y="1359"/>
                  </a:lnTo>
                  <a:lnTo>
                    <a:pt x="889" y="1366"/>
                  </a:lnTo>
                  <a:lnTo>
                    <a:pt x="887" y="1366"/>
                  </a:lnTo>
                  <a:lnTo>
                    <a:pt x="880" y="1373"/>
                  </a:lnTo>
                  <a:lnTo>
                    <a:pt x="875" y="1373"/>
                  </a:lnTo>
                  <a:lnTo>
                    <a:pt x="873" y="1373"/>
                  </a:lnTo>
                  <a:lnTo>
                    <a:pt x="868" y="1378"/>
                  </a:lnTo>
                  <a:lnTo>
                    <a:pt x="861" y="1380"/>
                  </a:lnTo>
                  <a:lnTo>
                    <a:pt x="858" y="1385"/>
                  </a:lnTo>
                  <a:lnTo>
                    <a:pt x="851" y="1387"/>
                  </a:lnTo>
                  <a:lnTo>
                    <a:pt x="847" y="1387"/>
                  </a:lnTo>
                  <a:lnTo>
                    <a:pt x="844" y="1392"/>
                  </a:lnTo>
                  <a:lnTo>
                    <a:pt x="837" y="1394"/>
                  </a:lnTo>
                  <a:lnTo>
                    <a:pt x="832" y="1399"/>
                  </a:lnTo>
                  <a:lnTo>
                    <a:pt x="816" y="1394"/>
                  </a:lnTo>
                  <a:lnTo>
                    <a:pt x="811" y="1394"/>
                  </a:lnTo>
                  <a:lnTo>
                    <a:pt x="809" y="1394"/>
                  </a:lnTo>
                  <a:lnTo>
                    <a:pt x="804" y="1394"/>
                  </a:lnTo>
                  <a:lnTo>
                    <a:pt x="802" y="1394"/>
                  </a:lnTo>
                  <a:lnTo>
                    <a:pt x="797" y="1394"/>
                  </a:lnTo>
                  <a:lnTo>
                    <a:pt x="795" y="1394"/>
                  </a:lnTo>
                  <a:lnTo>
                    <a:pt x="790" y="1394"/>
                  </a:lnTo>
                  <a:lnTo>
                    <a:pt x="787" y="1392"/>
                  </a:lnTo>
                  <a:lnTo>
                    <a:pt x="780" y="1392"/>
                  </a:lnTo>
                  <a:lnTo>
                    <a:pt x="769" y="1387"/>
                  </a:lnTo>
                  <a:lnTo>
                    <a:pt x="761" y="1387"/>
                  </a:lnTo>
                  <a:lnTo>
                    <a:pt x="759" y="1387"/>
                  </a:lnTo>
                  <a:lnTo>
                    <a:pt x="754" y="1387"/>
                  </a:lnTo>
                  <a:lnTo>
                    <a:pt x="752" y="1387"/>
                  </a:lnTo>
                  <a:lnTo>
                    <a:pt x="747" y="1385"/>
                  </a:lnTo>
                  <a:lnTo>
                    <a:pt x="745" y="1385"/>
                  </a:lnTo>
                  <a:lnTo>
                    <a:pt x="738" y="1385"/>
                  </a:lnTo>
                  <a:lnTo>
                    <a:pt x="738" y="1385"/>
                  </a:lnTo>
                  <a:close/>
                </a:path>
              </a:pathLst>
            </a:custGeom>
            <a:solidFill>
              <a:schemeClr val="bg2"/>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4" name="Freeform 74"/>
            <p:cNvSpPr>
              <a:spLocks/>
            </p:cNvSpPr>
            <p:nvPr/>
          </p:nvSpPr>
          <p:spPr bwMode="auto">
            <a:xfrm>
              <a:off x="3460" y="2992"/>
              <a:ext cx="1629" cy="1184"/>
            </a:xfrm>
            <a:custGeom>
              <a:avLst/>
              <a:gdLst>
                <a:gd name="T0" fmla="*/ 1312 w 1629"/>
                <a:gd name="T1" fmla="*/ 1099 h 1184"/>
                <a:gd name="T2" fmla="*/ 1286 w 1629"/>
                <a:gd name="T3" fmla="*/ 1070 h 1184"/>
                <a:gd name="T4" fmla="*/ 1251 w 1629"/>
                <a:gd name="T5" fmla="*/ 1030 h 1184"/>
                <a:gd name="T6" fmla="*/ 1215 w 1629"/>
                <a:gd name="T7" fmla="*/ 992 h 1184"/>
                <a:gd name="T8" fmla="*/ 1159 w 1629"/>
                <a:gd name="T9" fmla="*/ 1002 h 1184"/>
                <a:gd name="T10" fmla="*/ 1114 w 1629"/>
                <a:gd name="T11" fmla="*/ 1021 h 1184"/>
                <a:gd name="T12" fmla="*/ 1073 w 1629"/>
                <a:gd name="T13" fmla="*/ 1042 h 1184"/>
                <a:gd name="T14" fmla="*/ 1017 w 1629"/>
                <a:gd name="T15" fmla="*/ 1023 h 1184"/>
                <a:gd name="T16" fmla="*/ 995 w 1629"/>
                <a:gd name="T17" fmla="*/ 1006 h 1184"/>
                <a:gd name="T18" fmla="*/ 1010 w 1629"/>
                <a:gd name="T19" fmla="*/ 978 h 1184"/>
                <a:gd name="T20" fmla="*/ 1002 w 1629"/>
                <a:gd name="T21" fmla="*/ 950 h 1184"/>
                <a:gd name="T22" fmla="*/ 967 w 1629"/>
                <a:gd name="T23" fmla="*/ 924 h 1184"/>
                <a:gd name="T24" fmla="*/ 927 w 1629"/>
                <a:gd name="T25" fmla="*/ 902 h 1184"/>
                <a:gd name="T26" fmla="*/ 889 w 1629"/>
                <a:gd name="T27" fmla="*/ 886 h 1184"/>
                <a:gd name="T28" fmla="*/ 853 w 1629"/>
                <a:gd name="T29" fmla="*/ 874 h 1184"/>
                <a:gd name="T30" fmla="*/ 811 w 1629"/>
                <a:gd name="T31" fmla="*/ 872 h 1184"/>
                <a:gd name="T32" fmla="*/ 775 w 1629"/>
                <a:gd name="T33" fmla="*/ 893 h 1184"/>
                <a:gd name="T34" fmla="*/ 742 w 1629"/>
                <a:gd name="T35" fmla="*/ 902 h 1184"/>
                <a:gd name="T36" fmla="*/ 768 w 1629"/>
                <a:gd name="T37" fmla="*/ 928 h 1184"/>
                <a:gd name="T38" fmla="*/ 742 w 1629"/>
                <a:gd name="T39" fmla="*/ 952 h 1184"/>
                <a:gd name="T40" fmla="*/ 693 w 1629"/>
                <a:gd name="T41" fmla="*/ 964 h 1184"/>
                <a:gd name="T42" fmla="*/ 650 w 1629"/>
                <a:gd name="T43" fmla="*/ 973 h 1184"/>
                <a:gd name="T44" fmla="*/ 619 w 1629"/>
                <a:gd name="T45" fmla="*/ 966 h 1184"/>
                <a:gd name="T46" fmla="*/ 591 w 1629"/>
                <a:gd name="T47" fmla="*/ 985 h 1184"/>
                <a:gd name="T48" fmla="*/ 565 w 1629"/>
                <a:gd name="T49" fmla="*/ 1014 h 1184"/>
                <a:gd name="T50" fmla="*/ 529 w 1629"/>
                <a:gd name="T51" fmla="*/ 1021 h 1184"/>
                <a:gd name="T52" fmla="*/ 501 w 1629"/>
                <a:gd name="T53" fmla="*/ 980 h 1184"/>
                <a:gd name="T54" fmla="*/ 487 w 1629"/>
                <a:gd name="T55" fmla="*/ 938 h 1184"/>
                <a:gd name="T56" fmla="*/ 437 w 1629"/>
                <a:gd name="T57" fmla="*/ 964 h 1184"/>
                <a:gd name="T58" fmla="*/ 395 w 1629"/>
                <a:gd name="T59" fmla="*/ 1002 h 1184"/>
                <a:gd name="T60" fmla="*/ 324 w 1629"/>
                <a:gd name="T61" fmla="*/ 999 h 1184"/>
                <a:gd name="T62" fmla="*/ 309 w 1629"/>
                <a:gd name="T63" fmla="*/ 1087 h 1184"/>
                <a:gd name="T64" fmla="*/ 255 w 1629"/>
                <a:gd name="T65" fmla="*/ 1108 h 1184"/>
                <a:gd name="T66" fmla="*/ 210 w 1629"/>
                <a:gd name="T67" fmla="*/ 1056 h 1184"/>
                <a:gd name="T68" fmla="*/ 217 w 1629"/>
                <a:gd name="T69" fmla="*/ 992 h 1184"/>
                <a:gd name="T70" fmla="*/ 246 w 1629"/>
                <a:gd name="T71" fmla="*/ 931 h 1184"/>
                <a:gd name="T72" fmla="*/ 198 w 1629"/>
                <a:gd name="T73" fmla="*/ 881 h 1184"/>
                <a:gd name="T74" fmla="*/ 89 w 1629"/>
                <a:gd name="T75" fmla="*/ 888 h 1184"/>
                <a:gd name="T76" fmla="*/ 14 w 1629"/>
                <a:gd name="T77" fmla="*/ 810 h 1184"/>
                <a:gd name="T78" fmla="*/ 54 w 1629"/>
                <a:gd name="T79" fmla="*/ 786 h 1184"/>
                <a:gd name="T80" fmla="*/ 56 w 1629"/>
                <a:gd name="T81" fmla="*/ 729 h 1184"/>
                <a:gd name="T82" fmla="*/ 125 w 1629"/>
                <a:gd name="T83" fmla="*/ 687 h 1184"/>
                <a:gd name="T84" fmla="*/ 191 w 1629"/>
                <a:gd name="T85" fmla="*/ 623 h 1184"/>
                <a:gd name="T86" fmla="*/ 220 w 1629"/>
                <a:gd name="T87" fmla="*/ 509 h 1184"/>
                <a:gd name="T88" fmla="*/ 160 w 1629"/>
                <a:gd name="T89" fmla="*/ 460 h 1184"/>
                <a:gd name="T90" fmla="*/ 156 w 1629"/>
                <a:gd name="T91" fmla="*/ 341 h 1184"/>
                <a:gd name="T92" fmla="*/ 99 w 1629"/>
                <a:gd name="T93" fmla="*/ 121 h 1184"/>
                <a:gd name="T94" fmla="*/ 260 w 1629"/>
                <a:gd name="T95" fmla="*/ 128 h 1184"/>
                <a:gd name="T96" fmla="*/ 444 w 1629"/>
                <a:gd name="T97" fmla="*/ 211 h 1184"/>
                <a:gd name="T98" fmla="*/ 577 w 1629"/>
                <a:gd name="T99" fmla="*/ 263 h 1184"/>
                <a:gd name="T100" fmla="*/ 598 w 1629"/>
                <a:gd name="T101" fmla="*/ 228 h 1184"/>
                <a:gd name="T102" fmla="*/ 593 w 1629"/>
                <a:gd name="T103" fmla="*/ 55 h 1184"/>
                <a:gd name="T104" fmla="*/ 806 w 1629"/>
                <a:gd name="T105" fmla="*/ 43 h 1184"/>
                <a:gd name="T106" fmla="*/ 1064 w 1629"/>
                <a:gd name="T107" fmla="*/ 62 h 1184"/>
                <a:gd name="T108" fmla="*/ 1142 w 1629"/>
                <a:gd name="T109" fmla="*/ 176 h 1184"/>
                <a:gd name="T110" fmla="*/ 1099 w 1629"/>
                <a:gd name="T111" fmla="*/ 254 h 1184"/>
                <a:gd name="T112" fmla="*/ 1405 w 1629"/>
                <a:gd name="T113" fmla="*/ 221 h 1184"/>
                <a:gd name="T114" fmla="*/ 1596 w 1629"/>
                <a:gd name="T115" fmla="*/ 398 h 1184"/>
                <a:gd name="T116" fmla="*/ 1589 w 1629"/>
                <a:gd name="T117" fmla="*/ 637 h 1184"/>
                <a:gd name="T118" fmla="*/ 1459 w 1629"/>
                <a:gd name="T119" fmla="*/ 893 h 1184"/>
                <a:gd name="T120" fmla="*/ 1419 w 1629"/>
                <a:gd name="T121" fmla="*/ 1137 h 1184"/>
                <a:gd name="T122" fmla="*/ 1341 w 1629"/>
                <a:gd name="T123" fmla="*/ 1149 h 1184"/>
                <a:gd name="T124" fmla="*/ 1336 w 1629"/>
                <a:gd name="T125" fmla="*/ 1122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9" h="1184">
                  <a:moveTo>
                    <a:pt x="1336" y="1122"/>
                  </a:moveTo>
                  <a:lnTo>
                    <a:pt x="1334" y="1122"/>
                  </a:lnTo>
                  <a:lnTo>
                    <a:pt x="1334" y="1120"/>
                  </a:lnTo>
                  <a:lnTo>
                    <a:pt x="1329" y="1120"/>
                  </a:lnTo>
                  <a:lnTo>
                    <a:pt x="1327" y="1115"/>
                  </a:lnTo>
                  <a:lnTo>
                    <a:pt x="1322" y="1115"/>
                  </a:lnTo>
                  <a:lnTo>
                    <a:pt x="1319" y="1113"/>
                  </a:lnTo>
                  <a:lnTo>
                    <a:pt x="1319" y="1108"/>
                  </a:lnTo>
                  <a:lnTo>
                    <a:pt x="1315" y="1106"/>
                  </a:lnTo>
                  <a:lnTo>
                    <a:pt x="1312" y="1099"/>
                  </a:lnTo>
                  <a:lnTo>
                    <a:pt x="1308" y="1094"/>
                  </a:lnTo>
                  <a:lnTo>
                    <a:pt x="1308" y="1092"/>
                  </a:lnTo>
                  <a:lnTo>
                    <a:pt x="1305" y="1092"/>
                  </a:lnTo>
                  <a:lnTo>
                    <a:pt x="1305" y="1087"/>
                  </a:lnTo>
                  <a:lnTo>
                    <a:pt x="1301" y="1085"/>
                  </a:lnTo>
                  <a:lnTo>
                    <a:pt x="1298" y="1080"/>
                  </a:lnTo>
                  <a:lnTo>
                    <a:pt x="1293" y="1077"/>
                  </a:lnTo>
                  <a:lnTo>
                    <a:pt x="1293" y="1073"/>
                  </a:lnTo>
                  <a:lnTo>
                    <a:pt x="1291" y="1070"/>
                  </a:lnTo>
                  <a:lnTo>
                    <a:pt x="1286" y="1070"/>
                  </a:lnTo>
                  <a:lnTo>
                    <a:pt x="1284" y="1066"/>
                  </a:lnTo>
                  <a:lnTo>
                    <a:pt x="1279" y="1063"/>
                  </a:lnTo>
                  <a:lnTo>
                    <a:pt x="1277" y="1059"/>
                  </a:lnTo>
                  <a:lnTo>
                    <a:pt x="1272" y="1056"/>
                  </a:lnTo>
                  <a:lnTo>
                    <a:pt x="1270" y="1056"/>
                  </a:lnTo>
                  <a:lnTo>
                    <a:pt x="1265" y="1049"/>
                  </a:lnTo>
                  <a:lnTo>
                    <a:pt x="1263" y="1044"/>
                  </a:lnTo>
                  <a:lnTo>
                    <a:pt x="1258" y="1042"/>
                  </a:lnTo>
                  <a:lnTo>
                    <a:pt x="1256" y="1037"/>
                  </a:lnTo>
                  <a:lnTo>
                    <a:pt x="1251" y="1030"/>
                  </a:lnTo>
                  <a:lnTo>
                    <a:pt x="1244" y="1023"/>
                  </a:lnTo>
                  <a:lnTo>
                    <a:pt x="1241" y="1016"/>
                  </a:lnTo>
                  <a:lnTo>
                    <a:pt x="1234" y="1009"/>
                  </a:lnTo>
                  <a:lnTo>
                    <a:pt x="1234" y="1006"/>
                  </a:lnTo>
                  <a:lnTo>
                    <a:pt x="1230" y="999"/>
                  </a:lnTo>
                  <a:lnTo>
                    <a:pt x="1227" y="995"/>
                  </a:lnTo>
                  <a:lnTo>
                    <a:pt x="1227" y="992"/>
                  </a:lnTo>
                  <a:lnTo>
                    <a:pt x="1222" y="992"/>
                  </a:lnTo>
                  <a:lnTo>
                    <a:pt x="1220" y="992"/>
                  </a:lnTo>
                  <a:lnTo>
                    <a:pt x="1215" y="992"/>
                  </a:lnTo>
                  <a:lnTo>
                    <a:pt x="1213" y="992"/>
                  </a:lnTo>
                  <a:lnTo>
                    <a:pt x="1208" y="992"/>
                  </a:lnTo>
                  <a:lnTo>
                    <a:pt x="1201" y="992"/>
                  </a:lnTo>
                  <a:lnTo>
                    <a:pt x="1199" y="992"/>
                  </a:lnTo>
                  <a:lnTo>
                    <a:pt x="1192" y="992"/>
                  </a:lnTo>
                  <a:lnTo>
                    <a:pt x="1187" y="995"/>
                  </a:lnTo>
                  <a:lnTo>
                    <a:pt x="1180" y="995"/>
                  </a:lnTo>
                  <a:lnTo>
                    <a:pt x="1173" y="999"/>
                  </a:lnTo>
                  <a:lnTo>
                    <a:pt x="1163" y="1002"/>
                  </a:lnTo>
                  <a:lnTo>
                    <a:pt x="1159" y="1002"/>
                  </a:lnTo>
                  <a:lnTo>
                    <a:pt x="1152" y="1006"/>
                  </a:lnTo>
                  <a:lnTo>
                    <a:pt x="1149" y="1009"/>
                  </a:lnTo>
                  <a:lnTo>
                    <a:pt x="1142" y="1009"/>
                  </a:lnTo>
                  <a:lnTo>
                    <a:pt x="1137" y="1014"/>
                  </a:lnTo>
                  <a:lnTo>
                    <a:pt x="1135" y="1014"/>
                  </a:lnTo>
                  <a:lnTo>
                    <a:pt x="1130" y="1016"/>
                  </a:lnTo>
                  <a:lnTo>
                    <a:pt x="1123" y="1016"/>
                  </a:lnTo>
                  <a:lnTo>
                    <a:pt x="1121" y="1016"/>
                  </a:lnTo>
                  <a:lnTo>
                    <a:pt x="1116" y="1016"/>
                  </a:lnTo>
                  <a:lnTo>
                    <a:pt x="1114" y="1021"/>
                  </a:lnTo>
                  <a:lnTo>
                    <a:pt x="1109" y="1021"/>
                  </a:lnTo>
                  <a:lnTo>
                    <a:pt x="1107" y="1023"/>
                  </a:lnTo>
                  <a:lnTo>
                    <a:pt x="1102" y="1023"/>
                  </a:lnTo>
                  <a:lnTo>
                    <a:pt x="1095" y="1028"/>
                  </a:lnTo>
                  <a:lnTo>
                    <a:pt x="1092" y="1030"/>
                  </a:lnTo>
                  <a:lnTo>
                    <a:pt x="1088" y="1035"/>
                  </a:lnTo>
                  <a:lnTo>
                    <a:pt x="1085" y="1035"/>
                  </a:lnTo>
                  <a:lnTo>
                    <a:pt x="1081" y="1037"/>
                  </a:lnTo>
                  <a:lnTo>
                    <a:pt x="1073" y="1037"/>
                  </a:lnTo>
                  <a:lnTo>
                    <a:pt x="1073" y="1042"/>
                  </a:lnTo>
                  <a:lnTo>
                    <a:pt x="1071" y="1042"/>
                  </a:lnTo>
                  <a:lnTo>
                    <a:pt x="1064" y="1044"/>
                  </a:lnTo>
                  <a:lnTo>
                    <a:pt x="1057" y="1044"/>
                  </a:lnTo>
                  <a:lnTo>
                    <a:pt x="1050" y="1044"/>
                  </a:lnTo>
                  <a:lnTo>
                    <a:pt x="1038" y="1042"/>
                  </a:lnTo>
                  <a:lnTo>
                    <a:pt x="1036" y="1037"/>
                  </a:lnTo>
                  <a:lnTo>
                    <a:pt x="1031" y="1037"/>
                  </a:lnTo>
                  <a:lnTo>
                    <a:pt x="1029" y="1030"/>
                  </a:lnTo>
                  <a:lnTo>
                    <a:pt x="1024" y="1028"/>
                  </a:lnTo>
                  <a:lnTo>
                    <a:pt x="1017" y="1023"/>
                  </a:lnTo>
                  <a:lnTo>
                    <a:pt x="1014" y="1016"/>
                  </a:lnTo>
                  <a:lnTo>
                    <a:pt x="1010" y="1009"/>
                  </a:lnTo>
                  <a:lnTo>
                    <a:pt x="1007" y="1009"/>
                  </a:lnTo>
                  <a:lnTo>
                    <a:pt x="1002" y="1009"/>
                  </a:lnTo>
                  <a:lnTo>
                    <a:pt x="1000" y="1009"/>
                  </a:lnTo>
                  <a:lnTo>
                    <a:pt x="1000" y="1014"/>
                  </a:lnTo>
                  <a:lnTo>
                    <a:pt x="995" y="1014"/>
                  </a:lnTo>
                  <a:lnTo>
                    <a:pt x="995" y="1009"/>
                  </a:lnTo>
                  <a:lnTo>
                    <a:pt x="993" y="1006"/>
                  </a:lnTo>
                  <a:lnTo>
                    <a:pt x="995" y="1006"/>
                  </a:lnTo>
                  <a:lnTo>
                    <a:pt x="995" y="1002"/>
                  </a:lnTo>
                  <a:lnTo>
                    <a:pt x="995" y="999"/>
                  </a:lnTo>
                  <a:lnTo>
                    <a:pt x="1000" y="999"/>
                  </a:lnTo>
                  <a:lnTo>
                    <a:pt x="1000" y="995"/>
                  </a:lnTo>
                  <a:lnTo>
                    <a:pt x="1002" y="992"/>
                  </a:lnTo>
                  <a:lnTo>
                    <a:pt x="1002" y="988"/>
                  </a:lnTo>
                  <a:lnTo>
                    <a:pt x="1007" y="985"/>
                  </a:lnTo>
                  <a:lnTo>
                    <a:pt x="1007" y="980"/>
                  </a:lnTo>
                  <a:lnTo>
                    <a:pt x="1007" y="978"/>
                  </a:lnTo>
                  <a:lnTo>
                    <a:pt x="1010" y="978"/>
                  </a:lnTo>
                  <a:lnTo>
                    <a:pt x="1010" y="973"/>
                  </a:lnTo>
                  <a:lnTo>
                    <a:pt x="1010" y="971"/>
                  </a:lnTo>
                  <a:lnTo>
                    <a:pt x="1014" y="966"/>
                  </a:lnTo>
                  <a:lnTo>
                    <a:pt x="1014" y="964"/>
                  </a:lnTo>
                  <a:lnTo>
                    <a:pt x="1010" y="964"/>
                  </a:lnTo>
                  <a:lnTo>
                    <a:pt x="1010" y="959"/>
                  </a:lnTo>
                  <a:lnTo>
                    <a:pt x="1010" y="957"/>
                  </a:lnTo>
                  <a:lnTo>
                    <a:pt x="1007" y="957"/>
                  </a:lnTo>
                  <a:lnTo>
                    <a:pt x="1007" y="952"/>
                  </a:lnTo>
                  <a:lnTo>
                    <a:pt x="1002" y="950"/>
                  </a:lnTo>
                  <a:lnTo>
                    <a:pt x="1000" y="945"/>
                  </a:lnTo>
                  <a:lnTo>
                    <a:pt x="995" y="943"/>
                  </a:lnTo>
                  <a:lnTo>
                    <a:pt x="993" y="943"/>
                  </a:lnTo>
                  <a:lnTo>
                    <a:pt x="988" y="938"/>
                  </a:lnTo>
                  <a:lnTo>
                    <a:pt x="986" y="935"/>
                  </a:lnTo>
                  <a:lnTo>
                    <a:pt x="981" y="935"/>
                  </a:lnTo>
                  <a:lnTo>
                    <a:pt x="979" y="931"/>
                  </a:lnTo>
                  <a:lnTo>
                    <a:pt x="974" y="928"/>
                  </a:lnTo>
                  <a:lnTo>
                    <a:pt x="972" y="924"/>
                  </a:lnTo>
                  <a:lnTo>
                    <a:pt x="967" y="924"/>
                  </a:lnTo>
                  <a:lnTo>
                    <a:pt x="965" y="921"/>
                  </a:lnTo>
                  <a:lnTo>
                    <a:pt x="960" y="917"/>
                  </a:lnTo>
                  <a:lnTo>
                    <a:pt x="958" y="917"/>
                  </a:lnTo>
                  <a:lnTo>
                    <a:pt x="953" y="914"/>
                  </a:lnTo>
                  <a:lnTo>
                    <a:pt x="950" y="914"/>
                  </a:lnTo>
                  <a:lnTo>
                    <a:pt x="946" y="909"/>
                  </a:lnTo>
                  <a:lnTo>
                    <a:pt x="943" y="907"/>
                  </a:lnTo>
                  <a:lnTo>
                    <a:pt x="939" y="907"/>
                  </a:lnTo>
                  <a:lnTo>
                    <a:pt x="932" y="902"/>
                  </a:lnTo>
                  <a:lnTo>
                    <a:pt x="927" y="902"/>
                  </a:lnTo>
                  <a:lnTo>
                    <a:pt x="924" y="900"/>
                  </a:lnTo>
                  <a:lnTo>
                    <a:pt x="920" y="900"/>
                  </a:lnTo>
                  <a:lnTo>
                    <a:pt x="917" y="895"/>
                  </a:lnTo>
                  <a:lnTo>
                    <a:pt x="913" y="893"/>
                  </a:lnTo>
                  <a:lnTo>
                    <a:pt x="910" y="893"/>
                  </a:lnTo>
                  <a:lnTo>
                    <a:pt x="906" y="893"/>
                  </a:lnTo>
                  <a:lnTo>
                    <a:pt x="903" y="888"/>
                  </a:lnTo>
                  <a:lnTo>
                    <a:pt x="898" y="888"/>
                  </a:lnTo>
                  <a:lnTo>
                    <a:pt x="891" y="886"/>
                  </a:lnTo>
                  <a:lnTo>
                    <a:pt x="889" y="886"/>
                  </a:lnTo>
                  <a:lnTo>
                    <a:pt x="884" y="881"/>
                  </a:lnTo>
                  <a:lnTo>
                    <a:pt x="882" y="881"/>
                  </a:lnTo>
                  <a:lnTo>
                    <a:pt x="877" y="881"/>
                  </a:lnTo>
                  <a:lnTo>
                    <a:pt x="875" y="881"/>
                  </a:lnTo>
                  <a:lnTo>
                    <a:pt x="870" y="879"/>
                  </a:lnTo>
                  <a:lnTo>
                    <a:pt x="868" y="879"/>
                  </a:lnTo>
                  <a:lnTo>
                    <a:pt x="863" y="879"/>
                  </a:lnTo>
                  <a:lnTo>
                    <a:pt x="861" y="874"/>
                  </a:lnTo>
                  <a:lnTo>
                    <a:pt x="856" y="874"/>
                  </a:lnTo>
                  <a:lnTo>
                    <a:pt x="853" y="874"/>
                  </a:lnTo>
                  <a:lnTo>
                    <a:pt x="849" y="874"/>
                  </a:lnTo>
                  <a:lnTo>
                    <a:pt x="846" y="874"/>
                  </a:lnTo>
                  <a:lnTo>
                    <a:pt x="842" y="872"/>
                  </a:lnTo>
                  <a:lnTo>
                    <a:pt x="835" y="872"/>
                  </a:lnTo>
                  <a:lnTo>
                    <a:pt x="832" y="872"/>
                  </a:lnTo>
                  <a:lnTo>
                    <a:pt x="827" y="872"/>
                  </a:lnTo>
                  <a:lnTo>
                    <a:pt x="820" y="872"/>
                  </a:lnTo>
                  <a:lnTo>
                    <a:pt x="818" y="872"/>
                  </a:lnTo>
                  <a:lnTo>
                    <a:pt x="813" y="872"/>
                  </a:lnTo>
                  <a:lnTo>
                    <a:pt x="811" y="872"/>
                  </a:lnTo>
                  <a:lnTo>
                    <a:pt x="806" y="874"/>
                  </a:lnTo>
                  <a:lnTo>
                    <a:pt x="804" y="874"/>
                  </a:lnTo>
                  <a:lnTo>
                    <a:pt x="799" y="879"/>
                  </a:lnTo>
                  <a:lnTo>
                    <a:pt x="797" y="881"/>
                  </a:lnTo>
                  <a:lnTo>
                    <a:pt x="792" y="886"/>
                  </a:lnTo>
                  <a:lnTo>
                    <a:pt x="790" y="886"/>
                  </a:lnTo>
                  <a:lnTo>
                    <a:pt x="785" y="888"/>
                  </a:lnTo>
                  <a:lnTo>
                    <a:pt x="783" y="888"/>
                  </a:lnTo>
                  <a:lnTo>
                    <a:pt x="778" y="893"/>
                  </a:lnTo>
                  <a:lnTo>
                    <a:pt x="775" y="893"/>
                  </a:lnTo>
                  <a:lnTo>
                    <a:pt x="771" y="893"/>
                  </a:lnTo>
                  <a:lnTo>
                    <a:pt x="764" y="893"/>
                  </a:lnTo>
                  <a:lnTo>
                    <a:pt x="761" y="893"/>
                  </a:lnTo>
                  <a:lnTo>
                    <a:pt x="754" y="893"/>
                  </a:lnTo>
                  <a:lnTo>
                    <a:pt x="754" y="895"/>
                  </a:lnTo>
                  <a:lnTo>
                    <a:pt x="747" y="895"/>
                  </a:lnTo>
                  <a:lnTo>
                    <a:pt x="742" y="895"/>
                  </a:lnTo>
                  <a:lnTo>
                    <a:pt x="740" y="900"/>
                  </a:lnTo>
                  <a:lnTo>
                    <a:pt x="740" y="902"/>
                  </a:lnTo>
                  <a:lnTo>
                    <a:pt x="742" y="902"/>
                  </a:lnTo>
                  <a:lnTo>
                    <a:pt x="742" y="907"/>
                  </a:lnTo>
                  <a:lnTo>
                    <a:pt x="747" y="907"/>
                  </a:lnTo>
                  <a:lnTo>
                    <a:pt x="749" y="909"/>
                  </a:lnTo>
                  <a:lnTo>
                    <a:pt x="754" y="914"/>
                  </a:lnTo>
                  <a:lnTo>
                    <a:pt x="756" y="914"/>
                  </a:lnTo>
                  <a:lnTo>
                    <a:pt x="761" y="917"/>
                  </a:lnTo>
                  <a:lnTo>
                    <a:pt x="764" y="917"/>
                  </a:lnTo>
                  <a:lnTo>
                    <a:pt x="768" y="921"/>
                  </a:lnTo>
                  <a:lnTo>
                    <a:pt x="768" y="924"/>
                  </a:lnTo>
                  <a:lnTo>
                    <a:pt x="768" y="928"/>
                  </a:lnTo>
                  <a:lnTo>
                    <a:pt x="768" y="931"/>
                  </a:lnTo>
                  <a:lnTo>
                    <a:pt x="768" y="935"/>
                  </a:lnTo>
                  <a:lnTo>
                    <a:pt x="764" y="938"/>
                  </a:lnTo>
                  <a:lnTo>
                    <a:pt x="761" y="943"/>
                  </a:lnTo>
                  <a:lnTo>
                    <a:pt x="761" y="945"/>
                  </a:lnTo>
                  <a:lnTo>
                    <a:pt x="756" y="945"/>
                  </a:lnTo>
                  <a:lnTo>
                    <a:pt x="754" y="950"/>
                  </a:lnTo>
                  <a:lnTo>
                    <a:pt x="749" y="952"/>
                  </a:lnTo>
                  <a:lnTo>
                    <a:pt x="747" y="952"/>
                  </a:lnTo>
                  <a:lnTo>
                    <a:pt x="742" y="952"/>
                  </a:lnTo>
                  <a:lnTo>
                    <a:pt x="740" y="952"/>
                  </a:lnTo>
                  <a:lnTo>
                    <a:pt x="735" y="957"/>
                  </a:lnTo>
                  <a:lnTo>
                    <a:pt x="728" y="959"/>
                  </a:lnTo>
                  <a:lnTo>
                    <a:pt x="726" y="959"/>
                  </a:lnTo>
                  <a:lnTo>
                    <a:pt x="719" y="959"/>
                  </a:lnTo>
                  <a:lnTo>
                    <a:pt x="714" y="964"/>
                  </a:lnTo>
                  <a:lnTo>
                    <a:pt x="712" y="964"/>
                  </a:lnTo>
                  <a:lnTo>
                    <a:pt x="704" y="964"/>
                  </a:lnTo>
                  <a:lnTo>
                    <a:pt x="700" y="966"/>
                  </a:lnTo>
                  <a:lnTo>
                    <a:pt x="693" y="964"/>
                  </a:lnTo>
                  <a:lnTo>
                    <a:pt x="690" y="964"/>
                  </a:lnTo>
                  <a:lnTo>
                    <a:pt x="686" y="964"/>
                  </a:lnTo>
                  <a:lnTo>
                    <a:pt x="683" y="964"/>
                  </a:lnTo>
                  <a:lnTo>
                    <a:pt x="676" y="964"/>
                  </a:lnTo>
                  <a:lnTo>
                    <a:pt x="671" y="966"/>
                  </a:lnTo>
                  <a:lnTo>
                    <a:pt x="669" y="966"/>
                  </a:lnTo>
                  <a:lnTo>
                    <a:pt x="662" y="971"/>
                  </a:lnTo>
                  <a:lnTo>
                    <a:pt x="657" y="971"/>
                  </a:lnTo>
                  <a:lnTo>
                    <a:pt x="655" y="971"/>
                  </a:lnTo>
                  <a:lnTo>
                    <a:pt x="650" y="973"/>
                  </a:lnTo>
                  <a:lnTo>
                    <a:pt x="648" y="973"/>
                  </a:lnTo>
                  <a:lnTo>
                    <a:pt x="643" y="973"/>
                  </a:lnTo>
                  <a:lnTo>
                    <a:pt x="641" y="973"/>
                  </a:lnTo>
                  <a:lnTo>
                    <a:pt x="636" y="973"/>
                  </a:lnTo>
                  <a:lnTo>
                    <a:pt x="633" y="971"/>
                  </a:lnTo>
                  <a:lnTo>
                    <a:pt x="633" y="966"/>
                  </a:lnTo>
                  <a:lnTo>
                    <a:pt x="629" y="966"/>
                  </a:lnTo>
                  <a:lnTo>
                    <a:pt x="626" y="966"/>
                  </a:lnTo>
                  <a:lnTo>
                    <a:pt x="622" y="966"/>
                  </a:lnTo>
                  <a:lnTo>
                    <a:pt x="619" y="966"/>
                  </a:lnTo>
                  <a:lnTo>
                    <a:pt x="615" y="966"/>
                  </a:lnTo>
                  <a:lnTo>
                    <a:pt x="612" y="966"/>
                  </a:lnTo>
                  <a:lnTo>
                    <a:pt x="607" y="966"/>
                  </a:lnTo>
                  <a:lnTo>
                    <a:pt x="607" y="971"/>
                  </a:lnTo>
                  <a:lnTo>
                    <a:pt x="605" y="971"/>
                  </a:lnTo>
                  <a:lnTo>
                    <a:pt x="600" y="973"/>
                  </a:lnTo>
                  <a:lnTo>
                    <a:pt x="598" y="978"/>
                  </a:lnTo>
                  <a:lnTo>
                    <a:pt x="593" y="980"/>
                  </a:lnTo>
                  <a:lnTo>
                    <a:pt x="593" y="985"/>
                  </a:lnTo>
                  <a:lnTo>
                    <a:pt x="591" y="985"/>
                  </a:lnTo>
                  <a:lnTo>
                    <a:pt x="591" y="988"/>
                  </a:lnTo>
                  <a:lnTo>
                    <a:pt x="591" y="992"/>
                  </a:lnTo>
                  <a:lnTo>
                    <a:pt x="586" y="995"/>
                  </a:lnTo>
                  <a:lnTo>
                    <a:pt x="586" y="999"/>
                  </a:lnTo>
                  <a:lnTo>
                    <a:pt x="584" y="1002"/>
                  </a:lnTo>
                  <a:lnTo>
                    <a:pt x="579" y="1006"/>
                  </a:lnTo>
                  <a:lnTo>
                    <a:pt x="577" y="1009"/>
                  </a:lnTo>
                  <a:lnTo>
                    <a:pt x="572" y="1009"/>
                  </a:lnTo>
                  <a:lnTo>
                    <a:pt x="570" y="1014"/>
                  </a:lnTo>
                  <a:lnTo>
                    <a:pt x="565" y="1014"/>
                  </a:lnTo>
                  <a:lnTo>
                    <a:pt x="563" y="1016"/>
                  </a:lnTo>
                  <a:lnTo>
                    <a:pt x="558" y="1016"/>
                  </a:lnTo>
                  <a:lnTo>
                    <a:pt x="555" y="1021"/>
                  </a:lnTo>
                  <a:lnTo>
                    <a:pt x="551" y="1021"/>
                  </a:lnTo>
                  <a:lnTo>
                    <a:pt x="548" y="1021"/>
                  </a:lnTo>
                  <a:lnTo>
                    <a:pt x="544" y="1021"/>
                  </a:lnTo>
                  <a:lnTo>
                    <a:pt x="541" y="1021"/>
                  </a:lnTo>
                  <a:lnTo>
                    <a:pt x="536" y="1021"/>
                  </a:lnTo>
                  <a:lnTo>
                    <a:pt x="534" y="1021"/>
                  </a:lnTo>
                  <a:lnTo>
                    <a:pt x="529" y="1021"/>
                  </a:lnTo>
                  <a:lnTo>
                    <a:pt x="522" y="1009"/>
                  </a:lnTo>
                  <a:lnTo>
                    <a:pt x="520" y="1006"/>
                  </a:lnTo>
                  <a:lnTo>
                    <a:pt x="520" y="1002"/>
                  </a:lnTo>
                  <a:lnTo>
                    <a:pt x="522" y="999"/>
                  </a:lnTo>
                  <a:lnTo>
                    <a:pt x="520" y="995"/>
                  </a:lnTo>
                  <a:lnTo>
                    <a:pt x="515" y="995"/>
                  </a:lnTo>
                  <a:lnTo>
                    <a:pt x="513" y="985"/>
                  </a:lnTo>
                  <a:lnTo>
                    <a:pt x="506" y="985"/>
                  </a:lnTo>
                  <a:lnTo>
                    <a:pt x="499" y="980"/>
                  </a:lnTo>
                  <a:lnTo>
                    <a:pt x="501" y="980"/>
                  </a:lnTo>
                  <a:lnTo>
                    <a:pt x="506" y="980"/>
                  </a:lnTo>
                  <a:lnTo>
                    <a:pt x="508" y="978"/>
                  </a:lnTo>
                  <a:lnTo>
                    <a:pt x="506" y="966"/>
                  </a:lnTo>
                  <a:lnTo>
                    <a:pt x="501" y="959"/>
                  </a:lnTo>
                  <a:lnTo>
                    <a:pt x="499" y="959"/>
                  </a:lnTo>
                  <a:lnTo>
                    <a:pt x="499" y="957"/>
                  </a:lnTo>
                  <a:lnTo>
                    <a:pt x="499" y="952"/>
                  </a:lnTo>
                  <a:lnTo>
                    <a:pt x="494" y="945"/>
                  </a:lnTo>
                  <a:lnTo>
                    <a:pt x="492" y="943"/>
                  </a:lnTo>
                  <a:lnTo>
                    <a:pt x="487" y="938"/>
                  </a:lnTo>
                  <a:lnTo>
                    <a:pt x="484" y="935"/>
                  </a:lnTo>
                  <a:lnTo>
                    <a:pt x="480" y="943"/>
                  </a:lnTo>
                  <a:lnTo>
                    <a:pt x="477" y="952"/>
                  </a:lnTo>
                  <a:lnTo>
                    <a:pt x="473" y="952"/>
                  </a:lnTo>
                  <a:lnTo>
                    <a:pt x="463" y="952"/>
                  </a:lnTo>
                  <a:lnTo>
                    <a:pt x="458" y="952"/>
                  </a:lnTo>
                  <a:lnTo>
                    <a:pt x="451" y="952"/>
                  </a:lnTo>
                  <a:lnTo>
                    <a:pt x="444" y="957"/>
                  </a:lnTo>
                  <a:lnTo>
                    <a:pt x="437" y="959"/>
                  </a:lnTo>
                  <a:lnTo>
                    <a:pt x="437" y="964"/>
                  </a:lnTo>
                  <a:lnTo>
                    <a:pt x="430" y="966"/>
                  </a:lnTo>
                  <a:lnTo>
                    <a:pt x="425" y="973"/>
                  </a:lnTo>
                  <a:lnTo>
                    <a:pt x="425" y="978"/>
                  </a:lnTo>
                  <a:lnTo>
                    <a:pt x="425" y="980"/>
                  </a:lnTo>
                  <a:lnTo>
                    <a:pt x="423" y="988"/>
                  </a:lnTo>
                  <a:lnTo>
                    <a:pt x="418" y="995"/>
                  </a:lnTo>
                  <a:lnTo>
                    <a:pt x="411" y="999"/>
                  </a:lnTo>
                  <a:lnTo>
                    <a:pt x="402" y="999"/>
                  </a:lnTo>
                  <a:lnTo>
                    <a:pt x="397" y="999"/>
                  </a:lnTo>
                  <a:lnTo>
                    <a:pt x="395" y="1002"/>
                  </a:lnTo>
                  <a:lnTo>
                    <a:pt x="390" y="999"/>
                  </a:lnTo>
                  <a:lnTo>
                    <a:pt x="387" y="999"/>
                  </a:lnTo>
                  <a:lnTo>
                    <a:pt x="380" y="995"/>
                  </a:lnTo>
                  <a:lnTo>
                    <a:pt x="376" y="995"/>
                  </a:lnTo>
                  <a:lnTo>
                    <a:pt x="369" y="999"/>
                  </a:lnTo>
                  <a:lnTo>
                    <a:pt x="359" y="999"/>
                  </a:lnTo>
                  <a:lnTo>
                    <a:pt x="347" y="995"/>
                  </a:lnTo>
                  <a:lnTo>
                    <a:pt x="340" y="995"/>
                  </a:lnTo>
                  <a:lnTo>
                    <a:pt x="331" y="995"/>
                  </a:lnTo>
                  <a:lnTo>
                    <a:pt x="324" y="999"/>
                  </a:lnTo>
                  <a:lnTo>
                    <a:pt x="319" y="1002"/>
                  </a:lnTo>
                  <a:lnTo>
                    <a:pt x="317" y="1014"/>
                  </a:lnTo>
                  <a:lnTo>
                    <a:pt x="317" y="1028"/>
                  </a:lnTo>
                  <a:lnTo>
                    <a:pt x="317" y="1030"/>
                  </a:lnTo>
                  <a:lnTo>
                    <a:pt x="317" y="1042"/>
                  </a:lnTo>
                  <a:lnTo>
                    <a:pt x="317" y="1051"/>
                  </a:lnTo>
                  <a:lnTo>
                    <a:pt x="317" y="1063"/>
                  </a:lnTo>
                  <a:lnTo>
                    <a:pt x="317" y="1066"/>
                  </a:lnTo>
                  <a:lnTo>
                    <a:pt x="312" y="1073"/>
                  </a:lnTo>
                  <a:lnTo>
                    <a:pt x="309" y="1087"/>
                  </a:lnTo>
                  <a:lnTo>
                    <a:pt x="305" y="1094"/>
                  </a:lnTo>
                  <a:lnTo>
                    <a:pt x="302" y="1106"/>
                  </a:lnTo>
                  <a:lnTo>
                    <a:pt x="298" y="1113"/>
                  </a:lnTo>
                  <a:lnTo>
                    <a:pt x="295" y="1115"/>
                  </a:lnTo>
                  <a:lnTo>
                    <a:pt x="290" y="1120"/>
                  </a:lnTo>
                  <a:lnTo>
                    <a:pt x="276" y="1122"/>
                  </a:lnTo>
                  <a:lnTo>
                    <a:pt x="276" y="1120"/>
                  </a:lnTo>
                  <a:lnTo>
                    <a:pt x="269" y="1120"/>
                  </a:lnTo>
                  <a:lnTo>
                    <a:pt x="262" y="1113"/>
                  </a:lnTo>
                  <a:lnTo>
                    <a:pt x="255" y="1108"/>
                  </a:lnTo>
                  <a:lnTo>
                    <a:pt x="246" y="1108"/>
                  </a:lnTo>
                  <a:lnTo>
                    <a:pt x="241" y="1101"/>
                  </a:lnTo>
                  <a:lnTo>
                    <a:pt x="234" y="1094"/>
                  </a:lnTo>
                  <a:lnTo>
                    <a:pt x="224" y="1087"/>
                  </a:lnTo>
                  <a:lnTo>
                    <a:pt x="224" y="1085"/>
                  </a:lnTo>
                  <a:lnTo>
                    <a:pt x="220" y="1070"/>
                  </a:lnTo>
                  <a:lnTo>
                    <a:pt x="217" y="1070"/>
                  </a:lnTo>
                  <a:lnTo>
                    <a:pt x="212" y="1063"/>
                  </a:lnTo>
                  <a:lnTo>
                    <a:pt x="210" y="1063"/>
                  </a:lnTo>
                  <a:lnTo>
                    <a:pt x="210" y="1056"/>
                  </a:lnTo>
                  <a:lnTo>
                    <a:pt x="210" y="1049"/>
                  </a:lnTo>
                  <a:lnTo>
                    <a:pt x="203" y="1049"/>
                  </a:lnTo>
                  <a:lnTo>
                    <a:pt x="191" y="1051"/>
                  </a:lnTo>
                  <a:lnTo>
                    <a:pt x="189" y="1044"/>
                  </a:lnTo>
                  <a:lnTo>
                    <a:pt x="196" y="1042"/>
                  </a:lnTo>
                  <a:lnTo>
                    <a:pt x="196" y="1035"/>
                  </a:lnTo>
                  <a:lnTo>
                    <a:pt x="203" y="1023"/>
                  </a:lnTo>
                  <a:lnTo>
                    <a:pt x="205" y="1014"/>
                  </a:lnTo>
                  <a:lnTo>
                    <a:pt x="217" y="995"/>
                  </a:lnTo>
                  <a:lnTo>
                    <a:pt x="217" y="992"/>
                  </a:lnTo>
                  <a:lnTo>
                    <a:pt x="224" y="978"/>
                  </a:lnTo>
                  <a:lnTo>
                    <a:pt x="234" y="971"/>
                  </a:lnTo>
                  <a:lnTo>
                    <a:pt x="241" y="964"/>
                  </a:lnTo>
                  <a:lnTo>
                    <a:pt x="248" y="959"/>
                  </a:lnTo>
                  <a:lnTo>
                    <a:pt x="253" y="952"/>
                  </a:lnTo>
                  <a:lnTo>
                    <a:pt x="260" y="950"/>
                  </a:lnTo>
                  <a:lnTo>
                    <a:pt x="255" y="945"/>
                  </a:lnTo>
                  <a:lnTo>
                    <a:pt x="248" y="945"/>
                  </a:lnTo>
                  <a:lnTo>
                    <a:pt x="246" y="943"/>
                  </a:lnTo>
                  <a:lnTo>
                    <a:pt x="246" y="931"/>
                  </a:lnTo>
                  <a:lnTo>
                    <a:pt x="248" y="921"/>
                  </a:lnTo>
                  <a:lnTo>
                    <a:pt x="248" y="907"/>
                  </a:lnTo>
                  <a:lnTo>
                    <a:pt x="248" y="900"/>
                  </a:lnTo>
                  <a:lnTo>
                    <a:pt x="246" y="895"/>
                  </a:lnTo>
                  <a:lnTo>
                    <a:pt x="238" y="893"/>
                  </a:lnTo>
                  <a:lnTo>
                    <a:pt x="238" y="888"/>
                  </a:lnTo>
                  <a:lnTo>
                    <a:pt x="231" y="881"/>
                  </a:lnTo>
                  <a:lnTo>
                    <a:pt x="224" y="881"/>
                  </a:lnTo>
                  <a:lnTo>
                    <a:pt x="210" y="881"/>
                  </a:lnTo>
                  <a:lnTo>
                    <a:pt x="198" y="881"/>
                  </a:lnTo>
                  <a:lnTo>
                    <a:pt x="189" y="886"/>
                  </a:lnTo>
                  <a:lnTo>
                    <a:pt x="177" y="886"/>
                  </a:lnTo>
                  <a:lnTo>
                    <a:pt x="170" y="886"/>
                  </a:lnTo>
                  <a:lnTo>
                    <a:pt x="160" y="881"/>
                  </a:lnTo>
                  <a:lnTo>
                    <a:pt x="153" y="881"/>
                  </a:lnTo>
                  <a:lnTo>
                    <a:pt x="141" y="893"/>
                  </a:lnTo>
                  <a:lnTo>
                    <a:pt x="132" y="893"/>
                  </a:lnTo>
                  <a:lnTo>
                    <a:pt x="113" y="900"/>
                  </a:lnTo>
                  <a:lnTo>
                    <a:pt x="99" y="900"/>
                  </a:lnTo>
                  <a:lnTo>
                    <a:pt x="89" y="888"/>
                  </a:lnTo>
                  <a:lnTo>
                    <a:pt x="82" y="879"/>
                  </a:lnTo>
                  <a:lnTo>
                    <a:pt x="75" y="864"/>
                  </a:lnTo>
                  <a:lnTo>
                    <a:pt x="63" y="853"/>
                  </a:lnTo>
                  <a:lnTo>
                    <a:pt x="49" y="850"/>
                  </a:lnTo>
                  <a:lnTo>
                    <a:pt x="33" y="845"/>
                  </a:lnTo>
                  <a:lnTo>
                    <a:pt x="28" y="838"/>
                  </a:lnTo>
                  <a:lnTo>
                    <a:pt x="26" y="831"/>
                  </a:lnTo>
                  <a:lnTo>
                    <a:pt x="21" y="817"/>
                  </a:lnTo>
                  <a:lnTo>
                    <a:pt x="18" y="815"/>
                  </a:lnTo>
                  <a:lnTo>
                    <a:pt x="14" y="810"/>
                  </a:lnTo>
                  <a:lnTo>
                    <a:pt x="14" y="803"/>
                  </a:lnTo>
                  <a:lnTo>
                    <a:pt x="11" y="796"/>
                  </a:lnTo>
                  <a:lnTo>
                    <a:pt x="7" y="793"/>
                  </a:lnTo>
                  <a:lnTo>
                    <a:pt x="7" y="786"/>
                  </a:lnTo>
                  <a:lnTo>
                    <a:pt x="0" y="774"/>
                  </a:lnTo>
                  <a:lnTo>
                    <a:pt x="11" y="772"/>
                  </a:lnTo>
                  <a:lnTo>
                    <a:pt x="35" y="779"/>
                  </a:lnTo>
                  <a:lnTo>
                    <a:pt x="42" y="786"/>
                  </a:lnTo>
                  <a:lnTo>
                    <a:pt x="49" y="786"/>
                  </a:lnTo>
                  <a:lnTo>
                    <a:pt x="54" y="786"/>
                  </a:lnTo>
                  <a:lnTo>
                    <a:pt x="56" y="782"/>
                  </a:lnTo>
                  <a:lnTo>
                    <a:pt x="56" y="779"/>
                  </a:lnTo>
                  <a:lnTo>
                    <a:pt x="56" y="774"/>
                  </a:lnTo>
                  <a:lnTo>
                    <a:pt x="54" y="772"/>
                  </a:lnTo>
                  <a:lnTo>
                    <a:pt x="49" y="760"/>
                  </a:lnTo>
                  <a:lnTo>
                    <a:pt x="49" y="758"/>
                  </a:lnTo>
                  <a:lnTo>
                    <a:pt x="49" y="746"/>
                  </a:lnTo>
                  <a:lnTo>
                    <a:pt x="49" y="744"/>
                  </a:lnTo>
                  <a:lnTo>
                    <a:pt x="49" y="737"/>
                  </a:lnTo>
                  <a:lnTo>
                    <a:pt x="56" y="729"/>
                  </a:lnTo>
                  <a:lnTo>
                    <a:pt x="61" y="725"/>
                  </a:lnTo>
                  <a:lnTo>
                    <a:pt x="63" y="722"/>
                  </a:lnTo>
                  <a:lnTo>
                    <a:pt x="68" y="711"/>
                  </a:lnTo>
                  <a:lnTo>
                    <a:pt x="75" y="708"/>
                  </a:lnTo>
                  <a:lnTo>
                    <a:pt x="82" y="703"/>
                  </a:lnTo>
                  <a:lnTo>
                    <a:pt x="89" y="696"/>
                  </a:lnTo>
                  <a:lnTo>
                    <a:pt x="104" y="689"/>
                  </a:lnTo>
                  <a:lnTo>
                    <a:pt x="113" y="687"/>
                  </a:lnTo>
                  <a:lnTo>
                    <a:pt x="120" y="687"/>
                  </a:lnTo>
                  <a:lnTo>
                    <a:pt x="125" y="687"/>
                  </a:lnTo>
                  <a:lnTo>
                    <a:pt x="134" y="682"/>
                  </a:lnTo>
                  <a:lnTo>
                    <a:pt x="139" y="680"/>
                  </a:lnTo>
                  <a:lnTo>
                    <a:pt x="146" y="675"/>
                  </a:lnTo>
                  <a:lnTo>
                    <a:pt x="167" y="666"/>
                  </a:lnTo>
                  <a:lnTo>
                    <a:pt x="170" y="661"/>
                  </a:lnTo>
                  <a:lnTo>
                    <a:pt x="175" y="658"/>
                  </a:lnTo>
                  <a:lnTo>
                    <a:pt x="182" y="651"/>
                  </a:lnTo>
                  <a:lnTo>
                    <a:pt x="182" y="644"/>
                  </a:lnTo>
                  <a:lnTo>
                    <a:pt x="184" y="637"/>
                  </a:lnTo>
                  <a:lnTo>
                    <a:pt x="191" y="623"/>
                  </a:lnTo>
                  <a:lnTo>
                    <a:pt x="198" y="602"/>
                  </a:lnTo>
                  <a:lnTo>
                    <a:pt x="205" y="587"/>
                  </a:lnTo>
                  <a:lnTo>
                    <a:pt x="212" y="569"/>
                  </a:lnTo>
                  <a:lnTo>
                    <a:pt x="220" y="552"/>
                  </a:lnTo>
                  <a:lnTo>
                    <a:pt x="224" y="540"/>
                  </a:lnTo>
                  <a:lnTo>
                    <a:pt x="231" y="533"/>
                  </a:lnTo>
                  <a:lnTo>
                    <a:pt x="231" y="526"/>
                  </a:lnTo>
                  <a:lnTo>
                    <a:pt x="231" y="519"/>
                  </a:lnTo>
                  <a:lnTo>
                    <a:pt x="227" y="512"/>
                  </a:lnTo>
                  <a:lnTo>
                    <a:pt x="220" y="509"/>
                  </a:lnTo>
                  <a:lnTo>
                    <a:pt x="210" y="509"/>
                  </a:lnTo>
                  <a:lnTo>
                    <a:pt x="196" y="512"/>
                  </a:lnTo>
                  <a:lnTo>
                    <a:pt x="184" y="512"/>
                  </a:lnTo>
                  <a:lnTo>
                    <a:pt x="182" y="512"/>
                  </a:lnTo>
                  <a:lnTo>
                    <a:pt x="170" y="509"/>
                  </a:lnTo>
                  <a:lnTo>
                    <a:pt x="163" y="505"/>
                  </a:lnTo>
                  <a:lnTo>
                    <a:pt x="163" y="497"/>
                  </a:lnTo>
                  <a:lnTo>
                    <a:pt x="160" y="488"/>
                  </a:lnTo>
                  <a:lnTo>
                    <a:pt x="160" y="469"/>
                  </a:lnTo>
                  <a:lnTo>
                    <a:pt x="160" y="460"/>
                  </a:lnTo>
                  <a:lnTo>
                    <a:pt x="156" y="453"/>
                  </a:lnTo>
                  <a:lnTo>
                    <a:pt x="156" y="445"/>
                  </a:lnTo>
                  <a:lnTo>
                    <a:pt x="156" y="434"/>
                  </a:lnTo>
                  <a:lnTo>
                    <a:pt x="156" y="424"/>
                  </a:lnTo>
                  <a:lnTo>
                    <a:pt x="153" y="410"/>
                  </a:lnTo>
                  <a:lnTo>
                    <a:pt x="153" y="389"/>
                  </a:lnTo>
                  <a:lnTo>
                    <a:pt x="153" y="370"/>
                  </a:lnTo>
                  <a:lnTo>
                    <a:pt x="153" y="353"/>
                  </a:lnTo>
                  <a:lnTo>
                    <a:pt x="156" y="353"/>
                  </a:lnTo>
                  <a:lnTo>
                    <a:pt x="156" y="341"/>
                  </a:lnTo>
                  <a:lnTo>
                    <a:pt x="156" y="332"/>
                  </a:lnTo>
                  <a:lnTo>
                    <a:pt x="153" y="310"/>
                  </a:lnTo>
                  <a:lnTo>
                    <a:pt x="153" y="284"/>
                  </a:lnTo>
                  <a:lnTo>
                    <a:pt x="149" y="268"/>
                  </a:lnTo>
                  <a:lnTo>
                    <a:pt x="139" y="254"/>
                  </a:lnTo>
                  <a:lnTo>
                    <a:pt x="113" y="221"/>
                  </a:lnTo>
                  <a:lnTo>
                    <a:pt x="97" y="190"/>
                  </a:lnTo>
                  <a:lnTo>
                    <a:pt x="92" y="176"/>
                  </a:lnTo>
                  <a:lnTo>
                    <a:pt x="92" y="154"/>
                  </a:lnTo>
                  <a:lnTo>
                    <a:pt x="99" y="121"/>
                  </a:lnTo>
                  <a:lnTo>
                    <a:pt x="104" y="100"/>
                  </a:lnTo>
                  <a:lnTo>
                    <a:pt x="118" y="100"/>
                  </a:lnTo>
                  <a:lnTo>
                    <a:pt x="146" y="105"/>
                  </a:lnTo>
                  <a:lnTo>
                    <a:pt x="160" y="107"/>
                  </a:lnTo>
                  <a:lnTo>
                    <a:pt x="175" y="112"/>
                  </a:lnTo>
                  <a:lnTo>
                    <a:pt x="196" y="114"/>
                  </a:lnTo>
                  <a:lnTo>
                    <a:pt x="212" y="119"/>
                  </a:lnTo>
                  <a:lnTo>
                    <a:pt x="234" y="119"/>
                  </a:lnTo>
                  <a:lnTo>
                    <a:pt x="238" y="121"/>
                  </a:lnTo>
                  <a:lnTo>
                    <a:pt x="260" y="128"/>
                  </a:lnTo>
                  <a:lnTo>
                    <a:pt x="276" y="140"/>
                  </a:lnTo>
                  <a:lnTo>
                    <a:pt x="305" y="149"/>
                  </a:lnTo>
                  <a:lnTo>
                    <a:pt x="319" y="161"/>
                  </a:lnTo>
                  <a:lnTo>
                    <a:pt x="352" y="183"/>
                  </a:lnTo>
                  <a:lnTo>
                    <a:pt x="373" y="192"/>
                  </a:lnTo>
                  <a:lnTo>
                    <a:pt x="390" y="199"/>
                  </a:lnTo>
                  <a:lnTo>
                    <a:pt x="402" y="204"/>
                  </a:lnTo>
                  <a:lnTo>
                    <a:pt x="418" y="204"/>
                  </a:lnTo>
                  <a:lnTo>
                    <a:pt x="435" y="206"/>
                  </a:lnTo>
                  <a:lnTo>
                    <a:pt x="444" y="211"/>
                  </a:lnTo>
                  <a:lnTo>
                    <a:pt x="449" y="211"/>
                  </a:lnTo>
                  <a:lnTo>
                    <a:pt x="451" y="211"/>
                  </a:lnTo>
                  <a:lnTo>
                    <a:pt x="456" y="213"/>
                  </a:lnTo>
                  <a:lnTo>
                    <a:pt x="473" y="225"/>
                  </a:lnTo>
                  <a:lnTo>
                    <a:pt x="499" y="232"/>
                  </a:lnTo>
                  <a:lnTo>
                    <a:pt x="515" y="235"/>
                  </a:lnTo>
                  <a:lnTo>
                    <a:pt x="534" y="247"/>
                  </a:lnTo>
                  <a:lnTo>
                    <a:pt x="551" y="254"/>
                  </a:lnTo>
                  <a:lnTo>
                    <a:pt x="563" y="256"/>
                  </a:lnTo>
                  <a:lnTo>
                    <a:pt x="577" y="263"/>
                  </a:lnTo>
                  <a:lnTo>
                    <a:pt x="584" y="268"/>
                  </a:lnTo>
                  <a:lnTo>
                    <a:pt x="591" y="268"/>
                  </a:lnTo>
                  <a:lnTo>
                    <a:pt x="605" y="270"/>
                  </a:lnTo>
                  <a:lnTo>
                    <a:pt x="607" y="268"/>
                  </a:lnTo>
                  <a:lnTo>
                    <a:pt x="607" y="263"/>
                  </a:lnTo>
                  <a:lnTo>
                    <a:pt x="605" y="256"/>
                  </a:lnTo>
                  <a:lnTo>
                    <a:pt x="600" y="249"/>
                  </a:lnTo>
                  <a:lnTo>
                    <a:pt x="598" y="239"/>
                  </a:lnTo>
                  <a:lnTo>
                    <a:pt x="598" y="232"/>
                  </a:lnTo>
                  <a:lnTo>
                    <a:pt x="598" y="228"/>
                  </a:lnTo>
                  <a:lnTo>
                    <a:pt x="605" y="221"/>
                  </a:lnTo>
                  <a:lnTo>
                    <a:pt x="605" y="204"/>
                  </a:lnTo>
                  <a:lnTo>
                    <a:pt x="600" y="192"/>
                  </a:lnTo>
                  <a:lnTo>
                    <a:pt x="586" y="168"/>
                  </a:lnTo>
                  <a:lnTo>
                    <a:pt x="577" y="147"/>
                  </a:lnTo>
                  <a:lnTo>
                    <a:pt x="572" y="135"/>
                  </a:lnTo>
                  <a:lnTo>
                    <a:pt x="572" y="119"/>
                  </a:lnTo>
                  <a:lnTo>
                    <a:pt x="577" y="97"/>
                  </a:lnTo>
                  <a:lnTo>
                    <a:pt x="579" y="76"/>
                  </a:lnTo>
                  <a:lnTo>
                    <a:pt x="593" y="55"/>
                  </a:lnTo>
                  <a:lnTo>
                    <a:pt x="619" y="33"/>
                  </a:lnTo>
                  <a:lnTo>
                    <a:pt x="648" y="12"/>
                  </a:lnTo>
                  <a:lnTo>
                    <a:pt x="662" y="5"/>
                  </a:lnTo>
                  <a:lnTo>
                    <a:pt x="671" y="0"/>
                  </a:lnTo>
                  <a:lnTo>
                    <a:pt x="678" y="0"/>
                  </a:lnTo>
                  <a:lnTo>
                    <a:pt x="686" y="0"/>
                  </a:lnTo>
                  <a:lnTo>
                    <a:pt x="712" y="12"/>
                  </a:lnTo>
                  <a:lnTo>
                    <a:pt x="733" y="19"/>
                  </a:lnTo>
                  <a:lnTo>
                    <a:pt x="764" y="29"/>
                  </a:lnTo>
                  <a:lnTo>
                    <a:pt x="806" y="43"/>
                  </a:lnTo>
                  <a:lnTo>
                    <a:pt x="863" y="57"/>
                  </a:lnTo>
                  <a:lnTo>
                    <a:pt x="891" y="62"/>
                  </a:lnTo>
                  <a:lnTo>
                    <a:pt x="906" y="62"/>
                  </a:lnTo>
                  <a:lnTo>
                    <a:pt x="953" y="69"/>
                  </a:lnTo>
                  <a:lnTo>
                    <a:pt x="995" y="69"/>
                  </a:lnTo>
                  <a:lnTo>
                    <a:pt x="1036" y="64"/>
                  </a:lnTo>
                  <a:lnTo>
                    <a:pt x="1050" y="57"/>
                  </a:lnTo>
                  <a:lnTo>
                    <a:pt x="1057" y="55"/>
                  </a:lnTo>
                  <a:lnTo>
                    <a:pt x="1059" y="57"/>
                  </a:lnTo>
                  <a:lnTo>
                    <a:pt x="1064" y="62"/>
                  </a:lnTo>
                  <a:lnTo>
                    <a:pt x="1073" y="76"/>
                  </a:lnTo>
                  <a:lnTo>
                    <a:pt x="1081" y="86"/>
                  </a:lnTo>
                  <a:lnTo>
                    <a:pt x="1085" y="90"/>
                  </a:lnTo>
                  <a:lnTo>
                    <a:pt x="1095" y="105"/>
                  </a:lnTo>
                  <a:lnTo>
                    <a:pt x="1107" y="114"/>
                  </a:lnTo>
                  <a:lnTo>
                    <a:pt x="1116" y="128"/>
                  </a:lnTo>
                  <a:lnTo>
                    <a:pt x="1128" y="154"/>
                  </a:lnTo>
                  <a:lnTo>
                    <a:pt x="1137" y="168"/>
                  </a:lnTo>
                  <a:lnTo>
                    <a:pt x="1137" y="171"/>
                  </a:lnTo>
                  <a:lnTo>
                    <a:pt x="1142" y="176"/>
                  </a:lnTo>
                  <a:lnTo>
                    <a:pt x="1142" y="183"/>
                  </a:lnTo>
                  <a:lnTo>
                    <a:pt x="1137" y="185"/>
                  </a:lnTo>
                  <a:lnTo>
                    <a:pt x="1135" y="185"/>
                  </a:lnTo>
                  <a:lnTo>
                    <a:pt x="1135" y="190"/>
                  </a:lnTo>
                  <a:lnTo>
                    <a:pt x="1128" y="199"/>
                  </a:lnTo>
                  <a:lnTo>
                    <a:pt x="1121" y="206"/>
                  </a:lnTo>
                  <a:lnTo>
                    <a:pt x="1114" y="213"/>
                  </a:lnTo>
                  <a:lnTo>
                    <a:pt x="1102" y="228"/>
                  </a:lnTo>
                  <a:lnTo>
                    <a:pt x="1095" y="242"/>
                  </a:lnTo>
                  <a:lnTo>
                    <a:pt x="1099" y="254"/>
                  </a:lnTo>
                  <a:lnTo>
                    <a:pt x="1107" y="256"/>
                  </a:lnTo>
                  <a:lnTo>
                    <a:pt x="1123" y="249"/>
                  </a:lnTo>
                  <a:lnTo>
                    <a:pt x="1149" y="239"/>
                  </a:lnTo>
                  <a:lnTo>
                    <a:pt x="1170" y="235"/>
                  </a:lnTo>
                  <a:lnTo>
                    <a:pt x="1206" y="232"/>
                  </a:lnTo>
                  <a:lnTo>
                    <a:pt x="1234" y="221"/>
                  </a:lnTo>
                  <a:lnTo>
                    <a:pt x="1277" y="218"/>
                  </a:lnTo>
                  <a:lnTo>
                    <a:pt x="1284" y="218"/>
                  </a:lnTo>
                  <a:lnTo>
                    <a:pt x="1362" y="218"/>
                  </a:lnTo>
                  <a:lnTo>
                    <a:pt x="1405" y="221"/>
                  </a:lnTo>
                  <a:lnTo>
                    <a:pt x="1428" y="228"/>
                  </a:lnTo>
                  <a:lnTo>
                    <a:pt x="1459" y="247"/>
                  </a:lnTo>
                  <a:lnTo>
                    <a:pt x="1480" y="270"/>
                  </a:lnTo>
                  <a:lnTo>
                    <a:pt x="1502" y="310"/>
                  </a:lnTo>
                  <a:lnTo>
                    <a:pt x="1532" y="346"/>
                  </a:lnTo>
                  <a:lnTo>
                    <a:pt x="1568" y="374"/>
                  </a:lnTo>
                  <a:lnTo>
                    <a:pt x="1575" y="381"/>
                  </a:lnTo>
                  <a:lnTo>
                    <a:pt x="1580" y="389"/>
                  </a:lnTo>
                  <a:lnTo>
                    <a:pt x="1582" y="389"/>
                  </a:lnTo>
                  <a:lnTo>
                    <a:pt x="1596" y="398"/>
                  </a:lnTo>
                  <a:lnTo>
                    <a:pt x="1601" y="403"/>
                  </a:lnTo>
                  <a:lnTo>
                    <a:pt x="1617" y="426"/>
                  </a:lnTo>
                  <a:lnTo>
                    <a:pt x="1625" y="448"/>
                  </a:lnTo>
                  <a:lnTo>
                    <a:pt x="1629" y="481"/>
                  </a:lnTo>
                  <a:lnTo>
                    <a:pt x="1625" y="512"/>
                  </a:lnTo>
                  <a:lnTo>
                    <a:pt x="1615" y="547"/>
                  </a:lnTo>
                  <a:lnTo>
                    <a:pt x="1608" y="573"/>
                  </a:lnTo>
                  <a:lnTo>
                    <a:pt x="1596" y="604"/>
                  </a:lnTo>
                  <a:lnTo>
                    <a:pt x="1587" y="623"/>
                  </a:lnTo>
                  <a:lnTo>
                    <a:pt x="1589" y="637"/>
                  </a:lnTo>
                  <a:lnTo>
                    <a:pt x="1594" y="647"/>
                  </a:lnTo>
                  <a:lnTo>
                    <a:pt x="1594" y="661"/>
                  </a:lnTo>
                  <a:lnTo>
                    <a:pt x="1587" y="680"/>
                  </a:lnTo>
                  <a:lnTo>
                    <a:pt x="1544" y="729"/>
                  </a:lnTo>
                  <a:lnTo>
                    <a:pt x="1525" y="744"/>
                  </a:lnTo>
                  <a:lnTo>
                    <a:pt x="1502" y="789"/>
                  </a:lnTo>
                  <a:lnTo>
                    <a:pt x="1490" y="808"/>
                  </a:lnTo>
                  <a:lnTo>
                    <a:pt x="1476" y="843"/>
                  </a:lnTo>
                  <a:lnTo>
                    <a:pt x="1461" y="872"/>
                  </a:lnTo>
                  <a:lnTo>
                    <a:pt x="1459" y="893"/>
                  </a:lnTo>
                  <a:lnTo>
                    <a:pt x="1461" y="907"/>
                  </a:lnTo>
                  <a:lnTo>
                    <a:pt x="1466" y="938"/>
                  </a:lnTo>
                  <a:lnTo>
                    <a:pt x="1461" y="978"/>
                  </a:lnTo>
                  <a:lnTo>
                    <a:pt x="1454" y="995"/>
                  </a:lnTo>
                  <a:lnTo>
                    <a:pt x="1452" y="1035"/>
                  </a:lnTo>
                  <a:lnTo>
                    <a:pt x="1440" y="1094"/>
                  </a:lnTo>
                  <a:lnTo>
                    <a:pt x="1428" y="1122"/>
                  </a:lnTo>
                  <a:lnTo>
                    <a:pt x="1426" y="1122"/>
                  </a:lnTo>
                  <a:lnTo>
                    <a:pt x="1426" y="1130"/>
                  </a:lnTo>
                  <a:lnTo>
                    <a:pt x="1419" y="1137"/>
                  </a:lnTo>
                  <a:lnTo>
                    <a:pt x="1419" y="1149"/>
                  </a:lnTo>
                  <a:lnTo>
                    <a:pt x="1419" y="1151"/>
                  </a:lnTo>
                  <a:lnTo>
                    <a:pt x="1419" y="1158"/>
                  </a:lnTo>
                  <a:lnTo>
                    <a:pt x="1379" y="1179"/>
                  </a:lnTo>
                  <a:lnTo>
                    <a:pt x="1376" y="1184"/>
                  </a:lnTo>
                  <a:lnTo>
                    <a:pt x="1369" y="1179"/>
                  </a:lnTo>
                  <a:lnTo>
                    <a:pt x="1341" y="1172"/>
                  </a:lnTo>
                  <a:lnTo>
                    <a:pt x="1336" y="1172"/>
                  </a:lnTo>
                  <a:lnTo>
                    <a:pt x="1341" y="1151"/>
                  </a:lnTo>
                  <a:lnTo>
                    <a:pt x="1341" y="1149"/>
                  </a:lnTo>
                  <a:lnTo>
                    <a:pt x="1343" y="1144"/>
                  </a:lnTo>
                  <a:lnTo>
                    <a:pt x="1343" y="1141"/>
                  </a:lnTo>
                  <a:lnTo>
                    <a:pt x="1343" y="1137"/>
                  </a:lnTo>
                  <a:lnTo>
                    <a:pt x="1343" y="1134"/>
                  </a:lnTo>
                  <a:lnTo>
                    <a:pt x="1343" y="1130"/>
                  </a:lnTo>
                  <a:lnTo>
                    <a:pt x="1341" y="1130"/>
                  </a:lnTo>
                  <a:lnTo>
                    <a:pt x="1341" y="1127"/>
                  </a:lnTo>
                  <a:lnTo>
                    <a:pt x="1341" y="1122"/>
                  </a:lnTo>
                  <a:lnTo>
                    <a:pt x="1336" y="1122"/>
                  </a:lnTo>
                  <a:lnTo>
                    <a:pt x="1336" y="1122"/>
                  </a:lnTo>
                  <a:close/>
                </a:path>
              </a:pathLst>
            </a:custGeom>
            <a:solidFill>
              <a:schemeClr val="bg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 name="Freeform 75"/>
            <p:cNvSpPr>
              <a:spLocks/>
            </p:cNvSpPr>
            <p:nvPr/>
          </p:nvSpPr>
          <p:spPr bwMode="auto">
            <a:xfrm>
              <a:off x="1934" y="2592"/>
              <a:ext cx="1757" cy="1520"/>
            </a:xfrm>
            <a:custGeom>
              <a:avLst/>
              <a:gdLst>
                <a:gd name="T0" fmla="*/ 899 w 1757"/>
                <a:gd name="T1" fmla="*/ 1343 h 1520"/>
                <a:gd name="T2" fmla="*/ 939 w 1757"/>
                <a:gd name="T3" fmla="*/ 1222 h 1520"/>
                <a:gd name="T4" fmla="*/ 958 w 1757"/>
                <a:gd name="T5" fmla="*/ 1082 h 1520"/>
                <a:gd name="T6" fmla="*/ 863 w 1757"/>
                <a:gd name="T7" fmla="*/ 1009 h 1520"/>
                <a:gd name="T8" fmla="*/ 814 w 1757"/>
                <a:gd name="T9" fmla="*/ 1002 h 1520"/>
                <a:gd name="T10" fmla="*/ 804 w 1757"/>
                <a:gd name="T11" fmla="*/ 961 h 1520"/>
                <a:gd name="T12" fmla="*/ 769 w 1757"/>
                <a:gd name="T13" fmla="*/ 945 h 1520"/>
                <a:gd name="T14" fmla="*/ 721 w 1757"/>
                <a:gd name="T15" fmla="*/ 919 h 1520"/>
                <a:gd name="T16" fmla="*/ 643 w 1757"/>
                <a:gd name="T17" fmla="*/ 869 h 1520"/>
                <a:gd name="T18" fmla="*/ 598 w 1757"/>
                <a:gd name="T19" fmla="*/ 897 h 1520"/>
                <a:gd name="T20" fmla="*/ 563 w 1757"/>
                <a:gd name="T21" fmla="*/ 890 h 1520"/>
                <a:gd name="T22" fmla="*/ 551 w 1757"/>
                <a:gd name="T23" fmla="*/ 853 h 1520"/>
                <a:gd name="T24" fmla="*/ 584 w 1757"/>
                <a:gd name="T25" fmla="*/ 826 h 1520"/>
                <a:gd name="T26" fmla="*/ 556 w 1757"/>
                <a:gd name="T27" fmla="*/ 803 h 1520"/>
                <a:gd name="T28" fmla="*/ 487 w 1757"/>
                <a:gd name="T29" fmla="*/ 817 h 1520"/>
                <a:gd name="T30" fmla="*/ 463 w 1757"/>
                <a:gd name="T31" fmla="*/ 805 h 1520"/>
                <a:gd name="T32" fmla="*/ 437 w 1757"/>
                <a:gd name="T33" fmla="*/ 767 h 1520"/>
                <a:gd name="T34" fmla="*/ 416 w 1757"/>
                <a:gd name="T35" fmla="*/ 703 h 1520"/>
                <a:gd name="T36" fmla="*/ 397 w 1757"/>
                <a:gd name="T37" fmla="*/ 684 h 1520"/>
                <a:gd name="T38" fmla="*/ 345 w 1757"/>
                <a:gd name="T39" fmla="*/ 692 h 1520"/>
                <a:gd name="T40" fmla="*/ 281 w 1757"/>
                <a:gd name="T41" fmla="*/ 628 h 1520"/>
                <a:gd name="T42" fmla="*/ 196 w 1757"/>
                <a:gd name="T43" fmla="*/ 561 h 1520"/>
                <a:gd name="T44" fmla="*/ 225 w 1757"/>
                <a:gd name="T45" fmla="*/ 519 h 1520"/>
                <a:gd name="T46" fmla="*/ 220 w 1757"/>
                <a:gd name="T47" fmla="*/ 471 h 1520"/>
                <a:gd name="T48" fmla="*/ 163 w 1757"/>
                <a:gd name="T49" fmla="*/ 469 h 1520"/>
                <a:gd name="T50" fmla="*/ 128 w 1757"/>
                <a:gd name="T51" fmla="*/ 486 h 1520"/>
                <a:gd name="T52" fmla="*/ 120 w 1757"/>
                <a:gd name="T53" fmla="*/ 429 h 1520"/>
                <a:gd name="T54" fmla="*/ 142 w 1757"/>
                <a:gd name="T55" fmla="*/ 358 h 1520"/>
                <a:gd name="T56" fmla="*/ 71 w 1757"/>
                <a:gd name="T57" fmla="*/ 329 h 1520"/>
                <a:gd name="T58" fmla="*/ 21 w 1757"/>
                <a:gd name="T59" fmla="*/ 306 h 1520"/>
                <a:gd name="T60" fmla="*/ 14 w 1757"/>
                <a:gd name="T61" fmla="*/ 251 h 1520"/>
                <a:gd name="T62" fmla="*/ 118 w 1757"/>
                <a:gd name="T63" fmla="*/ 152 h 1520"/>
                <a:gd name="T64" fmla="*/ 191 w 1757"/>
                <a:gd name="T65" fmla="*/ 171 h 1520"/>
                <a:gd name="T66" fmla="*/ 352 w 1757"/>
                <a:gd name="T67" fmla="*/ 216 h 1520"/>
                <a:gd name="T68" fmla="*/ 485 w 1757"/>
                <a:gd name="T69" fmla="*/ 235 h 1520"/>
                <a:gd name="T70" fmla="*/ 556 w 1757"/>
                <a:gd name="T71" fmla="*/ 138 h 1520"/>
                <a:gd name="T72" fmla="*/ 655 w 1757"/>
                <a:gd name="T73" fmla="*/ 0 h 1520"/>
                <a:gd name="T74" fmla="*/ 762 w 1757"/>
                <a:gd name="T75" fmla="*/ 130 h 1520"/>
                <a:gd name="T76" fmla="*/ 870 w 1757"/>
                <a:gd name="T77" fmla="*/ 280 h 1520"/>
                <a:gd name="T78" fmla="*/ 946 w 1757"/>
                <a:gd name="T79" fmla="*/ 370 h 1520"/>
                <a:gd name="T80" fmla="*/ 986 w 1757"/>
                <a:gd name="T81" fmla="*/ 327 h 1520"/>
                <a:gd name="T82" fmla="*/ 1008 w 1757"/>
                <a:gd name="T83" fmla="*/ 280 h 1520"/>
                <a:gd name="T84" fmla="*/ 1045 w 1757"/>
                <a:gd name="T85" fmla="*/ 230 h 1520"/>
                <a:gd name="T86" fmla="*/ 1121 w 1757"/>
                <a:gd name="T87" fmla="*/ 287 h 1520"/>
                <a:gd name="T88" fmla="*/ 1164 w 1757"/>
                <a:gd name="T89" fmla="*/ 393 h 1520"/>
                <a:gd name="T90" fmla="*/ 1131 w 1757"/>
                <a:gd name="T91" fmla="*/ 557 h 1520"/>
                <a:gd name="T92" fmla="*/ 1294 w 1757"/>
                <a:gd name="T93" fmla="*/ 514 h 1520"/>
                <a:gd name="T94" fmla="*/ 1618 w 1757"/>
                <a:gd name="T95" fmla="*/ 497 h 1520"/>
                <a:gd name="T96" fmla="*/ 1682 w 1757"/>
                <a:gd name="T97" fmla="*/ 732 h 1520"/>
                <a:gd name="T98" fmla="*/ 1686 w 1757"/>
                <a:gd name="T99" fmla="*/ 869 h 1520"/>
                <a:gd name="T100" fmla="*/ 1757 w 1757"/>
                <a:gd name="T101" fmla="*/ 926 h 1520"/>
                <a:gd name="T102" fmla="*/ 1696 w 1757"/>
                <a:gd name="T103" fmla="*/ 1061 h 1520"/>
                <a:gd name="T104" fmla="*/ 1594 w 1757"/>
                <a:gd name="T105" fmla="*/ 1111 h 1520"/>
                <a:gd name="T106" fmla="*/ 1582 w 1757"/>
                <a:gd name="T107" fmla="*/ 1182 h 1520"/>
                <a:gd name="T108" fmla="*/ 1483 w 1757"/>
                <a:gd name="T109" fmla="*/ 1129 h 1520"/>
                <a:gd name="T110" fmla="*/ 1386 w 1757"/>
                <a:gd name="T111" fmla="*/ 1182 h 1520"/>
                <a:gd name="T112" fmla="*/ 1306 w 1757"/>
                <a:gd name="T113" fmla="*/ 1267 h 1520"/>
                <a:gd name="T114" fmla="*/ 1216 w 1757"/>
                <a:gd name="T115" fmla="*/ 1335 h 1520"/>
                <a:gd name="T116" fmla="*/ 1152 w 1757"/>
                <a:gd name="T117" fmla="*/ 1328 h 1520"/>
                <a:gd name="T118" fmla="*/ 1114 w 1757"/>
                <a:gd name="T119" fmla="*/ 1345 h 1520"/>
                <a:gd name="T120" fmla="*/ 1036 w 1757"/>
                <a:gd name="T121" fmla="*/ 1395 h 1520"/>
                <a:gd name="T122" fmla="*/ 982 w 1757"/>
                <a:gd name="T123" fmla="*/ 150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7" h="1520">
                  <a:moveTo>
                    <a:pt x="925" y="1494"/>
                  </a:moveTo>
                  <a:lnTo>
                    <a:pt x="925" y="1470"/>
                  </a:lnTo>
                  <a:lnTo>
                    <a:pt x="920" y="1451"/>
                  </a:lnTo>
                  <a:lnTo>
                    <a:pt x="903" y="1423"/>
                  </a:lnTo>
                  <a:lnTo>
                    <a:pt x="896" y="1402"/>
                  </a:lnTo>
                  <a:lnTo>
                    <a:pt x="899" y="1392"/>
                  </a:lnTo>
                  <a:lnTo>
                    <a:pt x="903" y="1385"/>
                  </a:lnTo>
                  <a:lnTo>
                    <a:pt x="903" y="1371"/>
                  </a:lnTo>
                  <a:lnTo>
                    <a:pt x="906" y="1357"/>
                  </a:lnTo>
                  <a:lnTo>
                    <a:pt x="903" y="1352"/>
                  </a:lnTo>
                  <a:lnTo>
                    <a:pt x="903" y="1350"/>
                  </a:lnTo>
                  <a:lnTo>
                    <a:pt x="899" y="1343"/>
                  </a:lnTo>
                  <a:lnTo>
                    <a:pt x="899" y="1338"/>
                  </a:lnTo>
                  <a:lnTo>
                    <a:pt x="896" y="1335"/>
                  </a:lnTo>
                  <a:lnTo>
                    <a:pt x="896" y="1331"/>
                  </a:lnTo>
                  <a:lnTo>
                    <a:pt x="892" y="1328"/>
                  </a:lnTo>
                  <a:lnTo>
                    <a:pt x="892" y="1321"/>
                  </a:lnTo>
                  <a:lnTo>
                    <a:pt x="892" y="1314"/>
                  </a:lnTo>
                  <a:lnTo>
                    <a:pt x="899" y="1307"/>
                  </a:lnTo>
                  <a:lnTo>
                    <a:pt x="906" y="1293"/>
                  </a:lnTo>
                  <a:lnTo>
                    <a:pt x="913" y="1279"/>
                  </a:lnTo>
                  <a:lnTo>
                    <a:pt x="920" y="1264"/>
                  </a:lnTo>
                  <a:lnTo>
                    <a:pt x="934" y="1243"/>
                  </a:lnTo>
                  <a:lnTo>
                    <a:pt x="939" y="1222"/>
                  </a:lnTo>
                  <a:lnTo>
                    <a:pt x="939" y="1217"/>
                  </a:lnTo>
                  <a:lnTo>
                    <a:pt x="939" y="1203"/>
                  </a:lnTo>
                  <a:lnTo>
                    <a:pt x="934" y="1193"/>
                  </a:lnTo>
                  <a:lnTo>
                    <a:pt x="934" y="1174"/>
                  </a:lnTo>
                  <a:lnTo>
                    <a:pt x="941" y="1165"/>
                  </a:lnTo>
                  <a:lnTo>
                    <a:pt x="946" y="1151"/>
                  </a:lnTo>
                  <a:lnTo>
                    <a:pt x="960" y="1125"/>
                  </a:lnTo>
                  <a:lnTo>
                    <a:pt x="965" y="1115"/>
                  </a:lnTo>
                  <a:lnTo>
                    <a:pt x="965" y="1103"/>
                  </a:lnTo>
                  <a:lnTo>
                    <a:pt x="960" y="1096"/>
                  </a:lnTo>
                  <a:lnTo>
                    <a:pt x="958" y="1089"/>
                  </a:lnTo>
                  <a:lnTo>
                    <a:pt x="958" y="1082"/>
                  </a:lnTo>
                  <a:lnTo>
                    <a:pt x="953" y="1075"/>
                  </a:lnTo>
                  <a:lnTo>
                    <a:pt x="951" y="1058"/>
                  </a:lnTo>
                  <a:lnTo>
                    <a:pt x="951" y="1047"/>
                  </a:lnTo>
                  <a:lnTo>
                    <a:pt x="946" y="1047"/>
                  </a:lnTo>
                  <a:lnTo>
                    <a:pt x="941" y="1044"/>
                  </a:lnTo>
                  <a:lnTo>
                    <a:pt x="941" y="1040"/>
                  </a:lnTo>
                  <a:lnTo>
                    <a:pt x="939" y="1040"/>
                  </a:lnTo>
                  <a:lnTo>
                    <a:pt x="934" y="1037"/>
                  </a:lnTo>
                  <a:lnTo>
                    <a:pt x="932" y="1032"/>
                  </a:lnTo>
                  <a:lnTo>
                    <a:pt x="911" y="995"/>
                  </a:lnTo>
                  <a:lnTo>
                    <a:pt x="906" y="997"/>
                  </a:lnTo>
                  <a:lnTo>
                    <a:pt x="863" y="1009"/>
                  </a:lnTo>
                  <a:lnTo>
                    <a:pt x="854" y="1009"/>
                  </a:lnTo>
                  <a:lnTo>
                    <a:pt x="847" y="1009"/>
                  </a:lnTo>
                  <a:lnTo>
                    <a:pt x="840" y="1009"/>
                  </a:lnTo>
                  <a:lnTo>
                    <a:pt x="835" y="1011"/>
                  </a:lnTo>
                  <a:lnTo>
                    <a:pt x="832" y="1011"/>
                  </a:lnTo>
                  <a:lnTo>
                    <a:pt x="825" y="1016"/>
                  </a:lnTo>
                  <a:lnTo>
                    <a:pt x="821" y="1016"/>
                  </a:lnTo>
                  <a:lnTo>
                    <a:pt x="821" y="1011"/>
                  </a:lnTo>
                  <a:lnTo>
                    <a:pt x="821" y="1009"/>
                  </a:lnTo>
                  <a:lnTo>
                    <a:pt x="818" y="1004"/>
                  </a:lnTo>
                  <a:lnTo>
                    <a:pt x="818" y="1002"/>
                  </a:lnTo>
                  <a:lnTo>
                    <a:pt x="814" y="1002"/>
                  </a:lnTo>
                  <a:lnTo>
                    <a:pt x="814" y="997"/>
                  </a:lnTo>
                  <a:lnTo>
                    <a:pt x="814" y="995"/>
                  </a:lnTo>
                  <a:lnTo>
                    <a:pt x="814" y="990"/>
                  </a:lnTo>
                  <a:lnTo>
                    <a:pt x="814" y="983"/>
                  </a:lnTo>
                  <a:lnTo>
                    <a:pt x="814" y="980"/>
                  </a:lnTo>
                  <a:lnTo>
                    <a:pt x="814" y="976"/>
                  </a:lnTo>
                  <a:lnTo>
                    <a:pt x="814" y="973"/>
                  </a:lnTo>
                  <a:lnTo>
                    <a:pt x="814" y="969"/>
                  </a:lnTo>
                  <a:lnTo>
                    <a:pt x="811" y="969"/>
                  </a:lnTo>
                  <a:lnTo>
                    <a:pt x="811" y="966"/>
                  </a:lnTo>
                  <a:lnTo>
                    <a:pt x="806" y="966"/>
                  </a:lnTo>
                  <a:lnTo>
                    <a:pt x="804" y="961"/>
                  </a:lnTo>
                  <a:lnTo>
                    <a:pt x="799" y="959"/>
                  </a:lnTo>
                  <a:lnTo>
                    <a:pt x="799" y="954"/>
                  </a:lnTo>
                  <a:lnTo>
                    <a:pt x="797" y="954"/>
                  </a:lnTo>
                  <a:lnTo>
                    <a:pt x="797" y="952"/>
                  </a:lnTo>
                  <a:lnTo>
                    <a:pt x="792" y="947"/>
                  </a:lnTo>
                  <a:lnTo>
                    <a:pt x="790" y="947"/>
                  </a:lnTo>
                  <a:lnTo>
                    <a:pt x="785" y="952"/>
                  </a:lnTo>
                  <a:lnTo>
                    <a:pt x="783" y="952"/>
                  </a:lnTo>
                  <a:lnTo>
                    <a:pt x="778" y="954"/>
                  </a:lnTo>
                  <a:lnTo>
                    <a:pt x="776" y="952"/>
                  </a:lnTo>
                  <a:lnTo>
                    <a:pt x="771" y="952"/>
                  </a:lnTo>
                  <a:lnTo>
                    <a:pt x="769" y="945"/>
                  </a:lnTo>
                  <a:lnTo>
                    <a:pt x="769" y="940"/>
                  </a:lnTo>
                  <a:lnTo>
                    <a:pt x="769" y="938"/>
                  </a:lnTo>
                  <a:lnTo>
                    <a:pt x="764" y="933"/>
                  </a:lnTo>
                  <a:lnTo>
                    <a:pt x="762" y="933"/>
                  </a:lnTo>
                  <a:lnTo>
                    <a:pt x="762" y="931"/>
                  </a:lnTo>
                  <a:lnTo>
                    <a:pt x="769" y="924"/>
                  </a:lnTo>
                  <a:lnTo>
                    <a:pt x="769" y="919"/>
                  </a:lnTo>
                  <a:lnTo>
                    <a:pt x="764" y="916"/>
                  </a:lnTo>
                  <a:lnTo>
                    <a:pt x="764" y="912"/>
                  </a:lnTo>
                  <a:lnTo>
                    <a:pt x="762" y="912"/>
                  </a:lnTo>
                  <a:lnTo>
                    <a:pt x="728" y="924"/>
                  </a:lnTo>
                  <a:lnTo>
                    <a:pt x="721" y="919"/>
                  </a:lnTo>
                  <a:lnTo>
                    <a:pt x="719" y="916"/>
                  </a:lnTo>
                  <a:lnTo>
                    <a:pt x="676" y="855"/>
                  </a:lnTo>
                  <a:lnTo>
                    <a:pt x="672" y="855"/>
                  </a:lnTo>
                  <a:lnTo>
                    <a:pt x="669" y="855"/>
                  </a:lnTo>
                  <a:lnTo>
                    <a:pt x="665" y="855"/>
                  </a:lnTo>
                  <a:lnTo>
                    <a:pt x="662" y="855"/>
                  </a:lnTo>
                  <a:lnTo>
                    <a:pt x="657" y="860"/>
                  </a:lnTo>
                  <a:lnTo>
                    <a:pt x="657" y="862"/>
                  </a:lnTo>
                  <a:lnTo>
                    <a:pt x="655" y="867"/>
                  </a:lnTo>
                  <a:lnTo>
                    <a:pt x="650" y="867"/>
                  </a:lnTo>
                  <a:lnTo>
                    <a:pt x="648" y="869"/>
                  </a:lnTo>
                  <a:lnTo>
                    <a:pt x="643" y="869"/>
                  </a:lnTo>
                  <a:lnTo>
                    <a:pt x="636" y="869"/>
                  </a:lnTo>
                  <a:lnTo>
                    <a:pt x="634" y="869"/>
                  </a:lnTo>
                  <a:lnTo>
                    <a:pt x="629" y="874"/>
                  </a:lnTo>
                  <a:lnTo>
                    <a:pt x="627" y="874"/>
                  </a:lnTo>
                  <a:lnTo>
                    <a:pt x="627" y="876"/>
                  </a:lnTo>
                  <a:lnTo>
                    <a:pt x="622" y="881"/>
                  </a:lnTo>
                  <a:lnTo>
                    <a:pt x="620" y="883"/>
                  </a:lnTo>
                  <a:lnTo>
                    <a:pt x="615" y="888"/>
                  </a:lnTo>
                  <a:lnTo>
                    <a:pt x="608" y="890"/>
                  </a:lnTo>
                  <a:lnTo>
                    <a:pt x="601" y="895"/>
                  </a:lnTo>
                  <a:lnTo>
                    <a:pt x="598" y="895"/>
                  </a:lnTo>
                  <a:lnTo>
                    <a:pt x="598" y="897"/>
                  </a:lnTo>
                  <a:lnTo>
                    <a:pt x="598" y="902"/>
                  </a:lnTo>
                  <a:lnTo>
                    <a:pt x="594" y="902"/>
                  </a:lnTo>
                  <a:lnTo>
                    <a:pt x="591" y="897"/>
                  </a:lnTo>
                  <a:lnTo>
                    <a:pt x="591" y="895"/>
                  </a:lnTo>
                  <a:lnTo>
                    <a:pt x="586" y="890"/>
                  </a:lnTo>
                  <a:lnTo>
                    <a:pt x="584" y="890"/>
                  </a:lnTo>
                  <a:lnTo>
                    <a:pt x="579" y="890"/>
                  </a:lnTo>
                  <a:lnTo>
                    <a:pt x="577" y="890"/>
                  </a:lnTo>
                  <a:lnTo>
                    <a:pt x="572" y="888"/>
                  </a:lnTo>
                  <a:lnTo>
                    <a:pt x="570" y="888"/>
                  </a:lnTo>
                  <a:lnTo>
                    <a:pt x="565" y="890"/>
                  </a:lnTo>
                  <a:lnTo>
                    <a:pt x="563" y="890"/>
                  </a:lnTo>
                  <a:lnTo>
                    <a:pt x="558" y="890"/>
                  </a:lnTo>
                  <a:lnTo>
                    <a:pt x="551" y="890"/>
                  </a:lnTo>
                  <a:lnTo>
                    <a:pt x="549" y="888"/>
                  </a:lnTo>
                  <a:lnTo>
                    <a:pt x="544" y="883"/>
                  </a:lnTo>
                  <a:lnTo>
                    <a:pt x="544" y="881"/>
                  </a:lnTo>
                  <a:lnTo>
                    <a:pt x="544" y="876"/>
                  </a:lnTo>
                  <a:lnTo>
                    <a:pt x="544" y="869"/>
                  </a:lnTo>
                  <a:lnTo>
                    <a:pt x="544" y="867"/>
                  </a:lnTo>
                  <a:lnTo>
                    <a:pt x="544" y="862"/>
                  </a:lnTo>
                  <a:lnTo>
                    <a:pt x="544" y="860"/>
                  </a:lnTo>
                  <a:lnTo>
                    <a:pt x="549" y="855"/>
                  </a:lnTo>
                  <a:lnTo>
                    <a:pt x="551" y="853"/>
                  </a:lnTo>
                  <a:lnTo>
                    <a:pt x="556" y="853"/>
                  </a:lnTo>
                  <a:lnTo>
                    <a:pt x="558" y="853"/>
                  </a:lnTo>
                  <a:lnTo>
                    <a:pt x="558" y="848"/>
                  </a:lnTo>
                  <a:lnTo>
                    <a:pt x="563" y="848"/>
                  </a:lnTo>
                  <a:lnTo>
                    <a:pt x="565" y="845"/>
                  </a:lnTo>
                  <a:lnTo>
                    <a:pt x="570" y="845"/>
                  </a:lnTo>
                  <a:lnTo>
                    <a:pt x="570" y="841"/>
                  </a:lnTo>
                  <a:lnTo>
                    <a:pt x="572" y="841"/>
                  </a:lnTo>
                  <a:lnTo>
                    <a:pt x="577" y="838"/>
                  </a:lnTo>
                  <a:lnTo>
                    <a:pt x="579" y="834"/>
                  </a:lnTo>
                  <a:lnTo>
                    <a:pt x="579" y="831"/>
                  </a:lnTo>
                  <a:lnTo>
                    <a:pt x="584" y="826"/>
                  </a:lnTo>
                  <a:lnTo>
                    <a:pt x="584" y="824"/>
                  </a:lnTo>
                  <a:lnTo>
                    <a:pt x="584" y="819"/>
                  </a:lnTo>
                  <a:lnTo>
                    <a:pt x="579" y="819"/>
                  </a:lnTo>
                  <a:lnTo>
                    <a:pt x="577" y="819"/>
                  </a:lnTo>
                  <a:lnTo>
                    <a:pt x="572" y="819"/>
                  </a:lnTo>
                  <a:lnTo>
                    <a:pt x="570" y="819"/>
                  </a:lnTo>
                  <a:lnTo>
                    <a:pt x="565" y="819"/>
                  </a:lnTo>
                  <a:lnTo>
                    <a:pt x="563" y="817"/>
                  </a:lnTo>
                  <a:lnTo>
                    <a:pt x="558" y="812"/>
                  </a:lnTo>
                  <a:lnTo>
                    <a:pt x="558" y="810"/>
                  </a:lnTo>
                  <a:lnTo>
                    <a:pt x="558" y="805"/>
                  </a:lnTo>
                  <a:lnTo>
                    <a:pt x="556" y="803"/>
                  </a:lnTo>
                  <a:lnTo>
                    <a:pt x="556" y="798"/>
                  </a:lnTo>
                  <a:lnTo>
                    <a:pt x="556" y="796"/>
                  </a:lnTo>
                  <a:lnTo>
                    <a:pt x="551" y="791"/>
                  </a:lnTo>
                  <a:lnTo>
                    <a:pt x="537" y="791"/>
                  </a:lnTo>
                  <a:lnTo>
                    <a:pt x="501" y="798"/>
                  </a:lnTo>
                  <a:lnTo>
                    <a:pt x="499" y="798"/>
                  </a:lnTo>
                  <a:lnTo>
                    <a:pt x="499" y="803"/>
                  </a:lnTo>
                  <a:lnTo>
                    <a:pt x="494" y="803"/>
                  </a:lnTo>
                  <a:lnTo>
                    <a:pt x="492" y="805"/>
                  </a:lnTo>
                  <a:lnTo>
                    <a:pt x="492" y="810"/>
                  </a:lnTo>
                  <a:lnTo>
                    <a:pt x="487" y="812"/>
                  </a:lnTo>
                  <a:lnTo>
                    <a:pt x="487" y="817"/>
                  </a:lnTo>
                  <a:lnTo>
                    <a:pt x="485" y="819"/>
                  </a:lnTo>
                  <a:lnTo>
                    <a:pt x="487" y="819"/>
                  </a:lnTo>
                  <a:lnTo>
                    <a:pt x="485" y="824"/>
                  </a:lnTo>
                  <a:lnTo>
                    <a:pt x="480" y="826"/>
                  </a:lnTo>
                  <a:lnTo>
                    <a:pt x="478" y="831"/>
                  </a:lnTo>
                  <a:lnTo>
                    <a:pt x="473" y="834"/>
                  </a:lnTo>
                  <a:lnTo>
                    <a:pt x="473" y="831"/>
                  </a:lnTo>
                  <a:lnTo>
                    <a:pt x="471" y="824"/>
                  </a:lnTo>
                  <a:lnTo>
                    <a:pt x="471" y="819"/>
                  </a:lnTo>
                  <a:lnTo>
                    <a:pt x="471" y="817"/>
                  </a:lnTo>
                  <a:lnTo>
                    <a:pt x="466" y="812"/>
                  </a:lnTo>
                  <a:lnTo>
                    <a:pt x="463" y="805"/>
                  </a:lnTo>
                  <a:lnTo>
                    <a:pt x="459" y="803"/>
                  </a:lnTo>
                  <a:lnTo>
                    <a:pt x="459" y="798"/>
                  </a:lnTo>
                  <a:lnTo>
                    <a:pt x="456" y="796"/>
                  </a:lnTo>
                  <a:lnTo>
                    <a:pt x="456" y="791"/>
                  </a:lnTo>
                  <a:lnTo>
                    <a:pt x="452" y="789"/>
                  </a:lnTo>
                  <a:lnTo>
                    <a:pt x="452" y="784"/>
                  </a:lnTo>
                  <a:lnTo>
                    <a:pt x="449" y="784"/>
                  </a:lnTo>
                  <a:lnTo>
                    <a:pt x="449" y="781"/>
                  </a:lnTo>
                  <a:lnTo>
                    <a:pt x="445" y="777"/>
                  </a:lnTo>
                  <a:lnTo>
                    <a:pt x="440" y="774"/>
                  </a:lnTo>
                  <a:lnTo>
                    <a:pt x="440" y="770"/>
                  </a:lnTo>
                  <a:lnTo>
                    <a:pt x="437" y="767"/>
                  </a:lnTo>
                  <a:lnTo>
                    <a:pt x="433" y="760"/>
                  </a:lnTo>
                  <a:lnTo>
                    <a:pt x="430" y="760"/>
                  </a:lnTo>
                  <a:lnTo>
                    <a:pt x="426" y="753"/>
                  </a:lnTo>
                  <a:lnTo>
                    <a:pt x="426" y="741"/>
                  </a:lnTo>
                  <a:lnTo>
                    <a:pt x="423" y="739"/>
                  </a:lnTo>
                  <a:lnTo>
                    <a:pt x="423" y="734"/>
                  </a:lnTo>
                  <a:lnTo>
                    <a:pt x="423" y="732"/>
                  </a:lnTo>
                  <a:lnTo>
                    <a:pt x="419" y="720"/>
                  </a:lnTo>
                  <a:lnTo>
                    <a:pt x="419" y="718"/>
                  </a:lnTo>
                  <a:lnTo>
                    <a:pt x="416" y="710"/>
                  </a:lnTo>
                  <a:lnTo>
                    <a:pt x="416" y="706"/>
                  </a:lnTo>
                  <a:lnTo>
                    <a:pt x="416" y="703"/>
                  </a:lnTo>
                  <a:lnTo>
                    <a:pt x="416" y="699"/>
                  </a:lnTo>
                  <a:lnTo>
                    <a:pt x="416" y="696"/>
                  </a:lnTo>
                  <a:lnTo>
                    <a:pt x="419" y="696"/>
                  </a:lnTo>
                  <a:lnTo>
                    <a:pt x="419" y="692"/>
                  </a:lnTo>
                  <a:lnTo>
                    <a:pt x="419" y="689"/>
                  </a:lnTo>
                  <a:lnTo>
                    <a:pt x="419" y="684"/>
                  </a:lnTo>
                  <a:lnTo>
                    <a:pt x="416" y="682"/>
                  </a:lnTo>
                  <a:lnTo>
                    <a:pt x="411" y="682"/>
                  </a:lnTo>
                  <a:lnTo>
                    <a:pt x="409" y="682"/>
                  </a:lnTo>
                  <a:lnTo>
                    <a:pt x="404" y="682"/>
                  </a:lnTo>
                  <a:lnTo>
                    <a:pt x="402" y="682"/>
                  </a:lnTo>
                  <a:lnTo>
                    <a:pt x="397" y="684"/>
                  </a:lnTo>
                  <a:lnTo>
                    <a:pt x="395" y="684"/>
                  </a:lnTo>
                  <a:lnTo>
                    <a:pt x="388" y="689"/>
                  </a:lnTo>
                  <a:lnTo>
                    <a:pt x="383" y="689"/>
                  </a:lnTo>
                  <a:lnTo>
                    <a:pt x="381" y="692"/>
                  </a:lnTo>
                  <a:lnTo>
                    <a:pt x="376" y="692"/>
                  </a:lnTo>
                  <a:lnTo>
                    <a:pt x="369" y="696"/>
                  </a:lnTo>
                  <a:lnTo>
                    <a:pt x="366" y="696"/>
                  </a:lnTo>
                  <a:lnTo>
                    <a:pt x="359" y="696"/>
                  </a:lnTo>
                  <a:lnTo>
                    <a:pt x="355" y="696"/>
                  </a:lnTo>
                  <a:lnTo>
                    <a:pt x="352" y="692"/>
                  </a:lnTo>
                  <a:lnTo>
                    <a:pt x="348" y="692"/>
                  </a:lnTo>
                  <a:lnTo>
                    <a:pt x="345" y="692"/>
                  </a:lnTo>
                  <a:lnTo>
                    <a:pt x="345" y="696"/>
                  </a:lnTo>
                  <a:lnTo>
                    <a:pt x="340" y="696"/>
                  </a:lnTo>
                  <a:lnTo>
                    <a:pt x="331" y="692"/>
                  </a:lnTo>
                  <a:lnTo>
                    <a:pt x="317" y="684"/>
                  </a:lnTo>
                  <a:lnTo>
                    <a:pt x="312" y="682"/>
                  </a:lnTo>
                  <a:lnTo>
                    <a:pt x="324" y="661"/>
                  </a:lnTo>
                  <a:lnTo>
                    <a:pt x="310" y="656"/>
                  </a:lnTo>
                  <a:lnTo>
                    <a:pt x="303" y="649"/>
                  </a:lnTo>
                  <a:lnTo>
                    <a:pt x="296" y="642"/>
                  </a:lnTo>
                  <a:lnTo>
                    <a:pt x="291" y="639"/>
                  </a:lnTo>
                  <a:lnTo>
                    <a:pt x="288" y="632"/>
                  </a:lnTo>
                  <a:lnTo>
                    <a:pt x="281" y="628"/>
                  </a:lnTo>
                  <a:lnTo>
                    <a:pt x="270" y="625"/>
                  </a:lnTo>
                  <a:lnTo>
                    <a:pt x="253" y="625"/>
                  </a:lnTo>
                  <a:lnTo>
                    <a:pt x="241" y="628"/>
                  </a:lnTo>
                  <a:lnTo>
                    <a:pt x="234" y="628"/>
                  </a:lnTo>
                  <a:lnTo>
                    <a:pt x="232" y="628"/>
                  </a:lnTo>
                  <a:lnTo>
                    <a:pt x="225" y="628"/>
                  </a:lnTo>
                  <a:lnTo>
                    <a:pt x="213" y="621"/>
                  </a:lnTo>
                  <a:lnTo>
                    <a:pt x="210" y="618"/>
                  </a:lnTo>
                  <a:lnTo>
                    <a:pt x="203" y="604"/>
                  </a:lnTo>
                  <a:lnTo>
                    <a:pt x="203" y="592"/>
                  </a:lnTo>
                  <a:lnTo>
                    <a:pt x="199" y="571"/>
                  </a:lnTo>
                  <a:lnTo>
                    <a:pt x="196" y="561"/>
                  </a:lnTo>
                  <a:lnTo>
                    <a:pt x="196" y="549"/>
                  </a:lnTo>
                  <a:lnTo>
                    <a:pt x="191" y="542"/>
                  </a:lnTo>
                  <a:lnTo>
                    <a:pt x="191" y="535"/>
                  </a:lnTo>
                  <a:lnTo>
                    <a:pt x="196" y="533"/>
                  </a:lnTo>
                  <a:lnTo>
                    <a:pt x="199" y="533"/>
                  </a:lnTo>
                  <a:lnTo>
                    <a:pt x="203" y="535"/>
                  </a:lnTo>
                  <a:lnTo>
                    <a:pt x="210" y="540"/>
                  </a:lnTo>
                  <a:lnTo>
                    <a:pt x="217" y="535"/>
                  </a:lnTo>
                  <a:lnTo>
                    <a:pt x="225" y="535"/>
                  </a:lnTo>
                  <a:lnTo>
                    <a:pt x="225" y="533"/>
                  </a:lnTo>
                  <a:lnTo>
                    <a:pt x="225" y="526"/>
                  </a:lnTo>
                  <a:lnTo>
                    <a:pt x="225" y="519"/>
                  </a:lnTo>
                  <a:lnTo>
                    <a:pt x="227" y="519"/>
                  </a:lnTo>
                  <a:lnTo>
                    <a:pt x="227" y="514"/>
                  </a:lnTo>
                  <a:lnTo>
                    <a:pt x="232" y="514"/>
                  </a:lnTo>
                  <a:lnTo>
                    <a:pt x="239" y="507"/>
                  </a:lnTo>
                  <a:lnTo>
                    <a:pt x="239" y="505"/>
                  </a:lnTo>
                  <a:lnTo>
                    <a:pt x="234" y="497"/>
                  </a:lnTo>
                  <a:lnTo>
                    <a:pt x="232" y="497"/>
                  </a:lnTo>
                  <a:lnTo>
                    <a:pt x="227" y="493"/>
                  </a:lnTo>
                  <a:lnTo>
                    <a:pt x="227" y="486"/>
                  </a:lnTo>
                  <a:lnTo>
                    <a:pt x="225" y="478"/>
                  </a:lnTo>
                  <a:lnTo>
                    <a:pt x="225" y="476"/>
                  </a:lnTo>
                  <a:lnTo>
                    <a:pt x="220" y="471"/>
                  </a:lnTo>
                  <a:lnTo>
                    <a:pt x="225" y="469"/>
                  </a:lnTo>
                  <a:lnTo>
                    <a:pt x="232" y="464"/>
                  </a:lnTo>
                  <a:lnTo>
                    <a:pt x="234" y="462"/>
                  </a:lnTo>
                  <a:lnTo>
                    <a:pt x="232" y="457"/>
                  </a:lnTo>
                  <a:lnTo>
                    <a:pt x="227" y="457"/>
                  </a:lnTo>
                  <a:lnTo>
                    <a:pt x="225" y="457"/>
                  </a:lnTo>
                  <a:lnTo>
                    <a:pt x="220" y="457"/>
                  </a:lnTo>
                  <a:lnTo>
                    <a:pt x="210" y="457"/>
                  </a:lnTo>
                  <a:lnTo>
                    <a:pt x="191" y="457"/>
                  </a:lnTo>
                  <a:lnTo>
                    <a:pt x="177" y="462"/>
                  </a:lnTo>
                  <a:lnTo>
                    <a:pt x="175" y="462"/>
                  </a:lnTo>
                  <a:lnTo>
                    <a:pt x="163" y="469"/>
                  </a:lnTo>
                  <a:lnTo>
                    <a:pt x="163" y="471"/>
                  </a:lnTo>
                  <a:lnTo>
                    <a:pt x="161" y="476"/>
                  </a:lnTo>
                  <a:lnTo>
                    <a:pt x="156" y="478"/>
                  </a:lnTo>
                  <a:lnTo>
                    <a:pt x="149" y="483"/>
                  </a:lnTo>
                  <a:lnTo>
                    <a:pt x="147" y="486"/>
                  </a:lnTo>
                  <a:lnTo>
                    <a:pt x="142" y="486"/>
                  </a:lnTo>
                  <a:lnTo>
                    <a:pt x="135" y="493"/>
                  </a:lnTo>
                  <a:lnTo>
                    <a:pt x="132" y="497"/>
                  </a:lnTo>
                  <a:lnTo>
                    <a:pt x="128" y="497"/>
                  </a:lnTo>
                  <a:lnTo>
                    <a:pt x="128" y="493"/>
                  </a:lnTo>
                  <a:lnTo>
                    <a:pt x="128" y="490"/>
                  </a:lnTo>
                  <a:lnTo>
                    <a:pt x="128" y="486"/>
                  </a:lnTo>
                  <a:lnTo>
                    <a:pt x="128" y="483"/>
                  </a:lnTo>
                  <a:lnTo>
                    <a:pt x="128" y="478"/>
                  </a:lnTo>
                  <a:lnTo>
                    <a:pt x="132" y="462"/>
                  </a:lnTo>
                  <a:lnTo>
                    <a:pt x="132" y="457"/>
                  </a:lnTo>
                  <a:lnTo>
                    <a:pt x="132" y="450"/>
                  </a:lnTo>
                  <a:lnTo>
                    <a:pt x="132" y="448"/>
                  </a:lnTo>
                  <a:lnTo>
                    <a:pt x="135" y="443"/>
                  </a:lnTo>
                  <a:lnTo>
                    <a:pt x="135" y="436"/>
                  </a:lnTo>
                  <a:lnTo>
                    <a:pt x="135" y="433"/>
                  </a:lnTo>
                  <a:lnTo>
                    <a:pt x="128" y="433"/>
                  </a:lnTo>
                  <a:lnTo>
                    <a:pt x="120" y="433"/>
                  </a:lnTo>
                  <a:lnTo>
                    <a:pt x="120" y="429"/>
                  </a:lnTo>
                  <a:lnTo>
                    <a:pt x="128" y="422"/>
                  </a:lnTo>
                  <a:lnTo>
                    <a:pt x="135" y="419"/>
                  </a:lnTo>
                  <a:lnTo>
                    <a:pt x="142" y="412"/>
                  </a:lnTo>
                  <a:lnTo>
                    <a:pt x="147" y="407"/>
                  </a:lnTo>
                  <a:lnTo>
                    <a:pt x="149" y="400"/>
                  </a:lnTo>
                  <a:lnTo>
                    <a:pt x="149" y="398"/>
                  </a:lnTo>
                  <a:lnTo>
                    <a:pt x="149" y="386"/>
                  </a:lnTo>
                  <a:lnTo>
                    <a:pt x="154" y="377"/>
                  </a:lnTo>
                  <a:lnTo>
                    <a:pt x="154" y="372"/>
                  </a:lnTo>
                  <a:lnTo>
                    <a:pt x="149" y="365"/>
                  </a:lnTo>
                  <a:lnTo>
                    <a:pt x="147" y="362"/>
                  </a:lnTo>
                  <a:lnTo>
                    <a:pt x="142" y="358"/>
                  </a:lnTo>
                  <a:lnTo>
                    <a:pt x="132" y="358"/>
                  </a:lnTo>
                  <a:lnTo>
                    <a:pt x="120" y="362"/>
                  </a:lnTo>
                  <a:lnTo>
                    <a:pt x="106" y="370"/>
                  </a:lnTo>
                  <a:lnTo>
                    <a:pt x="104" y="370"/>
                  </a:lnTo>
                  <a:lnTo>
                    <a:pt x="99" y="370"/>
                  </a:lnTo>
                  <a:lnTo>
                    <a:pt x="97" y="365"/>
                  </a:lnTo>
                  <a:lnTo>
                    <a:pt x="85" y="358"/>
                  </a:lnTo>
                  <a:lnTo>
                    <a:pt x="78" y="355"/>
                  </a:lnTo>
                  <a:lnTo>
                    <a:pt x="71" y="351"/>
                  </a:lnTo>
                  <a:lnTo>
                    <a:pt x="68" y="348"/>
                  </a:lnTo>
                  <a:lnTo>
                    <a:pt x="71" y="336"/>
                  </a:lnTo>
                  <a:lnTo>
                    <a:pt x="71" y="329"/>
                  </a:lnTo>
                  <a:lnTo>
                    <a:pt x="68" y="322"/>
                  </a:lnTo>
                  <a:lnTo>
                    <a:pt x="71" y="320"/>
                  </a:lnTo>
                  <a:lnTo>
                    <a:pt x="68" y="313"/>
                  </a:lnTo>
                  <a:lnTo>
                    <a:pt x="57" y="308"/>
                  </a:lnTo>
                  <a:lnTo>
                    <a:pt x="54" y="308"/>
                  </a:lnTo>
                  <a:lnTo>
                    <a:pt x="47" y="313"/>
                  </a:lnTo>
                  <a:lnTo>
                    <a:pt x="42" y="315"/>
                  </a:lnTo>
                  <a:lnTo>
                    <a:pt x="35" y="320"/>
                  </a:lnTo>
                  <a:lnTo>
                    <a:pt x="28" y="320"/>
                  </a:lnTo>
                  <a:lnTo>
                    <a:pt x="26" y="320"/>
                  </a:lnTo>
                  <a:lnTo>
                    <a:pt x="21" y="313"/>
                  </a:lnTo>
                  <a:lnTo>
                    <a:pt x="21" y="306"/>
                  </a:lnTo>
                  <a:lnTo>
                    <a:pt x="21" y="299"/>
                  </a:lnTo>
                  <a:lnTo>
                    <a:pt x="21" y="294"/>
                  </a:lnTo>
                  <a:lnTo>
                    <a:pt x="19" y="291"/>
                  </a:lnTo>
                  <a:lnTo>
                    <a:pt x="14" y="287"/>
                  </a:lnTo>
                  <a:lnTo>
                    <a:pt x="12" y="284"/>
                  </a:lnTo>
                  <a:lnTo>
                    <a:pt x="7" y="280"/>
                  </a:lnTo>
                  <a:lnTo>
                    <a:pt x="5" y="280"/>
                  </a:lnTo>
                  <a:lnTo>
                    <a:pt x="5" y="277"/>
                  </a:lnTo>
                  <a:lnTo>
                    <a:pt x="0" y="273"/>
                  </a:lnTo>
                  <a:lnTo>
                    <a:pt x="5" y="270"/>
                  </a:lnTo>
                  <a:lnTo>
                    <a:pt x="7" y="263"/>
                  </a:lnTo>
                  <a:lnTo>
                    <a:pt x="14" y="251"/>
                  </a:lnTo>
                  <a:lnTo>
                    <a:pt x="19" y="244"/>
                  </a:lnTo>
                  <a:lnTo>
                    <a:pt x="28" y="237"/>
                  </a:lnTo>
                  <a:lnTo>
                    <a:pt x="35" y="228"/>
                  </a:lnTo>
                  <a:lnTo>
                    <a:pt x="42" y="220"/>
                  </a:lnTo>
                  <a:lnTo>
                    <a:pt x="54" y="206"/>
                  </a:lnTo>
                  <a:lnTo>
                    <a:pt x="64" y="199"/>
                  </a:lnTo>
                  <a:lnTo>
                    <a:pt x="78" y="187"/>
                  </a:lnTo>
                  <a:lnTo>
                    <a:pt x="85" y="178"/>
                  </a:lnTo>
                  <a:lnTo>
                    <a:pt x="92" y="173"/>
                  </a:lnTo>
                  <a:lnTo>
                    <a:pt x="99" y="171"/>
                  </a:lnTo>
                  <a:lnTo>
                    <a:pt x="106" y="164"/>
                  </a:lnTo>
                  <a:lnTo>
                    <a:pt x="118" y="152"/>
                  </a:lnTo>
                  <a:lnTo>
                    <a:pt x="120" y="145"/>
                  </a:lnTo>
                  <a:lnTo>
                    <a:pt x="125" y="142"/>
                  </a:lnTo>
                  <a:lnTo>
                    <a:pt x="132" y="138"/>
                  </a:lnTo>
                  <a:lnTo>
                    <a:pt x="135" y="138"/>
                  </a:lnTo>
                  <a:lnTo>
                    <a:pt x="132" y="138"/>
                  </a:lnTo>
                  <a:lnTo>
                    <a:pt x="142" y="138"/>
                  </a:lnTo>
                  <a:lnTo>
                    <a:pt x="147" y="142"/>
                  </a:lnTo>
                  <a:lnTo>
                    <a:pt x="154" y="149"/>
                  </a:lnTo>
                  <a:lnTo>
                    <a:pt x="161" y="157"/>
                  </a:lnTo>
                  <a:lnTo>
                    <a:pt x="175" y="159"/>
                  </a:lnTo>
                  <a:lnTo>
                    <a:pt x="184" y="166"/>
                  </a:lnTo>
                  <a:lnTo>
                    <a:pt x="191" y="171"/>
                  </a:lnTo>
                  <a:lnTo>
                    <a:pt x="225" y="192"/>
                  </a:lnTo>
                  <a:lnTo>
                    <a:pt x="234" y="192"/>
                  </a:lnTo>
                  <a:lnTo>
                    <a:pt x="253" y="194"/>
                  </a:lnTo>
                  <a:lnTo>
                    <a:pt x="267" y="201"/>
                  </a:lnTo>
                  <a:lnTo>
                    <a:pt x="274" y="201"/>
                  </a:lnTo>
                  <a:lnTo>
                    <a:pt x="296" y="206"/>
                  </a:lnTo>
                  <a:lnTo>
                    <a:pt x="310" y="209"/>
                  </a:lnTo>
                  <a:lnTo>
                    <a:pt x="319" y="213"/>
                  </a:lnTo>
                  <a:lnTo>
                    <a:pt x="324" y="213"/>
                  </a:lnTo>
                  <a:lnTo>
                    <a:pt x="333" y="216"/>
                  </a:lnTo>
                  <a:lnTo>
                    <a:pt x="345" y="213"/>
                  </a:lnTo>
                  <a:lnTo>
                    <a:pt x="352" y="216"/>
                  </a:lnTo>
                  <a:lnTo>
                    <a:pt x="366" y="216"/>
                  </a:lnTo>
                  <a:lnTo>
                    <a:pt x="376" y="216"/>
                  </a:lnTo>
                  <a:lnTo>
                    <a:pt x="388" y="216"/>
                  </a:lnTo>
                  <a:lnTo>
                    <a:pt x="397" y="216"/>
                  </a:lnTo>
                  <a:lnTo>
                    <a:pt x="409" y="216"/>
                  </a:lnTo>
                  <a:lnTo>
                    <a:pt x="416" y="220"/>
                  </a:lnTo>
                  <a:lnTo>
                    <a:pt x="430" y="223"/>
                  </a:lnTo>
                  <a:lnTo>
                    <a:pt x="440" y="228"/>
                  </a:lnTo>
                  <a:lnTo>
                    <a:pt x="456" y="230"/>
                  </a:lnTo>
                  <a:lnTo>
                    <a:pt x="463" y="230"/>
                  </a:lnTo>
                  <a:lnTo>
                    <a:pt x="480" y="235"/>
                  </a:lnTo>
                  <a:lnTo>
                    <a:pt x="485" y="235"/>
                  </a:lnTo>
                  <a:lnTo>
                    <a:pt x="499" y="237"/>
                  </a:lnTo>
                  <a:lnTo>
                    <a:pt x="513" y="237"/>
                  </a:lnTo>
                  <a:lnTo>
                    <a:pt x="523" y="235"/>
                  </a:lnTo>
                  <a:lnTo>
                    <a:pt x="527" y="230"/>
                  </a:lnTo>
                  <a:lnTo>
                    <a:pt x="537" y="223"/>
                  </a:lnTo>
                  <a:lnTo>
                    <a:pt x="549" y="213"/>
                  </a:lnTo>
                  <a:lnTo>
                    <a:pt x="549" y="206"/>
                  </a:lnTo>
                  <a:lnTo>
                    <a:pt x="549" y="201"/>
                  </a:lnTo>
                  <a:lnTo>
                    <a:pt x="549" y="192"/>
                  </a:lnTo>
                  <a:lnTo>
                    <a:pt x="551" y="178"/>
                  </a:lnTo>
                  <a:lnTo>
                    <a:pt x="551" y="157"/>
                  </a:lnTo>
                  <a:lnTo>
                    <a:pt x="556" y="138"/>
                  </a:lnTo>
                  <a:lnTo>
                    <a:pt x="556" y="128"/>
                  </a:lnTo>
                  <a:lnTo>
                    <a:pt x="563" y="116"/>
                  </a:lnTo>
                  <a:lnTo>
                    <a:pt x="565" y="109"/>
                  </a:lnTo>
                  <a:lnTo>
                    <a:pt x="572" y="100"/>
                  </a:lnTo>
                  <a:lnTo>
                    <a:pt x="577" y="81"/>
                  </a:lnTo>
                  <a:lnTo>
                    <a:pt x="584" y="71"/>
                  </a:lnTo>
                  <a:lnTo>
                    <a:pt x="586" y="52"/>
                  </a:lnTo>
                  <a:lnTo>
                    <a:pt x="598" y="36"/>
                  </a:lnTo>
                  <a:lnTo>
                    <a:pt x="612" y="3"/>
                  </a:lnTo>
                  <a:lnTo>
                    <a:pt x="627" y="3"/>
                  </a:lnTo>
                  <a:lnTo>
                    <a:pt x="641" y="0"/>
                  </a:lnTo>
                  <a:lnTo>
                    <a:pt x="655" y="0"/>
                  </a:lnTo>
                  <a:lnTo>
                    <a:pt x="679" y="7"/>
                  </a:lnTo>
                  <a:lnTo>
                    <a:pt x="693" y="17"/>
                  </a:lnTo>
                  <a:lnTo>
                    <a:pt x="707" y="29"/>
                  </a:lnTo>
                  <a:lnTo>
                    <a:pt x="719" y="36"/>
                  </a:lnTo>
                  <a:lnTo>
                    <a:pt x="728" y="52"/>
                  </a:lnTo>
                  <a:lnTo>
                    <a:pt x="733" y="59"/>
                  </a:lnTo>
                  <a:lnTo>
                    <a:pt x="735" y="64"/>
                  </a:lnTo>
                  <a:lnTo>
                    <a:pt x="743" y="74"/>
                  </a:lnTo>
                  <a:lnTo>
                    <a:pt x="750" y="88"/>
                  </a:lnTo>
                  <a:lnTo>
                    <a:pt x="750" y="93"/>
                  </a:lnTo>
                  <a:lnTo>
                    <a:pt x="754" y="107"/>
                  </a:lnTo>
                  <a:lnTo>
                    <a:pt x="762" y="130"/>
                  </a:lnTo>
                  <a:lnTo>
                    <a:pt x="769" y="152"/>
                  </a:lnTo>
                  <a:lnTo>
                    <a:pt x="771" y="171"/>
                  </a:lnTo>
                  <a:lnTo>
                    <a:pt x="778" y="192"/>
                  </a:lnTo>
                  <a:lnTo>
                    <a:pt x="783" y="199"/>
                  </a:lnTo>
                  <a:lnTo>
                    <a:pt x="799" y="213"/>
                  </a:lnTo>
                  <a:lnTo>
                    <a:pt x="818" y="223"/>
                  </a:lnTo>
                  <a:lnTo>
                    <a:pt x="825" y="235"/>
                  </a:lnTo>
                  <a:lnTo>
                    <a:pt x="832" y="249"/>
                  </a:lnTo>
                  <a:lnTo>
                    <a:pt x="849" y="256"/>
                  </a:lnTo>
                  <a:lnTo>
                    <a:pt x="856" y="265"/>
                  </a:lnTo>
                  <a:lnTo>
                    <a:pt x="863" y="273"/>
                  </a:lnTo>
                  <a:lnTo>
                    <a:pt x="870" y="280"/>
                  </a:lnTo>
                  <a:lnTo>
                    <a:pt x="875" y="284"/>
                  </a:lnTo>
                  <a:lnTo>
                    <a:pt x="882" y="284"/>
                  </a:lnTo>
                  <a:lnTo>
                    <a:pt x="889" y="291"/>
                  </a:lnTo>
                  <a:lnTo>
                    <a:pt x="892" y="301"/>
                  </a:lnTo>
                  <a:lnTo>
                    <a:pt x="903" y="313"/>
                  </a:lnTo>
                  <a:lnTo>
                    <a:pt x="906" y="320"/>
                  </a:lnTo>
                  <a:lnTo>
                    <a:pt x="913" y="334"/>
                  </a:lnTo>
                  <a:lnTo>
                    <a:pt x="925" y="348"/>
                  </a:lnTo>
                  <a:lnTo>
                    <a:pt x="927" y="351"/>
                  </a:lnTo>
                  <a:lnTo>
                    <a:pt x="932" y="358"/>
                  </a:lnTo>
                  <a:lnTo>
                    <a:pt x="941" y="362"/>
                  </a:lnTo>
                  <a:lnTo>
                    <a:pt x="946" y="370"/>
                  </a:lnTo>
                  <a:lnTo>
                    <a:pt x="946" y="379"/>
                  </a:lnTo>
                  <a:lnTo>
                    <a:pt x="946" y="384"/>
                  </a:lnTo>
                  <a:lnTo>
                    <a:pt x="953" y="379"/>
                  </a:lnTo>
                  <a:lnTo>
                    <a:pt x="960" y="370"/>
                  </a:lnTo>
                  <a:lnTo>
                    <a:pt x="965" y="351"/>
                  </a:lnTo>
                  <a:lnTo>
                    <a:pt x="965" y="341"/>
                  </a:lnTo>
                  <a:lnTo>
                    <a:pt x="972" y="336"/>
                  </a:lnTo>
                  <a:lnTo>
                    <a:pt x="967" y="329"/>
                  </a:lnTo>
                  <a:lnTo>
                    <a:pt x="967" y="320"/>
                  </a:lnTo>
                  <a:lnTo>
                    <a:pt x="974" y="313"/>
                  </a:lnTo>
                  <a:lnTo>
                    <a:pt x="982" y="327"/>
                  </a:lnTo>
                  <a:lnTo>
                    <a:pt x="986" y="327"/>
                  </a:lnTo>
                  <a:lnTo>
                    <a:pt x="993" y="322"/>
                  </a:lnTo>
                  <a:lnTo>
                    <a:pt x="996" y="320"/>
                  </a:lnTo>
                  <a:lnTo>
                    <a:pt x="996" y="315"/>
                  </a:lnTo>
                  <a:lnTo>
                    <a:pt x="996" y="308"/>
                  </a:lnTo>
                  <a:lnTo>
                    <a:pt x="986" y="301"/>
                  </a:lnTo>
                  <a:lnTo>
                    <a:pt x="989" y="299"/>
                  </a:lnTo>
                  <a:lnTo>
                    <a:pt x="996" y="299"/>
                  </a:lnTo>
                  <a:lnTo>
                    <a:pt x="1000" y="294"/>
                  </a:lnTo>
                  <a:lnTo>
                    <a:pt x="1000" y="291"/>
                  </a:lnTo>
                  <a:lnTo>
                    <a:pt x="1003" y="280"/>
                  </a:lnTo>
                  <a:lnTo>
                    <a:pt x="1003" y="277"/>
                  </a:lnTo>
                  <a:lnTo>
                    <a:pt x="1008" y="280"/>
                  </a:lnTo>
                  <a:lnTo>
                    <a:pt x="1017" y="280"/>
                  </a:lnTo>
                  <a:lnTo>
                    <a:pt x="1024" y="277"/>
                  </a:lnTo>
                  <a:lnTo>
                    <a:pt x="1029" y="273"/>
                  </a:lnTo>
                  <a:lnTo>
                    <a:pt x="1029" y="265"/>
                  </a:lnTo>
                  <a:lnTo>
                    <a:pt x="1031" y="263"/>
                  </a:lnTo>
                  <a:lnTo>
                    <a:pt x="1038" y="256"/>
                  </a:lnTo>
                  <a:lnTo>
                    <a:pt x="1038" y="251"/>
                  </a:lnTo>
                  <a:lnTo>
                    <a:pt x="1043" y="249"/>
                  </a:lnTo>
                  <a:lnTo>
                    <a:pt x="1045" y="242"/>
                  </a:lnTo>
                  <a:lnTo>
                    <a:pt x="1045" y="237"/>
                  </a:lnTo>
                  <a:lnTo>
                    <a:pt x="1050" y="235"/>
                  </a:lnTo>
                  <a:lnTo>
                    <a:pt x="1045" y="230"/>
                  </a:lnTo>
                  <a:lnTo>
                    <a:pt x="1038" y="230"/>
                  </a:lnTo>
                  <a:lnTo>
                    <a:pt x="1045" y="220"/>
                  </a:lnTo>
                  <a:lnTo>
                    <a:pt x="1045" y="216"/>
                  </a:lnTo>
                  <a:lnTo>
                    <a:pt x="1038" y="209"/>
                  </a:lnTo>
                  <a:lnTo>
                    <a:pt x="1043" y="199"/>
                  </a:lnTo>
                  <a:lnTo>
                    <a:pt x="1043" y="194"/>
                  </a:lnTo>
                  <a:lnTo>
                    <a:pt x="1149" y="192"/>
                  </a:lnTo>
                  <a:lnTo>
                    <a:pt x="1138" y="237"/>
                  </a:lnTo>
                  <a:lnTo>
                    <a:pt x="1131" y="251"/>
                  </a:lnTo>
                  <a:lnTo>
                    <a:pt x="1131" y="263"/>
                  </a:lnTo>
                  <a:lnTo>
                    <a:pt x="1128" y="270"/>
                  </a:lnTo>
                  <a:lnTo>
                    <a:pt x="1121" y="287"/>
                  </a:lnTo>
                  <a:lnTo>
                    <a:pt x="1114" y="294"/>
                  </a:lnTo>
                  <a:lnTo>
                    <a:pt x="1114" y="301"/>
                  </a:lnTo>
                  <a:lnTo>
                    <a:pt x="1121" y="308"/>
                  </a:lnTo>
                  <a:lnTo>
                    <a:pt x="1128" y="313"/>
                  </a:lnTo>
                  <a:lnTo>
                    <a:pt x="1131" y="320"/>
                  </a:lnTo>
                  <a:lnTo>
                    <a:pt x="1135" y="327"/>
                  </a:lnTo>
                  <a:lnTo>
                    <a:pt x="1138" y="341"/>
                  </a:lnTo>
                  <a:lnTo>
                    <a:pt x="1142" y="355"/>
                  </a:lnTo>
                  <a:lnTo>
                    <a:pt x="1145" y="362"/>
                  </a:lnTo>
                  <a:lnTo>
                    <a:pt x="1157" y="372"/>
                  </a:lnTo>
                  <a:lnTo>
                    <a:pt x="1159" y="384"/>
                  </a:lnTo>
                  <a:lnTo>
                    <a:pt x="1164" y="393"/>
                  </a:lnTo>
                  <a:lnTo>
                    <a:pt x="1159" y="405"/>
                  </a:lnTo>
                  <a:lnTo>
                    <a:pt x="1149" y="429"/>
                  </a:lnTo>
                  <a:lnTo>
                    <a:pt x="1152" y="443"/>
                  </a:lnTo>
                  <a:lnTo>
                    <a:pt x="1152" y="455"/>
                  </a:lnTo>
                  <a:lnTo>
                    <a:pt x="1145" y="476"/>
                  </a:lnTo>
                  <a:lnTo>
                    <a:pt x="1142" y="490"/>
                  </a:lnTo>
                  <a:lnTo>
                    <a:pt x="1142" y="497"/>
                  </a:lnTo>
                  <a:lnTo>
                    <a:pt x="1145" y="507"/>
                  </a:lnTo>
                  <a:lnTo>
                    <a:pt x="1145" y="519"/>
                  </a:lnTo>
                  <a:lnTo>
                    <a:pt x="1135" y="535"/>
                  </a:lnTo>
                  <a:lnTo>
                    <a:pt x="1135" y="549"/>
                  </a:lnTo>
                  <a:lnTo>
                    <a:pt x="1131" y="557"/>
                  </a:lnTo>
                  <a:lnTo>
                    <a:pt x="1128" y="564"/>
                  </a:lnTo>
                  <a:lnTo>
                    <a:pt x="1128" y="576"/>
                  </a:lnTo>
                  <a:lnTo>
                    <a:pt x="1131" y="578"/>
                  </a:lnTo>
                  <a:lnTo>
                    <a:pt x="1135" y="585"/>
                  </a:lnTo>
                  <a:lnTo>
                    <a:pt x="1135" y="592"/>
                  </a:lnTo>
                  <a:lnTo>
                    <a:pt x="1138" y="592"/>
                  </a:lnTo>
                  <a:lnTo>
                    <a:pt x="1145" y="585"/>
                  </a:lnTo>
                  <a:lnTo>
                    <a:pt x="1164" y="576"/>
                  </a:lnTo>
                  <a:lnTo>
                    <a:pt x="1185" y="561"/>
                  </a:lnTo>
                  <a:lnTo>
                    <a:pt x="1209" y="549"/>
                  </a:lnTo>
                  <a:lnTo>
                    <a:pt x="1242" y="535"/>
                  </a:lnTo>
                  <a:lnTo>
                    <a:pt x="1294" y="514"/>
                  </a:lnTo>
                  <a:lnTo>
                    <a:pt x="1334" y="497"/>
                  </a:lnTo>
                  <a:lnTo>
                    <a:pt x="1372" y="490"/>
                  </a:lnTo>
                  <a:lnTo>
                    <a:pt x="1433" y="478"/>
                  </a:lnTo>
                  <a:lnTo>
                    <a:pt x="1440" y="478"/>
                  </a:lnTo>
                  <a:lnTo>
                    <a:pt x="1459" y="478"/>
                  </a:lnTo>
                  <a:lnTo>
                    <a:pt x="1469" y="478"/>
                  </a:lnTo>
                  <a:lnTo>
                    <a:pt x="1474" y="476"/>
                  </a:lnTo>
                  <a:lnTo>
                    <a:pt x="1509" y="476"/>
                  </a:lnTo>
                  <a:lnTo>
                    <a:pt x="1537" y="478"/>
                  </a:lnTo>
                  <a:lnTo>
                    <a:pt x="1561" y="483"/>
                  </a:lnTo>
                  <a:lnTo>
                    <a:pt x="1594" y="490"/>
                  </a:lnTo>
                  <a:lnTo>
                    <a:pt x="1618" y="497"/>
                  </a:lnTo>
                  <a:lnTo>
                    <a:pt x="1630" y="497"/>
                  </a:lnTo>
                  <a:lnTo>
                    <a:pt x="1630" y="500"/>
                  </a:lnTo>
                  <a:lnTo>
                    <a:pt x="1625" y="521"/>
                  </a:lnTo>
                  <a:lnTo>
                    <a:pt x="1618" y="554"/>
                  </a:lnTo>
                  <a:lnTo>
                    <a:pt x="1618" y="576"/>
                  </a:lnTo>
                  <a:lnTo>
                    <a:pt x="1623" y="590"/>
                  </a:lnTo>
                  <a:lnTo>
                    <a:pt x="1639" y="621"/>
                  </a:lnTo>
                  <a:lnTo>
                    <a:pt x="1665" y="654"/>
                  </a:lnTo>
                  <a:lnTo>
                    <a:pt x="1675" y="668"/>
                  </a:lnTo>
                  <a:lnTo>
                    <a:pt x="1679" y="684"/>
                  </a:lnTo>
                  <a:lnTo>
                    <a:pt x="1679" y="710"/>
                  </a:lnTo>
                  <a:lnTo>
                    <a:pt x="1682" y="732"/>
                  </a:lnTo>
                  <a:lnTo>
                    <a:pt x="1682" y="741"/>
                  </a:lnTo>
                  <a:lnTo>
                    <a:pt x="1682" y="753"/>
                  </a:lnTo>
                  <a:lnTo>
                    <a:pt x="1679" y="753"/>
                  </a:lnTo>
                  <a:lnTo>
                    <a:pt x="1679" y="770"/>
                  </a:lnTo>
                  <a:lnTo>
                    <a:pt x="1679" y="789"/>
                  </a:lnTo>
                  <a:lnTo>
                    <a:pt x="1679" y="810"/>
                  </a:lnTo>
                  <a:lnTo>
                    <a:pt x="1682" y="824"/>
                  </a:lnTo>
                  <a:lnTo>
                    <a:pt x="1682" y="834"/>
                  </a:lnTo>
                  <a:lnTo>
                    <a:pt x="1682" y="845"/>
                  </a:lnTo>
                  <a:lnTo>
                    <a:pt x="1682" y="853"/>
                  </a:lnTo>
                  <a:lnTo>
                    <a:pt x="1686" y="860"/>
                  </a:lnTo>
                  <a:lnTo>
                    <a:pt x="1686" y="869"/>
                  </a:lnTo>
                  <a:lnTo>
                    <a:pt x="1686" y="888"/>
                  </a:lnTo>
                  <a:lnTo>
                    <a:pt x="1689" y="897"/>
                  </a:lnTo>
                  <a:lnTo>
                    <a:pt x="1689" y="905"/>
                  </a:lnTo>
                  <a:lnTo>
                    <a:pt x="1696" y="909"/>
                  </a:lnTo>
                  <a:lnTo>
                    <a:pt x="1708" y="912"/>
                  </a:lnTo>
                  <a:lnTo>
                    <a:pt x="1710" y="912"/>
                  </a:lnTo>
                  <a:lnTo>
                    <a:pt x="1722" y="912"/>
                  </a:lnTo>
                  <a:lnTo>
                    <a:pt x="1736" y="909"/>
                  </a:lnTo>
                  <a:lnTo>
                    <a:pt x="1746" y="909"/>
                  </a:lnTo>
                  <a:lnTo>
                    <a:pt x="1753" y="912"/>
                  </a:lnTo>
                  <a:lnTo>
                    <a:pt x="1757" y="919"/>
                  </a:lnTo>
                  <a:lnTo>
                    <a:pt x="1757" y="926"/>
                  </a:lnTo>
                  <a:lnTo>
                    <a:pt x="1757" y="933"/>
                  </a:lnTo>
                  <a:lnTo>
                    <a:pt x="1750" y="940"/>
                  </a:lnTo>
                  <a:lnTo>
                    <a:pt x="1746" y="952"/>
                  </a:lnTo>
                  <a:lnTo>
                    <a:pt x="1738" y="969"/>
                  </a:lnTo>
                  <a:lnTo>
                    <a:pt x="1731" y="987"/>
                  </a:lnTo>
                  <a:lnTo>
                    <a:pt x="1724" y="1002"/>
                  </a:lnTo>
                  <a:lnTo>
                    <a:pt x="1717" y="1023"/>
                  </a:lnTo>
                  <a:lnTo>
                    <a:pt x="1710" y="1037"/>
                  </a:lnTo>
                  <a:lnTo>
                    <a:pt x="1708" y="1044"/>
                  </a:lnTo>
                  <a:lnTo>
                    <a:pt x="1708" y="1051"/>
                  </a:lnTo>
                  <a:lnTo>
                    <a:pt x="1701" y="1058"/>
                  </a:lnTo>
                  <a:lnTo>
                    <a:pt x="1696" y="1061"/>
                  </a:lnTo>
                  <a:lnTo>
                    <a:pt x="1693" y="1066"/>
                  </a:lnTo>
                  <a:lnTo>
                    <a:pt x="1672" y="1075"/>
                  </a:lnTo>
                  <a:lnTo>
                    <a:pt x="1665" y="1080"/>
                  </a:lnTo>
                  <a:lnTo>
                    <a:pt x="1660" y="1082"/>
                  </a:lnTo>
                  <a:lnTo>
                    <a:pt x="1651" y="1087"/>
                  </a:lnTo>
                  <a:lnTo>
                    <a:pt x="1646" y="1087"/>
                  </a:lnTo>
                  <a:lnTo>
                    <a:pt x="1639" y="1087"/>
                  </a:lnTo>
                  <a:lnTo>
                    <a:pt x="1630" y="1089"/>
                  </a:lnTo>
                  <a:lnTo>
                    <a:pt x="1615" y="1096"/>
                  </a:lnTo>
                  <a:lnTo>
                    <a:pt x="1608" y="1103"/>
                  </a:lnTo>
                  <a:lnTo>
                    <a:pt x="1601" y="1108"/>
                  </a:lnTo>
                  <a:lnTo>
                    <a:pt x="1594" y="1111"/>
                  </a:lnTo>
                  <a:lnTo>
                    <a:pt x="1589" y="1122"/>
                  </a:lnTo>
                  <a:lnTo>
                    <a:pt x="1587" y="1125"/>
                  </a:lnTo>
                  <a:lnTo>
                    <a:pt x="1582" y="1129"/>
                  </a:lnTo>
                  <a:lnTo>
                    <a:pt x="1575" y="1137"/>
                  </a:lnTo>
                  <a:lnTo>
                    <a:pt x="1575" y="1144"/>
                  </a:lnTo>
                  <a:lnTo>
                    <a:pt x="1575" y="1146"/>
                  </a:lnTo>
                  <a:lnTo>
                    <a:pt x="1575" y="1158"/>
                  </a:lnTo>
                  <a:lnTo>
                    <a:pt x="1575" y="1160"/>
                  </a:lnTo>
                  <a:lnTo>
                    <a:pt x="1580" y="1172"/>
                  </a:lnTo>
                  <a:lnTo>
                    <a:pt x="1582" y="1174"/>
                  </a:lnTo>
                  <a:lnTo>
                    <a:pt x="1582" y="1179"/>
                  </a:lnTo>
                  <a:lnTo>
                    <a:pt x="1582" y="1182"/>
                  </a:lnTo>
                  <a:lnTo>
                    <a:pt x="1580" y="1186"/>
                  </a:lnTo>
                  <a:lnTo>
                    <a:pt x="1575" y="1186"/>
                  </a:lnTo>
                  <a:lnTo>
                    <a:pt x="1568" y="1186"/>
                  </a:lnTo>
                  <a:lnTo>
                    <a:pt x="1561" y="1179"/>
                  </a:lnTo>
                  <a:lnTo>
                    <a:pt x="1537" y="1172"/>
                  </a:lnTo>
                  <a:lnTo>
                    <a:pt x="1526" y="1174"/>
                  </a:lnTo>
                  <a:lnTo>
                    <a:pt x="1523" y="1174"/>
                  </a:lnTo>
                  <a:lnTo>
                    <a:pt x="1516" y="1165"/>
                  </a:lnTo>
                  <a:lnTo>
                    <a:pt x="1509" y="1151"/>
                  </a:lnTo>
                  <a:lnTo>
                    <a:pt x="1502" y="1146"/>
                  </a:lnTo>
                  <a:lnTo>
                    <a:pt x="1490" y="1137"/>
                  </a:lnTo>
                  <a:lnTo>
                    <a:pt x="1483" y="1129"/>
                  </a:lnTo>
                  <a:lnTo>
                    <a:pt x="1476" y="1129"/>
                  </a:lnTo>
                  <a:lnTo>
                    <a:pt x="1469" y="1132"/>
                  </a:lnTo>
                  <a:lnTo>
                    <a:pt x="1459" y="1137"/>
                  </a:lnTo>
                  <a:lnTo>
                    <a:pt x="1447" y="1137"/>
                  </a:lnTo>
                  <a:lnTo>
                    <a:pt x="1433" y="1137"/>
                  </a:lnTo>
                  <a:lnTo>
                    <a:pt x="1426" y="1139"/>
                  </a:lnTo>
                  <a:lnTo>
                    <a:pt x="1429" y="1153"/>
                  </a:lnTo>
                  <a:lnTo>
                    <a:pt x="1426" y="1165"/>
                  </a:lnTo>
                  <a:lnTo>
                    <a:pt x="1414" y="1172"/>
                  </a:lnTo>
                  <a:lnTo>
                    <a:pt x="1412" y="1172"/>
                  </a:lnTo>
                  <a:lnTo>
                    <a:pt x="1405" y="1174"/>
                  </a:lnTo>
                  <a:lnTo>
                    <a:pt x="1386" y="1182"/>
                  </a:lnTo>
                  <a:lnTo>
                    <a:pt x="1377" y="1196"/>
                  </a:lnTo>
                  <a:lnTo>
                    <a:pt x="1372" y="1196"/>
                  </a:lnTo>
                  <a:lnTo>
                    <a:pt x="1362" y="1203"/>
                  </a:lnTo>
                  <a:lnTo>
                    <a:pt x="1336" y="1210"/>
                  </a:lnTo>
                  <a:lnTo>
                    <a:pt x="1327" y="1217"/>
                  </a:lnTo>
                  <a:lnTo>
                    <a:pt x="1322" y="1229"/>
                  </a:lnTo>
                  <a:lnTo>
                    <a:pt x="1327" y="1238"/>
                  </a:lnTo>
                  <a:lnTo>
                    <a:pt x="1327" y="1250"/>
                  </a:lnTo>
                  <a:lnTo>
                    <a:pt x="1322" y="1253"/>
                  </a:lnTo>
                  <a:lnTo>
                    <a:pt x="1322" y="1260"/>
                  </a:lnTo>
                  <a:lnTo>
                    <a:pt x="1313" y="1264"/>
                  </a:lnTo>
                  <a:lnTo>
                    <a:pt x="1306" y="1267"/>
                  </a:lnTo>
                  <a:lnTo>
                    <a:pt x="1291" y="1267"/>
                  </a:lnTo>
                  <a:lnTo>
                    <a:pt x="1280" y="1272"/>
                  </a:lnTo>
                  <a:lnTo>
                    <a:pt x="1277" y="1279"/>
                  </a:lnTo>
                  <a:lnTo>
                    <a:pt x="1265" y="1279"/>
                  </a:lnTo>
                  <a:lnTo>
                    <a:pt x="1265" y="1286"/>
                  </a:lnTo>
                  <a:lnTo>
                    <a:pt x="1263" y="1293"/>
                  </a:lnTo>
                  <a:lnTo>
                    <a:pt x="1251" y="1300"/>
                  </a:lnTo>
                  <a:lnTo>
                    <a:pt x="1242" y="1302"/>
                  </a:lnTo>
                  <a:lnTo>
                    <a:pt x="1237" y="1309"/>
                  </a:lnTo>
                  <a:lnTo>
                    <a:pt x="1230" y="1317"/>
                  </a:lnTo>
                  <a:lnTo>
                    <a:pt x="1223" y="1324"/>
                  </a:lnTo>
                  <a:lnTo>
                    <a:pt x="1216" y="1335"/>
                  </a:lnTo>
                  <a:lnTo>
                    <a:pt x="1213" y="1338"/>
                  </a:lnTo>
                  <a:lnTo>
                    <a:pt x="1201" y="1338"/>
                  </a:lnTo>
                  <a:lnTo>
                    <a:pt x="1199" y="1345"/>
                  </a:lnTo>
                  <a:lnTo>
                    <a:pt x="1187" y="1350"/>
                  </a:lnTo>
                  <a:lnTo>
                    <a:pt x="1180" y="1345"/>
                  </a:lnTo>
                  <a:lnTo>
                    <a:pt x="1173" y="1345"/>
                  </a:lnTo>
                  <a:lnTo>
                    <a:pt x="1164" y="1345"/>
                  </a:lnTo>
                  <a:lnTo>
                    <a:pt x="1152" y="1345"/>
                  </a:lnTo>
                  <a:lnTo>
                    <a:pt x="1149" y="1345"/>
                  </a:lnTo>
                  <a:lnTo>
                    <a:pt x="1149" y="1338"/>
                  </a:lnTo>
                  <a:lnTo>
                    <a:pt x="1152" y="1331"/>
                  </a:lnTo>
                  <a:lnTo>
                    <a:pt x="1152" y="1328"/>
                  </a:lnTo>
                  <a:lnTo>
                    <a:pt x="1152" y="1321"/>
                  </a:lnTo>
                  <a:lnTo>
                    <a:pt x="1152" y="1314"/>
                  </a:lnTo>
                  <a:lnTo>
                    <a:pt x="1152" y="1307"/>
                  </a:lnTo>
                  <a:lnTo>
                    <a:pt x="1145" y="1302"/>
                  </a:lnTo>
                  <a:lnTo>
                    <a:pt x="1135" y="1307"/>
                  </a:lnTo>
                  <a:lnTo>
                    <a:pt x="1135" y="1309"/>
                  </a:lnTo>
                  <a:lnTo>
                    <a:pt x="1128" y="1317"/>
                  </a:lnTo>
                  <a:lnTo>
                    <a:pt x="1128" y="1331"/>
                  </a:lnTo>
                  <a:lnTo>
                    <a:pt x="1123" y="1345"/>
                  </a:lnTo>
                  <a:lnTo>
                    <a:pt x="1116" y="1357"/>
                  </a:lnTo>
                  <a:lnTo>
                    <a:pt x="1114" y="1359"/>
                  </a:lnTo>
                  <a:lnTo>
                    <a:pt x="1114" y="1345"/>
                  </a:lnTo>
                  <a:lnTo>
                    <a:pt x="1107" y="1335"/>
                  </a:lnTo>
                  <a:lnTo>
                    <a:pt x="1100" y="1335"/>
                  </a:lnTo>
                  <a:lnTo>
                    <a:pt x="1088" y="1343"/>
                  </a:lnTo>
                  <a:lnTo>
                    <a:pt x="1081" y="1357"/>
                  </a:lnTo>
                  <a:lnTo>
                    <a:pt x="1078" y="1359"/>
                  </a:lnTo>
                  <a:lnTo>
                    <a:pt x="1078" y="1364"/>
                  </a:lnTo>
                  <a:lnTo>
                    <a:pt x="1071" y="1366"/>
                  </a:lnTo>
                  <a:lnTo>
                    <a:pt x="1064" y="1371"/>
                  </a:lnTo>
                  <a:lnTo>
                    <a:pt x="1060" y="1373"/>
                  </a:lnTo>
                  <a:lnTo>
                    <a:pt x="1050" y="1385"/>
                  </a:lnTo>
                  <a:lnTo>
                    <a:pt x="1045" y="1392"/>
                  </a:lnTo>
                  <a:lnTo>
                    <a:pt x="1036" y="1395"/>
                  </a:lnTo>
                  <a:lnTo>
                    <a:pt x="1029" y="1402"/>
                  </a:lnTo>
                  <a:lnTo>
                    <a:pt x="1022" y="1409"/>
                  </a:lnTo>
                  <a:lnTo>
                    <a:pt x="1022" y="1421"/>
                  </a:lnTo>
                  <a:lnTo>
                    <a:pt x="1022" y="1428"/>
                  </a:lnTo>
                  <a:lnTo>
                    <a:pt x="1024" y="1435"/>
                  </a:lnTo>
                  <a:lnTo>
                    <a:pt x="1024" y="1449"/>
                  </a:lnTo>
                  <a:lnTo>
                    <a:pt x="1029" y="1463"/>
                  </a:lnTo>
                  <a:lnTo>
                    <a:pt x="1029" y="1477"/>
                  </a:lnTo>
                  <a:lnTo>
                    <a:pt x="1029" y="1487"/>
                  </a:lnTo>
                  <a:lnTo>
                    <a:pt x="1017" y="1494"/>
                  </a:lnTo>
                  <a:lnTo>
                    <a:pt x="996" y="1499"/>
                  </a:lnTo>
                  <a:lnTo>
                    <a:pt x="982" y="1506"/>
                  </a:lnTo>
                  <a:lnTo>
                    <a:pt x="965" y="1508"/>
                  </a:lnTo>
                  <a:lnTo>
                    <a:pt x="941" y="1513"/>
                  </a:lnTo>
                  <a:lnTo>
                    <a:pt x="927" y="1520"/>
                  </a:lnTo>
                  <a:lnTo>
                    <a:pt x="925" y="1508"/>
                  </a:lnTo>
                  <a:lnTo>
                    <a:pt x="925" y="1494"/>
                  </a:lnTo>
                  <a:lnTo>
                    <a:pt x="925" y="1494"/>
                  </a:lnTo>
                  <a:close/>
                </a:path>
              </a:pathLst>
            </a:custGeom>
            <a:solidFill>
              <a:schemeClr val="bg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6" name="Freeform 76"/>
            <p:cNvSpPr>
              <a:spLocks/>
            </p:cNvSpPr>
            <p:nvPr/>
          </p:nvSpPr>
          <p:spPr bwMode="auto">
            <a:xfrm>
              <a:off x="153" y="1605"/>
              <a:ext cx="2393" cy="1492"/>
            </a:xfrm>
            <a:custGeom>
              <a:avLst/>
              <a:gdLst>
                <a:gd name="T0" fmla="*/ 373 w 2393"/>
                <a:gd name="T1" fmla="*/ 362 h 1492"/>
                <a:gd name="T2" fmla="*/ 425 w 2393"/>
                <a:gd name="T3" fmla="*/ 327 h 1492"/>
                <a:gd name="T4" fmla="*/ 409 w 2393"/>
                <a:gd name="T5" fmla="*/ 279 h 1492"/>
                <a:gd name="T6" fmla="*/ 461 w 2393"/>
                <a:gd name="T7" fmla="*/ 230 h 1492"/>
                <a:gd name="T8" fmla="*/ 544 w 2393"/>
                <a:gd name="T9" fmla="*/ 223 h 1492"/>
                <a:gd name="T10" fmla="*/ 572 w 2393"/>
                <a:gd name="T11" fmla="*/ 185 h 1492"/>
                <a:gd name="T12" fmla="*/ 603 w 2393"/>
                <a:gd name="T13" fmla="*/ 137 h 1492"/>
                <a:gd name="T14" fmla="*/ 608 w 2393"/>
                <a:gd name="T15" fmla="*/ 73 h 1492"/>
                <a:gd name="T16" fmla="*/ 645 w 2393"/>
                <a:gd name="T17" fmla="*/ 43 h 1492"/>
                <a:gd name="T18" fmla="*/ 667 w 2393"/>
                <a:gd name="T19" fmla="*/ 24 h 1492"/>
                <a:gd name="T20" fmla="*/ 702 w 2393"/>
                <a:gd name="T21" fmla="*/ 78 h 1492"/>
                <a:gd name="T22" fmla="*/ 747 w 2393"/>
                <a:gd name="T23" fmla="*/ 78 h 1492"/>
                <a:gd name="T24" fmla="*/ 835 w 2393"/>
                <a:gd name="T25" fmla="*/ 123 h 1492"/>
                <a:gd name="T26" fmla="*/ 828 w 2393"/>
                <a:gd name="T27" fmla="*/ 163 h 1492"/>
                <a:gd name="T28" fmla="*/ 882 w 2393"/>
                <a:gd name="T29" fmla="*/ 206 h 1492"/>
                <a:gd name="T30" fmla="*/ 955 w 2393"/>
                <a:gd name="T31" fmla="*/ 201 h 1492"/>
                <a:gd name="T32" fmla="*/ 1270 w 2393"/>
                <a:gd name="T33" fmla="*/ 540 h 1492"/>
                <a:gd name="T34" fmla="*/ 1412 w 2393"/>
                <a:gd name="T35" fmla="*/ 713 h 1492"/>
                <a:gd name="T36" fmla="*/ 1506 w 2393"/>
                <a:gd name="T37" fmla="*/ 684 h 1492"/>
                <a:gd name="T38" fmla="*/ 1696 w 2393"/>
                <a:gd name="T39" fmla="*/ 769 h 1492"/>
                <a:gd name="T40" fmla="*/ 1831 w 2393"/>
                <a:gd name="T41" fmla="*/ 819 h 1492"/>
                <a:gd name="T42" fmla="*/ 1935 w 2393"/>
                <a:gd name="T43" fmla="*/ 862 h 1492"/>
                <a:gd name="T44" fmla="*/ 2107 w 2393"/>
                <a:gd name="T45" fmla="*/ 983 h 1492"/>
                <a:gd name="T46" fmla="*/ 2344 w 2393"/>
                <a:gd name="T47" fmla="*/ 975 h 1492"/>
                <a:gd name="T48" fmla="*/ 2337 w 2393"/>
                <a:gd name="T49" fmla="*/ 1115 h 1492"/>
                <a:gd name="T50" fmla="*/ 2261 w 2393"/>
                <a:gd name="T51" fmla="*/ 1222 h 1492"/>
                <a:gd name="T52" fmla="*/ 2105 w 2393"/>
                <a:gd name="T53" fmla="*/ 1200 h 1492"/>
                <a:gd name="T54" fmla="*/ 1928 w 2393"/>
                <a:gd name="T55" fmla="*/ 1129 h 1492"/>
                <a:gd name="T56" fmla="*/ 1835 w 2393"/>
                <a:gd name="T57" fmla="*/ 1193 h 1492"/>
                <a:gd name="T58" fmla="*/ 1800 w 2393"/>
                <a:gd name="T59" fmla="*/ 1278 h 1492"/>
                <a:gd name="T60" fmla="*/ 1849 w 2393"/>
                <a:gd name="T61" fmla="*/ 1309 h 1492"/>
                <a:gd name="T62" fmla="*/ 1928 w 2393"/>
                <a:gd name="T63" fmla="*/ 1349 h 1492"/>
                <a:gd name="T64" fmla="*/ 1871 w 2393"/>
                <a:gd name="T65" fmla="*/ 1423 h 1492"/>
                <a:gd name="T66" fmla="*/ 1802 w 2393"/>
                <a:gd name="T67" fmla="*/ 1477 h 1492"/>
                <a:gd name="T68" fmla="*/ 1696 w 2393"/>
                <a:gd name="T69" fmla="*/ 1484 h 1492"/>
                <a:gd name="T70" fmla="*/ 1627 w 2393"/>
                <a:gd name="T71" fmla="*/ 1470 h 1492"/>
                <a:gd name="T72" fmla="*/ 1582 w 2393"/>
                <a:gd name="T73" fmla="*/ 1449 h 1492"/>
                <a:gd name="T74" fmla="*/ 1540 w 2393"/>
                <a:gd name="T75" fmla="*/ 1480 h 1492"/>
                <a:gd name="T76" fmla="*/ 1457 w 2393"/>
                <a:gd name="T77" fmla="*/ 1430 h 1492"/>
                <a:gd name="T78" fmla="*/ 1407 w 2393"/>
                <a:gd name="T79" fmla="*/ 1449 h 1492"/>
                <a:gd name="T80" fmla="*/ 1341 w 2393"/>
                <a:gd name="T81" fmla="*/ 1458 h 1492"/>
                <a:gd name="T82" fmla="*/ 1298 w 2393"/>
                <a:gd name="T83" fmla="*/ 1444 h 1492"/>
                <a:gd name="T84" fmla="*/ 1208 w 2393"/>
                <a:gd name="T85" fmla="*/ 1380 h 1492"/>
                <a:gd name="T86" fmla="*/ 1010 w 2393"/>
                <a:gd name="T87" fmla="*/ 1001 h 1492"/>
                <a:gd name="T88" fmla="*/ 1012 w 2393"/>
                <a:gd name="T89" fmla="*/ 826 h 1492"/>
                <a:gd name="T90" fmla="*/ 695 w 2393"/>
                <a:gd name="T91" fmla="*/ 746 h 1492"/>
                <a:gd name="T92" fmla="*/ 291 w 2393"/>
                <a:gd name="T93" fmla="*/ 938 h 1492"/>
                <a:gd name="T94" fmla="*/ 9 w 2393"/>
                <a:gd name="T95" fmla="*/ 1082 h 1492"/>
                <a:gd name="T96" fmla="*/ 7 w 2393"/>
                <a:gd name="T97" fmla="*/ 1032 h 1492"/>
                <a:gd name="T98" fmla="*/ 2 w 2393"/>
                <a:gd name="T99" fmla="*/ 983 h 1492"/>
                <a:gd name="T100" fmla="*/ 14 w 2393"/>
                <a:gd name="T101" fmla="*/ 940 h 1492"/>
                <a:gd name="T102" fmla="*/ 23 w 2393"/>
                <a:gd name="T103" fmla="*/ 895 h 1492"/>
                <a:gd name="T104" fmla="*/ 28 w 2393"/>
                <a:gd name="T105" fmla="*/ 852 h 1492"/>
                <a:gd name="T106" fmla="*/ 28 w 2393"/>
                <a:gd name="T107" fmla="*/ 798 h 1492"/>
                <a:gd name="T108" fmla="*/ 49 w 2393"/>
                <a:gd name="T109" fmla="*/ 762 h 1492"/>
                <a:gd name="T110" fmla="*/ 106 w 2393"/>
                <a:gd name="T111" fmla="*/ 760 h 1492"/>
                <a:gd name="T112" fmla="*/ 232 w 2393"/>
                <a:gd name="T113" fmla="*/ 748 h 1492"/>
                <a:gd name="T114" fmla="*/ 262 w 2393"/>
                <a:gd name="T115" fmla="*/ 696 h 1492"/>
                <a:gd name="T116" fmla="*/ 276 w 2393"/>
                <a:gd name="T117" fmla="*/ 642 h 1492"/>
                <a:gd name="T118" fmla="*/ 295 w 2393"/>
                <a:gd name="T119" fmla="*/ 597 h 1492"/>
                <a:gd name="T120" fmla="*/ 288 w 2393"/>
                <a:gd name="T121" fmla="*/ 540 h 1492"/>
                <a:gd name="T122" fmla="*/ 295 w 2393"/>
                <a:gd name="T123" fmla="*/ 46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93" h="1492">
                  <a:moveTo>
                    <a:pt x="355" y="405"/>
                  </a:moveTo>
                  <a:lnTo>
                    <a:pt x="359" y="398"/>
                  </a:lnTo>
                  <a:lnTo>
                    <a:pt x="359" y="393"/>
                  </a:lnTo>
                  <a:lnTo>
                    <a:pt x="355" y="391"/>
                  </a:lnTo>
                  <a:lnTo>
                    <a:pt x="355" y="386"/>
                  </a:lnTo>
                  <a:lnTo>
                    <a:pt x="355" y="384"/>
                  </a:lnTo>
                  <a:lnTo>
                    <a:pt x="355" y="376"/>
                  </a:lnTo>
                  <a:lnTo>
                    <a:pt x="355" y="372"/>
                  </a:lnTo>
                  <a:lnTo>
                    <a:pt x="359" y="372"/>
                  </a:lnTo>
                  <a:lnTo>
                    <a:pt x="359" y="369"/>
                  </a:lnTo>
                  <a:lnTo>
                    <a:pt x="362" y="365"/>
                  </a:lnTo>
                  <a:lnTo>
                    <a:pt x="366" y="365"/>
                  </a:lnTo>
                  <a:lnTo>
                    <a:pt x="369" y="362"/>
                  </a:lnTo>
                  <a:lnTo>
                    <a:pt x="373" y="362"/>
                  </a:lnTo>
                  <a:lnTo>
                    <a:pt x="376" y="358"/>
                  </a:lnTo>
                  <a:lnTo>
                    <a:pt x="381" y="358"/>
                  </a:lnTo>
                  <a:lnTo>
                    <a:pt x="383" y="362"/>
                  </a:lnTo>
                  <a:lnTo>
                    <a:pt x="388" y="362"/>
                  </a:lnTo>
                  <a:lnTo>
                    <a:pt x="390" y="362"/>
                  </a:lnTo>
                  <a:lnTo>
                    <a:pt x="395" y="365"/>
                  </a:lnTo>
                  <a:lnTo>
                    <a:pt x="397" y="365"/>
                  </a:lnTo>
                  <a:lnTo>
                    <a:pt x="397" y="369"/>
                  </a:lnTo>
                  <a:lnTo>
                    <a:pt x="409" y="355"/>
                  </a:lnTo>
                  <a:lnTo>
                    <a:pt x="418" y="343"/>
                  </a:lnTo>
                  <a:lnTo>
                    <a:pt x="430" y="336"/>
                  </a:lnTo>
                  <a:lnTo>
                    <a:pt x="425" y="334"/>
                  </a:lnTo>
                  <a:lnTo>
                    <a:pt x="425" y="329"/>
                  </a:lnTo>
                  <a:lnTo>
                    <a:pt x="425" y="327"/>
                  </a:lnTo>
                  <a:lnTo>
                    <a:pt x="423" y="327"/>
                  </a:lnTo>
                  <a:lnTo>
                    <a:pt x="423" y="322"/>
                  </a:lnTo>
                  <a:lnTo>
                    <a:pt x="418" y="320"/>
                  </a:lnTo>
                  <a:lnTo>
                    <a:pt x="418" y="315"/>
                  </a:lnTo>
                  <a:lnTo>
                    <a:pt x="418" y="313"/>
                  </a:lnTo>
                  <a:lnTo>
                    <a:pt x="416" y="308"/>
                  </a:lnTo>
                  <a:lnTo>
                    <a:pt x="416" y="305"/>
                  </a:lnTo>
                  <a:lnTo>
                    <a:pt x="411" y="301"/>
                  </a:lnTo>
                  <a:lnTo>
                    <a:pt x="411" y="298"/>
                  </a:lnTo>
                  <a:lnTo>
                    <a:pt x="411" y="294"/>
                  </a:lnTo>
                  <a:lnTo>
                    <a:pt x="409" y="291"/>
                  </a:lnTo>
                  <a:lnTo>
                    <a:pt x="409" y="287"/>
                  </a:lnTo>
                  <a:lnTo>
                    <a:pt x="409" y="284"/>
                  </a:lnTo>
                  <a:lnTo>
                    <a:pt x="409" y="279"/>
                  </a:lnTo>
                  <a:lnTo>
                    <a:pt x="409" y="277"/>
                  </a:lnTo>
                  <a:lnTo>
                    <a:pt x="409" y="272"/>
                  </a:lnTo>
                  <a:lnTo>
                    <a:pt x="409" y="270"/>
                  </a:lnTo>
                  <a:lnTo>
                    <a:pt x="409" y="265"/>
                  </a:lnTo>
                  <a:lnTo>
                    <a:pt x="411" y="258"/>
                  </a:lnTo>
                  <a:lnTo>
                    <a:pt x="416" y="256"/>
                  </a:lnTo>
                  <a:lnTo>
                    <a:pt x="416" y="251"/>
                  </a:lnTo>
                  <a:lnTo>
                    <a:pt x="418" y="249"/>
                  </a:lnTo>
                  <a:lnTo>
                    <a:pt x="418" y="244"/>
                  </a:lnTo>
                  <a:lnTo>
                    <a:pt x="423" y="244"/>
                  </a:lnTo>
                  <a:lnTo>
                    <a:pt x="425" y="242"/>
                  </a:lnTo>
                  <a:lnTo>
                    <a:pt x="437" y="242"/>
                  </a:lnTo>
                  <a:lnTo>
                    <a:pt x="447" y="234"/>
                  </a:lnTo>
                  <a:lnTo>
                    <a:pt x="461" y="230"/>
                  </a:lnTo>
                  <a:lnTo>
                    <a:pt x="473" y="227"/>
                  </a:lnTo>
                  <a:lnTo>
                    <a:pt x="487" y="223"/>
                  </a:lnTo>
                  <a:lnTo>
                    <a:pt x="496" y="220"/>
                  </a:lnTo>
                  <a:lnTo>
                    <a:pt x="504" y="215"/>
                  </a:lnTo>
                  <a:lnTo>
                    <a:pt x="508" y="215"/>
                  </a:lnTo>
                  <a:lnTo>
                    <a:pt x="511" y="215"/>
                  </a:lnTo>
                  <a:lnTo>
                    <a:pt x="515" y="215"/>
                  </a:lnTo>
                  <a:lnTo>
                    <a:pt x="522" y="215"/>
                  </a:lnTo>
                  <a:lnTo>
                    <a:pt x="525" y="215"/>
                  </a:lnTo>
                  <a:lnTo>
                    <a:pt x="530" y="220"/>
                  </a:lnTo>
                  <a:lnTo>
                    <a:pt x="532" y="220"/>
                  </a:lnTo>
                  <a:lnTo>
                    <a:pt x="537" y="223"/>
                  </a:lnTo>
                  <a:lnTo>
                    <a:pt x="539" y="223"/>
                  </a:lnTo>
                  <a:lnTo>
                    <a:pt x="544" y="223"/>
                  </a:lnTo>
                  <a:lnTo>
                    <a:pt x="546" y="220"/>
                  </a:lnTo>
                  <a:lnTo>
                    <a:pt x="546" y="215"/>
                  </a:lnTo>
                  <a:lnTo>
                    <a:pt x="551" y="213"/>
                  </a:lnTo>
                  <a:lnTo>
                    <a:pt x="553" y="213"/>
                  </a:lnTo>
                  <a:lnTo>
                    <a:pt x="553" y="208"/>
                  </a:lnTo>
                  <a:lnTo>
                    <a:pt x="558" y="206"/>
                  </a:lnTo>
                  <a:lnTo>
                    <a:pt x="560" y="206"/>
                  </a:lnTo>
                  <a:lnTo>
                    <a:pt x="560" y="201"/>
                  </a:lnTo>
                  <a:lnTo>
                    <a:pt x="565" y="199"/>
                  </a:lnTo>
                  <a:lnTo>
                    <a:pt x="565" y="194"/>
                  </a:lnTo>
                  <a:lnTo>
                    <a:pt x="567" y="194"/>
                  </a:lnTo>
                  <a:lnTo>
                    <a:pt x="567" y="192"/>
                  </a:lnTo>
                  <a:lnTo>
                    <a:pt x="572" y="187"/>
                  </a:lnTo>
                  <a:lnTo>
                    <a:pt x="572" y="185"/>
                  </a:lnTo>
                  <a:lnTo>
                    <a:pt x="572" y="180"/>
                  </a:lnTo>
                  <a:lnTo>
                    <a:pt x="574" y="178"/>
                  </a:lnTo>
                  <a:lnTo>
                    <a:pt x="574" y="173"/>
                  </a:lnTo>
                  <a:lnTo>
                    <a:pt x="579" y="171"/>
                  </a:lnTo>
                  <a:lnTo>
                    <a:pt x="582" y="171"/>
                  </a:lnTo>
                  <a:lnTo>
                    <a:pt x="586" y="166"/>
                  </a:lnTo>
                  <a:lnTo>
                    <a:pt x="589" y="163"/>
                  </a:lnTo>
                  <a:lnTo>
                    <a:pt x="593" y="159"/>
                  </a:lnTo>
                  <a:lnTo>
                    <a:pt x="596" y="156"/>
                  </a:lnTo>
                  <a:lnTo>
                    <a:pt x="601" y="152"/>
                  </a:lnTo>
                  <a:lnTo>
                    <a:pt x="601" y="149"/>
                  </a:lnTo>
                  <a:lnTo>
                    <a:pt x="603" y="144"/>
                  </a:lnTo>
                  <a:lnTo>
                    <a:pt x="603" y="142"/>
                  </a:lnTo>
                  <a:lnTo>
                    <a:pt x="603" y="137"/>
                  </a:lnTo>
                  <a:lnTo>
                    <a:pt x="603" y="135"/>
                  </a:lnTo>
                  <a:lnTo>
                    <a:pt x="603" y="130"/>
                  </a:lnTo>
                  <a:lnTo>
                    <a:pt x="608" y="128"/>
                  </a:lnTo>
                  <a:lnTo>
                    <a:pt x="608" y="121"/>
                  </a:lnTo>
                  <a:lnTo>
                    <a:pt x="608" y="116"/>
                  </a:lnTo>
                  <a:lnTo>
                    <a:pt x="608" y="114"/>
                  </a:lnTo>
                  <a:lnTo>
                    <a:pt x="608" y="107"/>
                  </a:lnTo>
                  <a:lnTo>
                    <a:pt x="608" y="102"/>
                  </a:lnTo>
                  <a:lnTo>
                    <a:pt x="608" y="99"/>
                  </a:lnTo>
                  <a:lnTo>
                    <a:pt x="608" y="92"/>
                  </a:lnTo>
                  <a:lnTo>
                    <a:pt x="608" y="88"/>
                  </a:lnTo>
                  <a:lnTo>
                    <a:pt x="608" y="85"/>
                  </a:lnTo>
                  <a:lnTo>
                    <a:pt x="608" y="81"/>
                  </a:lnTo>
                  <a:lnTo>
                    <a:pt x="608" y="73"/>
                  </a:lnTo>
                  <a:lnTo>
                    <a:pt x="608" y="71"/>
                  </a:lnTo>
                  <a:lnTo>
                    <a:pt x="610" y="66"/>
                  </a:lnTo>
                  <a:lnTo>
                    <a:pt x="615" y="64"/>
                  </a:lnTo>
                  <a:lnTo>
                    <a:pt x="617" y="59"/>
                  </a:lnTo>
                  <a:lnTo>
                    <a:pt x="617" y="57"/>
                  </a:lnTo>
                  <a:lnTo>
                    <a:pt x="622" y="57"/>
                  </a:lnTo>
                  <a:lnTo>
                    <a:pt x="624" y="52"/>
                  </a:lnTo>
                  <a:lnTo>
                    <a:pt x="629" y="52"/>
                  </a:lnTo>
                  <a:lnTo>
                    <a:pt x="636" y="52"/>
                  </a:lnTo>
                  <a:lnTo>
                    <a:pt x="638" y="52"/>
                  </a:lnTo>
                  <a:lnTo>
                    <a:pt x="643" y="52"/>
                  </a:lnTo>
                  <a:lnTo>
                    <a:pt x="643" y="50"/>
                  </a:lnTo>
                  <a:lnTo>
                    <a:pt x="645" y="45"/>
                  </a:lnTo>
                  <a:lnTo>
                    <a:pt x="645" y="43"/>
                  </a:lnTo>
                  <a:lnTo>
                    <a:pt x="645" y="38"/>
                  </a:lnTo>
                  <a:lnTo>
                    <a:pt x="645" y="36"/>
                  </a:lnTo>
                  <a:lnTo>
                    <a:pt x="650" y="28"/>
                  </a:lnTo>
                  <a:lnTo>
                    <a:pt x="650" y="24"/>
                  </a:lnTo>
                  <a:lnTo>
                    <a:pt x="650" y="21"/>
                  </a:lnTo>
                  <a:lnTo>
                    <a:pt x="650" y="17"/>
                  </a:lnTo>
                  <a:lnTo>
                    <a:pt x="650" y="14"/>
                  </a:lnTo>
                  <a:lnTo>
                    <a:pt x="650" y="7"/>
                  </a:lnTo>
                  <a:lnTo>
                    <a:pt x="650" y="2"/>
                  </a:lnTo>
                  <a:lnTo>
                    <a:pt x="650" y="0"/>
                  </a:lnTo>
                  <a:lnTo>
                    <a:pt x="653" y="7"/>
                  </a:lnTo>
                  <a:lnTo>
                    <a:pt x="664" y="10"/>
                  </a:lnTo>
                  <a:lnTo>
                    <a:pt x="667" y="17"/>
                  </a:lnTo>
                  <a:lnTo>
                    <a:pt x="667" y="24"/>
                  </a:lnTo>
                  <a:lnTo>
                    <a:pt x="667" y="36"/>
                  </a:lnTo>
                  <a:lnTo>
                    <a:pt x="671" y="43"/>
                  </a:lnTo>
                  <a:lnTo>
                    <a:pt x="671" y="45"/>
                  </a:lnTo>
                  <a:lnTo>
                    <a:pt x="671" y="57"/>
                  </a:lnTo>
                  <a:lnTo>
                    <a:pt x="681" y="71"/>
                  </a:lnTo>
                  <a:lnTo>
                    <a:pt x="686" y="71"/>
                  </a:lnTo>
                  <a:lnTo>
                    <a:pt x="686" y="64"/>
                  </a:lnTo>
                  <a:lnTo>
                    <a:pt x="686" y="59"/>
                  </a:lnTo>
                  <a:lnTo>
                    <a:pt x="686" y="57"/>
                  </a:lnTo>
                  <a:lnTo>
                    <a:pt x="693" y="59"/>
                  </a:lnTo>
                  <a:lnTo>
                    <a:pt x="693" y="64"/>
                  </a:lnTo>
                  <a:lnTo>
                    <a:pt x="695" y="71"/>
                  </a:lnTo>
                  <a:lnTo>
                    <a:pt x="700" y="73"/>
                  </a:lnTo>
                  <a:lnTo>
                    <a:pt x="702" y="78"/>
                  </a:lnTo>
                  <a:lnTo>
                    <a:pt x="707" y="81"/>
                  </a:lnTo>
                  <a:lnTo>
                    <a:pt x="712" y="85"/>
                  </a:lnTo>
                  <a:lnTo>
                    <a:pt x="712" y="88"/>
                  </a:lnTo>
                  <a:lnTo>
                    <a:pt x="714" y="92"/>
                  </a:lnTo>
                  <a:lnTo>
                    <a:pt x="721" y="95"/>
                  </a:lnTo>
                  <a:lnTo>
                    <a:pt x="721" y="92"/>
                  </a:lnTo>
                  <a:lnTo>
                    <a:pt x="721" y="85"/>
                  </a:lnTo>
                  <a:lnTo>
                    <a:pt x="719" y="81"/>
                  </a:lnTo>
                  <a:lnTo>
                    <a:pt x="721" y="73"/>
                  </a:lnTo>
                  <a:lnTo>
                    <a:pt x="726" y="73"/>
                  </a:lnTo>
                  <a:lnTo>
                    <a:pt x="728" y="71"/>
                  </a:lnTo>
                  <a:lnTo>
                    <a:pt x="728" y="66"/>
                  </a:lnTo>
                  <a:lnTo>
                    <a:pt x="742" y="71"/>
                  </a:lnTo>
                  <a:lnTo>
                    <a:pt x="747" y="78"/>
                  </a:lnTo>
                  <a:lnTo>
                    <a:pt x="754" y="85"/>
                  </a:lnTo>
                  <a:lnTo>
                    <a:pt x="768" y="78"/>
                  </a:lnTo>
                  <a:lnTo>
                    <a:pt x="776" y="81"/>
                  </a:lnTo>
                  <a:lnTo>
                    <a:pt x="783" y="88"/>
                  </a:lnTo>
                  <a:lnTo>
                    <a:pt x="790" y="92"/>
                  </a:lnTo>
                  <a:lnTo>
                    <a:pt x="792" y="95"/>
                  </a:lnTo>
                  <a:lnTo>
                    <a:pt x="804" y="102"/>
                  </a:lnTo>
                  <a:lnTo>
                    <a:pt x="792" y="107"/>
                  </a:lnTo>
                  <a:lnTo>
                    <a:pt x="792" y="114"/>
                  </a:lnTo>
                  <a:lnTo>
                    <a:pt x="792" y="123"/>
                  </a:lnTo>
                  <a:lnTo>
                    <a:pt x="806" y="123"/>
                  </a:lnTo>
                  <a:lnTo>
                    <a:pt x="813" y="116"/>
                  </a:lnTo>
                  <a:lnTo>
                    <a:pt x="825" y="116"/>
                  </a:lnTo>
                  <a:lnTo>
                    <a:pt x="835" y="123"/>
                  </a:lnTo>
                  <a:lnTo>
                    <a:pt x="839" y="128"/>
                  </a:lnTo>
                  <a:lnTo>
                    <a:pt x="835" y="130"/>
                  </a:lnTo>
                  <a:lnTo>
                    <a:pt x="828" y="135"/>
                  </a:lnTo>
                  <a:lnTo>
                    <a:pt x="825" y="135"/>
                  </a:lnTo>
                  <a:lnTo>
                    <a:pt x="825" y="137"/>
                  </a:lnTo>
                  <a:lnTo>
                    <a:pt x="828" y="142"/>
                  </a:lnTo>
                  <a:lnTo>
                    <a:pt x="835" y="142"/>
                  </a:lnTo>
                  <a:lnTo>
                    <a:pt x="842" y="144"/>
                  </a:lnTo>
                  <a:lnTo>
                    <a:pt x="847" y="144"/>
                  </a:lnTo>
                  <a:lnTo>
                    <a:pt x="849" y="152"/>
                  </a:lnTo>
                  <a:lnTo>
                    <a:pt x="847" y="156"/>
                  </a:lnTo>
                  <a:lnTo>
                    <a:pt x="842" y="159"/>
                  </a:lnTo>
                  <a:lnTo>
                    <a:pt x="842" y="163"/>
                  </a:lnTo>
                  <a:lnTo>
                    <a:pt x="828" y="163"/>
                  </a:lnTo>
                  <a:lnTo>
                    <a:pt x="825" y="166"/>
                  </a:lnTo>
                  <a:lnTo>
                    <a:pt x="825" y="173"/>
                  </a:lnTo>
                  <a:lnTo>
                    <a:pt x="832" y="180"/>
                  </a:lnTo>
                  <a:lnTo>
                    <a:pt x="839" y="180"/>
                  </a:lnTo>
                  <a:lnTo>
                    <a:pt x="842" y="180"/>
                  </a:lnTo>
                  <a:lnTo>
                    <a:pt x="847" y="185"/>
                  </a:lnTo>
                  <a:lnTo>
                    <a:pt x="856" y="180"/>
                  </a:lnTo>
                  <a:lnTo>
                    <a:pt x="856" y="187"/>
                  </a:lnTo>
                  <a:lnTo>
                    <a:pt x="861" y="192"/>
                  </a:lnTo>
                  <a:lnTo>
                    <a:pt x="863" y="185"/>
                  </a:lnTo>
                  <a:lnTo>
                    <a:pt x="870" y="180"/>
                  </a:lnTo>
                  <a:lnTo>
                    <a:pt x="877" y="187"/>
                  </a:lnTo>
                  <a:lnTo>
                    <a:pt x="877" y="194"/>
                  </a:lnTo>
                  <a:lnTo>
                    <a:pt x="882" y="206"/>
                  </a:lnTo>
                  <a:lnTo>
                    <a:pt x="882" y="213"/>
                  </a:lnTo>
                  <a:lnTo>
                    <a:pt x="884" y="215"/>
                  </a:lnTo>
                  <a:lnTo>
                    <a:pt x="889" y="215"/>
                  </a:lnTo>
                  <a:lnTo>
                    <a:pt x="896" y="208"/>
                  </a:lnTo>
                  <a:lnTo>
                    <a:pt x="906" y="213"/>
                  </a:lnTo>
                  <a:lnTo>
                    <a:pt x="910" y="215"/>
                  </a:lnTo>
                  <a:lnTo>
                    <a:pt x="917" y="215"/>
                  </a:lnTo>
                  <a:lnTo>
                    <a:pt x="925" y="215"/>
                  </a:lnTo>
                  <a:lnTo>
                    <a:pt x="925" y="220"/>
                  </a:lnTo>
                  <a:lnTo>
                    <a:pt x="927" y="220"/>
                  </a:lnTo>
                  <a:lnTo>
                    <a:pt x="934" y="208"/>
                  </a:lnTo>
                  <a:lnTo>
                    <a:pt x="934" y="201"/>
                  </a:lnTo>
                  <a:lnTo>
                    <a:pt x="948" y="199"/>
                  </a:lnTo>
                  <a:lnTo>
                    <a:pt x="955" y="201"/>
                  </a:lnTo>
                  <a:lnTo>
                    <a:pt x="953" y="213"/>
                  </a:lnTo>
                  <a:lnTo>
                    <a:pt x="953" y="215"/>
                  </a:lnTo>
                  <a:lnTo>
                    <a:pt x="955" y="220"/>
                  </a:lnTo>
                  <a:lnTo>
                    <a:pt x="967" y="213"/>
                  </a:lnTo>
                  <a:lnTo>
                    <a:pt x="974" y="213"/>
                  </a:lnTo>
                  <a:lnTo>
                    <a:pt x="988" y="242"/>
                  </a:lnTo>
                  <a:lnTo>
                    <a:pt x="1012" y="265"/>
                  </a:lnTo>
                  <a:lnTo>
                    <a:pt x="1012" y="270"/>
                  </a:lnTo>
                  <a:lnTo>
                    <a:pt x="1062" y="327"/>
                  </a:lnTo>
                  <a:lnTo>
                    <a:pt x="1111" y="400"/>
                  </a:lnTo>
                  <a:lnTo>
                    <a:pt x="1137" y="419"/>
                  </a:lnTo>
                  <a:lnTo>
                    <a:pt x="1175" y="455"/>
                  </a:lnTo>
                  <a:lnTo>
                    <a:pt x="1216" y="504"/>
                  </a:lnTo>
                  <a:lnTo>
                    <a:pt x="1270" y="540"/>
                  </a:lnTo>
                  <a:lnTo>
                    <a:pt x="1291" y="556"/>
                  </a:lnTo>
                  <a:lnTo>
                    <a:pt x="1294" y="578"/>
                  </a:lnTo>
                  <a:lnTo>
                    <a:pt x="1313" y="592"/>
                  </a:lnTo>
                  <a:lnTo>
                    <a:pt x="1343" y="604"/>
                  </a:lnTo>
                  <a:lnTo>
                    <a:pt x="1362" y="613"/>
                  </a:lnTo>
                  <a:lnTo>
                    <a:pt x="1379" y="620"/>
                  </a:lnTo>
                  <a:lnTo>
                    <a:pt x="1391" y="635"/>
                  </a:lnTo>
                  <a:lnTo>
                    <a:pt x="1393" y="653"/>
                  </a:lnTo>
                  <a:lnTo>
                    <a:pt x="1391" y="668"/>
                  </a:lnTo>
                  <a:lnTo>
                    <a:pt x="1391" y="682"/>
                  </a:lnTo>
                  <a:lnTo>
                    <a:pt x="1398" y="703"/>
                  </a:lnTo>
                  <a:lnTo>
                    <a:pt x="1400" y="698"/>
                  </a:lnTo>
                  <a:lnTo>
                    <a:pt x="1405" y="706"/>
                  </a:lnTo>
                  <a:lnTo>
                    <a:pt x="1412" y="713"/>
                  </a:lnTo>
                  <a:lnTo>
                    <a:pt x="1421" y="713"/>
                  </a:lnTo>
                  <a:lnTo>
                    <a:pt x="1428" y="713"/>
                  </a:lnTo>
                  <a:lnTo>
                    <a:pt x="1433" y="713"/>
                  </a:lnTo>
                  <a:lnTo>
                    <a:pt x="1440" y="713"/>
                  </a:lnTo>
                  <a:lnTo>
                    <a:pt x="1454" y="710"/>
                  </a:lnTo>
                  <a:lnTo>
                    <a:pt x="1462" y="703"/>
                  </a:lnTo>
                  <a:lnTo>
                    <a:pt x="1469" y="703"/>
                  </a:lnTo>
                  <a:lnTo>
                    <a:pt x="1471" y="698"/>
                  </a:lnTo>
                  <a:lnTo>
                    <a:pt x="1476" y="698"/>
                  </a:lnTo>
                  <a:lnTo>
                    <a:pt x="1476" y="696"/>
                  </a:lnTo>
                  <a:lnTo>
                    <a:pt x="1483" y="691"/>
                  </a:lnTo>
                  <a:lnTo>
                    <a:pt x="1490" y="689"/>
                  </a:lnTo>
                  <a:lnTo>
                    <a:pt x="1497" y="689"/>
                  </a:lnTo>
                  <a:lnTo>
                    <a:pt x="1506" y="684"/>
                  </a:lnTo>
                  <a:lnTo>
                    <a:pt x="1518" y="677"/>
                  </a:lnTo>
                  <a:lnTo>
                    <a:pt x="1532" y="675"/>
                  </a:lnTo>
                  <a:lnTo>
                    <a:pt x="1540" y="668"/>
                  </a:lnTo>
                  <a:lnTo>
                    <a:pt x="1556" y="663"/>
                  </a:lnTo>
                  <a:lnTo>
                    <a:pt x="1570" y="663"/>
                  </a:lnTo>
                  <a:lnTo>
                    <a:pt x="1582" y="670"/>
                  </a:lnTo>
                  <a:lnTo>
                    <a:pt x="1592" y="677"/>
                  </a:lnTo>
                  <a:lnTo>
                    <a:pt x="1603" y="696"/>
                  </a:lnTo>
                  <a:lnTo>
                    <a:pt x="1618" y="703"/>
                  </a:lnTo>
                  <a:lnTo>
                    <a:pt x="1634" y="713"/>
                  </a:lnTo>
                  <a:lnTo>
                    <a:pt x="1648" y="720"/>
                  </a:lnTo>
                  <a:lnTo>
                    <a:pt x="1670" y="732"/>
                  </a:lnTo>
                  <a:lnTo>
                    <a:pt x="1677" y="746"/>
                  </a:lnTo>
                  <a:lnTo>
                    <a:pt x="1696" y="769"/>
                  </a:lnTo>
                  <a:lnTo>
                    <a:pt x="1703" y="781"/>
                  </a:lnTo>
                  <a:lnTo>
                    <a:pt x="1717" y="788"/>
                  </a:lnTo>
                  <a:lnTo>
                    <a:pt x="1724" y="796"/>
                  </a:lnTo>
                  <a:lnTo>
                    <a:pt x="1736" y="796"/>
                  </a:lnTo>
                  <a:lnTo>
                    <a:pt x="1750" y="796"/>
                  </a:lnTo>
                  <a:lnTo>
                    <a:pt x="1757" y="798"/>
                  </a:lnTo>
                  <a:lnTo>
                    <a:pt x="1764" y="805"/>
                  </a:lnTo>
                  <a:lnTo>
                    <a:pt x="1771" y="805"/>
                  </a:lnTo>
                  <a:lnTo>
                    <a:pt x="1786" y="812"/>
                  </a:lnTo>
                  <a:lnTo>
                    <a:pt x="1788" y="810"/>
                  </a:lnTo>
                  <a:lnTo>
                    <a:pt x="1800" y="805"/>
                  </a:lnTo>
                  <a:lnTo>
                    <a:pt x="1816" y="810"/>
                  </a:lnTo>
                  <a:lnTo>
                    <a:pt x="1821" y="812"/>
                  </a:lnTo>
                  <a:lnTo>
                    <a:pt x="1831" y="819"/>
                  </a:lnTo>
                  <a:lnTo>
                    <a:pt x="1842" y="819"/>
                  </a:lnTo>
                  <a:lnTo>
                    <a:pt x="1852" y="819"/>
                  </a:lnTo>
                  <a:lnTo>
                    <a:pt x="1864" y="824"/>
                  </a:lnTo>
                  <a:lnTo>
                    <a:pt x="1866" y="826"/>
                  </a:lnTo>
                  <a:lnTo>
                    <a:pt x="1878" y="826"/>
                  </a:lnTo>
                  <a:lnTo>
                    <a:pt x="1878" y="831"/>
                  </a:lnTo>
                  <a:lnTo>
                    <a:pt x="1880" y="838"/>
                  </a:lnTo>
                  <a:lnTo>
                    <a:pt x="1887" y="840"/>
                  </a:lnTo>
                  <a:lnTo>
                    <a:pt x="1894" y="845"/>
                  </a:lnTo>
                  <a:lnTo>
                    <a:pt x="1901" y="845"/>
                  </a:lnTo>
                  <a:lnTo>
                    <a:pt x="1913" y="845"/>
                  </a:lnTo>
                  <a:lnTo>
                    <a:pt x="1923" y="848"/>
                  </a:lnTo>
                  <a:lnTo>
                    <a:pt x="1935" y="855"/>
                  </a:lnTo>
                  <a:lnTo>
                    <a:pt x="1935" y="862"/>
                  </a:lnTo>
                  <a:lnTo>
                    <a:pt x="1949" y="876"/>
                  </a:lnTo>
                  <a:lnTo>
                    <a:pt x="1956" y="881"/>
                  </a:lnTo>
                  <a:lnTo>
                    <a:pt x="1977" y="890"/>
                  </a:lnTo>
                  <a:lnTo>
                    <a:pt x="1977" y="897"/>
                  </a:lnTo>
                  <a:lnTo>
                    <a:pt x="1987" y="909"/>
                  </a:lnTo>
                  <a:lnTo>
                    <a:pt x="2001" y="919"/>
                  </a:lnTo>
                  <a:lnTo>
                    <a:pt x="2020" y="923"/>
                  </a:lnTo>
                  <a:lnTo>
                    <a:pt x="2036" y="926"/>
                  </a:lnTo>
                  <a:lnTo>
                    <a:pt x="2051" y="923"/>
                  </a:lnTo>
                  <a:lnTo>
                    <a:pt x="2062" y="930"/>
                  </a:lnTo>
                  <a:lnTo>
                    <a:pt x="2072" y="945"/>
                  </a:lnTo>
                  <a:lnTo>
                    <a:pt x="2084" y="961"/>
                  </a:lnTo>
                  <a:lnTo>
                    <a:pt x="2093" y="975"/>
                  </a:lnTo>
                  <a:lnTo>
                    <a:pt x="2107" y="983"/>
                  </a:lnTo>
                  <a:lnTo>
                    <a:pt x="2129" y="983"/>
                  </a:lnTo>
                  <a:lnTo>
                    <a:pt x="2157" y="983"/>
                  </a:lnTo>
                  <a:lnTo>
                    <a:pt x="2171" y="980"/>
                  </a:lnTo>
                  <a:lnTo>
                    <a:pt x="2183" y="980"/>
                  </a:lnTo>
                  <a:lnTo>
                    <a:pt x="2200" y="983"/>
                  </a:lnTo>
                  <a:lnTo>
                    <a:pt x="2211" y="980"/>
                  </a:lnTo>
                  <a:lnTo>
                    <a:pt x="2233" y="973"/>
                  </a:lnTo>
                  <a:lnTo>
                    <a:pt x="2237" y="980"/>
                  </a:lnTo>
                  <a:lnTo>
                    <a:pt x="2252" y="975"/>
                  </a:lnTo>
                  <a:lnTo>
                    <a:pt x="2273" y="973"/>
                  </a:lnTo>
                  <a:lnTo>
                    <a:pt x="2289" y="973"/>
                  </a:lnTo>
                  <a:lnTo>
                    <a:pt x="2308" y="973"/>
                  </a:lnTo>
                  <a:lnTo>
                    <a:pt x="2330" y="973"/>
                  </a:lnTo>
                  <a:lnTo>
                    <a:pt x="2344" y="975"/>
                  </a:lnTo>
                  <a:lnTo>
                    <a:pt x="2351" y="994"/>
                  </a:lnTo>
                  <a:lnTo>
                    <a:pt x="2353" y="997"/>
                  </a:lnTo>
                  <a:lnTo>
                    <a:pt x="2367" y="997"/>
                  </a:lnTo>
                  <a:lnTo>
                    <a:pt x="2379" y="994"/>
                  </a:lnTo>
                  <a:lnTo>
                    <a:pt x="2389" y="990"/>
                  </a:lnTo>
                  <a:lnTo>
                    <a:pt x="2393" y="990"/>
                  </a:lnTo>
                  <a:lnTo>
                    <a:pt x="2379" y="1023"/>
                  </a:lnTo>
                  <a:lnTo>
                    <a:pt x="2367" y="1039"/>
                  </a:lnTo>
                  <a:lnTo>
                    <a:pt x="2365" y="1058"/>
                  </a:lnTo>
                  <a:lnTo>
                    <a:pt x="2358" y="1068"/>
                  </a:lnTo>
                  <a:lnTo>
                    <a:pt x="2353" y="1087"/>
                  </a:lnTo>
                  <a:lnTo>
                    <a:pt x="2346" y="1096"/>
                  </a:lnTo>
                  <a:lnTo>
                    <a:pt x="2344" y="1103"/>
                  </a:lnTo>
                  <a:lnTo>
                    <a:pt x="2337" y="1115"/>
                  </a:lnTo>
                  <a:lnTo>
                    <a:pt x="2337" y="1125"/>
                  </a:lnTo>
                  <a:lnTo>
                    <a:pt x="2332" y="1144"/>
                  </a:lnTo>
                  <a:lnTo>
                    <a:pt x="2332" y="1165"/>
                  </a:lnTo>
                  <a:lnTo>
                    <a:pt x="2330" y="1179"/>
                  </a:lnTo>
                  <a:lnTo>
                    <a:pt x="2330" y="1188"/>
                  </a:lnTo>
                  <a:lnTo>
                    <a:pt x="2330" y="1193"/>
                  </a:lnTo>
                  <a:lnTo>
                    <a:pt x="2330" y="1200"/>
                  </a:lnTo>
                  <a:lnTo>
                    <a:pt x="2318" y="1210"/>
                  </a:lnTo>
                  <a:lnTo>
                    <a:pt x="2308" y="1217"/>
                  </a:lnTo>
                  <a:lnTo>
                    <a:pt x="2304" y="1222"/>
                  </a:lnTo>
                  <a:lnTo>
                    <a:pt x="2294" y="1224"/>
                  </a:lnTo>
                  <a:lnTo>
                    <a:pt x="2280" y="1224"/>
                  </a:lnTo>
                  <a:lnTo>
                    <a:pt x="2266" y="1222"/>
                  </a:lnTo>
                  <a:lnTo>
                    <a:pt x="2261" y="1222"/>
                  </a:lnTo>
                  <a:lnTo>
                    <a:pt x="2244" y="1217"/>
                  </a:lnTo>
                  <a:lnTo>
                    <a:pt x="2237" y="1217"/>
                  </a:lnTo>
                  <a:lnTo>
                    <a:pt x="2221" y="1215"/>
                  </a:lnTo>
                  <a:lnTo>
                    <a:pt x="2211" y="1210"/>
                  </a:lnTo>
                  <a:lnTo>
                    <a:pt x="2197" y="1207"/>
                  </a:lnTo>
                  <a:lnTo>
                    <a:pt x="2190" y="1203"/>
                  </a:lnTo>
                  <a:lnTo>
                    <a:pt x="2178" y="1203"/>
                  </a:lnTo>
                  <a:lnTo>
                    <a:pt x="2169" y="1203"/>
                  </a:lnTo>
                  <a:lnTo>
                    <a:pt x="2157" y="1203"/>
                  </a:lnTo>
                  <a:lnTo>
                    <a:pt x="2147" y="1203"/>
                  </a:lnTo>
                  <a:lnTo>
                    <a:pt x="2133" y="1203"/>
                  </a:lnTo>
                  <a:lnTo>
                    <a:pt x="2126" y="1200"/>
                  </a:lnTo>
                  <a:lnTo>
                    <a:pt x="2114" y="1203"/>
                  </a:lnTo>
                  <a:lnTo>
                    <a:pt x="2105" y="1200"/>
                  </a:lnTo>
                  <a:lnTo>
                    <a:pt x="2100" y="1200"/>
                  </a:lnTo>
                  <a:lnTo>
                    <a:pt x="2091" y="1196"/>
                  </a:lnTo>
                  <a:lnTo>
                    <a:pt x="2077" y="1193"/>
                  </a:lnTo>
                  <a:lnTo>
                    <a:pt x="2055" y="1188"/>
                  </a:lnTo>
                  <a:lnTo>
                    <a:pt x="2048" y="1188"/>
                  </a:lnTo>
                  <a:lnTo>
                    <a:pt x="2034" y="1181"/>
                  </a:lnTo>
                  <a:lnTo>
                    <a:pt x="2015" y="1179"/>
                  </a:lnTo>
                  <a:lnTo>
                    <a:pt x="2006" y="1179"/>
                  </a:lnTo>
                  <a:lnTo>
                    <a:pt x="1972" y="1158"/>
                  </a:lnTo>
                  <a:lnTo>
                    <a:pt x="1965" y="1153"/>
                  </a:lnTo>
                  <a:lnTo>
                    <a:pt x="1956" y="1146"/>
                  </a:lnTo>
                  <a:lnTo>
                    <a:pt x="1942" y="1144"/>
                  </a:lnTo>
                  <a:lnTo>
                    <a:pt x="1935" y="1136"/>
                  </a:lnTo>
                  <a:lnTo>
                    <a:pt x="1928" y="1129"/>
                  </a:lnTo>
                  <a:lnTo>
                    <a:pt x="1923" y="1125"/>
                  </a:lnTo>
                  <a:lnTo>
                    <a:pt x="1913" y="1125"/>
                  </a:lnTo>
                  <a:lnTo>
                    <a:pt x="1916" y="1125"/>
                  </a:lnTo>
                  <a:lnTo>
                    <a:pt x="1913" y="1125"/>
                  </a:lnTo>
                  <a:lnTo>
                    <a:pt x="1906" y="1129"/>
                  </a:lnTo>
                  <a:lnTo>
                    <a:pt x="1901" y="1132"/>
                  </a:lnTo>
                  <a:lnTo>
                    <a:pt x="1899" y="1139"/>
                  </a:lnTo>
                  <a:lnTo>
                    <a:pt x="1887" y="1151"/>
                  </a:lnTo>
                  <a:lnTo>
                    <a:pt x="1880" y="1158"/>
                  </a:lnTo>
                  <a:lnTo>
                    <a:pt x="1873" y="1160"/>
                  </a:lnTo>
                  <a:lnTo>
                    <a:pt x="1866" y="1165"/>
                  </a:lnTo>
                  <a:lnTo>
                    <a:pt x="1859" y="1174"/>
                  </a:lnTo>
                  <a:lnTo>
                    <a:pt x="1845" y="1186"/>
                  </a:lnTo>
                  <a:lnTo>
                    <a:pt x="1835" y="1193"/>
                  </a:lnTo>
                  <a:lnTo>
                    <a:pt x="1823" y="1207"/>
                  </a:lnTo>
                  <a:lnTo>
                    <a:pt x="1816" y="1215"/>
                  </a:lnTo>
                  <a:lnTo>
                    <a:pt x="1809" y="1224"/>
                  </a:lnTo>
                  <a:lnTo>
                    <a:pt x="1800" y="1231"/>
                  </a:lnTo>
                  <a:lnTo>
                    <a:pt x="1795" y="1238"/>
                  </a:lnTo>
                  <a:lnTo>
                    <a:pt x="1788" y="1250"/>
                  </a:lnTo>
                  <a:lnTo>
                    <a:pt x="1786" y="1257"/>
                  </a:lnTo>
                  <a:lnTo>
                    <a:pt x="1781" y="1260"/>
                  </a:lnTo>
                  <a:lnTo>
                    <a:pt x="1786" y="1264"/>
                  </a:lnTo>
                  <a:lnTo>
                    <a:pt x="1786" y="1267"/>
                  </a:lnTo>
                  <a:lnTo>
                    <a:pt x="1788" y="1267"/>
                  </a:lnTo>
                  <a:lnTo>
                    <a:pt x="1793" y="1271"/>
                  </a:lnTo>
                  <a:lnTo>
                    <a:pt x="1795" y="1274"/>
                  </a:lnTo>
                  <a:lnTo>
                    <a:pt x="1800" y="1278"/>
                  </a:lnTo>
                  <a:lnTo>
                    <a:pt x="1802" y="1281"/>
                  </a:lnTo>
                  <a:lnTo>
                    <a:pt x="1802" y="1286"/>
                  </a:lnTo>
                  <a:lnTo>
                    <a:pt x="1802" y="1293"/>
                  </a:lnTo>
                  <a:lnTo>
                    <a:pt x="1802" y="1300"/>
                  </a:lnTo>
                  <a:lnTo>
                    <a:pt x="1807" y="1307"/>
                  </a:lnTo>
                  <a:lnTo>
                    <a:pt x="1809" y="1307"/>
                  </a:lnTo>
                  <a:lnTo>
                    <a:pt x="1816" y="1307"/>
                  </a:lnTo>
                  <a:lnTo>
                    <a:pt x="1823" y="1302"/>
                  </a:lnTo>
                  <a:lnTo>
                    <a:pt x="1828" y="1300"/>
                  </a:lnTo>
                  <a:lnTo>
                    <a:pt x="1835" y="1295"/>
                  </a:lnTo>
                  <a:lnTo>
                    <a:pt x="1838" y="1295"/>
                  </a:lnTo>
                  <a:lnTo>
                    <a:pt x="1849" y="1300"/>
                  </a:lnTo>
                  <a:lnTo>
                    <a:pt x="1852" y="1307"/>
                  </a:lnTo>
                  <a:lnTo>
                    <a:pt x="1849" y="1309"/>
                  </a:lnTo>
                  <a:lnTo>
                    <a:pt x="1852" y="1316"/>
                  </a:lnTo>
                  <a:lnTo>
                    <a:pt x="1852" y="1323"/>
                  </a:lnTo>
                  <a:lnTo>
                    <a:pt x="1849" y="1335"/>
                  </a:lnTo>
                  <a:lnTo>
                    <a:pt x="1852" y="1338"/>
                  </a:lnTo>
                  <a:lnTo>
                    <a:pt x="1859" y="1342"/>
                  </a:lnTo>
                  <a:lnTo>
                    <a:pt x="1866" y="1345"/>
                  </a:lnTo>
                  <a:lnTo>
                    <a:pt x="1878" y="1352"/>
                  </a:lnTo>
                  <a:lnTo>
                    <a:pt x="1880" y="1357"/>
                  </a:lnTo>
                  <a:lnTo>
                    <a:pt x="1885" y="1357"/>
                  </a:lnTo>
                  <a:lnTo>
                    <a:pt x="1887" y="1357"/>
                  </a:lnTo>
                  <a:lnTo>
                    <a:pt x="1901" y="1349"/>
                  </a:lnTo>
                  <a:lnTo>
                    <a:pt x="1913" y="1345"/>
                  </a:lnTo>
                  <a:lnTo>
                    <a:pt x="1923" y="1345"/>
                  </a:lnTo>
                  <a:lnTo>
                    <a:pt x="1928" y="1349"/>
                  </a:lnTo>
                  <a:lnTo>
                    <a:pt x="1930" y="1352"/>
                  </a:lnTo>
                  <a:lnTo>
                    <a:pt x="1935" y="1359"/>
                  </a:lnTo>
                  <a:lnTo>
                    <a:pt x="1935" y="1364"/>
                  </a:lnTo>
                  <a:lnTo>
                    <a:pt x="1930" y="1373"/>
                  </a:lnTo>
                  <a:lnTo>
                    <a:pt x="1930" y="1385"/>
                  </a:lnTo>
                  <a:lnTo>
                    <a:pt x="1930" y="1387"/>
                  </a:lnTo>
                  <a:lnTo>
                    <a:pt x="1928" y="1394"/>
                  </a:lnTo>
                  <a:lnTo>
                    <a:pt x="1923" y="1399"/>
                  </a:lnTo>
                  <a:lnTo>
                    <a:pt x="1916" y="1406"/>
                  </a:lnTo>
                  <a:lnTo>
                    <a:pt x="1909" y="1409"/>
                  </a:lnTo>
                  <a:lnTo>
                    <a:pt x="1901" y="1416"/>
                  </a:lnTo>
                  <a:lnTo>
                    <a:pt x="1901" y="1420"/>
                  </a:lnTo>
                  <a:lnTo>
                    <a:pt x="1887" y="1420"/>
                  </a:lnTo>
                  <a:lnTo>
                    <a:pt x="1871" y="1423"/>
                  </a:lnTo>
                  <a:lnTo>
                    <a:pt x="1852" y="1423"/>
                  </a:lnTo>
                  <a:lnTo>
                    <a:pt x="1835" y="1423"/>
                  </a:lnTo>
                  <a:lnTo>
                    <a:pt x="1828" y="1428"/>
                  </a:lnTo>
                  <a:lnTo>
                    <a:pt x="1816" y="1430"/>
                  </a:lnTo>
                  <a:lnTo>
                    <a:pt x="1809" y="1435"/>
                  </a:lnTo>
                  <a:lnTo>
                    <a:pt x="1809" y="1437"/>
                  </a:lnTo>
                  <a:lnTo>
                    <a:pt x="1807" y="1444"/>
                  </a:lnTo>
                  <a:lnTo>
                    <a:pt x="1807" y="1451"/>
                  </a:lnTo>
                  <a:lnTo>
                    <a:pt x="1809" y="1458"/>
                  </a:lnTo>
                  <a:lnTo>
                    <a:pt x="1809" y="1465"/>
                  </a:lnTo>
                  <a:lnTo>
                    <a:pt x="1809" y="1470"/>
                  </a:lnTo>
                  <a:lnTo>
                    <a:pt x="1807" y="1470"/>
                  </a:lnTo>
                  <a:lnTo>
                    <a:pt x="1807" y="1473"/>
                  </a:lnTo>
                  <a:lnTo>
                    <a:pt x="1802" y="1477"/>
                  </a:lnTo>
                  <a:lnTo>
                    <a:pt x="1800" y="1484"/>
                  </a:lnTo>
                  <a:lnTo>
                    <a:pt x="1795" y="1484"/>
                  </a:lnTo>
                  <a:lnTo>
                    <a:pt x="1788" y="1492"/>
                  </a:lnTo>
                  <a:lnTo>
                    <a:pt x="1778" y="1492"/>
                  </a:lnTo>
                  <a:lnTo>
                    <a:pt x="1767" y="1492"/>
                  </a:lnTo>
                  <a:lnTo>
                    <a:pt x="1757" y="1492"/>
                  </a:lnTo>
                  <a:lnTo>
                    <a:pt x="1745" y="1487"/>
                  </a:lnTo>
                  <a:lnTo>
                    <a:pt x="1743" y="1487"/>
                  </a:lnTo>
                  <a:lnTo>
                    <a:pt x="1738" y="1484"/>
                  </a:lnTo>
                  <a:lnTo>
                    <a:pt x="1729" y="1480"/>
                  </a:lnTo>
                  <a:lnTo>
                    <a:pt x="1722" y="1480"/>
                  </a:lnTo>
                  <a:lnTo>
                    <a:pt x="1710" y="1480"/>
                  </a:lnTo>
                  <a:lnTo>
                    <a:pt x="1698" y="1484"/>
                  </a:lnTo>
                  <a:lnTo>
                    <a:pt x="1696" y="1484"/>
                  </a:lnTo>
                  <a:lnTo>
                    <a:pt x="1691" y="1480"/>
                  </a:lnTo>
                  <a:lnTo>
                    <a:pt x="1689" y="1477"/>
                  </a:lnTo>
                  <a:lnTo>
                    <a:pt x="1684" y="1470"/>
                  </a:lnTo>
                  <a:lnTo>
                    <a:pt x="1682" y="1470"/>
                  </a:lnTo>
                  <a:lnTo>
                    <a:pt x="1674" y="1463"/>
                  </a:lnTo>
                  <a:lnTo>
                    <a:pt x="1670" y="1463"/>
                  </a:lnTo>
                  <a:lnTo>
                    <a:pt x="1667" y="1458"/>
                  </a:lnTo>
                  <a:lnTo>
                    <a:pt x="1663" y="1458"/>
                  </a:lnTo>
                  <a:lnTo>
                    <a:pt x="1655" y="1451"/>
                  </a:lnTo>
                  <a:lnTo>
                    <a:pt x="1648" y="1451"/>
                  </a:lnTo>
                  <a:lnTo>
                    <a:pt x="1641" y="1451"/>
                  </a:lnTo>
                  <a:lnTo>
                    <a:pt x="1639" y="1456"/>
                  </a:lnTo>
                  <a:lnTo>
                    <a:pt x="1632" y="1463"/>
                  </a:lnTo>
                  <a:lnTo>
                    <a:pt x="1627" y="1470"/>
                  </a:lnTo>
                  <a:lnTo>
                    <a:pt x="1620" y="1473"/>
                  </a:lnTo>
                  <a:lnTo>
                    <a:pt x="1620" y="1477"/>
                  </a:lnTo>
                  <a:lnTo>
                    <a:pt x="1618" y="1480"/>
                  </a:lnTo>
                  <a:lnTo>
                    <a:pt x="1611" y="1480"/>
                  </a:lnTo>
                  <a:lnTo>
                    <a:pt x="1611" y="1473"/>
                  </a:lnTo>
                  <a:lnTo>
                    <a:pt x="1603" y="1470"/>
                  </a:lnTo>
                  <a:lnTo>
                    <a:pt x="1599" y="1470"/>
                  </a:lnTo>
                  <a:lnTo>
                    <a:pt x="1596" y="1463"/>
                  </a:lnTo>
                  <a:lnTo>
                    <a:pt x="1596" y="1456"/>
                  </a:lnTo>
                  <a:lnTo>
                    <a:pt x="1592" y="1451"/>
                  </a:lnTo>
                  <a:lnTo>
                    <a:pt x="1589" y="1449"/>
                  </a:lnTo>
                  <a:lnTo>
                    <a:pt x="1585" y="1444"/>
                  </a:lnTo>
                  <a:lnTo>
                    <a:pt x="1585" y="1449"/>
                  </a:lnTo>
                  <a:lnTo>
                    <a:pt x="1582" y="1449"/>
                  </a:lnTo>
                  <a:lnTo>
                    <a:pt x="1577" y="1451"/>
                  </a:lnTo>
                  <a:lnTo>
                    <a:pt x="1575" y="1456"/>
                  </a:lnTo>
                  <a:lnTo>
                    <a:pt x="1570" y="1458"/>
                  </a:lnTo>
                  <a:lnTo>
                    <a:pt x="1568" y="1463"/>
                  </a:lnTo>
                  <a:lnTo>
                    <a:pt x="1563" y="1465"/>
                  </a:lnTo>
                  <a:lnTo>
                    <a:pt x="1561" y="1473"/>
                  </a:lnTo>
                  <a:lnTo>
                    <a:pt x="1556" y="1473"/>
                  </a:lnTo>
                  <a:lnTo>
                    <a:pt x="1554" y="1473"/>
                  </a:lnTo>
                  <a:lnTo>
                    <a:pt x="1549" y="1473"/>
                  </a:lnTo>
                  <a:lnTo>
                    <a:pt x="1547" y="1477"/>
                  </a:lnTo>
                  <a:lnTo>
                    <a:pt x="1542" y="1484"/>
                  </a:lnTo>
                  <a:lnTo>
                    <a:pt x="1540" y="1484"/>
                  </a:lnTo>
                  <a:lnTo>
                    <a:pt x="1535" y="1484"/>
                  </a:lnTo>
                  <a:lnTo>
                    <a:pt x="1540" y="1480"/>
                  </a:lnTo>
                  <a:lnTo>
                    <a:pt x="1540" y="1473"/>
                  </a:lnTo>
                  <a:lnTo>
                    <a:pt x="1540" y="1470"/>
                  </a:lnTo>
                  <a:lnTo>
                    <a:pt x="1535" y="1463"/>
                  </a:lnTo>
                  <a:lnTo>
                    <a:pt x="1532" y="1458"/>
                  </a:lnTo>
                  <a:lnTo>
                    <a:pt x="1525" y="1458"/>
                  </a:lnTo>
                  <a:lnTo>
                    <a:pt x="1521" y="1456"/>
                  </a:lnTo>
                  <a:lnTo>
                    <a:pt x="1518" y="1449"/>
                  </a:lnTo>
                  <a:lnTo>
                    <a:pt x="1511" y="1442"/>
                  </a:lnTo>
                  <a:lnTo>
                    <a:pt x="1499" y="1437"/>
                  </a:lnTo>
                  <a:lnTo>
                    <a:pt x="1485" y="1435"/>
                  </a:lnTo>
                  <a:lnTo>
                    <a:pt x="1483" y="1435"/>
                  </a:lnTo>
                  <a:lnTo>
                    <a:pt x="1476" y="1435"/>
                  </a:lnTo>
                  <a:lnTo>
                    <a:pt x="1464" y="1430"/>
                  </a:lnTo>
                  <a:lnTo>
                    <a:pt x="1457" y="1430"/>
                  </a:lnTo>
                  <a:lnTo>
                    <a:pt x="1457" y="1435"/>
                  </a:lnTo>
                  <a:lnTo>
                    <a:pt x="1462" y="1437"/>
                  </a:lnTo>
                  <a:lnTo>
                    <a:pt x="1462" y="1442"/>
                  </a:lnTo>
                  <a:lnTo>
                    <a:pt x="1462" y="1444"/>
                  </a:lnTo>
                  <a:lnTo>
                    <a:pt x="1457" y="1449"/>
                  </a:lnTo>
                  <a:lnTo>
                    <a:pt x="1450" y="1451"/>
                  </a:lnTo>
                  <a:lnTo>
                    <a:pt x="1443" y="1458"/>
                  </a:lnTo>
                  <a:lnTo>
                    <a:pt x="1433" y="1458"/>
                  </a:lnTo>
                  <a:lnTo>
                    <a:pt x="1428" y="1456"/>
                  </a:lnTo>
                  <a:lnTo>
                    <a:pt x="1426" y="1451"/>
                  </a:lnTo>
                  <a:lnTo>
                    <a:pt x="1421" y="1451"/>
                  </a:lnTo>
                  <a:lnTo>
                    <a:pt x="1414" y="1449"/>
                  </a:lnTo>
                  <a:lnTo>
                    <a:pt x="1412" y="1449"/>
                  </a:lnTo>
                  <a:lnTo>
                    <a:pt x="1407" y="1449"/>
                  </a:lnTo>
                  <a:lnTo>
                    <a:pt x="1405" y="1449"/>
                  </a:lnTo>
                  <a:lnTo>
                    <a:pt x="1398" y="1449"/>
                  </a:lnTo>
                  <a:lnTo>
                    <a:pt x="1391" y="1451"/>
                  </a:lnTo>
                  <a:lnTo>
                    <a:pt x="1383" y="1451"/>
                  </a:lnTo>
                  <a:lnTo>
                    <a:pt x="1376" y="1451"/>
                  </a:lnTo>
                  <a:lnTo>
                    <a:pt x="1369" y="1451"/>
                  </a:lnTo>
                  <a:lnTo>
                    <a:pt x="1362" y="1456"/>
                  </a:lnTo>
                  <a:lnTo>
                    <a:pt x="1357" y="1458"/>
                  </a:lnTo>
                  <a:lnTo>
                    <a:pt x="1355" y="1463"/>
                  </a:lnTo>
                  <a:lnTo>
                    <a:pt x="1350" y="1463"/>
                  </a:lnTo>
                  <a:lnTo>
                    <a:pt x="1350" y="1458"/>
                  </a:lnTo>
                  <a:lnTo>
                    <a:pt x="1348" y="1456"/>
                  </a:lnTo>
                  <a:lnTo>
                    <a:pt x="1343" y="1456"/>
                  </a:lnTo>
                  <a:lnTo>
                    <a:pt x="1341" y="1458"/>
                  </a:lnTo>
                  <a:lnTo>
                    <a:pt x="1336" y="1458"/>
                  </a:lnTo>
                  <a:lnTo>
                    <a:pt x="1336" y="1463"/>
                  </a:lnTo>
                  <a:lnTo>
                    <a:pt x="1334" y="1463"/>
                  </a:lnTo>
                  <a:lnTo>
                    <a:pt x="1329" y="1465"/>
                  </a:lnTo>
                  <a:lnTo>
                    <a:pt x="1327" y="1465"/>
                  </a:lnTo>
                  <a:lnTo>
                    <a:pt x="1320" y="1463"/>
                  </a:lnTo>
                  <a:lnTo>
                    <a:pt x="1315" y="1458"/>
                  </a:lnTo>
                  <a:lnTo>
                    <a:pt x="1313" y="1458"/>
                  </a:lnTo>
                  <a:lnTo>
                    <a:pt x="1308" y="1458"/>
                  </a:lnTo>
                  <a:lnTo>
                    <a:pt x="1308" y="1456"/>
                  </a:lnTo>
                  <a:lnTo>
                    <a:pt x="1305" y="1456"/>
                  </a:lnTo>
                  <a:lnTo>
                    <a:pt x="1308" y="1449"/>
                  </a:lnTo>
                  <a:lnTo>
                    <a:pt x="1305" y="1444"/>
                  </a:lnTo>
                  <a:lnTo>
                    <a:pt x="1298" y="1444"/>
                  </a:lnTo>
                  <a:lnTo>
                    <a:pt x="1294" y="1444"/>
                  </a:lnTo>
                  <a:lnTo>
                    <a:pt x="1286" y="1449"/>
                  </a:lnTo>
                  <a:lnTo>
                    <a:pt x="1284" y="1451"/>
                  </a:lnTo>
                  <a:lnTo>
                    <a:pt x="1277" y="1451"/>
                  </a:lnTo>
                  <a:lnTo>
                    <a:pt x="1270" y="1456"/>
                  </a:lnTo>
                  <a:lnTo>
                    <a:pt x="1263" y="1458"/>
                  </a:lnTo>
                  <a:lnTo>
                    <a:pt x="1256" y="1456"/>
                  </a:lnTo>
                  <a:lnTo>
                    <a:pt x="1237" y="1449"/>
                  </a:lnTo>
                  <a:lnTo>
                    <a:pt x="1220" y="1435"/>
                  </a:lnTo>
                  <a:lnTo>
                    <a:pt x="1213" y="1416"/>
                  </a:lnTo>
                  <a:lnTo>
                    <a:pt x="1213" y="1413"/>
                  </a:lnTo>
                  <a:lnTo>
                    <a:pt x="1208" y="1406"/>
                  </a:lnTo>
                  <a:lnTo>
                    <a:pt x="1208" y="1392"/>
                  </a:lnTo>
                  <a:lnTo>
                    <a:pt x="1208" y="1380"/>
                  </a:lnTo>
                  <a:lnTo>
                    <a:pt x="1208" y="1371"/>
                  </a:lnTo>
                  <a:lnTo>
                    <a:pt x="1201" y="1357"/>
                  </a:lnTo>
                  <a:lnTo>
                    <a:pt x="1197" y="1345"/>
                  </a:lnTo>
                  <a:lnTo>
                    <a:pt x="1187" y="1335"/>
                  </a:lnTo>
                  <a:lnTo>
                    <a:pt x="1173" y="1321"/>
                  </a:lnTo>
                  <a:lnTo>
                    <a:pt x="1159" y="1307"/>
                  </a:lnTo>
                  <a:lnTo>
                    <a:pt x="1140" y="1286"/>
                  </a:lnTo>
                  <a:lnTo>
                    <a:pt x="1109" y="1224"/>
                  </a:lnTo>
                  <a:lnTo>
                    <a:pt x="1048" y="1101"/>
                  </a:lnTo>
                  <a:lnTo>
                    <a:pt x="1012" y="1025"/>
                  </a:lnTo>
                  <a:lnTo>
                    <a:pt x="1017" y="1025"/>
                  </a:lnTo>
                  <a:lnTo>
                    <a:pt x="1012" y="1018"/>
                  </a:lnTo>
                  <a:lnTo>
                    <a:pt x="1012" y="1011"/>
                  </a:lnTo>
                  <a:lnTo>
                    <a:pt x="1010" y="1001"/>
                  </a:lnTo>
                  <a:lnTo>
                    <a:pt x="998" y="975"/>
                  </a:lnTo>
                  <a:lnTo>
                    <a:pt x="1003" y="933"/>
                  </a:lnTo>
                  <a:lnTo>
                    <a:pt x="1019" y="902"/>
                  </a:lnTo>
                  <a:lnTo>
                    <a:pt x="1048" y="874"/>
                  </a:lnTo>
                  <a:lnTo>
                    <a:pt x="1090" y="845"/>
                  </a:lnTo>
                  <a:lnTo>
                    <a:pt x="1102" y="833"/>
                  </a:lnTo>
                  <a:lnTo>
                    <a:pt x="1102" y="819"/>
                  </a:lnTo>
                  <a:lnTo>
                    <a:pt x="1095" y="812"/>
                  </a:lnTo>
                  <a:lnTo>
                    <a:pt x="1095" y="810"/>
                  </a:lnTo>
                  <a:lnTo>
                    <a:pt x="1088" y="810"/>
                  </a:lnTo>
                  <a:lnTo>
                    <a:pt x="1069" y="812"/>
                  </a:lnTo>
                  <a:lnTo>
                    <a:pt x="1059" y="819"/>
                  </a:lnTo>
                  <a:lnTo>
                    <a:pt x="1045" y="831"/>
                  </a:lnTo>
                  <a:lnTo>
                    <a:pt x="1012" y="826"/>
                  </a:lnTo>
                  <a:lnTo>
                    <a:pt x="960" y="810"/>
                  </a:lnTo>
                  <a:lnTo>
                    <a:pt x="917" y="796"/>
                  </a:lnTo>
                  <a:lnTo>
                    <a:pt x="877" y="781"/>
                  </a:lnTo>
                  <a:lnTo>
                    <a:pt x="863" y="774"/>
                  </a:lnTo>
                  <a:lnTo>
                    <a:pt x="849" y="753"/>
                  </a:lnTo>
                  <a:lnTo>
                    <a:pt x="832" y="703"/>
                  </a:lnTo>
                  <a:lnTo>
                    <a:pt x="813" y="689"/>
                  </a:lnTo>
                  <a:lnTo>
                    <a:pt x="776" y="677"/>
                  </a:lnTo>
                  <a:lnTo>
                    <a:pt x="750" y="682"/>
                  </a:lnTo>
                  <a:lnTo>
                    <a:pt x="740" y="689"/>
                  </a:lnTo>
                  <a:lnTo>
                    <a:pt x="728" y="691"/>
                  </a:lnTo>
                  <a:lnTo>
                    <a:pt x="712" y="706"/>
                  </a:lnTo>
                  <a:lnTo>
                    <a:pt x="700" y="724"/>
                  </a:lnTo>
                  <a:lnTo>
                    <a:pt x="695" y="746"/>
                  </a:lnTo>
                  <a:lnTo>
                    <a:pt x="693" y="774"/>
                  </a:lnTo>
                  <a:lnTo>
                    <a:pt x="674" y="798"/>
                  </a:lnTo>
                  <a:lnTo>
                    <a:pt x="650" y="810"/>
                  </a:lnTo>
                  <a:lnTo>
                    <a:pt x="631" y="819"/>
                  </a:lnTo>
                  <a:lnTo>
                    <a:pt x="596" y="833"/>
                  </a:lnTo>
                  <a:lnTo>
                    <a:pt x="539" y="855"/>
                  </a:lnTo>
                  <a:lnTo>
                    <a:pt x="466" y="902"/>
                  </a:lnTo>
                  <a:lnTo>
                    <a:pt x="447" y="916"/>
                  </a:lnTo>
                  <a:lnTo>
                    <a:pt x="411" y="926"/>
                  </a:lnTo>
                  <a:lnTo>
                    <a:pt x="373" y="940"/>
                  </a:lnTo>
                  <a:lnTo>
                    <a:pt x="340" y="954"/>
                  </a:lnTo>
                  <a:lnTo>
                    <a:pt x="317" y="947"/>
                  </a:lnTo>
                  <a:lnTo>
                    <a:pt x="305" y="938"/>
                  </a:lnTo>
                  <a:lnTo>
                    <a:pt x="291" y="938"/>
                  </a:lnTo>
                  <a:lnTo>
                    <a:pt x="269" y="959"/>
                  </a:lnTo>
                  <a:lnTo>
                    <a:pt x="248" y="980"/>
                  </a:lnTo>
                  <a:lnTo>
                    <a:pt x="213" y="994"/>
                  </a:lnTo>
                  <a:lnTo>
                    <a:pt x="187" y="1004"/>
                  </a:lnTo>
                  <a:lnTo>
                    <a:pt x="137" y="1054"/>
                  </a:lnTo>
                  <a:lnTo>
                    <a:pt x="123" y="1075"/>
                  </a:lnTo>
                  <a:lnTo>
                    <a:pt x="101" y="1075"/>
                  </a:lnTo>
                  <a:lnTo>
                    <a:pt x="66" y="1075"/>
                  </a:lnTo>
                  <a:lnTo>
                    <a:pt x="42" y="1075"/>
                  </a:lnTo>
                  <a:lnTo>
                    <a:pt x="23" y="1089"/>
                  </a:lnTo>
                  <a:lnTo>
                    <a:pt x="9" y="1094"/>
                  </a:lnTo>
                  <a:lnTo>
                    <a:pt x="9" y="1089"/>
                  </a:lnTo>
                  <a:lnTo>
                    <a:pt x="9" y="1087"/>
                  </a:lnTo>
                  <a:lnTo>
                    <a:pt x="9" y="1082"/>
                  </a:lnTo>
                  <a:lnTo>
                    <a:pt x="7" y="1080"/>
                  </a:lnTo>
                  <a:lnTo>
                    <a:pt x="7" y="1075"/>
                  </a:lnTo>
                  <a:lnTo>
                    <a:pt x="7" y="1072"/>
                  </a:lnTo>
                  <a:lnTo>
                    <a:pt x="2" y="1068"/>
                  </a:lnTo>
                  <a:lnTo>
                    <a:pt x="2" y="1065"/>
                  </a:lnTo>
                  <a:lnTo>
                    <a:pt x="2" y="1058"/>
                  </a:lnTo>
                  <a:lnTo>
                    <a:pt x="2" y="1054"/>
                  </a:lnTo>
                  <a:lnTo>
                    <a:pt x="7" y="1051"/>
                  </a:lnTo>
                  <a:lnTo>
                    <a:pt x="7" y="1046"/>
                  </a:lnTo>
                  <a:lnTo>
                    <a:pt x="2" y="1044"/>
                  </a:lnTo>
                  <a:lnTo>
                    <a:pt x="0" y="1044"/>
                  </a:lnTo>
                  <a:lnTo>
                    <a:pt x="0" y="1037"/>
                  </a:lnTo>
                  <a:lnTo>
                    <a:pt x="2" y="1037"/>
                  </a:lnTo>
                  <a:lnTo>
                    <a:pt x="7" y="1032"/>
                  </a:lnTo>
                  <a:lnTo>
                    <a:pt x="2" y="1030"/>
                  </a:lnTo>
                  <a:lnTo>
                    <a:pt x="2" y="1025"/>
                  </a:lnTo>
                  <a:lnTo>
                    <a:pt x="2" y="1023"/>
                  </a:lnTo>
                  <a:lnTo>
                    <a:pt x="2" y="1018"/>
                  </a:lnTo>
                  <a:lnTo>
                    <a:pt x="2" y="1016"/>
                  </a:lnTo>
                  <a:lnTo>
                    <a:pt x="7" y="1011"/>
                  </a:lnTo>
                  <a:lnTo>
                    <a:pt x="7" y="1009"/>
                  </a:lnTo>
                  <a:lnTo>
                    <a:pt x="9" y="1004"/>
                  </a:lnTo>
                  <a:lnTo>
                    <a:pt x="7" y="1001"/>
                  </a:lnTo>
                  <a:lnTo>
                    <a:pt x="2" y="1001"/>
                  </a:lnTo>
                  <a:lnTo>
                    <a:pt x="2" y="997"/>
                  </a:lnTo>
                  <a:lnTo>
                    <a:pt x="2" y="990"/>
                  </a:lnTo>
                  <a:lnTo>
                    <a:pt x="2" y="987"/>
                  </a:lnTo>
                  <a:lnTo>
                    <a:pt x="2" y="983"/>
                  </a:lnTo>
                  <a:lnTo>
                    <a:pt x="2" y="980"/>
                  </a:lnTo>
                  <a:lnTo>
                    <a:pt x="7" y="973"/>
                  </a:lnTo>
                  <a:lnTo>
                    <a:pt x="2" y="968"/>
                  </a:lnTo>
                  <a:lnTo>
                    <a:pt x="2" y="966"/>
                  </a:lnTo>
                  <a:lnTo>
                    <a:pt x="0" y="966"/>
                  </a:lnTo>
                  <a:lnTo>
                    <a:pt x="0" y="961"/>
                  </a:lnTo>
                  <a:lnTo>
                    <a:pt x="0" y="959"/>
                  </a:lnTo>
                  <a:lnTo>
                    <a:pt x="0" y="954"/>
                  </a:lnTo>
                  <a:lnTo>
                    <a:pt x="0" y="952"/>
                  </a:lnTo>
                  <a:lnTo>
                    <a:pt x="0" y="947"/>
                  </a:lnTo>
                  <a:lnTo>
                    <a:pt x="2" y="947"/>
                  </a:lnTo>
                  <a:lnTo>
                    <a:pt x="7" y="945"/>
                  </a:lnTo>
                  <a:lnTo>
                    <a:pt x="9" y="945"/>
                  </a:lnTo>
                  <a:lnTo>
                    <a:pt x="14" y="940"/>
                  </a:lnTo>
                  <a:lnTo>
                    <a:pt x="16" y="940"/>
                  </a:lnTo>
                  <a:lnTo>
                    <a:pt x="21" y="938"/>
                  </a:lnTo>
                  <a:lnTo>
                    <a:pt x="21" y="933"/>
                  </a:lnTo>
                  <a:lnTo>
                    <a:pt x="16" y="930"/>
                  </a:lnTo>
                  <a:lnTo>
                    <a:pt x="16" y="926"/>
                  </a:lnTo>
                  <a:lnTo>
                    <a:pt x="14" y="923"/>
                  </a:lnTo>
                  <a:lnTo>
                    <a:pt x="14" y="919"/>
                  </a:lnTo>
                  <a:lnTo>
                    <a:pt x="14" y="916"/>
                  </a:lnTo>
                  <a:lnTo>
                    <a:pt x="16" y="912"/>
                  </a:lnTo>
                  <a:lnTo>
                    <a:pt x="16" y="904"/>
                  </a:lnTo>
                  <a:lnTo>
                    <a:pt x="16" y="902"/>
                  </a:lnTo>
                  <a:lnTo>
                    <a:pt x="16" y="897"/>
                  </a:lnTo>
                  <a:lnTo>
                    <a:pt x="21" y="895"/>
                  </a:lnTo>
                  <a:lnTo>
                    <a:pt x="23" y="895"/>
                  </a:lnTo>
                  <a:lnTo>
                    <a:pt x="23" y="890"/>
                  </a:lnTo>
                  <a:lnTo>
                    <a:pt x="23" y="888"/>
                  </a:lnTo>
                  <a:lnTo>
                    <a:pt x="23" y="883"/>
                  </a:lnTo>
                  <a:lnTo>
                    <a:pt x="23" y="881"/>
                  </a:lnTo>
                  <a:lnTo>
                    <a:pt x="23" y="876"/>
                  </a:lnTo>
                  <a:lnTo>
                    <a:pt x="23" y="874"/>
                  </a:lnTo>
                  <a:lnTo>
                    <a:pt x="21" y="869"/>
                  </a:lnTo>
                  <a:lnTo>
                    <a:pt x="14" y="869"/>
                  </a:lnTo>
                  <a:lnTo>
                    <a:pt x="14" y="867"/>
                  </a:lnTo>
                  <a:lnTo>
                    <a:pt x="16" y="862"/>
                  </a:lnTo>
                  <a:lnTo>
                    <a:pt x="21" y="859"/>
                  </a:lnTo>
                  <a:lnTo>
                    <a:pt x="23" y="859"/>
                  </a:lnTo>
                  <a:lnTo>
                    <a:pt x="28" y="855"/>
                  </a:lnTo>
                  <a:lnTo>
                    <a:pt x="28" y="852"/>
                  </a:lnTo>
                  <a:lnTo>
                    <a:pt x="28" y="845"/>
                  </a:lnTo>
                  <a:lnTo>
                    <a:pt x="28" y="840"/>
                  </a:lnTo>
                  <a:lnTo>
                    <a:pt x="23" y="838"/>
                  </a:lnTo>
                  <a:lnTo>
                    <a:pt x="23" y="833"/>
                  </a:lnTo>
                  <a:lnTo>
                    <a:pt x="23" y="831"/>
                  </a:lnTo>
                  <a:lnTo>
                    <a:pt x="23" y="826"/>
                  </a:lnTo>
                  <a:lnTo>
                    <a:pt x="28" y="824"/>
                  </a:lnTo>
                  <a:lnTo>
                    <a:pt x="28" y="819"/>
                  </a:lnTo>
                  <a:lnTo>
                    <a:pt x="28" y="817"/>
                  </a:lnTo>
                  <a:lnTo>
                    <a:pt x="30" y="812"/>
                  </a:lnTo>
                  <a:lnTo>
                    <a:pt x="30" y="810"/>
                  </a:lnTo>
                  <a:lnTo>
                    <a:pt x="30" y="805"/>
                  </a:lnTo>
                  <a:lnTo>
                    <a:pt x="30" y="803"/>
                  </a:lnTo>
                  <a:lnTo>
                    <a:pt x="28" y="798"/>
                  </a:lnTo>
                  <a:lnTo>
                    <a:pt x="28" y="796"/>
                  </a:lnTo>
                  <a:lnTo>
                    <a:pt x="30" y="791"/>
                  </a:lnTo>
                  <a:lnTo>
                    <a:pt x="30" y="788"/>
                  </a:lnTo>
                  <a:lnTo>
                    <a:pt x="30" y="784"/>
                  </a:lnTo>
                  <a:lnTo>
                    <a:pt x="30" y="781"/>
                  </a:lnTo>
                  <a:lnTo>
                    <a:pt x="30" y="777"/>
                  </a:lnTo>
                  <a:lnTo>
                    <a:pt x="30" y="769"/>
                  </a:lnTo>
                  <a:lnTo>
                    <a:pt x="30" y="767"/>
                  </a:lnTo>
                  <a:lnTo>
                    <a:pt x="30" y="762"/>
                  </a:lnTo>
                  <a:lnTo>
                    <a:pt x="35" y="767"/>
                  </a:lnTo>
                  <a:lnTo>
                    <a:pt x="38" y="767"/>
                  </a:lnTo>
                  <a:lnTo>
                    <a:pt x="42" y="762"/>
                  </a:lnTo>
                  <a:lnTo>
                    <a:pt x="45" y="762"/>
                  </a:lnTo>
                  <a:lnTo>
                    <a:pt x="49" y="762"/>
                  </a:lnTo>
                  <a:lnTo>
                    <a:pt x="52" y="762"/>
                  </a:lnTo>
                  <a:lnTo>
                    <a:pt x="56" y="762"/>
                  </a:lnTo>
                  <a:lnTo>
                    <a:pt x="59" y="762"/>
                  </a:lnTo>
                  <a:lnTo>
                    <a:pt x="64" y="767"/>
                  </a:lnTo>
                  <a:lnTo>
                    <a:pt x="66" y="767"/>
                  </a:lnTo>
                  <a:lnTo>
                    <a:pt x="73" y="767"/>
                  </a:lnTo>
                  <a:lnTo>
                    <a:pt x="78" y="767"/>
                  </a:lnTo>
                  <a:lnTo>
                    <a:pt x="80" y="769"/>
                  </a:lnTo>
                  <a:lnTo>
                    <a:pt x="85" y="769"/>
                  </a:lnTo>
                  <a:lnTo>
                    <a:pt x="92" y="769"/>
                  </a:lnTo>
                  <a:lnTo>
                    <a:pt x="94" y="767"/>
                  </a:lnTo>
                  <a:lnTo>
                    <a:pt x="99" y="762"/>
                  </a:lnTo>
                  <a:lnTo>
                    <a:pt x="101" y="762"/>
                  </a:lnTo>
                  <a:lnTo>
                    <a:pt x="106" y="760"/>
                  </a:lnTo>
                  <a:lnTo>
                    <a:pt x="106" y="755"/>
                  </a:lnTo>
                  <a:lnTo>
                    <a:pt x="109" y="755"/>
                  </a:lnTo>
                  <a:lnTo>
                    <a:pt x="113" y="753"/>
                  </a:lnTo>
                  <a:lnTo>
                    <a:pt x="123" y="753"/>
                  </a:lnTo>
                  <a:lnTo>
                    <a:pt x="137" y="753"/>
                  </a:lnTo>
                  <a:lnTo>
                    <a:pt x="149" y="753"/>
                  </a:lnTo>
                  <a:lnTo>
                    <a:pt x="156" y="748"/>
                  </a:lnTo>
                  <a:lnTo>
                    <a:pt x="170" y="762"/>
                  </a:lnTo>
                  <a:lnTo>
                    <a:pt x="177" y="762"/>
                  </a:lnTo>
                  <a:lnTo>
                    <a:pt x="179" y="762"/>
                  </a:lnTo>
                  <a:lnTo>
                    <a:pt x="194" y="760"/>
                  </a:lnTo>
                  <a:lnTo>
                    <a:pt x="205" y="755"/>
                  </a:lnTo>
                  <a:lnTo>
                    <a:pt x="217" y="753"/>
                  </a:lnTo>
                  <a:lnTo>
                    <a:pt x="232" y="748"/>
                  </a:lnTo>
                  <a:lnTo>
                    <a:pt x="241" y="746"/>
                  </a:lnTo>
                  <a:lnTo>
                    <a:pt x="246" y="746"/>
                  </a:lnTo>
                  <a:lnTo>
                    <a:pt x="246" y="741"/>
                  </a:lnTo>
                  <a:lnTo>
                    <a:pt x="246" y="739"/>
                  </a:lnTo>
                  <a:lnTo>
                    <a:pt x="248" y="732"/>
                  </a:lnTo>
                  <a:lnTo>
                    <a:pt x="248" y="724"/>
                  </a:lnTo>
                  <a:lnTo>
                    <a:pt x="253" y="720"/>
                  </a:lnTo>
                  <a:lnTo>
                    <a:pt x="253" y="717"/>
                  </a:lnTo>
                  <a:lnTo>
                    <a:pt x="253" y="713"/>
                  </a:lnTo>
                  <a:lnTo>
                    <a:pt x="255" y="710"/>
                  </a:lnTo>
                  <a:lnTo>
                    <a:pt x="255" y="706"/>
                  </a:lnTo>
                  <a:lnTo>
                    <a:pt x="260" y="706"/>
                  </a:lnTo>
                  <a:lnTo>
                    <a:pt x="260" y="698"/>
                  </a:lnTo>
                  <a:lnTo>
                    <a:pt x="262" y="696"/>
                  </a:lnTo>
                  <a:lnTo>
                    <a:pt x="262" y="691"/>
                  </a:lnTo>
                  <a:lnTo>
                    <a:pt x="267" y="689"/>
                  </a:lnTo>
                  <a:lnTo>
                    <a:pt x="267" y="684"/>
                  </a:lnTo>
                  <a:lnTo>
                    <a:pt x="269" y="682"/>
                  </a:lnTo>
                  <a:lnTo>
                    <a:pt x="269" y="677"/>
                  </a:lnTo>
                  <a:lnTo>
                    <a:pt x="269" y="670"/>
                  </a:lnTo>
                  <a:lnTo>
                    <a:pt x="269" y="668"/>
                  </a:lnTo>
                  <a:lnTo>
                    <a:pt x="269" y="663"/>
                  </a:lnTo>
                  <a:lnTo>
                    <a:pt x="269" y="661"/>
                  </a:lnTo>
                  <a:lnTo>
                    <a:pt x="274" y="656"/>
                  </a:lnTo>
                  <a:lnTo>
                    <a:pt x="274" y="653"/>
                  </a:lnTo>
                  <a:lnTo>
                    <a:pt x="274" y="649"/>
                  </a:lnTo>
                  <a:lnTo>
                    <a:pt x="276" y="646"/>
                  </a:lnTo>
                  <a:lnTo>
                    <a:pt x="276" y="642"/>
                  </a:lnTo>
                  <a:lnTo>
                    <a:pt x="276" y="639"/>
                  </a:lnTo>
                  <a:lnTo>
                    <a:pt x="281" y="635"/>
                  </a:lnTo>
                  <a:lnTo>
                    <a:pt x="281" y="632"/>
                  </a:lnTo>
                  <a:lnTo>
                    <a:pt x="284" y="627"/>
                  </a:lnTo>
                  <a:lnTo>
                    <a:pt x="288" y="627"/>
                  </a:lnTo>
                  <a:lnTo>
                    <a:pt x="288" y="625"/>
                  </a:lnTo>
                  <a:lnTo>
                    <a:pt x="291" y="620"/>
                  </a:lnTo>
                  <a:lnTo>
                    <a:pt x="295" y="620"/>
                  </a:lnTo>
                  <a:lnTo>
                    <a:pt x="295" y="618"/>
                  </a:lnTo>
                  <a:lnTo>
                    <a:pt x="295" y="613"/>
                  </a:lnTo>
                  <a:lnTo>
                    <a:pt x="295" y="606"/>
                  </a:lnTo>
                  <a:lnTo>
                    <a:pt x="295" y="604"/>
                  </a:lnTo>
                  <a:lnTo>
                    <a:pt x="295" y="599"/>
                  </a:lnTo>
                  <a:lnTo>
                    <a:pt x="295" y="597"/>
                  </a:lnTo>
                  <a:lnTo>
                    <a:pt x="291" y="592"/>
                  </a:lnTo>
                  <a:lnTo>
                    <a:pt x="291" y="590"/>
                  </a:lnTo>
                  <a:lnTo>
                    <a:pt x="291" y="585"/>
                  </a:lnTo>
                  <a:lnTo>
                    <a:pt x="291" y="578"/>
                  </a:lnTo>
                  <a:lnTo>
                    <a:pt x="291" y="575"/>
                  </a:lnTo>
                  <a:lnTo>
                    <a:pt x="291" y="571"/>
                  </a:lnTo>
                  <a:lnTo>
                    <a:pt x="291" y="568"/>
                  </a:lnTo>
                  <a:lnTo>
                    <a:pt x="291" y="561"/>
                  </a:lnTo>
                  <a:lnTo>
                    <a:pt x="295" y="556"/>
                  </a:lnTo>
                  <a:lnTo>
                    <a:pt x="295" y="554"/>
                  </a:lnTo>
                  <a:lnTo>
                    <a:pt x="291" y="549"/>
                  </a:lnTo>
                  <a:lnTo>
                    <a:pt x="291" y="547"/>
                  </a:lnTo>
                  <a:lnTo>
                    <a:pt x="291" y="542"/>
                  </a:lnTo>
                  <a:lnTo>
                    <a:pt x="288" y="540"/>
                  </a:lnTo>
                  <a:lnTo>
                    <a:pt x="288" y="535"/>
                  </a:lnTo>
                  <a:lnTo>
                    <a:pt x="288" y="533"/>
                  </a:lnTo>
                  <a:lnTo>
                    <a:pt x="284" y="528"/>
                  </a:lnTo>
                  <a:lnTo>
                    <a:pt x="284" y="526"/>
                  </a:lnTo>
                  <a:lnTo>
                    <a:pt x="281" y="526"/>
                  </a:lnTo>
                  <a:lnTo>
                    <a:pt x="281" y="521"/>
                  </a:lnTo>
                  <a:lnTo>
                    <a:pt x="276" y="519"/>
                  </a:lnTo>
                  <a:lnTo>
                    <a:pt x="276" y="514"/>
                  </a:lnTo>
                  <a:lnTo>
                    <a:pt x="276" y="511"/>
                  </a:lnTo>
                  <a:lnTo>
                    <a:pt x="276" y="507"/>
                  </a:lnTo>
                  <a:lnTo>
                    <a:pt x="276" y="504"/>
                  </a:lnTo>
                  <a:lnTo>
                    <a:pt x="284" y="490"/>
                  </a:lnTo>
                  <a:lnTo>
                    <a:pt x="288" y="478"/>
                  </a:lnTo>
                  <a:lnTo>
                    <a:pt x="295" y="469"/>
                  </a:lnTo>
                  <a:lnTo>
                    <a:pt x="298" y="464"/>
                  </a:lnTo>
                  <a:lnTo>
                    <a:pt x="312" y="462"/>
                  </a:lnTo>
                  <a:lnTo>
                    <a:pt x="319" y="450"/>
                  </a:lnTo>
                  <a:lnTo>
                    <a:pt x="331" y="436"/>
                  </a:lnTo>
                  <a:lnTo>
                    <a:pt x="338" y="426"/>
                  </a:lnTo>
                  <a:lnTo>
                    <a:pt x="347" y="414"/>
                  </a:lnTo>
                  <a:lnTo>
                    <a:pt x="355" y="405"/>
                  </a:lnTo>
                  <a:lnTo>
                    <a:pt x="355" y="405"/>
                  </a:lnTo>
                  <a:close/>
                </a:path>
              </a:pathLst>
            </a:custGeom>
            <a:solidFill>
              <a:schemeClr val="bg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85" name="TextBox 84"/>
          <p:cNvSpPr txBox="1"/>
          <p:nvPr/>
        </p:nvSpPr>
        <p:spPr>
          <a:xfrm>
            <a:off x="2543916" y="2550449"/>
            <a:ext cx="2012539" cy="461665"/>
          </a:xfrm>
          <a:prstGeom prst="rect">
            <a:avLst/>
          </a:prstGeom>
          <a:noFill/>
        </p:spPr>
        <p:txBody>
          <a:bodyPr wrap="square" rtlCol="0">
            <a:spAutoFit/>
          </a:bodyPr>
          <a:lstStyle/>
          <a:p>
            <a:pPr algn="ctr"/>
            <a:r>
              <a:rPr lang="en-US" sz="2400" b="1" dirty="0" smtClean="0">
                <a:solidFill>
                  <a:schemeClr val="bg1"/>
                </a:solidFill>
                <a:latin typeface="+mn-lt"/>
              </a:rPr>
              <a:t>Niger</a:t>
            </a:r>
            <a:endParaRPr lang="en-US" sz="2400" b="1" dirty="0">
              <a:solidFill>
                <a:schemeClr val="bg1"/>
              </a:solidFill>
              <a:latin typeface="+mn-lt"/>
            </a:endParaRPr>
          </a:p>
        </p:txBody>
      </p:sp>
      <p:sp>
        <p:nvSpPr>
          <p:cNvPr id="86" name="TextBox 85"/>
          <p:cNvSpPr txBox="1"/>
          <p:nvPr/>
        </p:nvSpPr>
        <p:spPr>
          <a:xfrm>
            <a:off x="1537646" y="3947319"/>
            <a:ext cx="2012539" cy="461665"/>
          </a:xfrm>
          <a:prstGeom prst="rect">
            <a:avLst/>
          </a:prstGeom>
          <a:noFill/>
        </p:spPr>
        <p:txBody>
          <a:bodyPr wrap="square" rtlCol="0">
            <a:spAutoFit/>
          </a:bodyPr>
          <a:lstStyle/>
          <a:p>
            <a:pPr algn="ctr"/>
            <a:r>
              <a:rPr lang="en-US" sz="2400" b="1" dirty="0" err="1" smtClean="0">
                <a:solidFill>
                  <a:schemeClr val="bg1"/>
                </a:solidFill>
                <a:latin typeface="+mn-lt"/>
              </a:rPr>
              <a:t>Kwara</a:t>
            </a:r>
            <a:endParaRPr lang="en-US" sz="2400" b="1" dirty="0">
              <a:solidFill>
                <a:schemeClr val="bg1"/>
              </a:solidFill>
              <a:latin typeface="+mn-lt"/>
            </a:endParaRPr>
          </a:p>
        </p:txBody>
      </p:sp>
      <p:sp>
        <p:nvSpPr>
          <p:cNvPr id="87" name="TextBox 86"/>
          <p:cNvSpPr txBox="1"/>
          <p:nvPr/>
        </p:nvSpPr>
        <p:spPr>
          <a:xfrm>
            <a:off x="3664155" y="4947592"/>
            <a:ext cx="2012539" cy="461665"/>
          </a:xfrm>
          <a:prstGeom prst="rect">
            <a:avLst/>
          </a:prstGeom>
          <a:noFill/>
        </p:spPr>
        <p:txBody>
          <a:bodyPr wrap="square" rtlCol="0">
            <a:spAutoFit/>
          </a:bodyPr>
          <a:lstStyle/>
          <a:p>
            <a:pPr algn="ctr"/>
            <a:r>
              <a:rPr lang="en-US" sz="2400" b="1" dirty="0" err="1" smtClean="0">
                <a:solidFill>
                  <a:schemeClr val="bg1"/>
                </a:solidFill>
                <a:latin typeface="+mn-lt"/>
              </a:rPr>
              <a:t>Kogi</a:t>
            </a:r>
            <a:endParaRPr lang="en-US" sz="2400" b="1" dirty="0">
              <a:solidFill>
                <a:schemeClr val="bg1"/>
              </a:solidFill>
              <a:latin typeface="+mn-lt"/>
            </a:endParaRPr>
          </a:p>
        </p:txBody>
      </p:sp>
      <p:sp>
        <p:nvSpPr>
          <p:cNvPr id="88" name="TextBox 87"/>
          <p:cNvSpPr txBox="1"/>
          <p:nvPr/>
        </p:nvSpPr>
        <p:spPr>
          <a:xfrm>
            <a:off x="4041776" y="3638054"/>
            <a:ext cx="2012539" cy="461665"/>
          </a:xfrm>
          <a:prstGeom prst="rect">
            <a:avLst/>
          </a:prstGeom>
          <a:noFill/>
        </p:spPr>
        <p:txBody>
          <a:bodyPr wrap="square" rtlCol="0">
            <a:spAutoFit/>
          </a:bodyPr>
          <a:lstStyle/>
          <a:p>
            <a:pPr algn="ctr"/>
            <a:r>
              <a:rPr lang="en-US" sz="2400" b="1" dirty="0" smtClean="0">
                <a:solidFill>
                  <a:schemeClr val="bg1"/>
                </a:solidFill>
                <a:latin typeface="+mn-lt"/>
              </a:rPr>
              <a:t>FCT-Abuja</a:t>
            </a:r>
            <a:endParaRPr lang="en-US" sz="2400" b="1" dirty="0">
              <a:solidFill>
                <a:schemeClr val="bg1"/>
              </a:solidFill>
              <a:latin typeface="+mn-lt"/>
            </a:endParaRPr>
          </a:p>
        </p:txBody>
      </p:sp>
      <p:sp>
        <p:nvSpPr>
          <p:cNvPr id="89" name="TextBox 88"/>
          <p:cNvSpPr txBox="1"/>
          <p:nvPr/>
        </p:nvSpPr>
        <p:spPr>
          <a:xfrm>
            <a:off x="5191919" y="4204634"/>
            <a:ext cx="2012539" cy="461665"/>
          </a:xfrm>
          <a:prstGeom prst="rect">
            <a:avLst/>
          </a:prstGeom>
          <a:noFill/>
        </p:spPr>
        <p:txBody>
          <a:bodyPr wrap="square" rtlCol="0">
            <a:spAutoFit/>
          </a:bodyPr>
          <a:lstStyle/>
          <a:p>
            <a:pPr algn="ctr"/>
            <a:r>
              <a:rPr lang="en-US" sz="2400" b="1" dirty="0" err="1" smtClean="0">
                <a:solidFill>
                  <a:schemeClr val="bg1"/>
                </a:solidFill>
                <a:latin typeface="+mn-lt"/>
              </a:rPr>
              <a:t>Nasarawa</a:t>
            </a:r>
            <a:endParaRPr lang="en-US" sz="2400" b="1" dirty="0">
              <a:solidFill>
                <a:schemeClr val="bg1"/>
              </a:solidFill>
              <a:latin typeface="+mn-lt"/>
            </a:endParaRPr>
          </a:p>
        </p:txBody>
      </p:sp>
      <p:sp>
        <p:nvSpPr>
          <p:cNvPr id="90" name="TextBox 89"/>
          <p:cNvSpPr txBox="1"/>
          <p:nvPr/>
        </p:nvSpPr>
        <p:spPr>
          <a:xfrm>
            <a:off x="5875297" y="5193032"/>
            <a:ext cx="2012539" cy="461665"/>
          </a:xfrm>
          <a:prstGeom prst="rect">
            <a:avLst/>
          </a:prstGeom>
          <a:noFill/>
        </p:spPr>
        <p:txBody>
          <a:bodyPr wrap="square" rtlCol="0">
            <a:spAutoFit/>
          </a:bodyPr>
          <a:lstStyle/>
          <a:p>
            <a:pPr algn="ctr"/>
            <a:r>
              <a:rPr lang="en-US" sz="2400" b="1" dirty="0" smtClean="0">
                <a:solidFill>
                  <a:schemeClr val="bg1"/>
                </a:solidFill>
                <a:latin typeface="+mn-lt"/>
              </a:rPr>
              <a:t>Benue</a:t>
            </a:r>
            <a:endParaRPr lang="en-US" sz="2400" b="1" dirty="0">
              <a:solidFill>
                <a:schemeClr val="bg1"/>
              </a:solidFill>
              <a:latin typeface="+mn-lt"/>
            </a:endParaRPr>
          </a:p>
        </p:txBody>
      </p:sp>
      <p:sp>
        <p:nvSpPr>
          <p:cNvPr id="91" name="TextBox 90"/>
          <p:cNvSpPr txBox="1"/>
          <p:nvPr/>
        </p:nvSpPr>
        <p:spPr>
          <a:xfrm>
            <a:off x="6785769" y="3285155"/>
            <a:ext cx="2012539" cy="461665"/>
          </a:xfrm>
          <a:prstGeom prst="rect">
            <a:avLst/>
          </a:prstGeom>
          <a:noFill/>
        </p:spPr>
        <p:txBody>
          <a:bodyPr wrap="square" rtlCol="0">
            <a:spAutoFit/>
          </a:bodyPr>
          <a:lstStyle/>
          <a:p>
            <a:pPr algn="ctr"/>
            <a:r>
              <a:rPr lang="en-US" sz="2400" b="1" dirty="0" smtClean="0">
                <a:solidFill>
                  <a:schemeClr val="bg1"/>
                </a:solidFill>
                <a:latin typeface="+mn-lt"/>
              </a:rPr>
              <a:t>Plateau</a:t>
            </a:r>
            <a:endParaRPr lang="en-US" sz="2400" b="1" dirty="0">
              <a:solidFill>
                <a:schemeClr val="bg1"/>
              </a:solidFill>
              <a:latin typeface="+mn-lt"/>
            </a:endParaRPr>
          </a:p>
        </p:txBody>
      </p:sp>
    </p:spTree>
    <p:extLst>
      <p:ext uri="{BB962C8B-B14F-4D97-AF65-F5344CB8AC3E}">
        <p14:creationId xmlns:p14="http://schemas.microsoft.com/office/powerpoint/2010/main" val="34481336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idx="4294967295"/>
          </p:nvPr>
        </p:nvSpPr>
        <p:spPr>
          <a:xfrm>
            <a:off x="0" y="0"/>
            <a:ext cx="9144000" cy="1143000"/>
          </a:xfrm>
        </p:spPr>
        <p:txBody>
          <a:bodyPr/>
          <a:lstStyle/>
          <a:p>
            <a:pPr eaLnBrk="1" hangingPunct="1"/>
            <a:r>
              <a:rPr lang="en-US" dirty="0" smtClean="0">
                <a:latin typeface="Calibri" pitchFamily="34" charset="0"/>
              </a:rPr>
              <a:t>Questionnaires</a:t>
            </a:r>
          </a:p>
        </p:txBody>
      </p:sp>
      <p:sp>
        <p:nvSpPr>
          <p:cNvPr id="5" name="Rectangle 3"/>
          <p:cNvSpPr txBox="1">
            <a:spLocks noChangeArrowheads="1"/>
          </p:cNvSpPr>
          <p:nvPr/>
        </p:nvSpPr>
        <p:spPr>
          <a:xfrm>
            <a:off x="838200" y="1219200"/>
            <a:ext cx="7467600" cy="3657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latin typeface="Calibri" pitchFamily="34" charset="0"/>
              </a:rPr>
              <a:t>Household Questionnaire</a:t>
            </a:r>
            <a:endParaRPr lang="en-US" sz="2800" i="1" dirty="0" smtClean="0">
              <a:solidFill>
                <a:srgbClr val="008000"/>
              </a:solidFill>
            </a:endParaRPr>
          </a:p>
          <a:p>
            <a:r>
              <a:rPr lang="en-US" sz="2800" dirty="0" smtClean="0"/>
              <a:t>Women’s Questionnaire</a:t>
            </a:r>
          </a:p>
          <a:p>
            <a:r>
              <a:rPr lang="en-US" sz="2800" dirty="0" smtClean="0"/>
              <a:t>Men’s Questionnaire</a:t>
            </a:r>
          </a:p>
          <a:p>
            <a:endParaRPr lang="en-US" sz="2800" dirty="0" smtClean="0"/>
          </a:p>
          <a:p>
            <a:pPr marL="0" indent="0">
              <a:buFont typeface="Arial" pitchFamily="34" charset="0"/>
              <a:buNone/>
            </a:pPr>
            <a:r>
              <a:rPr lang="en-US" sz="2800" dirty="0" smtClean="0"/>
              <a:t>Questionnaires were translated into 3 languages: </a:t>
            </a:r>
          </a:p>
          <a:p>
            <a:r>
              <a:rPr lang="en-GB" sz="2800" dirty="0"/>
              <a:t>Hausa, Igbo, and </a:t>
            </a:r>
            <a:r>
              <a:rPr lang="en-GB" sz="2800" dirty="0" smtClean="0"/>
              <a:t>Yoruba</a:t>
            </a:r>
            <a:endParaRPr lang="en-US" sz="2800" dirty="0" smtClean="0"/>
          </a:p>
        </p:txBody>
      </p:sp>
    </p:spTree>
    <p:extLst>
      <p:ext uri="{BB962C8B-B14F-4D97-AF65-F5344CB8AC3E}">
        <p14:creationId xmlns:p14="http://schemas.microsoft.com/office/powerpoint/2010/main" val="36605135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sz="half" idx="1"/>
          </p:nvPr>
        </p:nvSpPr>
        <p:spPr>
          <a:xfrm>
            <a:off x="533400" y="228600"/>
            <a:ext cx="7802563" cy="6118225"/>
          </a:xfrm>
        </p:spPr>
        <p:txBody>
          <a:bodyPr>
            <a:normAutofit/>
          </a:bodyPr>
          <a:lstStyle/>
          <a:p>
            <a:pPr algn="ctr" eaLnBrk="1" hangingPunct="1">
              <a:lnSpc>
                <a:spcPct val="80000"/>
              </a:lnSpc>
              <a:spcAft>
                <a:spcPct val="75000"/>
              </a:spcAft>
              <a:buFontTx/>
              <a:buNone/>
            </a:pPr>
            <a:r>
              <a:rPr lang="en-US" sz="4800" dirty="0" smtClean="0">
                <a:latin typeface="Calibri" pitchFamily="34" charset="0"/>
              </a:rPr>
              <a:t>Questionnaires: </a:t>
            </a:r>
            <a:r>
              <a:rPr lang="en-US" sz="4800" dirty="0">
                <a:latin typeface="Calibri" pitchFamily="34" charset="0"/>
              </a:rPr>
              <a:t/>
            </a:r>
            <a:br>
              <a:rPr lang="en-US" sz="4800" dirty="0">
                <a:latin typeface="Calibri" pitchFamily="34" charset="0"/>
              </a:rPr>
            </a:br>
            <a:r>
              <a:rPr lang="en-US" sz="4800" dirty="0" smtClean="0">
                <a:latin typeface="Calibri" pitchFamily="34" charset="0"/>
              </a:rPr>
              <a:t>Household Questionnaire</a:t>
            </a:r>
          </a:p>
          <a:p>
            <a:pPr eaLnBrk="1" hangingPunct="1">
              <a:lnSpc>
                <a:spcPct val="80000"/>
              </a:lnSpc>
              <a:spcAft>
                <a:spcPct val="75000"/>
              </a:spcAft>
            </a:pPr>
            <a:r>
              <a:rPr lang="en-US" sz="2600" dirty="0" smtClean="0">
                <a:latin typeface="Calibri" pitchFamily="34" charset="0"/>
              </a:rPr>
              <a:t>Lists usual members and visitors to identify eligible individuals</a:t>
            </a:r>
          </a:p>
          <a:p>
            <a:pPr eaLnBrk="1" hangingPunct="1">
              <a:lnSpc>
                <a:spcPct val="80000"/>
              </a:lnSpc>
              <a:spcAft>
                <a:spcPct val="75000"/>
              </a:spcAft>
            </a:pPr>
            <a:r>
              <a:rPr lang="en-US" sz="2600" dirty="0" smtClean="0">
                <a:latin typeface="Calibri" pitchFamily="34" charset="0"/>
              </a:rPr>
              <a:t>Basic characteristics of each person in the household collected (age, sex, education, etc.) </a:t>
            </a:r>
          </a:p>
          <a:p>
            <a:pPr eaLnBrk="1" hangingPunct="1">
              <a:lnSpc>
                <a:spcPct val="80000"/>
              </a:lnSpc>
              <a:spcAft>
                <a:spcPct val="75000"/>
              </a:spcAft>
            </a:pPr>
            <a:r>
              <a:rPr lang="en-US" sz="2600" dirty="0" smtClean="0">
                <a:latin typeface="Calibri" pitchFamily="34" charset="0"/>
              </a:rPr>
              <a:t>Housing characteristics (access to drinking water, sanitation facilities, etc.)</a:t>
            </a:r>
          </a:p>
          <a:p>
            <a:pPr eaLnBrk="1" hangingPunct="1">
              <a:lnSpc>
                <a:spcPct val="80000"/>
              </a:lnSpc>
              <a:spcAft>
                <a:spcPct val="75000"/>
              </a:spcAft>
            </a:pPr>
            <a:r>
              <a:rPr lang="en-US" sz="2600" dirty="0" smtClean="0">
                <a:latin typeface="Calibri" pitchFamily="34" charset="0"/>
              </a:rPr>
              <a:t>Anthropometry measurements of all children under age 5 and women age 15-49</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2977</TotalTime>
  <Words>606</Words>
  <Application>Microsoft Office PowerPoint</Application>
  <PresentationFormat>On-screen Show (4:3)</PresentationFormat>
  <Paragraphs>125</Paragraphs>
  <Slides>15</Slides>
  <Notes>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vt:i4>
      </vt:variant>
    </vt:vector>
  </HeadingPairs>
  <TitlesOfParts>
    <vt:vector size="22" baseType="lpstr">
      <vt:lpstr>Arial</vt:lpstr>
      <vt:lpstr>Calibri</vt:lpstr>
      <vt:lpstr>Esprit Book</vt:lpstr>
      <vt:lpstr>Gill Sans Std</vt:lpstr>
      <vt:lpstr>Times New Roman</vt:lpstr>
      <vt:lpstr>Default Design</vt:lpstr>
      <vt:lpstr>Custom Design</vt:lpstr>
      <vt:lpstr>PowerPoint Presentation</vt:lpstr>
      <vt:lpstr>PowerPoint Presentation</vt:lpstr>
      <vt:lpstr>PowerPoint Presentation</vt:lpstr>
      <vt:lpstr>The Survey</vt:lpstr>
      <vt:lpstr>PowerPoint Presentation</vt:lpstr>
      <vt:lpstr>Zones Covered by the NDHS</vt:lpstr>
      <vt:lpstr>North Central Zonal States</vt:lpstr>
      <vt:lpstr>Questionnaires</vt:lpstr>
      <vt:lpstr>PowerPoint Presentation</vt:lpstr>
      <vt:lpstr>PowerPoint Presentation</vt:lpstr>
      <vt:lpstr>PowerPoint Presentation</vt:lpstr>
      <vt:lpstr>Pretest and Main Survey Training</vt:lpstr>
      <vt:lpstr>PowerPoint Presentation</vt:lpstr>
      <vt:lpstr>Fieldwork and Data Processing </vt:lpstr>
      <vt:lpstr>    Results of the household  and individual interviews  </vt:lpstr>
    </vt:vector>
  </TitlesOfParts>
  <Company>Macro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Sally Zweimueller</dc:creator>
  <cp:lastModifiedBy>Zweimueller, Sally</cp:lastModifiedBy>
  <cp:revision>184</cp:revision>
  <dcterms:created xsi:type="dcterms:W3CDTF">2005-10-11T14:32:07Z</dcterms:created>
  <dcterms:modified xsi:type="dcterms:W3CDTF">2014-08-25T19:05:02Z</dcterms:modified>
</cp:coreProperties>
</file>