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notesSlides/notesSlide16.xml" ContentType="application/vnd.openxmlformats-officedocument.presentationml.notesSlide+xml"/>
  <Override PartName="/ppt/charts/chart7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3"/>
  </p:notesMasterIdLst>
  <p:handoutMasterIdLst>
    <p:handoutMasterId r:id="rId24"/>
  </p:handoutMasterIdLst>
  <p:sldIdLst>
    <p:sldId id="323" r:id="rId3"/>
    <p:sldId id="326" r:id="rId4"/>
    <p:sldId id="348" r:id="rId5"/>
    <p:sldId id="351" r:id="rId6"/>
    <p:sldId id="386" r:id="rId7"/>
    <p:sldId id="354" r:id="rId8"/>
    <p:sldId id="357" r:id="rId9"/>
    <p:sldId id="358" r:id="rId10"/>
    <p:sldId id="360" r:id="rId11"/>
    <p:sldId id="384" r:id="rId12"/>
    <p:sldId id="385" r:id="rId13"/>
    <p:sldId id="356" r:id="rId14"/>
    <p:sldId id="362" r:id="rId15"/>
    <p:sldId id="378" r:id="rId16"/>
    <p:sldId id="365" r:id="rId17"/>
    <p:sldId id="375" r:id="rId18"/>
    <p:sldId id="379" r:id="rId19"/>
    <p:sldId id="376" r:id="rId20"/>
    <p:sldId id="377" r:id="rId21"/>
    <p:sldId id="345" r:id="rId22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C72"/>
    <a:srgbClr val="066990"/>
    <a:srgbClr val="09A2DD"/>
    <a:srgbClr val="FBD013"/>
    <a:srgbClr val="25B34B"/>
    <a:srgbClr val="38FF00"/>
    <a:srgbClr val="008000"/>
    <a:srgbClr val="FF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44" autoAdjust="0"/>
    <p:restoredTop sz="79568" autoAdjust="0"/>
  </p:normalViewPr>
  <p:slideViewPr>
    <p:cSldViewPr>
      <p:cViewPr varScale="1">
        <p:scale>
          <a:sx n="70" d="100"/>
          <a:sy n="70" d="100"/>
        </p:scale>
        <p:origin x="111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10" d="100"/>
          <a:sy n="110" d="100"/>
        </p:scale>
        <p:origin x="-3282" y="462"/>
      </p:cViewPr>
      <p:guideLst>
        <p:guide orient="horz" pos="2924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68E-3"/>
          <c:y val="4.4873788054385938E-2"/>
          <c:w val="0.97959183673470174"/>
          <c:h val="0.81500280313952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50</c:v>
                </c:pt>
                <c:pt idx="2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South West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47</c:v>
                </c:pt>
                <c:pt idx="1">
                  <c:v>42</c:v>
                </c:pt>
                <c:pt idx="2">
                  <c:v>39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78850360"/>
        <c:axId val="378849968"/>
      </c:barChart>
      <c:catAx>
        <c:axId val="378850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788499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7884996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378850360"/>
        <c:crosses val="autoZero"/>
        <c:crossBetween val="between"/>
      </c:valAx>
      <c:spPr>
        <a:noFill/>
        <a:ln w="25396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505E-2"/>
          <c:y val="0.11746022100723751"/>
          <c:w val="0.96604938271604934"/>
          <c:h val="0.77057425214286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At least one ITN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2003 NDHS</c:v>
                </c:pt>
                <c:pt idx="1">
                  <c:v>2008 NDHS</c:v>
                </c:pt>
                <c:pt idx="2">
                  <c:v>2013 NDHS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">
                  <c:v>2</c:v>
                </c:pt>
                <c:pt idx="1">
                  <c:v>8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646002584"/>
        <c:axId val="642599216"/>
      </c:barChart>
      <c:catAx>
        <c:axId val="646002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642599216"/>
        <c:crosses val="autoZero"/>
        <c:auto val="1"/>
        <c:lblAlgn val="ctr"/>
        <c:lblOffset val="100"/>
        <c:noMultiLvlLbl val="0"/>
      </c:catAx>
      <c:valAx>
        <c:axId val="64259921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one"/>
        <c:crossAx val="646002584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16E-3"/>
          <c:y val="0.16947555771995718"/>
          <c:w val="0.97959183673470218"/>
          <c:h val="0.6904009821864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55</c:v>
                </c:pt>
                <c:pt idx="2">
                  <c:v>53</c:v>
                </c:pt>
                <c:pt idx="3">
                  <c:v>46</c:v>
                </c:pt>
                <c:pt idx="4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79892136"/>
        <c:axId val="379892528"/>
      </c:barChart>
      <c:catAx>
        <c:axId val="379892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798925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7989252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379892136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707689316613199E-2"/>
          <c:y val="0.16836195965366918"/>
          <c:w val="0.96231700204141168"/>
          <c:h val="0.658010240030685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17</c:v>
                </c:pt>
                <c:pt idx="2">
                  <c:v>16</c:v>
                </c:pt>
                <c:pt idx="4">
                  <c:v>24</c:v>
                </c:pt>
                <c:pt idx="5">
                  <c:v>28</c:v>
                </c:pt>
                <c:pt idx="6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79893704"/>
        <c:axId val="646043544"/>
      </c:barChart>
      <c:catAx>
        <c:axId val="379893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646043544"/>
        <c:crosses val="autoZero"/>
        <c:auto val="1"/>
        <c:lblAlgn val="ctr"/>
        <c:lblOffset val="100"/>
        <c:noMultiLvlLbl val="0"/>
      </c:catAx>
      <c:valAx>
        <c:axId val="64604354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379893704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4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"/>
        <c:axId val="646045112"/>
        <c:axId val="390527816"/>
      </c:barChart>
      <c:catAx>
        <c:axId val="646045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crossAx val="390527816"/>
        <c:crosses val="autoZero"/>
        <c:auto val="1"/>
        <c:lblAlgn val="ctr"/>
        <c:lblOffset val="100"/>
        <c:noMultiLvlLbl val="0"/>
      </c:catAx>
      <c:valAx>
        <c:axId val="390527816"/>
        <c:scaling>
          <c:orientation val="minMax"/>
          <c:max val="70"/>
        </c:scaling>
        <c:delete val="1"/>
        <c:axPos val="l"/>
        <c:numFmt formatCode="0" sourceLinked="1"/>
        <c:majorTickMark val="out"/>
        <c:minorTickMark val="none"/>
        <c:tickLblPos val="none"/>
        <c:crossAx val="646045112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15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South West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</c:v>
                </c:pt>
                <c:pt idx="2">
                  <c:v>Took 3+ doses of SP/Fansidar and received at least one during ANC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23</c:v>
                </c:pt>
                <c:pt idx="1">
                  <c:v>11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90528600"/>
        <c:axId val="390528992"/>
      </c:barChart>
      <c:catAx>
        <c:axId val="390528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90528992"/>
        <c:crosses val="autoZero"/>
        <c:auto val="1"/>
        <c:lblAlgn val="ctr"/>
        <c:lblOffset val="100"/>
        <c:noMultiLvlLbl val="0"/>
      </c:catAx>
      <c:valAx>
        <c:axId val="3905289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90528600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Received any SP/Fansidar during ANC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11</c:v>
                </c:pt>
                <c:pt idx="1">
                  <c:v>18</c:v>
                </c:pt>
                <c:pt idx="2">
                  <c:v>25</c:v>
                </c:pt>
                <c:pt idx="3">
                  <c:v>32</c:v>
                </c:pt>
                <c:pt idx="4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Took 2+ doses of SP/Fansidar and received at least one during ANC</c:v>
                </c:pt>
              </c:strCache>
            </c:strRef>
          </c:tx>
          <c:spPr>
            <a:solidFill>
              <a:srgbClr val="243C72"/>
            </a:solidFill>
            <a:ln>
              <a:solidFill>
                <a:schemeClr val="tx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18</c:v>
                </c:pt>
                <c:pt idx="3">
                  <c:v>23</c:v>
                </c:pt>
                <c:pt idx="4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81036856"/>
        <c:axId val="381037248"/>
      </c:barChart>
      <c:catAx>
        <c:axId val="381036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81037248"/>
        <c:crosses val="autoZero"/>
        <c:auto val="1"/>
        <c:lblAlgn val="ctr"/>
        <c:lblOffset val="100"/>
        <c:noMultiLvlLbl val="0"/>
      </c:catAx>
      <c:valAx>
        <c:axId val="3810372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81036856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31</c:v>
                </c:pt>
                <c:pt idx="1">
                  <c:v>31</c:v>
                </c:pt>
                <c:pt idx="2">
                  <c:v>6</c:v>
                </c:pt>
                <c:pt idx="3">
                  <c:v>2</c:v>
                </c:pt>
                <c:pt idx="4">
                  <c:v>18</c:v>
                </c:pt>
                <c:pt idx="5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South West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17</c:v>
                </c:pt>
                <c:pt idx="1">
                  <c:v>24</c:v>
                </c:pt>
                <c:pt idx="2">
                  <c:v>4</c:v>
                </c:pt>
                <c:pt idx="3">
                  <c:v>0</c:v>
                </c:pt>
                <c:pt idx="4">
                  <c:v>11</c:v>
                </c:pt>
                <c:pt idx="5">
                  <c:v>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81037640"/>
        <c:axId val="381038032"/>
      </c:barChart>
      <c:catAx>
        <c:axId val="381037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81038032"/>
        <c:crosses val="autoZero"/>
        <c:auto val="1"/>
        <c:lblAlgn val="ctr"/>
        <c:lblOffset val="100"/>
        <c:noMultiLvlLbl val="0"/>
      </c:catAx>
      <c:valAx>
        <c:axId val="381038032"/>
        <c:scaling>
          <c:orientation val="minMax"/>
          <c:max val="85"/>
        </c:scaling>
        <c:delete val="1"/>
        <c:axPos val="l"/>
        <c:numFmt formatCode="General" sourceLinked="1"/>
        <c:majorTickMark val="none"/>
        <c:minorTickMark val="none"/>
        <c:tickLblPos val="none"/>
        <c:crossAx val="381037640"/>
        <c:crosses val="autoZero"/>
        <c:crossBetween val="between"/>
      </c:valAx>
      <c:spPr>
        <a:noFill/>
        <a:ln w="25387">
          <a:noFill/>
        </a:ln>
      </c:spPr>
    </c:plotArea>
    <c:legend>
      <c:legendPos val="t"/>
      <c:overlay val="0"/>
    </c:legend>
    <c:plotVisOnly val="1"/>
    <c:dispBlanksAs val="zero"/>
    <c:showDLblsOverMax val="0"/>
  </c:chart>
  <c:txPr>
    <a:bodyPr/>
    <a:lstStyle/>
    <a:p>
      <a:pPr>
        <a:defRPr sz="1799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35D335B-FC0A-4F3F-8D01-F8DC07915106}" type="datetimeFigureOut">
              <a:rPr lang="en-US"/>
              <a:pPr>
                <a:defRPr/>
              </a:pPr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13C936-F5C6-486E-BAE8-136ED66CA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34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33D4EF-5BF8-496A-9332-6CABA70DE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44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E366756-CD78-42AA-8A76-2072EA5C31A4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95156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3992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127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is a very encouraging</a:t>
            </a:r>
            <a:r>
              <a:rPr lang="en-US" baseline="0" dirty="0" smtClean="0"/>
              <a:t> trend</a:t>
            </a:r>
            <a:r>
              <a:rPr lang="en-US" dirty="0" smtClean="0"/>
              <a:t>.  ITN use is increasing over time among all household members and among young children and pregnant women. 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1A71F8-5C93-4FCE-9E0D-CA5595EA9625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146478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BA297-88CF-4D86-AC01-C0805048AD66}" type="slidenum">
              <a:rPr lang="en-US" smtClean="0"/>
              <a:pPr eaLnBrk="1" hangingPunct="1"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818454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246556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women who had a live birth in the previous 2 years, only 15% in Nigeria and 11% in South West Zone had the recommended treatment: 2+doses of SP/</a:t>
            </a:r>
            <a:r>
              <a:rPr lang="en-US" dirty="0" err="1" smtClean="0"/>
              <a:t>Fansidar</a:t>
            </a:r>
            <a:r>
              <a:rPr lang="en-US" dirty="0" smtClean="0"/>
              <a:t>. 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A000C5-802E-4F63-AA1F-69CD9F08745D}" type="slidenum">
              <a:rPr lang="en-US" smtClean="0"/>
              <a:pPr eaLnBrk="1" hangingPunct="1"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175375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err="1" smtClean="0"/>
              <a:t>IPTp</a:t>
            </a:r>
            <a:r>
              <a:rPr lang="en-US" dirty="0" smtClean="0"/>
              <a:t> increases by wealth. 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A8476AD-3F18-495F-A6E0-83B1F5435852}" type="slidenum">
              <a:rPr lang="en-US" smtClean="0"/>
              <a:pPr eaLnBrk="1" hangingPunct="1"/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782116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 GOT has been actively supporting mosquito net distribution nationwide and promoting use for the past 8 years.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3326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13% of children had fever within</a:t>
            </a:r>
            <a:r>
              <a:rPr lang="en-US" baseline="0" dirty="0" smtClean="0"/>
              <a:t> the 2 weeks before the survey. Of these children, 70% were taken to a health facility, provider, or pharmacy for treatment or advice. One-third were given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. Only 11% had there blood taken from finger or heel for testing.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South West Zone, 7% of children had a fever in the 2 weeks before the survey. Of these children, 70% were taken for treatment or advice. </a:t>
            </a: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5A029AF-0091-466F-8621-665E3AF3F857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806299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8180545-4C47-4E04-B42F-D1B91517A60C}" type="slidenum">
              <a:rPr lang="en-US" smtClean="0"/>
              <a:pPr eaLnBrk="1" hangingPunct="1"/>
              <a:t>19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SP/</a:t>
            </a:r>
            <a:r>
              <a:rPr lang="en-US" dirty="0" err="1" smtClean="0"/>
              <a:t>Fansidar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Chloroquine</a:t>
            </a:r>
            <a:r>
              <a:rPr lang="en-US" dirty="0" smtClean="0"/>
              <a:t> are the most common types of antimalarial drug givens to children.</a:t>
            </a:r>
          </a:p>
        </p:txBody>
      </p:sp>
    </p:spTree>
    <p:extLst>
      <p:ext uri="{BB962C8B-B14F-4D97-AF65-F5344CB8AC3E}">
        <p14:creationId xmlns:p14="http://schemas.microsoft.com/office/powerpoint/2010/main" val="1133278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78783A-A718-4276-A4A4-444A8835CEAB}" type="slidenum">
              <a:rPr lang="en-US" smtClean="0"/>
              <a:pPr eaLnBrk="1" hangingPunct="1"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150001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AA3F60E-851E-4026-A71C-A89ACDDB665C}" type="slidenum">
              <a:rPr lang="en-US" smtClean="0"/>
              <a:pPr eaLnBrk="1" hangingPunct="1"/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88150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Over half of households in Nigeria</a:t>
            </a:r>
            <a:r>
              <a:rPr lang="en-US" baseline="0" dirty="0" smtClean="0"/>
              <a:t> </a:t>
            </a:r>
            <a:r>
              <a:rPr lang="en-US" dirty="0" smtClean="0"/>
              <a:t>own a mosquito net.  1 in 2 households own a treated net.  A ITN refers to an insecticide-treated net, that is a net treated in a factory or soaked with insecticide in the past 12 months. A long lasting insecticidal net is treated in a factory and lasts for 3-5 years. 48% of households in Nigeria and 39% in South West</a:t>
            </a:r>
            <a:r>
              <a:rPr lang="en-US" baseline="0" dirty="0" smtClean="0"/>
              <a:t> </a:t>
            </a:r>
            <a:r>
              <a:rPr lang="en-US" dirty="0" smtClean="0"/>
              <a:t>own at least one LLIN.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67C1E7A-D0CE-4F74-BB38-CFAD09268B12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569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ITN ownership is highest</a:t>
            </a:r>
            <a:r>
              <a:rPr lang="en-US" baseline="0" dirty="0" smtClean="0"/>
              <a:t> in North East Zone (61%) and lowest in South West Zone (42%).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2966988-B2B9-4923-8E62-B2FF15DD1D0A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36802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ITN ownership is highest 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Ondo</a:t>
            </a:r>
            <a:r>
              <a:rPr lang="en-US" baseline="0" dirty="0" smtClean="0"/>
              <a:t> (58%) and lowest in </a:t>
            </a:r>
            <a:r>
              <a:rPr lang="en-US" baseline="0" dirty="0" err="1" smtClean="0"/>
              <a:t>Osun</a:t>
            </a:r>
            <a:r>
              <a:rPr lang="en-US" baseline="0" dirty="0" smtClean="0"/>
              <a:t> (23%).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01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Ownership</a:t>
            </a:r>
            <a:r>
              <a:rPr lang="en-US" baseline="0" dirty="0" smtClean="0"/>
              <a:t> of ITNs has increased dramatically since 2003 from 2% to current levels of 50%.</a:t>
            </a: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EFEDFD-909F-4240-BD6A-F92F3F83B7AF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59095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slide shows that ITN ownership decreases</a:t>
            </a:r>
            <a:r>
              <a:rPr lang="en-US" baseline="0" dirty="0" smtClean="0"/>
              <a:t> slightly as household wealth increases.</a:t>
            </a:r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BCC960-E276-40F8-83C6-E5F161B62FE8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96972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One ITN for every 2 people in a household is referred to as universal access to ITNs. More than one-third of the</a:t>
            </a:r>
            <a:r>
              <a:rPr lang="en-US" baseline="0" dirty="0" smtClean="0"/>
              <a:t> household population has access to an ITN – could sleep under an ITN if each ITN in the household were used by up to 2 people.</a:t>
            </a:r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D24624B-1458-4585-B2D5-1103A4A5356F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34888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Among all households in Nigeria, 13% of households had all household members sleeping under a mosquito net the night before the survey.  Net use is slightly</a:t>
            </a:r>
            <a:r>
              <a:rPr lang="en-US" baseline="0" dirty="0" smtClean="0"/>
              <a:t> </a:t>
            </a:r>
            <a:r>
              <a:rPr lang="en-US" dirty="0" smtClean="0"/>
              <a:t>higher among children under age 5 and pregnant women—the groups most at risk from malaria.</a:t>
            </a:r>
          </a:p>
          <a:p>
            <a:endParaRPr lang="en-US" dirty="0" smtClean="0"/>
          </a:p>
          <a:p>
            <a:r>
              <a:rPr lang="en-US" dirty="0" smtClean="0"/>
              <a:t>Owning a net does not automatically mean families use it.  All family members slept under a net the night before the survey in only 24% of households that owned a net.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5E09F2-665D-4424-9F3E-25F9E07D410E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79323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420584" y="50292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South West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65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16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234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140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17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11327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27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02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4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8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819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04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80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241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83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739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094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420491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572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93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38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03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565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185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DC240C9-4F86-42BF-A484-912CC2E2CBE9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F70F4A6-67C0-403A-8FC1-92E6C500BC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680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52399"/>
            <a:ext cx="7772400" cy="990601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Malaria Prevention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/>
          <p:cNvGrpSpPr>
            <a:grpSpLocks noChangeAspect="1"/>
          </p:cNvGrpSpPr>
          <p:nvPr/>
        </p:nvGrpSpPr>
        <p:grpSpPr bwMode="auto">
          <a:xfrm>
            <a:off x="2032411" y="1284606"/>
            <a:ext cx="5567362" cy="5486400"/>
            <a:chOff x="1101" y="816"/>
            <a:chExt cx="3507" cy="3456"/>
          </a:xfrm>
        </p:grpSpPr>
        <p:sp>
          <p:nvSpPr>
            <p:cNvPr id="23" name="AutoShape 4"/>
            <p:cNvSpPr>
              <a:spLocks noChangeAspect="1" noChangeArrowheads="1" noTextEdit="1"/>
            </p:cNvSpPr>
            <p:nvPr/>
          </p:nvSpPr>
          <p:spPr bwMode="auto">
            <a:xfrm>
              <a:off x="1101" y="816"/>
              <a:ext cx="3507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1104" y="819"/>
              <a:ext cx="1987" cy="2215"/>
            </a:xfrm>
            <a:custGeom>
              <a:avLst/>
              <a:gdLst>
                <a:gd name="T0" fmla="*/ 32 w 1987"/>
                <a:gd name="T1" fmla="*/ 1208 h 2215"/>
                <a:gd name="T2" fmla="*/ 44 w 1987"/>
                <a:gd name="T3" fmla="*/ 1132 h 2215"/>
                <a:gd name="T4" fmla="*/ 65 w 1987"/>
                <a:gd name="T5" fmla="*/ 1062 h 2215"/>
                <a:gd name="T6" fmla="*/ 49 w 1987"/>
                <a:gd name="T7" fmla="*/ 980 h 2215"/>
                <a:gd name="T8" fmla="*/ 27 w 1987"/>
                <a:gd name="T9" fmla="*/ 905 h 2215"/>
                <a:gd name="T10" fmla="*/ 38 w 1987"/>
                <a:gd name="T11" fmla="*/ 829 h 2215"/>
                <a:gd name="T12" fmla="*/ 70 w 1987"/>
                <a:gd name="T13" fmla="*/ 758 h 2215"/>
                <a:gd name="T14" fmla="*/ 70 w 1987"/>
                <a:gd name="T15" fmla="*/ 677 h 2215"/>
                <a:gd name="T16" fmla="*/ 385 w 1987"/>
                <a:gd name="T17" fmla="*/ 482 h 2215"/>
                <a:gd name="T18" fmla="*/ 1053 w 1987"/>
                <a:gd name="T19" fmla="*/ 200 h 2215"/>
                <a:gd name="T20" fmla="*/ 1400 w 1987"/>
                <a:gd name="T21" fmla="*/ 158 h 2215"/>
                <a:gd name="T22" fmla="*/ 1617 w 1987"/>
                <a:gd name="T23" fmla="*/ 341 h 2215"/>
                <a:gd name="T24" fmla="*/ 1888 w 1987"/>
                <a:gd name="T25" fmla="*/ 1018 h 2215"/>
                <a:gd name="T26" fmla="*/ 1975 w 1987"/>
                <a:gd name="T27" fmla="*/ 1203 h 2215"/>
                <a:gd name="T28" fmla="*/ 1920 w 1987"/>
                <a:gd name="T29" fmla="*/ 1300 h 2215"/>
                <a:gd name="T30" fmla="*/ 1829 w 1987"/>
                <a:gd name="T31" fmla="*/ 1365 h 2215"/>
                <a:gd name="T32" fmla="*/ 1775 w 1987"/>
                <a:gd name="T33" fmla="*/ 1403 h 2215"/>
                <a:gd name="T34" fmla="*/ 1667 w 1987"/>
                <a:gd name="T35" fmla="*/ 1277 h 2215"/>
                <a:gd name="T36" fmla="*/ 1600 w 1987"/>
                <a:gd name="T37" fmla="*/ 1376 h 2215"/>
                <a:gd name="T38" fmla="*/ 1465 w 1987"/>
                <a:gd name="T39" fmla="*/ 1430 h 2215"/>
                <a:gd name="T40" fmla="*/ 1471 w 1987"/>
                <a:gd name="T41" fmla="*/ 1554 h 2215"/>
                <a:gd name="T42" fmla="*/ 1541 w 1987"/>
                <a:gd name="T43" fmla="*/ 1700 h 2215"/>
                <a:gd name="T44" fmla="*/ 1541 w 1987"/>
                <a:gd name="T45" fmla="*/ 1830 h 2215"/>
                <a:gd name="T46" fmla="*/ 1520 w 1987"/>
                <a:gd name="T47" fmla="*/ 1998 h 2215"/>
                <a:gd name="T48" fmla="*/ 1482 w 1987"/>
                <a:gd name="T49" fmla="*/ 2074 h 2215"/>
                <a:gd name="T50" fmla="*/ 1476 w 1987"/>
                <a:gd name="T51" fmla="*/ 2139 h 2215"/>
                <a:gd name="T52" fmla="*/ 1449 w 1987"/>
                <a:gd name="T53" fmla="*/ 2154 h 2215"/>
                <a:gd name="T54" fmla="*/ 1297 w 1987"/>
                <a:gd name="T55" fmla="*/ 2209 h 2215"/>
                <a:gd name="T56" fmla="*/ 1124 w 1987"/>
                <a:gd name="T57" fmla="*/ 2187 h 2215"/>
                <a:gd name="T58" fmla="*/ 1139 w 1987"/>
                <a:gd name="T59" fmla="*/ 2057 h 2215"/>
                <a:gd name="T60" fmla="*/ 1112 w 1987"/>
                <a:gd name="T61" fmla="*/ 1982 h 2215"/>
                <a:gd name="T62" fmla="*/ 1091 w 1987"/>
                <a:gd name="T63" fmla="*/ 1922 h 2215"/>
                <a:gd name="T64" fmla="*/ 1074 w 1987"/>
                <a:gd name="T65" fmla="*/ 1851 h 2215"/>
                <a:gd name="T66" fmla="*/ 1009 w 1987"/>
                <a:gd name="T67" fmla="*/ 1836 h 2215"/>
                <a:gd name="T68" fmla="*/ 901 w 1987"/>
                <a:gd name="T69" fmla="*/ 1841 h 2215"/>
                <a:gd name="T70" fmla="*/ 852 w 1987"/>
                <a:gd name="T71" fmla="*/ 1884 h 2215"/>
                <a:gd name="T72" fmla="*/ 836 w 1987"/>
                <a:gd name="T73" fmla="*/ 1847 h 2215"/>
                <a:gd name="T74" fmla="*/ 808 w 1987"/>
                <a:gd name="T75" fmla="*/ 1781 h 2215"/>
                <a:gd name="T76" fmla="*/ 754 w 1987"/>
                <a:gd name="T77" fmla="*/ 1830 h 2215"/>
                <a:gd name="T78" fmla="*/ 733 w 1987"/>
                <a:gd name="T79" fmla="*/ 1889 h 2215"/>
                <a:gd name="T80" fmla="*/ 684 w 1987"/>
                <a:gd name="T81" fmla="*/ 1954 h 2215"/>
                <a:gd name="T82" fmla="*/ 602 w 1987"/>
                <a:gd name="T83" fmla="*/ 1916 h 2215"/>
                <a:gd name="T84" fmla="*/ 493 w 1987"/>
                <a:gd name="T85" fmla="*/ 1895 h 2215"/>
                <a:gd name="T86" fmla="*/ 434 w 1987"/>
                <a:gd name="T87" fmla="*/ 1841 h 2215"/>
                <a:gd name="T88" fmla="*/ 412 w 1987"/>
                <a:gd name="T89" fmla="*/ 1781 h 2215"/>
                <a:gd name="T90" fmla="*/ 364 w 1987"/>
                <a:gd name="T91" fmla="*/ 1716 h 2215"/>
                <a:gd name="T92" fmla="*/ 309 w 1987"/>
                <a:gd name="T93" fmla="*/ 1674 h 2215"/>
                <a:gd name="T94" fmla="*/ 326 w 1987"/>
                <a:gd name="T95" fmla="*/ 1603 h 2215"/>
                <a:gd name="T96" fmla="*/ 337 w 1987"/>
                <a:gd name="T97" fmla="*/ 1559 h 2215"/>
                <a:gd name="T98" fmla="*/ 358 w 1987"/>
                <a:gd name="T99" fmla="*/ 1500 h 2215"/>
                <a:gd name="T100" fmla="*/ 341 w 1987"/>
                <a:gd name="T101" fmla="*/ 1430 h 2215"/>
                <a:gd name="T102" fmla="*/ 309 w 1987"/>
                <a:gd name="T103" fmla="*/ 1424 h 2215"/>
                <a:gd name="T104" fmla="*/ 266 w 1987"/>
                <a:gd name="T105" fmla="*/ 1494 h 2215"/>
                <a:gd name="T106" fmla="*/ 232 w 1987"/>
                <a:gd name="T107" fmla="*/ 1456 h 2215"/>
                <a:gd name="T108" fmla="*/ 211 w 1987"/>
                <a:gd name="T109" fmla="*/ 1408 h 2215"/>
                <a:gd name="T110" fmla="*/ 228 w 1987"/>
                <a:gd name="T111" fmla="*/ 1344 h 2215"/>
                <a:gd name="T112" fmla="*/ 190 w 1987"/>
                <a:gd name="T113" fmla="*/ 1327 h 2215"/>
                <a:gd name="T114" fmla="*/ 130 w 1987"/>
                <a:gd name="T115" fmla="*/ 1300 h 2215"/>
                <a:gd name="T116" fmla="*/ 76 w 1987"/>
                <a:gd name="T117" fmla="*/ 1353 h 2215"/>
                <a:gd name="T118" fmla="*/ 0 w 1987"/>
                <a:gd name="T119" fmla="*/ 1359 h 2215"/>
                <a:gd name="T120" fmla="*/ 21 w 1987"/>
                <a:gd name="T121" fmla="*/ 1294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7" h="2215">
                  <a:moveTo>
                    <a:pt x="21" y="1294"/>
                  </a:moveTo>
                  <a:lnTo>
                    <a:pt x="21" y="1283"/>
                  </a:lnTo>
                  <a:lnTo>
                    <a:pt x="21" y="1277"/>
                  </a:lnTo>
                  <a:lnTo>
                    <a:pt x="21" y="1273"/>
                  </a:lnTo>
                  <a:lnTo>
                    <a:pt x="21" y="1267"/>
                  </a:lnTo>
                  <a:lnTo>
                    <a:pt x="21" y="1256"/>
                  </a:lnTo>
                  <a:lnTo>
                    <a:pt x="21" y="1251"/>
                  </a:lnTo>
                  <a:lnTo>
                    <a:pt x="27" y="1245"/>
                  </a:lnTo>
                  <a:lnTo>
                    <a:pt x="27" y="1241"/>
                  </a:lnTo>
                  <a:lnTo>
                    <a:pt x="27" y="1235"/>
                  </a:lnTo>
                  <a:lnTo>
                    <a:pt x="27" y="1229"/>
                  </a:lnTo>
                  <a:lnTo>
                    <a:pt x="27" y="1218"/>
                  </a:lnTo>
                  <a:lnTo>
                    <a:pt x="32" y="1212"/>
                  </a:lnTo>
                  <a:lnTo>
                    <a:pt x="32" y="1208"/>
                  </a:lnTo>
                  <a:lnTo>
                    <a:pt x="32" y="1203"/>
                  </a:lnTo>
                  <a:lnTo>
                    <a:pt x="32" y="1197"/>
                  </a:lnTo>
                  <a:lnTo>
                    <a:pt x="32" y="1191"/>
                  </a:lnTo>
                  <a:lnTo>
                    <a:pt x="38" y="1191"/>
                  </a:lnTo>
                  <a:lnTo>
                    <a:pt x="38" y="1186"/>
                  </a:lnTo>
                  <a:lnTo>
                    <a:pt x="38" y="1180"/>
                  </a:lnTo>
                  <a:lnTo>
                    <a:pt x="38" y="1176"/>
                  </a:lnTo>
                  <a:lnTo>
                    <a:pt x="38" y="1170"/>
                  </a:lnTo>
                  <a:lnTo>
                    <a:pt x="44" y="1165"/>
                  </a:lnTo>
                  <a:lnTo>
                    <a:pt x="44" y="1159"/>
                  </a:lnTo>
                  <a:lnTo>
                    <a:pt x="44" y="1153"/>
                  </a:lnTo>
                  <a:lnTo>
                    <a:pt x="44" y="1148"/>
                  </a:lnTo>
                  <a:lnTo>
                    <a:pt x="44" y="1142"/>
                  </a:lnTo>
                  <a:lnTo>
                    <a:pt x="44" y="1132"/>
                  </a:lnTo>
                  <a:lnTo>
                    <a:pt x="44" y="1126"/>
                  </a:lnTo>
                  <a:lnTo>
                    <a:pt x="44" y="1121"/>
                  </a:lnTo>
                  <a:lnTo>
                    <a:pt x="44" y="1115"/>
                  </a:lnTo>
                  <a:lnTo>
                    <a:pt x="44" y="1110"/>
                  </a:lnTo>
                  <a:lnTo>
                    <a:pt x="44" y="1100"/>
                  </a:lnTo>
                  <a:lnTo>
                    <a:pt x="44" y="1094"/>
                  </a:lnTo>
                  <a:lnTo>
                    <a:pt x="49" y="1094"/>
                  </a:lnTo>
                  <a:lnTo>
                    <a:pt x="49" y="1088"/>
                  </a:lnTo>
                  <a:lnTo>
                    <a:pt x="53" y="1088"/>
                  </a:lnTo>
                  <a:lnTo>
                    <a:pt x="59" y="1083"/>
                  </a:lnTo>
                  <a:lnTo>
                    <a:pt x="59" y="1077"/>
                  </a:lnTo>
                  <a:lnTo>
                    <a:pt x="59" y="1073"/>
                  </a:lnTo>
                  <a:lnTo>
                    <a:pt x="65" y="1067"/>
                  </a:lnTo>
                  <a:lnTo>
                    <a:pt x="65" y="1062"/>
                  </a:lnTo>
                  <a:lnTo>
                    <a:pt x="65" y="1050"/>
                  </a:lnTo>
                  <a:lnTo>
                    <a:pt x="70" y="1045"/>
                  </a:lnTo>
                  <a:lnTo>
                    <a:pt x="70" y="1040"/>
                  </a:lnTo>
                  <a:lnTo>
                    <a:pt x="70" y="1035"/>
                  </a:lnTo>
                  <a:lnTo>
                    <a:pt x="70" y="1029"/>
                  </a:lnTo>
                  <a:lnTo>
                    <a:pt x="70" y="1024"/>
                  </a:lnTo>
                  <a:lnTo>
                    <a:pt x="70" y="1018"/>
                  </a:lnTo>
                  <a:lnTo>
                    <a:pt x="70" y="1012"/>
                  </a:lnTo>
                  <a:lnTo>
                    <a:pt x="65" y="1007"/>
                  </a:lnTo>
                  <a:lnTo>
                    <a:pt x="65" y="1002"/>
                  </a:lnTo>
                  <a:lnTo>
                    <a:pt x="59" y="997"/>
                  </a:lnTo>
                  <a:lnTo>
                    <a:pt x="53" y="991"/>
                  </a:lnTo>
                  <a:lnTo>
                    <a:pt x="49" y="985"/>
                  </a:lnTo>
                  <a:lnTo>
                    <a:pt x="49" y="980"/>
                  </a:lnTo>
                  <a:lnTo>
                    <a:pt x="44" y="980"/>
                  </a:lnTo>
                  <a:lnTo>
                    <a:pt x="44" y="970"/>
                  </a:lnTo>
                  <a:lnTo>
                    <a:pt x="44" y="964"/>
                  </a:lnTo>
                  <a:lnTo>
                    <a:pt x="44" y="959"/>
                  </a:lnTo>
                  <a:lnTo>
                    <a:pt x="44" y="953"/>
                  </a:lnTo>
                  <a:lnTo>
                    <a:pt x="38" y="947"/>
                  </a:lnTo>
                  <a:lnTo>
                    <a:pt x="38" y="942"/>
                  </a:lnTo>
                  <a:lnTo>
                    <a:pt x="38" y="938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2" y="921"/>
                  </a:lnTo>
                  <a:lnTo>
                    <a:pt x="32" y="915"/>
                  </a:lnTo>
                  <a:lnTo>
                    <a:pt x="27" y="909"/>
                  </a:lnTo>
                  <a:lnTo>
                    <a:pt x="27" y="905"/>
                  </a:lnTo>
                  <a:lnTo>
                    <a:pt x="27" y="899"/>
                  </a:lnTo>
                  <a:lnTo>
                    <a:pt x="27" y="894"/>
                  </a:lnTo>
                  <a:lnTo>
                    <a:pt x="27" y="883"/>
                  </a:lnTo>
                  <a:lnTo>
                    <a:pt x="27" y="877"/>
                  </a:lnTo>
                  <a:lnTo>
                    <a:pt x="27" y="873"/>
                  </a:lnTo>
                  <a:lnTo>
                    <a:pt x="27" y="867"/>
                  </a:lnTo>
                  <a:lnTo>
                    <a:pt x="32" y="867"/>
                  </a:lnTo>
                  <a:lnTo>
                    <a:pt x="32" y="861"/>
                  </a:lnTo>
                  <a:lnTo>
                    <a:pt x="32" y="856"/>
                  </a:lnTo>
                  <a:lnTo>
                    <a:pt x="38" y="850"/>
                  </a:lnTo>
                  <a:lnTo>
                    <a:pt x="38" y="844"/>
                  </a:lnTo>
                  <a:lnTo>
                    <a:pt x="38" y="839"/>
                  </a:lnTo>
                  <a:lnTo>
                    <a:pt x="44" y="835"/>
                  </a:lnTo>
                  <a:lnTo>
                    <a:pt x="38" y="829"/>
                  </a:lnTo>
                  <a:lnTo>
                    <a:pt x="38" y="818"/>
                  </a:lnTo>
                  <a:lnTo>
                    <a:pt x="38" y="812"/>
                  </a:lnTo>
                  <a:lnTo>
                    <a:pt x="38" y="806"/>
                  </a:lnTo>
                  <a:lnTo>
                    <a:pt x="38" y="802"/>
                  </a:lnTo>
                  <a:lnTo>
                    <a:pt x="38" y="797"/>
                  </a:lnTo>
                  <a:lnTo>
                    <a:pt x="44" y="791"/>
                  </a:lnTo>
                  <a:lnTo>
                    <a:pt x="49" y="785"/>
                  </a:lnTo>
                  <a:lnTo>
                    <a:pt x="53" y="780"/>
                  </a:lnTo>
                  <a:lnTo>
                    <a:pt x="59" y="780"/>
                  </a:lnTo>
                  <a:lnTo>
                    <a:pt x="65" y="774"/>
                  </a:lnTo>
                  <a:lnTo>
                    <a:pt x="65" y="770"/>
                  </a:lnTo>
                  <a:lnTo>
                    <a:pt x="70" y="770"/>
                  </a:lnTo>
                  <a:lnTo>
                    <a:pt x="70" y="764"/>
                  </a:lnTo>
                  <a:lnTo>
                    <a:pt x="70" y="758"/>
                  </a:lnTo>
                  <a:lnTo>
                    <a:pt x="70" y="747"/>
                  </a:lnTo>
                  <a:lnTo>
                    <a:pt x="70" y="742"/>
                  </a:lnTo>
                  <a:lnTo>
                    <a:pt x="76" y="737"/>
                  </a:lnTo>
                  <a:lnTo>
                    <a:pt x="76" y="732"/>
                  </a:lnTo>
                  <a:lnTo>
                    <a:pt x="76" y="726"/>
                  </a:lnTo>
                  <a:lnTo>
                    <a:pt x="76" y="720"/>
                  </a:lnTo>
                  <a:lnTo>
                    <a:pt x="82" y="715"/>
                  </a:lnTo>
                  <a:lnTo>
                    <a:pt x="82" y="709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2" y="694"/>
                  </a:lnTo>
                  <a:lnTo>
                    <a:pt x="76" y="688"/>
                  </a:lnTo>
                  <a:lnTo>
                    <a:pt x="70" y="682"/>
                  </a:lnTo>
                  <a:lnTo>
                    <a:pt x="70" y="677"/>
                  </a:lnTo>
                  <a:lnTo>
                    <a:pt x="76" y="671"/>
                  </a:lnTo>
                  <a:lnTo>
                    <a:pt x="76" y="667"/>
                  </a:lnTo>
                  <a:lnTo>
                    <a:pt x="76" y="656"/>
                  </a:lnTo>
                  <a:lnTo>
                    <a:pt x="76" y="650"/>
                  </a:lnTo>
                  <a:lnTo>
                    <a:pt x="76" y="644"/>
                  </a:lnTo>
                  <a:lnTo>
                    <a:pt x="76" y="634"/>
                  </a:lnTo>
                  <a:lnTo>
                    <a:pt x="97" y="629"/>
                  </a:lnTo>
                  <a:lnTo>
                    <a:pt x="124" y="606"/>
                  </a:lnTo>
                  <a:lnTo>
                    <a:pt x="162" y="606"/>
                  </a:lnTo>
                  <a:lnTo>
                    <a:pt x="217" y="606"/>
                  </a:lnTo>
                  <a:lnTo>
                    <a:pt x="249" y="606"/>
                  </a:lnTo>
                  <a:lnTo>
                    <a:pt x="271" y="574"/>
                  </a:lnTo>
                  <a:lnTo>
                    <a:pt x="347" y="499"/>
                  </a:lnTo>
                  <a:lnTo>
                    <a:pt x="385" y="482"/>
                  </a:lnTo>
                  <a:lnTo>
                    <a:pt x="440" y="461"/>
                  </a:lnTo>
                  <a:lnTo>
                    <a:pt x="472" y="428"/>
                  </a:lnTo>
                  <a:lnTo>
                    <a:pt x="505" y="396"/>
                  </a:lnTo>
                  <a:lnTo>
                    <a:pt x="526" y="396"/>
                  </a:lnTo>
                  <a:lnTo>
                    <a:pt x="543" y="412"/>
                  </a:lnTo>
                  <a:lnTo>
                    <a:pt x="581" y="423"/>
                  </a:lnTo>
                  <a:lnTo>
                    <a:pt x="629" y="402"/>
                  </a:lnTo>
                  <a:lnTo>
                    <a:pt x="689" y="379"/>
                  </a:lnTo>
                  <a:lnTo>
                    <a:pt x="743" y="364"/>
                  </a:lnTo>
                  <a:lnTo>
                    <a:pt x="771" y="341"/>
                  </a:lnTo>
                  <a:lnTo>
                    <a:pt x="884" y="271"/>
                  </a:lnTo>
                  <a:lnTo>
                    <a:pt x="971" y="238"/>
                  </a:lnTo>
                  <a:lnTo>
                    <a:pt x="1025" y="217"/>
                  </a:lnTo>
                  <a:lnTo>
                    <a:pt x="1053" y="200"/>
                  </a:lnTo>
                  <a:lnTo>
                    <a:pt x="1091" y="185"/>
                  </a:lnTo>
                  <a:lnTo>
                    <a:pt x="1118" y="146"/>
                  </a:lnTo>
                  <a:lnTo>
                    <a:pt x="1124" y="103"/>
                  </a:lnTo>
                  <a:lnTo>
                    <a:pt x="1129" y="70"/>
                  </a:lnTo>
                  <a:lnTo>
                    <a:pt x="1145" y="44"/>
                  </a:lnTo>
                  <a:lnTo>
                    <a:pt x="1172" y="22"/>
                  </a:lnTo>
                  <a:lnTo>
                    <a:pt x="1189" y="17"/>
                  </a:lnTo>
                  <a:lnTo>
                    <a:pt x="1204" y="5"/>
                  </a:lnTo>
                  <a:lnTo>
                    <a:pt x="1242" y="0"/>
                  </a:lnTo>
                  <a:lnTo>
                    <a:pt x="1303" y="17"/>
                  </a:lnTo>
                  <a:lnTo>
                    <a:pt x="1330" y="38"/>
                  </a:lnTo>
                  <a:lnTo>
                    <a:pt x="1356" y="114"/>
                  </a:lnTo>
                  <a:lnTo>
                    <a:pt x="1379" y="146"/>
                  </a:lnTo>
                  <a:lnTo>
                    <a:pt x="1400" y="158"/>
                  </a:lnTo>
                  <a:lnTo>
                    <a:pt x="1459" y="179"/>
                  </a:lnTo>
                  <a:lnTo>
                    <a:pt x="1526" y="200"/>
                  </a:lnTo>
                  <a:lnTo>
                    <a:pt x="1606" y="228"/>
                  </a:lnTo>
                  <a:lnTo>
                    <a:pt x="1655" y="233"/>
                  </a:lnTo>
                  <a:lnTo>
                    <a:pt x="1676" y="217"/>
                  </a:lnTo>
                  <a:lnTo>
                    <a:pt x="1693" y="206"/>
                  </a:lnTo>
                  <a:lnTo>
                    <a:pt x="1720" y="200"/>
                  </a:lnTo>
                  <a:lnTo>
                    <a:pt x="1731" y="200"/>
                  </a:lnTo>
                  <a:lnTo>
                    <a:pt x="1731" y="206"/>
                  </a:lnTo>
                  <a:lnTo>
                    <a:pt x="1741" y="217"/>
                  </a:lnTo>
                  <a:lnTo>
                    <a:pt x="1741" y="238"/>
                  </a:lnTo>
                  <a:lnTo>
                    <a:pt x="1726" y="255"/>
                  </a:lnTo>
                  <a:lnTo>
                    <a:pt x="1661" y="299"/>
                  </a:lnTo>
                  <a:lnTo>
                    <a:pt x="1617" y="341"/>
                  </a:lnTo>
                  <a:lnTo>
                    <a:pt x="1590" y="390"/>
                  </a:lnTo>
                  <a:lnTo>
                    <a:pt x="1585" y="455"/>
                  </a:lnTo>
                  <a:lnTo>
                    <a:pt x="1600" y="493"/>
                  </a:lnTo>
                  <a:lnTo>
                    <a:pt x="1606" y="509"/>
                  </a:lnTo>
                  <a:lnTo>
                    <a:pt x="1606" y="520"/>
                  </a:lnTo>
                  <a:lnTo>
                    <a:pt x="1612" y="531"/>
                  </a:lnTo>
                  <a:lnTo>
                    <a:pt x="1606" y="531"/>
                  </a:lnTo>
                  <a:lnTo>
                    <a:pt x="1661" y="644"/>
                  </a:lnTo>
                  <a:lnTo>
                    <a:pt x="1753" y="835"/>
                  </a:lnTo>
                  <a:lnTo>
                    <a:pt x="1802" y="926"/>
                  </a:lnTo>
                  <a:lnTo>
                    <a:pt x="1829" y="959"/>
                  </a:lnTo>
                  <a:lnTo>
                    <a:pt x="1850" y="980"/>
                  </a:lnTo>
                  <a:lnTo>
                    <a:pt x="1872" y="1002"/>
                  </a:lnTo>
                  <a:lnTo>
                    <a:pt x="1888" y="1018"/>
                  </a:lnTo>
                  <a:lnTo>
                    <a:pt x="1894" y="1035"/>
                  </a:lnTo>
                  <a:lnTo>
                    <a:pt x="1905" y="1056"/>
                  </a:lnTo>
                  <a:lnTo>
                    <a:pt x="1905" y="1073"/>
                  </a:lnTo>
                  <a:lnTo>
                    <a:pt x="1905" y="1088"/>
                  </a:lnTo>
                  <a:lnTo>
                    <a:pt x="1905" y="1110"/>
                  </a:lnTo>
                  <a:lnTo>
                    <a:pt x="1911" y="1121"/>
                  </a:lnTo>
                  <a:lnTo>
                    <a:pt x="1911" y="1126"/>
                  </a:lnTo>
                  <a:lnTo>
                    <a:pt x="1920" y="1153"/>
                  </a:lnTo>
                  <a:lnTo>
                    <a:pt x="1949" y="1176"/>
                  </a:lnTo>
                  <a:lnTo>
                    <a:pt x="1975" y="1186"/>
                  </a:lnTo>
                  <a:lnTo>
                    <a:pt x="1987" y="1191"/>
                  </a:lnTo>
                  <a:lnTo>
                    <a:pt x="1975" y="1191"/>
                  </a:lnTo>
                  <a:lnTo>
                    <a:pt x="1975" y="1197"/>
                  </a:lnTo>
                  <a:lnTo>
                    <a:pt x="1975" y="1203"/>
                  </a:lnTo>
                  <a:lnTo>
                    <a:pt x="1981" y="1212"/>
                  </a:lnTo>
                  <a:lnTo>
                    <a:pt x="1981" y="1224"/>
                  </a:lnTo>
                  <a:lnTo>
                    <a:pt x="1981" y="1229"/>
                  </a:lnTo>
                  <a:lnTo>
                    <a:pt x="1981" y="1241"/>
                  </a:lnTo>
                  <a:lnTo>
                    <a:pt x="1975" y="1256"/>
                  </a:lnTo>
                  <a:lnTo>
                    <a:pt x="1975" y="1267"/>
                  </a:lnTo>
                  <a:lnTo>
                    <a:pt x="1964" y="1277"/>
                  </a:lnTo>
                  <a:lnTo>
                    <a:pt x="1959" y="1283"/>
                  </a:lnTo>
                  <a:lnTo>
                    <a:pt x="1954" y="1289"/>
                  </a:lnTo>
                  <a:lnTo>
                    <a:pt x="1943" y="1289"/>
                  </a:lnTo>
                  <a:lnTo>
                    <a:pt x="1943" y="1294"/>
                  </a:lnTo>
                  <a:lnTo>
                    <a:pt x="1937" y="1294"/>
                  </a:lnTo>
                  <a:lnTo>
                    <a:pt x="1926" y="1294"/>
                  </a:lnTo>
                  <a:lnTo>
                    <a:pt x="1920" y="1300"/>
                  </a:lnTo>
                  <a:lnTo>
                    <a:pt x="1916" y="1306"/>
                  </a:lnTo>
                  <a:lnTo>
                    <a:pt x="1911" y="1306"/>
                  </a:lnTo>
                  <a:lnTo>
                    <a:pt x="1894" y="1310"/>
                  </a:lnTo>
                  <a:lnTo>
                    <a:pt x="1884" y="1310"/>
                  </a:lnTo>
                  <a:lnTo>
                    <a:pt x="1867" y="1310"/>
                  </a:lnTo>
                  <a:lnTo>
                    <a:pt x="1861" y="1310"/>
                  </a:lnTo>
                  <a:lnTo>
                    <a:pt x="1850" y="1321"/>
                  </a:lnTo>
                  <a:lnTo>
                    <a:pt x="1850" y="1338"/>
                  </a:lnTo>
                  <a:lnTo>
                    <a:pt x="1850" y="1348"/>
                  </a:lnTo>
                  <a:lnTo>
                    <a:pt x="1846" y="1353"/>
                  </a:lnTo>
                  <a:lnTo>
                    <a:pt x="1846" y="1359"/>
                  </a:lnTo>
                  <a:lnTo>
                    <a:pt x="1840" y="1365"/>
                  </a:lnTo>
                  <a:lnTo>
                    <a:pt x="1834" y="1365"/>
                  </a:lnTo>
                  <a:lnTo>
                    <a:pt x="1829" y="1365"/>
                  </a:lnTo>
                  <a:lnTo>
                    <a:pt x="1823" y="1359"/>
                  </a:lnTo>
                  <a:lnTo>
                    <a:pt x="1817" y="1353"/>
                  </a:lnTo>
                  <a:lnTo>
                    <a:pt x="1808" y="1353"/>
                  </a:lnTo>
                  <a:lnTo>
                    <a:pt x="1808" y="1359"/>
                  </a:lnTo>
                  <a:lnTo>
                    <a:pt x="1802" y="1365"/>
                  </a:lnTo>
                  <a:lnTo>
                    <a:pt x="1802" y="1370"/>
                  </a:lnTo>
                  <a:lnTo>
                    <a:pt x="1796" y="1376"/>
                  </a:lnTo>
                  <a:lnTo>
                    <a:pt x="1791" y="1386"/>
                  </a:lnTo>
                  <a:lnTo>
                    <a:pt x="1785" y="1392"/>
                  </a:lnTo>
                  <a:lnTo>
                    <a:pt x="1785" y="1403"/>
                  </a:lnTo>
                  <a:lnTo>
                    <a:pt x="1779" y="1403"/>
                  </a:lnTo>
                  <a:lnTo>
                    <a:pt x="1779" y="1408"/>
                  </a:lnTo>
                  <a:lnTo>
                    <a:pt x="1775" y="1408"/>
                  </a:lnTo>
                  <a:lnTo>
                    <a:pt x="1775" y="1403"/>
                  </a:lnTo>
                  <a:lnTo>
                    <a:pt x="1775" y="1397"/>
                  </a:lnTo>
                  <a:lnTo>
                    <a:pt x="1770" y="1380"/>
                  </a:lnTo>
                  <a:lnTo>
                    <a:pt x="1764" y="1370"/>
                  </a:lnTo>
                  <a:lnTo>
                    <a:pt x="1758" y="1359"/>
                  </a:lnTo>
                  <a:lnTo>
                    <a:pt x="1753" y="1348"/>
                  </a:lnTo>
                  <a:lnTo>
                    <a:pt x="1741" y="1338"/>
                  </a:lnTo>
                  <a:lnTo>
                    <a:pt x="1741" y="1327"/>
                  </a:lnTo>
                  <a:lnTo>
                    <a:pt x="1731" y="1315"/>
                  </a:lnTo>
                  <a:lnTo>
                    <a:pt x="1720" y="1306"/>
                  </a:lnTo>
                  <a:lnTo>
                    <a:pt x="1709" y="1306"/>
                  </a:lnTo>
                  <a:lnTo>
                    <a:pt x="1699" y="1294"/>
                  </a:lnTo>
                  <a:lnTo>
                    <a:pt x="1688" y="1283"/>
                  </a:lnTo>
                  <a:lnTo>
                    <a:pt x="1676" y="1277"/>
                  </a:lnTo>
                  <a:lnTo>
                    <a:pt x="1667" y="1277"/>
                  </a:lnTo>
                  <a:lnTo>
                    <a:pt x="1650" y="1283"/>
                  </a:lnTo>
                  <a:lnTo>
                    <a:pt x="1633" y="1294"/>
                  </a:lnTo>
                  <a:lnTo>
                    <a:pt x="1633" y="1300"/>
                  </a:lnTo>
                  <a:lnTo>
                    <a:pt x="1633" y="1310"/>
                  </a:lnTo>
                  <a:lnTo>
                    <a:pt x="1633" y="1321"/>
                  </a:lnTo>
                  <a:lnTo>
                    <a:pt x="1629" y="1321"/>
                  </a:lnTo>
                  <a:lnTo>
                    <a:pt x="1623" y="1327"/>
                  </a:lnTo>
                  <a:lnTo>
                    <a:pt x="1612" y="1332"/>
                  </a:lnTo>
                  <a:lnTo>
                    <a:pt x="1606" y="1332"/>
                  </a:lnTo>
                  <a:lnTo>
                    <a:pt x="1596" y="1338"/>
                  </a:lnTo>
                  <a:lnTo>
                    <a:pt x="1590" y="1344"/>
                  </a:lnTo>
                  <a:lnTo>
                    <a:pt x="1590" y="1353"/>
                  </a:lnTo>
                  <a:lnTo>
                    <a:pt x="1596" y="1365"/>
                  </a:lnTo>
                  <a:lnTo>
                    <a:pt x="1600" y="1376"/>
                  </a:lnTo>
                  <a:lnTo>
                    <a:pt x="1600" y="1386"/>
                  </a:lnTo>
                  <a:lnTo>
                    <a:pt x="1596" y="1392"/>
                  </a:lnTo>
                  <a:lnTo>
                    <a:pt x="1585" y="1392"/>
                  </a:lnTo>
                  <a:lnTo>
                    <a:pt x="1568" y="1392"/>
                  </a:lnTo>
                  <a:lnTo>
                    <a:pt x="1558" y="1403"/>
                  </a:lnTo>
                  <a:lnTo>
                    <a:pt x="1541" y="1408"/>
                  </a:lnTo>
                  <a:lnTo>
                    <a:pt x="1526" y="1408"/>
                  </a:lnTo>
                  <a:lnTo>
                    <a:pt x="1509" y="1408"/>
                  </a:lnTo>
                  <a:lnTo>
                    <a:pt x="1503" y="1397"/>
                  </a:lnTo>
                  <a:lnTo>
                    <a:pt x="1492" y="1392"/>
                  </a:lnTo>
                  <a:lnTo>
                    <a:pt x="1482" y="1386"/>
                  </a:lnTo>
                  <a:lnTo>
                    <a:pt x="1482" y="1392"/>
                  </a:lnTo>
                  <a:lnTo>
                    <a:pt x="1482" y="1408"/>
                  </a:lnTo>
                  <a:lnTo>
                    <a:pt x="1465" y="1430"/>
                  </a:lnTo>
                  <a:lnTo>
                    <a:pt x="1465" y="1451"/>
                  </a:lnTo>
                  <a:lnTo>
                    <a:pt x="1459" y="1456"/>
                  </a:lnTo>
                  <a:lnTo>
                    <a:pt x="1465" y="1462"/>
                  </a:lnTo>
                  <a:lnTo>
                    <a:pt x="1459" y="1473"/>
                  </a:lnTo>
                  <a:lnTo>
                    <a:pt x="1459" y="1489"/>
                  </a:lnTo>
                  <a:lnTo>
                    <a:pt x="1459" y="1500"/>
                  </a:lnTo>
                  <a:lnTo>
                    <a:pt x="1454" y="1506"/>
                  </a:lnTo>
                  <a:lnTo>
                    <a:pt x="1449" y="1506"/>
                  </a:lnTo>
                  <a:lnTo>
                    <a:pt x="1454" y="1511"/>
                  </a:lnTo>
                  <a:lnTo>
                    <a:pt x="1459" y="1521"/>
                  </a:lnTo>
                  <a:lnTo>
                    <a:pt x="1465" y="1527"/>
                  </a:lnTo>
                  <a:lnTo>
                    <a:pt x="1465" y="1533"/>
                  </a:lnTo>
                  <a:lnTo>
                    <a:pt x="1465" y="1544"/>
                  </a:lnTo>
                  <a:lnTo>
                    <a:pt x="1471" y="1554"/>
                  </a:lnTo>
                  <a:lnTo>
                    <a:pt x="1465" y="1576"/>
                  </a:lnTo>
                  <a:lnTo>
                    <a:pt x="1465" y="1581"/>
                  </a:lnTo>
                  <a:lnTo>
                    <a:pt x="1449" y="1586"/>
                  </a:lnTo>
                  <a:lnTo>
                    <a:pt x="1444" y="1592"/>
                  </a:lnTo>
                  <a:lnTo>
                    <a:pt x="1459" y="1597"/>
                  </a:lnTo>
                  <a:lnTo>
                    <a:pt x="1471" y="1619"/>
                  </a:lnTo>
                  <a:lnTo>
                    <a:pt x="1482" y="1636"/>
                  </a:lnTo>
                  <a:lnTo>
                    <a:pt x="1488" y="1647"/>
                  </a:lnTo>
                  <a:lnTo>
                    <a:pt x="1503" y="1657"/>
                  </a:lnTo>
                  <a:lnTo>
                    <a:pt x="1514" y="1657"/>
                  </a:lnTo>
                  <a:lnTo>
                    <a:pt x="1530" y="1668"/>
                  </a:lnTo>
                  <a:lnTo>
                    <a:pt x="1541" y="1683"/>
                  </a:lnTo>
                  <a:lnTo>
                    <a:pt x="1541" y="1689"/>
                  </a:lnTo>
                  <a:lnTo>
                    <a:pt x="1541" y="1700"/>
                  </a:lnTo>
                  <a:lnTo>
                    <a:pt x="1547" y="1700"/>
                  </a:lnTo>
                  <a:lnTo>
                    <a:pt x="1547" y="1706"/>
                  </a:lnTo>
                  <a:lnTo>
                    <a:pt x="1547" y="1712"/>
                  </a:lnTo>
                  <a:lnTo>
                    <a:pt x="1547" y="1722"/>
                  </a:lnTo>
                  <a:lnTo>
                    <a:pt x="1547" y="1733"/>
                  </a:lnTo>
                  <a:lnTo>
                    <a:pt x="1552" y="1738"/>
                  </a:lnTo>
                  <a:lnTo>
                    <a:pt x="1558" y="1748"/>
                  </a:lnTo>
                  <a:lnTo>
                    <a:pt x="1558" y="1760"/>
                  </a:lnTo>
                  <a:lnTo>
                    <a:pt x="1562" y="1765"/>
                  </a:lnTo>
                  <a:lnTo>
                    <a:pt x="1558" y="1781"/>
                  </a:lnTo>
                  <a:lnTo>
                    <a:pt x="1552" y="1798"/>
                  </a:lnTo>
                  <a:lnTo>
                    <a:pt x="1547" y="1815"/>
                  </a:lnTo>
                  <a:lnTo>
                    <a:pt x="1541" y="1819"/>
                  </a:lnTo>
                  <a:lnTo>
                    <a:pt x="1541" y="1830"/>
                  </a:lnTo>
                  <a:lnTo>
                    <a:pt x="1535" y="1836"/>
                  </a:lnTo>
                  <a:lnTo>
                    <a:pt x="1530" y="1857"/>
                  </a:lnTo>
                  <a:lnTo>
                    <a:pt x="1530" y="1874"/>
                  </a:lnTo>
                  <a:lnTo>
                    <a:pt x="1530" y="1889"/>
                  </a:lnTo>
                  <a:lnTo>
                    <a:pt x="1530" y="1906"/>
                  </a:lnTo>
                  <a:lnTo>
                    <a:pt x="1530" y="1912"/>
                  </a:lnTo>
                  <a:lnTo>
                    <a:pt x="1530" y="1916"/>
                  </a:lnTo>
                  <a:lnTo>
                    <a:pt x="1530" y="1927"/>
                  </a:lnTo>
                  <a:lnTo>
                    <a:pt x="1530" y="1950"/>
                  </a:lnTo>
                  <a:lnTo>
                    <a:pt x="1526" y="1971"/>
                  </a:lnTo>
                  <a:lnTo>
                    <a:pt x="1526" y="1977"/>
                  </a:lnTo>
                  <a:lnTo>
                    <a:pt x="1526" y="1982"/>
                  </a:lnTo>
                  <a:lnTo>
                    <a:pt x="1526" y="1992"/>
                  </a:lnTo>
                  <a:lnTo>
                    <a:pt x="1520" y="1998"/>
                  </a:lnTo>
                  <a:lnTo>
                    <a:pt x="1526" y="2004"/>
                  </a:lnTo>
                  <a:lnTo>
                    <a:pt x="1526" y="2009"/>
                  </a:lnTo>
                  <a:lnTo>
                    <a:pt x="1520" y="2015"/>
                  </a:lnTo>
                  <a:lnTo>
                    <a:pt x="1520" y="2019"/>
                  </a:lnTo>
                  <a:lnTo>
                    <a:pt x="1520" y="2030"/>
                  </a:lnTo>
                  <a:lnTo>
                    <a:pt x="1503" y="2036"/>
                  </a:lnTo>
                  <a:lnTo>
                    <a:pt x="1497" y="2042"/>
                  </a:lnTo>
                  <a:lnTo>
                    <a:pt x="1497" y="2051"/>
                  </a:lnTo>
                  <a:lnTo>
                    <a:pt x="1492" y="2051"/>
                  </a:lnTo>
                  <a:lnTo>
                    <a:pt x="1492" y="2057"/>
                  </a:lnTo>
                  <a:lnTo>
                    <a:pt x="1488" y="2057"/>
                  </a:lnTo>
                  <a:lnTo>
                    <a:pt x="1482" y="2063"/>
                  </a:lnTo>
                  <a:lnTo>
                    <a:pt x="1482" y="2068"/>
                  </a:lnTo>
                  <a:lnTo>
                    <a:pt x="1482" y="2074"/>
                  </a:lnTo>
                  <a:lnTo>
                    <a:pt x="1476" y="2074"/>
                  </a:lnTo>
                  <a:lnTo>
                    <a:pt x="1476" y="2080"/>
                  </a:lnTo>
                  <a:lnTo>
                    <a:pt x="1476" y="2084"/>
                  </a:lnTo>
                  <a:lnTo>
                    <a:pt x="1471" y="2090"/>
                  </a:lnTo>
                  <a:lnTo>
                    <a:pt x="1471" y="2095"/>
                  </a:lnTo>
                  <a:lnTo>
                    <a:pt x="1471" y="2101"/>
                  </a:lnTo>
                  <a:lnTo>
                    <a:pt x="1471" y="2106"/>
                  </a:lnTo>
                  <a:lnTo>
                    <a:pt x="1471" y="2112"/>
                  </a:lnTo>
                  <a:lnTo>
                    <a:pt x="1465" y="2118"/>
                  </a:lnTo>
                  <a:lnTo>
                    <a:pt x="1465" y="2122"/>
                  </a:lnTo>
                  <a:lnTo>
                    <a:pt x="1459" y="2128"/>
                  </a:lnTo>
                  <a:lnTo>
                    <a:pt x="1465" y="2133"/>
                  </a:lnTo>
                  <a:lnTo>
                    <a:pt x="1471" y="2133"/>
                  </a:lnTo>
                  <a:lnTo>
                    <a:pt x="1476" y="2139"/>
                  </a:lnTo>
                  <a:lnTo>
                    <a:pt x="1476" y="2145"/>
                  </a:lnTo>
                  <a:lnTo>
                    <a:pt x="1471" y="2145"/>
                  </a:lnTo>
                  <a:lnTo>
                    <a:pt x="1465" y="2145"/>
                  </a:lnTo>
                  <a:lnTo>
                    <a:pt x="1459" y="2150"/>
                  </a:lnTo>
                  <a:lnTo>
                    <a:pt x="1459" y="2154"/>
                  </a:lnTo>
                  <a:lnTo>
                    <a:pt x="1465" y="2154"/>
                  </a:lnTo>
                  <a:lnTo>
                    <a:pt x="1471" y="2154"/>
                  </a:lnTo>
                  <a:lnTo>
                    <a:pt x="1471" y="2150"/>
                  </a:lnTo>
                  <a:lnTo>
                    <a:pt x="1476" y="2150"/>
                  </a:lnTo>
                  <a:lnTo>
                    <a:pt x="1482" y="2154"/>
                  </a:lnTo>
                  <a:lnTo>
                    <a:pt x="1482" y="2160"/>
                  </a:lnTo>
                  <a:lnTo>
                    <a:pt x="1476" y="2160"/>
                  </a:lnTo>
                  <a:lnTo>
                    <a:pt x="1459" y="2160"/>
                  </a:lnTo>
                  <a:lnTo>
                    <a:pt x="1449" y="2154"/>
                  </a:lnTo>
                  <a:lnTo>
                    <a:pt x="1433" y="2154"/>
                  </a:lnTo>
                  <a:lnTo>
                    <a:pt x="1417" y="2166"/>
                  </a:lnTo>
                  <a:lnTo>
                    <a:pt x="1406" y="2166"/>
                  </a:lnTo>
                  <a:lnTo>
                    <a:pt x="1400" y="2166"/>
                  </a:lnTo>
                  <a:lnTo>
                    <a:pt x="1394" y="2166"/>
                  </a:lnTo>
                  <a:lnTo>
                    <a:pt x="1383" y="2166"/>
                  </a:lnTo>
                  <a:lnTo>
                    <a:pt x="1362" y="2177"/>
                  </a:lnTo>
                  <a:lnTo>
                    <a:pt x="1356" y="2183"/>
                  </a:lnTo>
                  <a:lnTo>
                    <a:pt x="1351" y="2183"/>
                  </a:lnTo>
                  <a:lnTo>
                    <a:pt x="1345" y="2198"/>
                  </a:lnTo>
                  <a:lnTo>
                    <a:pt x="1345" y="2204"/>
                  </a:lnTo>
                  <a:lnTo>
                    <a:pt x="1335" y="2209"/>
                  </a:lnTo>
                  <a:lnTo>
                    <a:pt x="1324" y="2209"/>
                  </a:lnTo>
                  <a:lnTo>
                    <a:pt x="1297" y="2209"/>
                  </a:lnTo>
                  <a:lnTo>
                    <a:pt x="1270" y="2209"/>
                  </a:lnTo>
                  <a:lnTo>
                    <a:pt x="1253" y="2209"/>
                  </a:lnTo>
                  <a:lnTo>
                    <a:pt x="1200" y="2215"/>
                  </a:lnTo>
                  <a:lnTo>
                    <a:pt x="1194" y="2215"/>
                  </a:lnTo>
                  <a:lnTo>
                    <a:pt x="1172" y="2215"/>
                  </a:lnTo>
                  <a:lnTo>
                    <a:pt x="1156" y="2215"/>
                  </a:lnTo>
                  <a:lnTo>
                    <a:pt x="1134" y="2215"/>
                  </a:lnTo>
                  <a:lnTo>
                    <a:pt x="1112" y="2215"/>
                  </a:lnTo>
                  <a:lnTo>
                    <a:pt x="1101" y="2215"/>
                  </a:lnTo>
                  <a:lnTo>
                    <a:pt x="1101" y="2209"/>
                  </a:lnTo>
                  <a:lnTo>
                    <a:pt x="1095" y="2209"/>
                  </a:lnTo>
                  <a:lnTo>
                    <a:pt x="1101" y="2198"/>
                  </a:lnTo>
                  <a:lnTo>
                    <a:pt x="1112" y="2192"/>
                  </a:lnTo>
                  <a:lnTo>
                    <a:pt x="1124" y="2187"/>
                  </a:lnTo>
                  <a:lnTo>
                    <a:pt x="1156" y="2171"/>
                  </a:lnTo>
                  <a:lnTo>
                    <a:pt x="1166" y="2160"/>
                  </a:lnTo>
                  <a:lnTo>
                    <a:pt x="1172" y="2154"/>
                  </a:lnTo>
                  <a:lnTo>
                    <a:pt x="1166" y="2150"/>
                  </a:lnTo>
                  <a:lnTo>
                    <a:pt x="1166" y="2145"/>
                  </a:lnTo>
                  <a:lnTo>
                    <a:pt x="1166" y="2139"/>
                  </a:lnTo>
                  <a:lnTo>
                    <a:pt x="1162" y="2128"/>
                  </a:lnTo>
                  <a:lnTo>
                    <a:pt x="1156" y="2118"/>
                  </a:lnTo>
                  <a:lnTo>
                    <a:pt x="1150" y="2112"/>
                  </a:lnTo>
                  <a:lnTo>
                    <a:pt x="1150" y="2095"/>
                  </a:lnTo>
                  <a:lnTo>
                    <a:pt x="1156" y="2084"/>
                  </a:lnTo>
                  <a:lnTo>
                    <a:pt x="1150" y="2080"/>
                  </a:lnTo>
                  <a:lnTo>
                    <a:pt x="1145" y="2063"/>
                  </a:lnTo>
                  <a:lnTo>
                    <a:pt x="1139" y="2057"/>
                  </a:lnTo>
                  <a:lnTo>
                    <a:pt x="1134" y="2047"/>
                  </a:lnTo>
                  <a:lnTo>
                    <a:pt x="1134" y="2042"/>
                  </a:lnTo>
                  <a:lnTo>
                    <a:pt x="1134" y="2030"/>
                  </a:lnTo>
                  <a:lnTo>
                    <a:pt x="1134" y="2019"/>
                  </a:lnTo>
                  <a:lnTo>
                    <a:pt x="1134" y="2015"/>
                  </a:lnTo>
                  <a:lnTo>
                    <a:pt x="1134" y="2009"/>
                  </a:lnTo>
                  <a:lnTo>
                    <a:pt x="1134" y="2004"/>
                  </a:lnTo>
                  <a:lnTo>
                    <a:pt x="1134" y="1992"/>
                  </a:lnTo>
                  <a:lnTo>
                    <a:pt x="1134" y="1987"/>
                  </a:lnTo>
                  <a:lnTo>
                    <a:pt x="1134" y="1982"/>
                  </a:lnTo>
                  <a:lnTo>
                    <a:pt x="1129" y="1982"/>
                  </a:lnTo>
                  <a:lnTo>
                    <a:pt x="1124" y="1982"/>
                  </a:lnTo>
                  <a:lnTo>
                    <a:pt x="1118" y="1982"/>
                  </a:lnTo>
                  <a:lnTo>
                    <a:pt x="1112" y="1982"/>
                  </a:lnTo>
                  <a:lnTo>
                    <a:pt x="1107" y="1982"/>
                  </a:lnTo>
                  <a:lnTo>
                    <a:pt x="1101" y="1982"/>
                  </a:lnTo>
                  <a:lnTo>
                    <a:pt x="1095" y="1982"/>
                  </a:lnTo>
                  <a:lnTo>
                    <a:pt x="1091" y="1982"/>
                  </a:lnTo>
                  <a:lnTo>
                    <a:pt x="1086" y="1982"/>
                  </a:lnTo>
                  <a:lnTo>
                    <a:pt x="1086" y="1977"/>
                  </a:lnTo>
                  <a:lnTo>
                    <a:pt x="1086" y="1971"/>
                  </a:lnTo>
                  <a:lnTo>
                    <a:pt x="1086" y="1965"/>
                  </a:lnTo>
                  <a:lnTo>
                    <a:pt x="1091" y="1954"/>
                  </a:lnTo>
                  <a:lnTo>
                    <a:pt x="1091" y="1950"/>
                  </a:lnTo>
                  <a:lnTo>
                    <a:pt x="1091" y="1944"/>
                  </a:lnTo>
                  <a:lnTo>
                    <a:pt x="1091" y="1939"/>
                  </a:lnTo>
                  <a:lnTo>
                    <a:pt x="1091" y="1927"/>
                  </a:lnTo>
                  <a:lnTo>
                    <a:pt x="1091" y="1922"/>
                  </a:lnTo>
                  <a:lnTo>
                    <a:pt x="1091" y="1916"/>
                  </a:lnTo>
                  <a:lnTo>
                    <a:pt x="1091" y="1906"/>
                  </a:lnTo>
                  <a:lnTo>
                    <a:pt x="1091" y="1901"/>
                  </a:lnTo>
                  <a:lnTo>
                    <a:pt x="1091" y="1895"/>
                  </a:lnTo>
                  <a:lnTo>
                    <a:pt x="1091" y="1889"/>
                  </a:lnTo>
                  <a:lnTo>
                    <a:pt x="1086" y="1889"/>
                  </a:lnTo>
                  <a:lnTo>
                    <a:pt x="1080" y="1889"/>
                  </a:lnTo>
                  <a:lnTo>
                    <a:pt x="1074" y="1884"/>
                  </a:lnTo>
                  <a:lnTo>
                    <a:pt x="1074" y="1879"/>
                  </a:lnTo>
                  <a:lnTo>
                    <a:pt x="1074" y="1874"/>
                  </a:lnTo>
                  <a:lnTo>
                    <a:pt x="1080" y="1868"/>
                  </a:lnTo>
                  <a:lnTo>
                    <a:pt x="1080" y="1863"/>
                  </a:lnTo>
                  <a:lnTo>
                    <a:pt x="1080" y="1857"/>
                  </a:lnTo>
                  <a:lnTo>
                    <a:pt x="1074" y="1851"/>
                  </a:lnTo>
                  <a:lnTo>
                    <a:pt x="1080" y="1847"/>
                  </a:lnTo>
                  <a:lnTo>
                    <a:pt x="1080" y="1841"/>
                  </a:lnTo>
                  <a:lnTo>
                    <a:pt x="1080" y="1836"/>
                  </a:lnTo>
                  <a:lnTo>
                    <a:pt x="1080" y="1830"/>
                  </a:lnTo>
                  <a:lnTo>
                    <a:pt x="1074" y="1830"/>
                  </a:lnTo>
                  <a:lnTo>
                    <a:pt x="1069" y="1830"/>
                  </a:lnTo>
                  <a:lnTo>
                    <a:pt x="1063" y="1830"/>
                  </a:lnTo>
                  <a:lnTo>
                    <a:pt x="1057" y="1830"/>
                  </a:lnTo>
                  <a:lnTo>
                    <a:pt x="1053" y="1830"/>
                  </a:lnTo>
                  <a:lnTo>
                    <a:pt x="1042" y="1830"/>
                  </a:lnTo>
                  <a:lnTo>
                    <a:pt x="1031" y="1830"/>
                  </a:lnTo>
                  <a:lnTo>
                    <a:pt x="1025" y="1836"/>
                  </a:lnTo>
                  <a:lnTo>
                    <a:pt x="1015" y="1836"/>
                  </a:lnTo>
                  <a:lnTo>
                    <a:pt x="1009" y="1836"/>
                  </a:lnTo>
                  <a:lnTo>
                    <a:pt x="998" y="1836"/>
                  </a:lnTo>
                  <a:lnTo>
                    <a:pt x="983" y="1836"/>
                  </a:lnTo>
                  <a:lnTo>
                    <a:pt x="977" y="1836"/>
                  </a:lnTo>
                  <a:lnTo>
                    <a:pt x="971" y="1836"/>
                  </a:lnTo>
                  <a:lnTo>
                    <a:pt x="966" y="1836"/>
                  </a:lnTo>
                  <a:lnTo>
                    <a:pt x="954" y="1836"/>
                  </a:lnTo>
                  <a:lnTo>
                    <a:pt x="950" y="1836"/>
                  </a:lnTo>
                  <a:lnTo>
                    <a:pt x="945" y="1836"/>
                  </a:lnTo>
                  <a:lnTo>
                    <a:pt x="933" y="1836"/>
                  </a:lnTo>
                  <a:lnTo>
                    <a:pt x="916" y="1836"/>
                  </a:lnTo>
                  <a:lnTo>
                    <a:pt x="912" y="1836"/>
                  </a:lnTo>
                  <a:lnTo>
                    <a:pt x="907" y="1836"/>
                  </a:lnTo>
                  <a:lnTo>
                    <a:pt x="901" y="1836"/>
                  </a:lnTo>
                  <a:lnTo>
                    <a:pt x="901" y="1841"/>
                  </a:lnTo>
                  <a:lnTo>
                    <a:pt x="895" y="1847"/>
                  </a:lnTo>
                  <a:lnTo>
                    <a:pt x="895" y="1851"/>
                  </a:lnTo>
                  <a:lnTo>
                    <a:pt x="890" y="1851"/>
                  </a:lnTo>
                  <a:lnTo>
                    <a:pt x="884" y="1857"/>
                  </a:lnTo>
                  <a:lnTo>
                    <a:pt x="884" y="1863"/>
                  </a:lnTo>
                  <a:lnTo>
                    <a:pt x="878" y="1863"/>
                  </a:lnTo>
                  <a:lnTo>
                    <a:pt x="878" y="1868"/>
                  </a:lnTo>
                  <a:lnTo>
                    <a:pt x="874" y="1868"/>
                  </a:lnTo>
                  <a:lnTo>
                    <a:pt x="874" y="1874"/>
                  </a:lnTo>
                  <a:lnTo>
                    <a:pt x="868" y="1874"/>
                  </a:lnTo>
                  <a:lnTo>
                    <a:pt x="868" y="1879"/>
                  </a:lnTo>
                  <a:lnTo>
                    <a:pt x="863" y="1879"/>
                  </a:lnTo>
                  <a:lnTo>
                    <a:pt x="857" y="1884"/>
                  </a:lnTo>
                  <a:lnTo>
                    <a:pt x="852" y="1884"/>
                  </a:lnTo>
                  <a:lnTo>
                    <a:pt x="846" y="1884"/>
                  </a:lnTo>
                  <a:lnTo>
                    <a:pt x="842" y="1884"/>
                  </a:lnTo>
                  <a:lnTo>
                    <a:pt x="842" y="1889"/>
                  </a:lnTo>
                  <a:lnTo>
                    <a:pt x="836" y="1889"/>
                  </a:lnTo>
                  <a:lnTo>
                    <a:pt x="830" y="1889"/>
                  </a:lnTo>
                  <a:lnTo>
                    <a:pt x="830" y="1884"/>
                  </a:lnTo>
                  <a:lnTo>
                    <a:pt x="836" y="1879"/>
                  </a:lnTo>
                  <a:lnTo>
                    <a:pt x="836" y="1874"/>
                  </a:lnTo>
                  <a:lnTo>
                    <a:pt x="842" y="1874"/>
                  </a:lnTo>
                  <a:lnTo>
                    <a:pt x="842" y="1868"/>
                  </a:lnTo>
                  <a:lnTo>
                    <a:pt x="842" y="1863"/>
                  </a:lnTo>
                  <a:lnTo>
                    <a:pt x="842" y="1857"/>
                  </a:lnTo>
                  <a:lnTo>
                    <a:pt x="836" y="1851"/>
                  </a:lnTo>
                  <a:lnTo>
                    <a:pt x="836" y="1847"/>
                  </a:lnTo>
                  <a:lnTo>
                    <a:pt x="830" y="1841"/>
                  </a:lnTo>
                  <a:lnTo>
                    <a:pt x="830" y="1836"/>
                  </a:lnTo>
                  <a:lnTo>
                    <a:pt x="825" y="1836"/>
                  </a:lnTo>
                  <a:lnTo>
                    <a:pt x="813" y="1824"/>
                  </a:lnTo>
                  <a:lnTo>
                    <a:pt x="819" y="1824"/>
                  </a:lnTo>
                  <a:lnTo>
                    <a:pt x="819" y="1819"/>
                  </a:lnTo>
                  <a:lnTo>
                    <a:pt x="819" y="1815"/>
                  </a:lnTo>
                  <a:lnTo>
                    <a:pt x="825" y="1809"/>
                  </a:lnTo>
                  <a:lnTo>
                    <a:pt x="825" y="1803"/>
                  </a:lnTo>
                  <a:lnTo>
                    <a:pt x="819" y="1798"/>
                  </a:lnTo>
                  <a:lnTo>
                    <a:pt x="813" y="1798"/>
                  </a:lnTo>
                  <a:lnTo>
                    <a:pt x="813" y="1792"/>
                  </a:lnTo>
                  <a:lnTo>
                    <a:pt x="808" y="1786"/>
                  </a:lnTo>
                  <a:lnTo>
                    <a:pt x="808" y="1781"/>
                  </a:lnTo>
                  <a:lnTo>
                    <a:pt x="804" y="1781"/>
                  </a:lnTo>
                  <a:lnTo>
                    <a:pt x="798" y="1781"/>
                  </a:lnTo>
                  <a:lnTo>
                    <a:pt x="798" y="1786"/>
                  </a:lnTo>
                  <a:lnTo>
                    <a:pt x="787" y="1792"/>
                  </a:lnTo>
                  <a:lnTo>
                    <a:pt x="781" y="1792"/>
                  </a:lnTo>
                  <a:lnTo>
                    <a:pt x="775" y="1798"/>
                  </a:lnTo>
                  <a:lnTo>
                    <a:pt x="771" y="1803"/>
                  </a:lnTo>
                  <a:lnTo>
                    <a:pt x="766" y="1803"/>
                  </a:lnTo>
                  <a:lnTo>
                    <a:pt x="760" y="1809"/>
                  </a:lnTo>
                  <a:lnTo>
                    <a:pt x="754" y="1815"/>
                  </a:lnTo>
                  <a:lnTo>
                    <a:pt x="749" y="1815"/>
                  </a:lnTo>
                  <a:lnTo>
                    <a:pt x="749" y="1819"/>
                  </a:lnTo>
                  <a:lnTo>
                    <a:pt x="754" y="1824"/>
                  </a:lnTo>
                  <a:lnTo>
                    <a:pt x="754" y="1830"/>
                  </a:lnTo>
                  <a:lnTo>
                    <a:pt x="749" y="1836"/>
                  </a:lnTo>
                  <a:lnTo>
                    <a:pt x="743" y="1841"/>
                  </a:lnTo>
                  <a:lnTo>
                    <a:pt x="737" y="1841"/>
                  </a:lnTo>
                  <a:lnTo>
                    <a:pt x="737" y="1847"/>
                  </a:lnTo>
                  <a:lnTo>
                    <a:pt x="733" y="1847"/>
                  </a:lnTo>
                  <a:lnTo>
                    <a:pt x="733" y="1851"/>
                  </a:lnTo>
                  <a:lnTo>
                    <a:pt x="737" y="1851"/>
                  </a:lnTo>
                  <a:lnTo>
                    <a:pt x="737" y="1857"/>
                  </a:lnTo>
                  <a:lnTo>
                    <a:pt x="733" y="1863"/>
                  </a:lnTo>
                  <a:lnTo>
                    <a:pt x="737" y="1863"/>
                  </a:lnTo>
                  <a:lnTo>
                    <a:pt x="737" y="1874"/>
                  </a:lnTo>
                  <a:lnTo>
                    <a:pt x="737" y="1879"/>
                  </a:lnTo>
                  <a:lnTo>
                    <a:pt x="733" y="1884"/>
                  </a:lnTo>
                  <a:lnTo>
                    <a:pt x="733" y="1889"/>
                  </a:lnTo>
                  <a:lnTo>
                    <a:pt x="727" y="1895"/>
                  </a:lnTo>
                  <a:lnTo>
                    <a:pt x="722" y="1895"/>
                  </a:lnTo>
                  <a:lnTo>
                    <a:pt x="716" y="1901"/>
                  </a:lnTo>
                  <a:lnTo>
                    <a:pt x="711" y="1906"/>
                  </a:lnTo>
                  <a:lnTo>
                    <a:pt x="711" y="1912"/>
                  </a:lnTo>
                  <a:lnTo>
                    <a:pt x="705" y="1912"/>
                  </a:lnTo>
                  <a:lnTo>
                    <a:pt x="699" y="1916"/>
                  </a:lnTo>
                  <a:lnTo>
                    <a:pt x="699" y="1922"/>
                  </a:lnTo>
                  <a:lnTo>
                    <a:pt x="695" y="1927"/>
                  </a:lnTo>
                  <a:lnTo>
                    <a:pt x="695" y="1933"/>
                  </a:lnTo>
                  <a:lnTo>
                    <a:pt x="689" y="1939"/>
                  </a:lnTo>
                  <a:lnTo>
                    <a:pt x="684" y="1944"/>
                  </a:lnTo>
                  <a:lnTo>
                    <a:pt x="684" y="1950"/>
                  </a:lnTo>
                  <a:lnTo>
                    <a:pt x="684" y="1954"/>
                  </a:lnTo>
                  <a:lnTo>
                    <a:pt x="678" y="1954"/>
                  </a:lnTo>
                  <a:lnTo>
                    <a:pt x="678" y="1960"/>
                  </a:lnTo>
                  <a:lnTo>
                    <a:pt x="672" y="1965"/>
                  </a:lnTo>
                  <a:lnTo>
                    <a:pt x="667" y="1971"/>
                  </a:lnTo>
                  <a:lnTo>
                    <a:pt x="663" y="1971"/>
                  </a:lnTo>
                  <a:lnTo>
                    <a:pt x="657" y="1971"/>
                  </a:lnTo>
                  <a:lnTo>
                    <a:pt x="646" y="1965"/>
                  </a:lnTo>
                  <a:lnTo>
                    <a:pt x="640" y="1960"/>
                  </a:lnTo>
                  <a:lnTo>
                    <a:pt x="634" y="1960"/>
                  </a:lnTo>
                  <a:lnTo>
                    <a:pt x="629" y="1944"/>
                  </a:lnTo>
                  <a:lnTo>
                    <a:pt x="613" y="1927"/>
                  </a:lnTo>
                  <a:lnTo>
                    <a:pt x="608" y="1922"/>
                  </a:lnTo>
                  <a:lnTo>
                    <a:pt x="602" y="1922"/>
                  </a:lnTo>
                  <a:lnTo>
                    <a:pt x="602" y="1916"/>
                  </a:lnTo>
                  <a:lnTo>
                    <a:pt x="596" y="1912"/>
                  </a:lnTo>
                  <a:lnTo>
                    <a:pt x="581" y="1912"/>
                  </a:lnTo>
                  <a:lnTo>
                    <a:pt x="575" y="1912"/>
                  </a:lnTo>
                  <a:lnTo>
                    <a:pt x="564" y="1912"/>
                  </a:lnTo>
                  <a:lnTo>
                    <a:pt x="558" y="1912"/>
                  </a:lnTo>
                  <a:lnTo>
                    <a:pt x="548" y="1912"/>
                  </a:lnTo>
                  <a:lnTo>
                    <a:pt x="543" y="1912"/>
                  </a:lnTo>
                  <a:lnTo>
                    <a:pt x="526" y="1912"/>
                  </a:lnTo>
                  <a:lnTo>
                    <a:pt x="520" y="1912"/>
                  </a:lnTo>
                  <a:lnTo>
                    <a:pt x="516" y="1906"/>
                  </a:lnTo>
                  <a:lnTo>
                    <a:pt x="510" y="1906"/>
                  </a:lnTo>
                  <a:lnTo>
                    <a:pt x="505" y="1906"/>
                  </a:lnTo>
                  <a:lnTo>
                    <a:pt x="493" y="1901"/>
                  </a:lnTo>
                  <a:lnTo>
                    <a:pt x="493" y="1895"/>
                  </a:lnTo>
                  <a:lnTo>
                    <a:pt x="488" y="1895"/>
                  </a:lnTo>
                  <a:lnTo>
                    <a:pt x="488" y="1889"/>
                  </a:lnTo>
                  <a:lnTo>
                    <a:pt x="483" y="1889"/>
                  </a:lnTo>
                  <a:lnTo>
                    <a:pt x="483" y="1884"/>
                  </a:lnTo>
                  <a:lnTo>
                    <a:pt x="478" y="1879"/>
                  </a:lnTo>
                  <a:lnTo>
                    <a:pt x="472" y="1879"/>
                  </a:lnTo>
                  <a:lnTo>
                    <a:pt x="467" y="1879"/>
                  </a:lnTo>
                  <a:lnTo>
                    <a:pt x="461" y="1874"/>
                  </a:lnTo>
                  <a:lnTo>
                    <a:pt x="455" y="1868"/>
                  </a:lnTo>
                  <a:lnTo>
                    <a:pt x="450" y="1868"/>
                  </a:lnTo>
                  <a:lnTo>
                    <a:pt x="445" y="1863"/>
                  </a:lnTo>
                  <a:lnTo>
                    <a:pt x="440" y="1857"/>
                  </a:lnTo>
                  <a:lnTo>
                    <a:pt x="434" y="1847"/>
                  </a:lnTo>
                  <a:lnTo>
                    <a:pt x="434" y="1841"/>
                  </a:lnTo>
                  <a:lnTo>
                    <a:pt x="428" y="1841"/>
                  </a:lnTo>
                  <a:lnTo>
                    <a:pt x="423" y="1841"/>
                  </a:lnTo>
                  <a:lnTo>
                    <a:pt x="417" y="1836"/>
                  </a:lnTo>
                  <a:lnTo>
                    <a:pt x="417" y="1830"/>
                  </a:lnTo>
                  <a:lnTo>
                    <a:pt x="412" y="1830"/>
                  </a:lnTo>
                  <a:lnTo>
                    <a:pt x="412" y="1824"/>
                  </a:lnTo>
                  <a:lnTo>
                    <a:pt x="412" y="1819"/>
                  </a:lnTo>
                  <a:lnTo>
                    <a:pt x="407" y="1815"/>
                  </a:lnTo>
                  <a:lnTo>
                    <a:pt x="407" y="1809"/>
                  </a:lnTo>
                  <a:lnTo>
                    <a:pt x="407" y="1803"/>
                  </a:lnTo>
                  <a:lnTo>
                    <a:pt x="407" y="1798"/>
                  </a:lnTo>
                  <a:lnTo>
                    <a:pt x="412" y="1792"/>
                  </a:lnTo>
                  <a:lnTo>
                    <a:pt x="412" y="1786"/>
                  </a:lnTo>
                  <a:lnTo>
                    <a:pt x="412" y="1781"/>
                  </a:lnTo>
                  <a:lnTo>
                    <a:pt x="412" y="1777"/>
                  </a:lnTo>
                  <a:lnTo>
                    <a:pt x="412" y="1771"/>
                  </a:lnTo>
                  <a:lnTo>
                    <a:pt x="407" y="1765"/>
                  </a:lnTo>
                  <a:lnTo>
                    <a:pt x="402" y="1760"/>
                  </a:lnTo>
                  <a:lnTo>
                    <a:pt x="402" y="1754"/>
                  </a:lnTo>
                  <a:lnTo>
                    <a:pt x="396" y="1748"/>
                  </a:lnTo>
                  <a:lnTo>
                    <a:pt x="396" y="1744"/>
                  </a:lnTo>
                  <a:lnTo>
                    <a:pt x="390" y="1744"/>
                  </a:lnTo>
                  <a:lnTo>
                    <a:pt x="385" y="1744"/>
                  </a:lnTo>
                  <a:lnTo>
                    <a:pt x="379" y="1738"/>
                  </a:lnTo>
                  <a:lnTo>
                    <a:pt x="379" y="1733"/>
                  </a:lnTo>
                  <a:lnTo>
                    <a:pt x="369" y="1727"/>
                  </a:lnTo>
                  <a:lnTo>
                    <a:pt x="369" y="1722"/>
                  </a:lnTo>
                  <a:lnTo>
                    <a:pt x="364" y="1716"/>
                  </a:lnTo>
                  <a:lnTo>
                    <a:pt x="358" y="1716"/>
                  </a:lnTo>
                  <a:lnTo>
                    <a:pt x="352" y="1716"/>
                  </a:lnTo>
                  <a:lnTo>
                    <a:pt x="347" y="1716"/>
                  </a:lnTo>
                  <a:lnTo>
                    <a:pt x="341" y="1716"/>
                  </a:lnTo>
                  <a:lnTo>
                    <a:pt x="337" y="1706"/>
                  </a:lnTo>
                  <a:lnTo>
                    <a:pt x="331" y="1706"/>
                  </a:lnTo>
                  <a:lnTo>
                    <a:pt x="331" y="1700"/>
                  </a:lnTo>
                  <a:lnTo>
                    <a:pt x="326" y="1695"/>
                  </a:lnTo>
                  <a:lnTo>
                    <a:pt x="320" y="1695"/>
                  </a:lnTo>
                  <a:lnTo>
                    <a:pt x="320" y="1689"/>
                  </a:lnTo>
                  <a:lnTo>
                    <a:pt x="314" y="1683"/>
                  </a:lnTo>
                  <a:lnTo>
                    <a:pt x="309" y="1683"/>
                  </a:lnTo>
                  <a:lnTo>
                    <a:pt x="309" y="1679"/>
                  </a:lnTo>
                  <a:lnTo>
                    <a:pt x="309" y="1674"/>
                  </a:lnTo>
                  <a:lnTo>
                    <a:pt x="309" y="1668"/>
                  </a:lnTo>
                  <a:lnTo>
                    <a:pt x="303" y="1662"/>
                  </a:lnTo>
                  <a:lnTo>
                    <a:pt x="303" y="1657"/>
                  </a:lnTo>
                  <a:lnTo>
                    <a:pt x="303" y="1651"/>
                  </a:lnTo>
                  <a:lnTo>
                    <a:pt x="303" y="1647"/>
                  </a:lnTo>
                  <a:lnTo>
                    <a:pt x="309" y="1647"/>
                  </a:lnTo>
                  <a:lnTo>
                    <a:pt x="314" y="1641"/>
                  </a:lnTo>
                  <a:lnTo>
                    <a:pt x="320" y="1636"/>
                  </a:lnTo>
                  <a:lnTo>
                    <a:pt x="320" y="1630"/>
                  </a:lnTo>
                  <a:lnTo>
                    <a:pt x="326" y="1630"/>
                  </a:lnTo>
                  <a:lnTo>
                    <a:pt x="326" y="1624"/>
                  </a:lnTo>
                  <a:lnTo>
                    <a:pt x="331" y="1613"/>
                  </a:lnTo>
                  <a:lnTo>
                    <a:pt x="331" y="1609"/>
                  </a:lnTo>
                  <a:lnTo>
                    <a:pt x="326" y="1603"/>
                  </a:lnTo>
                  <a:lnTo>
                    <a:pt x="326" y="1597"/>
                  </a:lnTo>
                  <a:lnTo>
                    <a:pt x="331" y="1597"/>
                  </a:lnTo>
                  <a:lnTo>
                    <a:pt x="337" y="1592"/>
                  </a:lnTo>
                  <a:lnTo>
                    <a:pt x="331" y="1586"/>
                  </a:lnTo>
                  <a:lnTo>
                    <a:pt x="326" y="1586"/>
                  </a:lnTo>
                  <a:lnTo>
                    <a:pt x="320" y="1586"/>
                  </a:lnTo>
                  <a:lnTo>
                    <a:pt x="326" y="1581"/>
                  </a:lnTo>
                  <a:lnTo>
                    <a:pt x="326" y="1576"/>
                  </a:lnTo>
                  <a:lnTo>
                    <a:pt x="331" y="1576"/>
                  </a:lnTo>
                  <a:lnTo>
                    <a:pt x="337" y="1576"/>
                  </a:lnTo>
                  <a:lnTo>
                    <a:pt x="337" y="1571"/>
                  </a:lnTo>
                  <a:lnTo>
                    <a:pt x="331" y="1571"/>
                  </a:lnTo>
                  <a:lnTo>
                    <a:pt x="331" y="1565"/>
                  </a:lnTo>
                  <a:lnTo>
                    <a:pt x="337" y="1559"/>
                  </a:lnTo>
                  <a:lnTo>
                    <a:pt x="341" y="1565"/>
                  </a:lnTo>
                  <a:lnTo>
                    <a:pt x="347" y="1565"/>
                  </a:lnTo>
                  <a:lnTo>
                    <a:pt x="347" y="1559"/>
                  </a:lnTo>
                  <a:lnTo>
                    <a:pt x="341" y="1554"/>
                  </a:lnTo>
                  <a:lnTo>
                    <a:pt x="337" y="1548"/>
                  </a:lnTo>
                  <a:lnTo>
                    <a:pt x="341" y="1544"/>
                  </a:lnTo>
                  <a:lnTo>
                    <a:pt x="347" y="1538"/>
                  </a:lnTo>
                  <a:lnTo>
                    <a:pt x="347" y="1533"/>
                  </a:lnTo>
                  <a:lnTo>
                    <a:pt x="347" y="1527"/>
                  </a:lnTo>
                  <a:lnTo>
                    <a:pt x="352" y="1521"/>
                  </a:lnTo>
                  <a:lnTo>
                    <a:pt x="352" y="1516"/>
                  </a:lnTo>
                  <a:lnTo>
                    <a:pt x="358" y="1511"/>
                  </a:lnTo>
                  <a:lnTo>
                    <a:pt x="358" y="1506"/>
                  </a:lnTo>
                  <a:lnTo>
                    <a:pt x="358" y="1500"/>
                  </a:lnTo>
                  <a:lnTo>
                    <a:pt x="352" y="1494"/>
                  </a:lnTo>
                  <a:lnTo>
                    <a:pt x="352" y="1489"/>
                  </a:lnTo>
                  <a:lnTo>
                    <a:pt x="358" y="1483"/>
                  </a:lnTo>
                  <a:lnTo>
                    <a:pt x="352" y="1478"/>
                  </a:lnTo>
                  <a:lnTo>
                    <a:pt x="352" y="1473"/>
                  </a:lnTo>
                  <a:lnTo>
                    <a:pt x="352" y="1468"/>
                  </a:lnTo>
                  <a:lnTo>
                    <a:pt x="358" y="1468"/>
                  </a:lnTo>
                  <a:lnTo>
                    <a:pt x="358" y="1462"/>
                  </a:lnTo>
                  <a:lnTo>
                    <a:pt x="352" y="1456"/>
                  </a:lnTo>
                  <a:lnTo>
                    <a:pt x="352" y="1451"/>
                  </a:lnTo>
                  <a:lnTo>
                    <a:pt x="347" y="1445"/>
                  </a:lnTo>
                  <a:lnTo>
                    <a:pt x="347" y="1441"/>
                  </a:lnTo>
                  <a:lnTo>
                    <a:pt x="347" y="1435"/>
                  </a:lnTo>
                  <a:lnTo>
                    <a:pt x="341" y="1430"/>
                  </a:lnTo>
                  <a:lnTo>
                    <a:pt x="341" y="1424"/>
                  </a:lnTo>
                  <a:lnTo>
                    <a:pt x="337" y="1424"/>
                  </a:lnTo>
                  <a:lnTo>
                    <a:pt x="331" y="1418"/>
                  </a:lnTo>
                  <a:lnTo>
                    <a:pt x="326" y="1413"/>
                  </a:lnTo>
                  <a:lnTo>
                    <a:pt x="326" y="1408"/>
                  </a:lnTo>
                  <a:lnTo>
                    <a:pt x="326" y="1403"/>
                  </a:lnTo>
                  <a:lnTo>
                    <a:pt x="320" y="1403"/>
                  </a:lnTo>
                  <a:lnTo>
                    <a:pt x="320" y="1397"/>
                  </a:lnTo>
                  <a:lnTo>
                    <a:pt x="314" y="1397"/>
                  </a:lnTo>
                  <a:lnTo>
                    <a:pt x="309" y="1403"/>
                  </a:lnTo>
                  <a:lnTo>
                    <a:pt x="309" y="1408"/>
                  </a:lnTo>
                  <a:lnTo>
                    <a:pt x="309" y="1413"/>
                  </a:lnTo>
                  <a:lnTo>
                    <a:pt x="309" y="1418"/>
                  </a:lnTo>
                  <a:lnTo>
                    <a:pt x="309" y="1424"/>
                  </a:lnTo>
                  <a:lnTo>
                    <a:pt x="309" y="1430"/>
                  </a:lnTo>
                  <a:lnTo>
                    <a:pt x="303" y="1435"/>
                  </a:lnTo>
                  <a:lnTo>
                    <a:pt x="303" y="1441"/>
                  </a:lnTo>
                  <a:lnTo>
                    <a:pt x="303" y="1445"/>
                  </a:lnTo>
                  <a:lnTo>
                    <a:pt x="299" y="1451"/>
                  </a:lnTo>
                  <a:lnTo>
                    <a:pt x="299" y="1456"/>
                  </a:lnTo>
                  <a:lnTo>
                    <a:pt x="293" y="1462"/>
                  </a:lnTo>
                  <a:lnTo>
                    <a:pt x="287" y="1468"/>
                  </a:lnTo>
                  <a:lnTo>
                    <a:pt x="287" y="1473"/>
                  </a:lnTo>
                  <a:lnTo>
                    <a:pt x="282" y="1478"/>
                  </a:lnTo>
                  <a:lnTo>
                    <a:pt x="282" y="1483"/>
                  </a:lnTo>
                  <a:lnTo>
                    <a:pt x="276" y="1483"/>
                  </a:lnTo>
                  <a:lnTo>
                    <a:pt x="271" y="1489"/>
                  </a:lnTo>
                  <a:lnTo>
                    <a:pt x="266" y="1494"/>
                  </a:lnTo>
                  <a:lnTo>
                    <a:pt x="261" y="1500"/>
                  </a:lnTo>
                  <a:lnTo>
                    <a:pt x="255" y="1506"/>
                  </a:lnTo>
                  <a:lnTo>
                    <a:pt x="249" y="1506"/>
                  </a:lnTo>
                  <a:lnTo>
                    <a:pt x="244" y="1511"/>
                  </a:lnTo>
                  <a:lnTo>
                    <a:pt x="238" y="1506"/>
                  </a:lnTo>
                  <a:lnTo>
                    <a:pt x="238" y="1500"/>
                  </a:lnTo>
                  <a:lnTo>
                    <a:pt x="238" y="1494"/>
                  </a:lnTo>
                  <a:lnTo>
                    <a:pt x="244" y="1489"/>
                  </a:lnTo>
                  <a:lnTo>
                    <a:pt x="244" y="1483"/>
                  </a:lnTo>
                  <a:lnTo>
                    <a:pt x="244" y="1478"/>
                  </a:lnTo>
                  <a:lnTo>
                    <a:pt x="244" y="1473"/>
                  </a:lnTo>
                  <a:lnTo>
                    <a:pt x="238" y="1468"/>
                  </a:lnTo>
                  <a:lnTo>
                    <a:pt x="238" y="1462"/>
                  </a:lnTo>
                  <a:lnTo>
                    <a:pt x="232" y="1456"/>
                  </a:lnTo>
                  <a:lnTo>
                    <a:pt x="228" y="1456"/>
                  </a:lnTo>
                  <a:lnTo>
                    <a:pt x="223" y="1456"/>
                  </a:lnTo>
                  <a:lnTo>
                    <a:pt x="223" y="1451"/>
                  </a:lnTo>
                  <a:lnTo>
                    <a:pt x="217" y="1451"/>
                  </a:lnTo>
                  <a:lnTo>
                    <a:pt x="211" y="1451"/>
                  </a:lnTo>
                  <a:lnTo>
                    <a:pt x="211" y="1445"/>
                  </a:lnTo>
                  <a:lnTo>
                    <a:pt x="206" y="1445"/>
                  </a:lnTo>
                  <a:lnTo>
                    <a:pt x="206" y="1441"/>
                  </a:lnTo>
                  <a:lnTo>
                    <a:pt x="206" y="1435"/>
                  </a:lnTo>
                  <a:lnTo>
                    <a:pt x="206" y="1430"/>
                  </a:lnTo>
                  <a:lnTo>
                    <a:pt x="206" y="1424"/>
                  </a:lnTo>
                  <a:lnTo>
                    <a:pt x="206" y="1418"/>
                  </a:lnTo>
                  <a:lnTo>
                    <a:pt x="206" y="1413"/>
                  </a:lnTo>
                  <a:lnTo>
                    <a:pt x="211" y="1408"/>
                  </a:lnTo>
                  <a:lnTo>
                    <a:pt x="206" y="1403"/>
                  </a:lnTo>
                  <a:lnTo>
                    <a:pt x="206" y="1397"/>
                  </a:lnTo>
                  <a:lnTo>
                    <a:pt x="206" y="1392"/>
                  </a:lnTo>
                  <a:lnTo>
                    <a:pt x="206" y="1386"/>
                  </a:lnTo>
                  <a:lnTo>
                    <a:pt x="211" y="1386"/>
                  </a:lnTo>
                  <a:lnTo>
                    <a:pt x="211" y="1380"/>
                  </a:lnTo>
                  <a:lnTo>
                    <a:pt x="211" y="1376"/>
                  </a:lnTo>
                  <a:lnTo>
                    <a:pt x="211" y="1370"/>
                  </a:lnTo>
                  <a:lnTo>
                    <a:pt x="217" y="1365"/>
                  </a:lnTo>
                  <a:lnTo>
                    <a:pt x="217" y="1359"/>
                  </a:lnTo>
                  <a:lnTo>
                    <a:pt x="217" y="1353"/>
                  </a:lnTo>
                  <a:lnTo>
                    <a:pt x="223" y="1348"/>
                  </a:lnTo>
                  <a:lnTo>
                    <a:pt x="223" y="1344"/>
                  </a:lnTo>
                  <a:lnTo>
                    <a:pt x="228" y="1344"/>
                  </a:lnTo>
                  <a:lnTo>
                    <a:pt x="232" y="1338"/>
                  </a:lnTo>
                  <a:lnTo>
                    <a:pt x="238" y="1332"/>
                  </a:lnTo>
                  <a:lnTo>
                    <a:pt x="244" y="1332"/>
                  </a:lnTo>
                  <a:lnTo>
                    <a:pt x="249" y="1327"/>
                  </a:lnTo>
                  <a:lnTo>
                    <a:pt x="244" y="1327"/>
                  </a:lnTo>
                  <a:lnTo>
                    <a:pt x="238" y="1327"/>
                  </a:lnTo>
                  <a:lnTo>
                    <a:pt x="232" y="1327"/>
                  </a:lnTo>
                  <a:lnTo>
                    <a:pt x="228" y="1327"/>
                  </a:lnTo>
                  <a:lnTo>
                    <a:pt x="223" y="1327"/>
                  </a:lnTo>
                  <a:lnTo>
                    <a:pt x="217" y="1327"/>
                  </a:lnTo>
                  <a:lnTo>
                    <a:pt x="211" y="1327"/>
                  </a:lnTo>
                  <a:lnTo>
                    <a:pt x="206" y="1327"/>
                  </a:lnTo>
                  <a:lnTo>
                    <a:pt x="196" y="1327"/>
                  </a:lnTo>
                  <a:lnTo>
                    <a:pt x="190" y="1327"/>
                  </a:lnTo>
                  <a:lnTo>
                    <a:pt x="190" y="1321"/>
                  </a:lnTo>
                  <a:lnTo>
                    <a:pt x="185" y="1321"/>
                  </a:lnTo>
                  <a:lnTo>
                    <a:pt x="179" y="1321"/>
                  </a:lnTo>
                  <a:lnTo>
                    <a:pt x="173" y="1321"/>
                  </a:lnTo>
                  <a:lnTo>
                    <a:pt x="168" y="1321"/>
                  </a:lnTo>
                  <a:lnTo>
                    <a:pt x="162" y="1321"/>
                  </a:lnTo>
                  <a:lnTo>
                    <a:pt x="158" y="1321"/>
                  </a:lnTo>
                  <a:lnTo>
                    <a:pt x="158" y="1315"/>
                  </a:lnTo>
                  <a:lnTo>
                    <a:pt x="152" y="1315"/>
                  </a:lnTo>
                  <a:lnTo>
                    <a:pt x="146" y="1315"/>
                  </a:lnTo>
                  <a:lnTo>
                    <a:pt x="146" y="1310"/>
                  </a:lnTo>
                  <a:lnTo>
                    <a:pt x="141" y="1306"/>
                  </a:lnTo>
                  <a:lnTo>
                    <a:pt x="135" y="1300"/>
                  </a:lnTo>
                  <a:lnTo>
                    <a:pt x="130" y="1300"/>
                  </a:lnTo>
                  <a:lnTo>
                    <a:pt x="124" y="1300"/>
                  </a:lnTo>
                  <a:lnTo>
                    <a:pt x="120" y="1300"/>
                  </a:lnTo>
                  <a:lnTo>
                    <a:pt x="114" y="1300"/>
                  </a:lnTo>
                  <a:lnTo>
                    <a:pt x="103" y="1300"/>
                  </a:lnTo>
                  <a:lnTo>
                    <a:pt x="103" y="1306"/>
                  </a:lnTo>
                  <a:lnTo>
                    <a:pt x="97" y="1306"/>
                  </a:lnTo>
                  <a:lnTo>
                    <a:pt x="97" y="1310"/>
                  </a:lnTo>
                  <a:lnTo>
                    <a:pt x="91" y="1315"/>
                  </a:lnTo>
                  <a:lnTo>
                    <a:pt x="91" y="1321"/>
                  </a:lnTo>
                  <a:lnTo>
                    <a:pt x="91" y="1327"/>
                  </a:lnTo>
                  <a:lnTo>
                    <a:pt x="91" y="1332"/>
                  </a:lnTo>
                  <a:lnTo>
                    <a:pt x="87" y="1344"/>
                  </a:lnTo>
                  <a:lnTo>
                    <a:pt x="82" y="1348"/>
                  </a:lnTo>
                  <a:lnTo>
                    <a:pt x="76" y="1353"/>
                  </a:lnTo>
                  <a:lnTo>
                    <a:pt x="70" y="1353"/>
                  </a:lnTo>
                  <a:lnTo>
                    <a:pt x="70" y="1359"/>
                  </a:lnTo>
                  <a:lnTo>
                    <a:pt x="65" y="1359"/>
                  </a:lnTo>
                  <a:lnTo>
                    <a:pt x="59" y="1359"/>
                  </a:lnTo>
                  <a:lnTo>
                    <a:pt x="59" y="1365"/>
                  </a:lnTo>
                  <a:lnTo>
                    <a:pt x="49" y="1365"/>
                  </a:lnTo>
                  <a:lnTo>
                    <a:pt x="49" y="1370"/>
                  </a:lnTo>
                  <a:lnTo>
                    <a:pt x="44" y="1376"/>
                  </a:lnTo>
                  <a:lnTo>
                    <a:pt x="38" y="1376"/>
                  </a:lnTo>
                  <a:lnTo>
                    <a:pt x="15" y="1380"/>
                  </a:lnTo>
                  <a:lnTo>
                    <a:pt x="11" y="1376"/>
                  </a:lnTo>
                  <a:lnTo>
                    <a:pt x="11" y="1370"/>
                  </a:lnTo>
                  <a:lnTo>
                    <a:pt x="5" y="1370"/>
                  </a:lnTo>
                  <a:lnTo>
                    <a:pt x="0" y="1359"/>
                  </a:lnTo>
                  <a:lnTo>
                    <a:pt x="0" y="1353"/>
                  </a:lnTo>
                  <a:lnTo>
                    <a:pt x="5" y="1353"/>
                  </a:lnTo>
                  <a:lnTo>
                    <a:pt x="5" y="1348"/>
                  </a:lnTo>
                  <a:lnTo>
                    <a:pt x="11" y="1348"/>
                  </a:lnTo>
                  <a:lnTo>
                    <a:pt x="11" y="1344"/>
                  </a:lnTo>
                  <a:lnTo>
                    <a:pt x="11" y="1338"/>
                  </a:lnTo>
                  <a:lnTo>
                    <a:pt x="15" y="1332"/>
                  </a:lnTo>
                  <a:lnTo>
                    <a:pt x="15" y="1327"/>
                  </a:lnTo>
                  <a:lnTo>
                    <a:pt x="21" y="1321"/>
                  </a:lnTo>
                  <a:lnTo>
                    <a:pt x="21" y="1315"/>
                  </a:lnTo>
                  <a:lnTo>
                    <a:pt x="21" y="1306"/>
                  </a:lnTo>
                  <a:lnTo>
                    <a:pt x="21" y="1300"/>
                  </a:lnTo>
                  <a:lnTo>
                    <a:pt x="21" y="1294"/>
                  </a:lnTo>
                  <a:lnTo>
                    <a:pt x="21" y="1294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2548" y="1967"/>
              <a:ext cx="1057" cy="1170"/>
            </a:xfrm>
            <a:custGeom>
              <a:avLst/>
              <a:gdLst>
                <a:gd name="T0" fmla="*/ 998 w 1057"/>
                <a:gd name="T1" fmla="*/ 741 h 1170"/>
                <a:gd name="T2" fmla="*/ 954 w 1057"/>
                <a:gd name="T3" fmla="*/ 758 h 1170"/>
                <a:gd name="T4" fmla="*/ 895 w 1057"/>
                <a:gd name="T5" fmla="*/ 758 h 1170"/>
                <a:gd name="T6" fmla="*/ 830 w 1057"/>
                <a:gd name="T7" fmla="*/ 758 h 1170"/>
                <a:gd name="T8" fmla="*/ 764 w 1057"/>
                <a:gd name="T9" fmla="*/ 774 h 1170"/>
                <a:gd name="T10" fmla="*/ 737 w 1057"/>
                <a:gd name="T11" fmla="*/ 834 h 1170"/>
                <a:gd name="T12" fmla="*/ 732 w 1057"/>
                <a:gd name="T13" fmla="*/ 899 h 1170"/>
                <a:gd name="T14" fmla="*/ 699 w 1057"/>
                <a:gd name="T15" fmla="*/ 964 h 1170"/>
                <a:gd name="T16" fmla="*/ 661 w 1057"/>
                <a:gd name="T17" fmla="*/ 974 h 1170"/>
                <a:gd name="T18" fmla="*/ 646 w 1057"/>
                <a:gd name="T19" fmla="*/ 1006 h 1170"/>
                <a:gd name="T20" fmla="*/ 602 w 1057"/>
                <a:gd name="T21" fmla="*/ 1039 h 1170"/>
                <a:gd name="T22" fmla="*/ 585 w 1057"/>
                <a:gd name="T23" fmla="*/ 1099 h 1170"/>
                <a:gd name="T24" fmla="*/ 515 w 1057"/>
                <a:gd name="T25" fmla="*/ 1132 h 1170"/>
                <a:gd name="T26" fmla="*/ 428 w 1057"/>
                <a:gd name="T27" fmla="*/ 1159 h 1170"/>
                <a:gd name="T28" fmla="*/ 347 w 1057"/>
                <a:gd name="T29" fmla="*/ 1159 h 1170"/>
                <a:gd name="T30" fmla="*/ 335 w 1057"/>
                <a:gd name="T31" fmla="*/ 1115 h 1170"/>
                <a:gd name="T32" fmla="*/ 314 w 1057"/>
                <a:gd name="T33" fmla="*/ 1083 h 1170"/>
                <a:gd name="T34" fmla="*/ 232 w 1057"/>
                <a:gd name="T35" fmla="*/ 1056 h 1170"/>
                <a:gd name="T36" fmla="*/ 194 w 1057"/>
                <a:gd name="T37" fmla="*/ 1083 h 1170"/>
                <a:gd name="T38" fmla="*/ 146 w 1057"/>
                <a:gd name="T39" fmla="*/ 1094 h 1170"/>
                <a:gd name="T40" fmla="*/ 118 w 1057"/>
                <a:gd name="T41" fmla="*/ 970 h 1170"/>
                <a:gd name="T42" fmla="*/ 27 w 1057"/>
                <a:gd name="T43" fmla="*/ 1002 h 1170"/>
                <a:gd name="T44" fmla="*/ 27 w 1057"/>
                <a:gd name="T45" fmla="*/ 985 h 1170"/>
                <a:gd name="T46" fmla="*/ 27 w 1057"/>
                <a:gd name="T47" fmla="*/ 942 h 1170"/>
                <a:gd name="T48" fmla="*/ 48 w 1057"/>
                <a:gd name="T49" fmla="*/ 903 h 1170"/>
                <a:gd name="T50" fmla="*/ 76 w 1057"/>
                <a:gd name="T51" fmla="*/ 850 h 1170"/>
                <a:gd name="T52" fmla="*/ 86 w 1057"/>
                <a:gd name="T53" fmla="*/ 758 h 1170"/>
                <a:gd name="T54" fmla="*/ 114 w 1057"/>
                <a:gd name="T55" fmla="*/ 633 h 1170"/>
                <a:gd name="T56" fmla="*/ 103 w 1057"/>
                <a:gd name="T57" fmla="*/ 552 h 1170"/>
                <a:gd name="T58" fmla="*/ 27 w 1057"/>
                <a:gd name="T59" fmla="*/ 471 h 1170"/>
                <a:gd name="T60" fmla="*/ 21 w 1057"/>
                <a:gd name="T61" fmla="*/ 379 h 1170"/>
                <a:gd name="T62" fmla="*/ 15 w 1057"/>
                <a:gd name="T63" fmla="*/ 308 h 1170"/>
                <a:gd name="T64" fmla="*/ 82 w 1057"/>
                <a:gd name="T65" fmla="*/ 260 h 1170"/>
                <a:gd name="T66" fmla="*/ 146 w 1057"/>
                <a:gd name="T67" fmla="*/ 205 h 1170"/>
                <a:gd name="T68" fmla="*/ 189 w 1057"/>
                <a:gd name="T69" fmla="*/ 152 h 1170"/>
                <a:gd name="T70" fmla="*/ 287 w 1057"/>
                <a:gd name="T71" fmla="*/ 167 h 1170"/>
                <a:gd name="T72" fmla="*/ 331 w 1057"/>
                <a:gd name="T73" fmla="*/ 260 h 1170"/>
                <a:gd name="T74" fmla="*/ 364 w 1057"/>
                <a:gd name="T75" fmla="*/ 211 h 1170"/>
                <a:gd name="T76" fmla="*/ 406 w 1057"/>
                <a:gd name="T77" fmla="*/ 200 h 1170"/>
                <a:gd name="T78" fmla="*/ 476 w 1057"/>
                <a:gd name="T79" fmla="*/ 152 h 1170"/>
                <a:gd name="T80" fmla="*/ 531 w 1057"/>
                <a:gd name="T81" fmla="*/ 108 h 1170"/>
                <a:gd name="T82" fmla="*/ 553 w 1057"/>
                <a:gd name="T83" fmla="*/ 38 h 1170"/>
                <a:gd name="T84" fmla="*/ 613 w 1057"/>
                <a:gd name="T85" fmla="*/ 38 h 1170"/>
                <a:gd name="T86" fmla="*/ 657 w 1057"/>
                <a:gd name="T87" fmla="*/ 43 h 1170"/>
                <a:gd name="T88" fmla="*/ 705 w 1057"/>
                <a:gd name="T89" fmla="*/ 32 h 1170"/>
                <a:gd name="T90" fmla="*/ 787 w 1057"/>
                <a:gd name="T91" fmla="*/ 32 h 1170"/>
                <a:gd name="T92" fmla="*/ 846 w 1057"/>
                <a:gd name="T93" fmla="*/ 11 h 1170"/>
                <a:gd name="T94" fmla="*/ 933 w 1057"/>
                <a:gd name="T95" fmla="*/ 28 h 1170"/>
                <a:gd name="T96" fmla="*/ 966 w 1057"/>
                <a:gd name="T97" fmla="*/ 81 h 1170"/>
                <a:gd name="T98" fmla="*/ 1015 w 1057"/>
                <a:gd name="T99" fmla="*/ 43 h 1170"/>
                <a:gd name="T100" fmla="*/ 1052 w 1057"/>
                <a:gd name="T101" fmla="*/ 49 h 1170"/>
                <a:gd name="T102" fmla="*/ 1031 w 1057"/>
                <a:gd name="T103" fmla="*/ 125 h 1170"/>
                <a:gd name="T104" fmla="*/ 945 w 1057"/>
                <a:gd name="T105" fmla="*/ 200 h 1170"/>
                <a:gd name="T106" fmla="*/ 907 w 1057"/>
                <a:gd name="T107" fmla="*/ 255 h 1170"/>
                <a:gd name="T108" fmla="*/ 901 w 1057"/>
                <a:gd name="T109" fmla="*/ 346 h 1170"/>
                <a:gd name="T110" fmla="*/ 878 w 1057"/>
                <a:gd name="T111" fmla="*/ 423 h 1170"/>
                <a:gd name="T112" fmla="*/ 884 w 1057"/>
                <a:gd name="T113" fmla="*/ 526 h 1170"/>
                <a:gd name="T114" fmla="*/ 945 w 1057"/>
                <a:gd name="T115" fmla="*/ 682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7" h="1170">
                  <a:moveTo>
                    <a:pt x="981" y="709"/>
                  </a:moveTo>
                  <a:lnTo>
                    <a:pt x="993" y="715"/>
                  </a:lnTo>
                  <a:lnTo>
                    <a:pt x="1004" y="715"/>
                  </a:lnTo>
                  <a:lnTo>
                    <a:pt x="1004" y="720"/>
                  </a:lnTo>
                  <a:lnTo>
                    <a:pt x="1004" y="726"/>
                  </a:lnTo>
                  <a:lnTo>
                    <a:pt x="1004" y="731"/>
                  </a:lnTo>
                  <a:lnTo>
                    <a:pt x="1004" y="736"/>
                  </a:lnTo>
                  <a:lnTo>
                    <a:pt x="1004" y="741"/>
                  </a:lnTo>
                  <a:lnTo>
                    <a:pt x="998" y="741"/>
                  </a:lnTo>
                  <a:lnTo>
                    <a:pt x="998" y="747"/>
                  </a:lnTo>
                  <a:lnTo>
                    <a:pt x="993" y="747"/>
                  </a:lnTo>
                  <a:lnTo>
                    <a:pt x="987" y="753"/>
                  </a:lnTo>
                  <a:lnTo>
                    <a:pt x="981" y="753"/>
                  </a:lnTo>
                  <a:lnTo>
                    <a:pt x="977" y="758"/>
                  </a:lnTo>
                  <a:lnTo>
                    <a:pt x="971" y="758"/>
                  </a:lnTo>
                  <a:lnTo>
                    <a:pt x="966" y="758"/>
                  </a:lnTo>
                  <a:lnTo>
                    <a:pt x="960" y="758"/>
                  </a:lnTo>
                  <a:lnTo>
                    <a:pt x="954" y="758"/>
                  </a:lnTo>
                  <a:lnTo>
                    <a:pt x="949" y="758"/>
                  </a:lnTo>
                  <a:lnTo>
                    <a:pt x="945" y="764"/>
                  </a:lnTo>
                  <a:lnTo>
                    <a:pt x="939" y="764"/>
                  </a:lnTo>
                  <a:lnTo>
                    <a:pt x="928" y="764"/>
                  </a:lnTo>
                  <a:lnTo>
                    <a:pt x="922" y="758"/>
                  </a:lnTo>
                  <a:lnTo>
                    <a:pt x="911" y="758"/>
                  </a:lnTo>
                  <a:lnTo>
                    <a:pt x="907" y="758"/>
                  </a:lnTo>
                  <a:lnTo>
                    <a:pt x="901" y="758"/>
                  </a:lnTo>
                  <a:lnTo>
                    <a:pt x="895" y="758"/>
                  </a:lnTo>
                  <a:lnTo>
                    <a:pt x="890" y="758"/>
                  </a:lnTo>
                  <a:lnTo>
                    <a:pt x="884" y="753"/>
                  </a:lnTo>
                  <a:lnTo>
                    <a:pt x="878" y="753"/>
                  </a:lnTo>
                  <a:lnTo>
                    <a:pt x="868" y="753"/>
                  </a:lnTo>
                  <a:lnTo>
                    <a:pt x="863" y="753"/>
                  </a:lnTo>
                  <a:lnTo>
                    <a:pt x="852" y="753"/>
                  </a:lnTo>
                  <a:lnTo>
                    <a:pt x="840" y="753"/>
                  </a:lnTo>
                  <a:lnTo>
                    <a:pt x="836" y="758"/>
                  </a:lnTo>
                  <a:lnTo>
                    <a:pt x="830" y="758"/>
                  </a:lnTo>
                  <a:lnTo>
                    <a:pt x="825" y="758"/>
                  </a:lnTo>
                  <a:lnTo>
                    <a:pt x="819" y="758"/>
                  </a:lnTo>
                  <a:lnTo>
                    <a:pt x="808" y="758"/>
                  </a:lnTo>
                  <a:lnTo>
                    <a:pt x="802" y="758"/>
                  </a:lnTo>
                  <a:lnTo>
                    <a:pt x="792" y="764"/>
                  </a:lnTo>
                  <a:lnTo>
                    <a:pt x="787" y="764"/>
                  </a:lnTo>
                  <a:lnTo>
                    <a:pt x="781" y="768"/>
                  </a:lnTo>
                  <a:lnTo>
                    <a:pt x="770" y="774"/>
                  </a:lnTo>
                  <a:lnTo>
                    <a:pt x="764" y="774"/>
                  </a:lnTo>
                  <a:lnTo>
                    <a:pt x="754" y="779"/>
                  </a:lnTo>
                  <a:lnTo>
                    <a:pt x="754" y="785"/>
                  </a:lnTo>
                  <a:lnTo>
                    <a:pt x="754" y="791"/>
                  </a:lnTo>
                  <a:lnTo>
                    <a:pt x="754" y="796"/>
                  </a:lnTo>
                  <a:lnTo>
                    <a:pt x="754" y="806"/>
                  </a:lnTo>
                  <a:lnTo>
                    <a:pt x="749" y="812"/>
                  </a:lnTo>
                  <a:lnTo>
                    <a:pt x="743" y="823"/>
                  </a:lnTo>
                  <a:lnTo>
                    <a:pt x="743" y="829"/>
                  </a:lnTo>
                  <a:lnTo>
                    <a:pt x="737" y="834"/>
                  </a:lnTo>
                  <a:lnTo>
                    <a:pt x="743" y="850"/>
                  </a:lnTo>
                  <a:lnTo>
                    <a:pt x="743" y="856"/>
                  </a:lnTo>
                  <a:lnTo>
                    <a:pt x="743" y="861"/>
                  </a:lnTo>
                  <a:lnTo>
                    <a:pt x="737" y="871"/>
                  </a:lnTo>
                  <a:lnTo>
                    <a:pt x="737" y="877"/>
                  </a:lnTo>
                  <a:lnTo>
                    <a:pt x="737" y="882"/>
                  </a:lnTo>
                  <a:lnTo>
                    <a:pt x="737" y="888"/>
                  </a:lnTo>
                  <a:lnTo>
                    <a:pt x="732" y="894"/>
                  </a:lnTo>
                  <a:lnTo>
                    <a:pt x="732" y="899"/>
                  </a:lnTo>
                  <a:lnTo>
                    <a:pt x="732" y="909"/>
                  </a:lnTo>
                  <a:lnTo>
                    <a:pt x="732" y="915"/>
                  </a:lnTo>
                  <a:lnTo>
                    <a:pt x="727" y="920"/>
                  </a:lnTo>
                  <a:lnTo>
                    <a:pt x="727" y="926"/>
                  </a:lnTo>
                  <a:lnTo>
                    <a:pt x="722" y="932"/>
                  </a:lnTo>
                  <a:lnTo>
                    <a:pt x="711" y="942"/>
                  </a:lnTo>
                  <a:lnTo>
                    <a:pt x="705" y="947"/>
                  </a:lnTo>
                  <a:lnTo>
                    <a:pt x="699" y="953"/>
                  </a:lnTo>
                  <a:lnTo>
                    <a:pt x="699" y="964"/>
                  </a:lnTo>
                  <a:lnTo>
                    <a:pt x="699" y="970"/>
                  </a:lnTo>
                  <a:lnTo>
                    <a:pt x="694" y="970"/>
                  </a:lnTo>
                  <a:lnTo>
                    <a:pt x="694" y="974"/>
                  </a:lnTo>
                  <a:lnTo>
                    <a:pt x="689" y="980"/>
                  </a:lnTo>
                  <a:lnTo>
                    <a:pt x="684" y="980"/>
                  </a:lnTo>
                  <a:lnTo>
                    <a:pt x="678" y="980"/>
                  </a:lnTo>
                  <a:lnTo>
                    <a:pt x="672" y="980"/>
                  </a:lnTo>
                  <a:lnTo>
                    <a:pt x="667" y="974"/>
                  </a:lnTo>
                  <a:lnTo>
                    <a:pt x="661" y="974"/>
                  </a:lnTo>
                  <a:lnTo>
                    <a:pt x="657" y="974"/>
                  </a:lnTo>
                  <a:lnTo>
                    <a:pt x="651" y="974"/>
                  </a:lnTo>
                  <a:lnTo>
                    <a:pt x="646" y="980"/>
                  </a:lnTo>
                  <a:lnTo>
                    <a:pt x="646" y="985"/>
                  </a:lnTo>
                  <a:lnTo>
                    <a:pt x="651" y="991"/>
                  </a:lnTo>
                  <a:lnTo>
                    <a:pt x="651" y="997"/>
                  </a:lnTo>
                  <a:lnTo>
                    <a:pt x="657" y="1002"/>
                  </a:lnTo>
                  <a:lnTo>
                    <a:pt x="651" y="1002"/>
                  </a:lnTo>
                  <a:lnTo>
                    <a:pt x="646" y="1006"/>
                  </a:lnTo>
                  <a:lnTo>
                    <a:pt x="646" y="1012"/>
                  </a:lnTo>
                  <a:lnTo>
                    <a:pt x="640" y="1012"/>
                  </a:lnTo>
                  <a:lnTo>
                    <a:pt x="634" y="1018"/>
                  </a:lnTo>
                  <a:lnTo>
                    <a:pt x="629" y="1018"/>
                  </a:lnTo>
                  <a:lnTo>
                    <a:pt x="623" y="1023"/>
                  </a:lnTo>
                  <a:lnTo>
                    <a:pt x="619" y="1029"/>
                  </a:lnTo>
                  <a:lnTo>
                    <a:pt x="613" y="1035"/>
                  </a:lnTo>
                  <a:lnTo>
                    <a:pt x="608" y="1039"/>
                  </a:lnTo>
                  <a:lnTo>
                    <a:pt x="602" y="1039"/>
                  </a:lnTo>
                  <a:lnTo>
                    <a:pt x="602" y="1044"/>
                  </a:lnTo>
                  <a:lnTo>
                    <a:pt x="596" y="1056"/>
                  </a:lnTo>
                  <a:lnTo>
                    <a:pt x="591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3"/>
                  </a:lnTo>
                  <a:lnTo>
                    <a:pt x="591" y="1088"/>
                  </a:lnTo>
                  <a:lnTo>
                    <a:pt x="585" y="1099"/>
                  </a:lnTo>
                  <a:lnTo>
                    <a:pt x="585" y="1104"/>
                  </a:lnTo>
                  <a:lnTo>
                    <a:pt x="585" y="1109"/>
                  </a:lnTo>
                  <a:lnTo>
                    <a:pt x="585" y="1115"/>
                  </a:lnTo>
                  <a:lnTo>
                    <a:pt x="585" y="1121"/>
                  </a:lnTo>
                  <a:lnTo>
                    <a:pt x="581" y="1121"/>
                  </a:lnTo>
                  <a:lnTo>
                    <a:pt x="569" y="1121"/>
                  </a:lnTo>
                  <a:lnTo>
                    <a:pt x="553" y="1126"/>
                  </a:lnTo>
                  <a:lnTo>
                    <a:pt x="531" y="1126"/>
                  </a:lnTo>
                  <a:lnTo>
                    <a:pt x="515" y="1132"/>
                  </a:lnTo>
                  <a:lnTo>
                    <a:pt x="505" y="1126"/>
                  </a:lnTo>
                  <a:lnTo>
                    <a:pt x="499" y="1126"/>
                  </a:lnTo>
                  <a:lnTo>
                    <a:pt x="493" y="1126"/>
                  </a:lnTo>
                  <a:lnTo>
                    <a:pt x="488" y="1126"/>
                  </a:lnTo>
                  <a:lnTo>
                    <a:pt x="476" y="1138"/>
                  </a:lnTo>
                  <a:lnTo>
                    <a:pt x="467" y="1147"/>
                  </a:lnTo>
                  <a:lnTo>
                    <a:pt x="455" y="1159"/>
                  </a:lnTo>
                  <a:lnTo>
                    <a:pt x="450" y="1159"/>
                  </a:lnTo>
                  <a:lnTo>
                    <a:pt x="428" y="1159"/>
                  </a:lnTo>
                  <a:lnTo>
                    <a:pt x="423" y="1147"/>
                  </a:lnTo>
                  <a:lnTo>
                    <a:pt x="406" y="1147"/>
                  </a:lnTo>
                  <a:lnTo>
                    <a:pt x="390" y="1147"/>
                  </a:lnTo>
                  <a:lnTo>
                    <a:pt x="379" y="1159"/>
                  </a:lnTo>
                  <a:lnTo>
                    <a:pt x="373" y="1164"/>
                  </a:lnTo>
                  <a:lnTo>
                    <a:pt x="364" y="1170"/>
                  </a:lnTo>
                  <a:lnTo>
                    <a:pt x="352" y="1170"/>
                  </a:lnTo>
                  <a:lnTo>
                    <a:pt x="352" y="1164"/>
                  </a:lnTo>
                  <a:lnTo>
                    <a:pt x="347" y="1159"/>
                  </a:lnTo>
                  <a:lnTo>
                    <a:pt x="341" y="1159"/>
                  </a:lnTo>
                  <a:lnTo>
                    <a:pt x="335" y="1153"/>
                  </a:lnTo>
                  <a:lnTo>
                    <a:pt x="335" y="1147"/>
                  </a:lnTo>
                  <a:lnTo>
                    <a:pt x="335" y="1142"/>
                  </a:lnTo>
                  <a:lnTo>
                    <a:pt x="335" y="1138"/>
                  </a:lnTo>
                  <a:lnTo>
                    <a:pt x="335" y="1132"/>
                  </a:lnTo>
                  <a:lnTo>
                    <a:pt x="341" y="1126"/>
                  </a:lnTo>
                  <a:lnTo>
                    <a:pt x="341" y="1121"/>
                  </a:lnTo>
                  <a:lnTo>
                    <a:pt x="335" y="1115"/>
                  </a:lnTo>
                  <a:lnTo>
                    <a:pt x="331" y="1115"/>
                  </a:lnTo>
                  <a:lnTo>
                    <a:pt x="331" y="1109"/>
                  </a:lnTo>
                  <a:lnTo>
                    <a:pt x="331" y="1104"/>
                  </a:lnTo>
                  <a:lnTo>
                    <a:pt x="331" y="1099"/>
                  </a:lnTo>
                  <a:lnTo>
                    <a:pt x="331" y="1094"/>
                  </a:lnTo>
                  <a:lnTo>
                    <a:pt x="331" y="1088"/>
                  </a:lnTo>
                  <a:lnTo>
                    <a:pt x="326" y="1088"/>
                  </a:lnTo>
                  <a:lnTo>
                    <a:pt x="320" y="1083"/>
                  </a:lnTo>
                  <a:lnTo>
                    <a:pt x="314" y="1083"/>
                  </a:lnTo>
                  <a:lnTo>
                    <a:pt x="309" y="1083"/>
                  </a:lnTo>
                  <a:lnTo>
                    <a:pt x="303" y="1077"/>
                  </a:lnTo>
                  <a:lnTo>
                    <a:pt x="293" y="1077"/>
                  </a:lnTo>
                  <a:lnTo>
                    <a:pt x="276" y="1067"/>
                  </a:lnTo>
                  <a:lnTo>
                    <a:pt x="271" y="1061"/>
                  </a:lnTo>
                  <a:lnTo>
                    <a:pt x="255" y="1056"/>
                  </a:lnTo>
                  <a:lnTo>
                    <a:pt x="249" y="1056"/>
                  </a:lnTo>
                  <a:lnTo>
                    <a:pt x="244" y="1056"/>
                  </a:lnTo>
                  <a:lnTo>
                    <a:pt x="232" y="1056"/>
                  </a:lnTo>
                  <a:lnTo>
                    <a:pt x="227" y="1056"/>
                  </a:lnTo>
                  <a:lnTo>
                    <a:pt x="223" y="1061"/>
                  </a:lnTo>
                  <a:lnTo>
                    <a:pt x="217" y="1061"/>
                  </a:lnTo>
                  <a:lnTo>
                    <a:pt x="211" y="1067"/>
                  </a:lnTo>
                  <a:lnTo>
                    <a:pt x="211" y="1071"/>
                  </a:lnTo>
                  <a:lnTo>
                    <a:pt x="206" y="1071"/>
                  </a:lnTo>
                  <a:lnTo>
                    <a:pt x="206" y="1077"/>
                  </a:lnTo>
                  <a:lnTo>
                    <a:pt x="200" y="1077"/>
                  </a:lnTo>
                  <a:lnTo>
                    <a:pt x="194" y="1083"/>
                  </a:lnTo>
                  <a:lnTo>
                    <a:pt x="189" y="1088"/>
                  </a:lnTo>
                  <a:lnTo>
                    <a:pt x="185" y="1094"/>
                  </a:lnTo>
                  <a:lnTo>
                    <a:pt x="179" y="1094"/>
                  </a:lnTo>
                  <a:lnTo>
                    <a:pt x="173" y="1099"/>
                  </a:lnTo>
                  <a:lnTo>
                    <a:pt x="168" y="1104"/>
                  </a:lnTo>
                  <a:lnTo>
                    <a:pt x="162" y="1104"/>
                  </a:lnTo>
                  <a:lnTo>
                    <a:pt x="156" y="1104"/>
                  </a:lnTo>
                  <a:lnTo>
                    <a:pt x="152" y="1099"/>
                  </a:lnTo>
                  <a:lnTo>
                    <a:pt x="146" y="1094"/>
                  </a:lnTo>
                  <a:lnTo>
                    <a:pt x="146" y="1088"/>
                  </a:lnTo>
                  <a:lnTo>
                    <a:pt x="141" y="1077"/>
                  </a:lnTo>
                  <a:lnTo>
                    <a:pt x="141" y="1061"/>
                  </a:lnTo>
                  <a:lnTo>
                    <a:pt x="135" y="1035"/>
                  </a:lnTo>
                  <a:lnTo>
                    <a:pt x="130" y="1012"/>
                  </a:lnTo>
                  <a:lnTo>
                    <a:pt x="124" y="985"/>
                  </a:lnTo>
                  <a:lnTo>
                    <a:pt x="124" y="980"/>
                  </a:lnTo>
                  <a:lnTo>
                    <a:pt x="124" y="970"/>
                  </a:lnTo>
                  <a:lnTo>
                    <a:pt x="118" y="970"/>
                  </a:lnTo>
                  <a:lnTo>
                    <a:pt x="114" y="970"/>
                  </a:lnTo>
                  <a:lnTo>
                    <a:pt x="108" y="980"/>
                  </a:lnTo>
                  <a:lnTo>
                    <a:pt x="91" y="985"/>
                  </a:lnTo>
                  <a:lnTo>
                    <a:pt x="65" y="997"/>
                  </a:lnTo>
                  <a:lnTo>
                    <a:pt x="44" y="1006"/>
                  </a:lnTo>
                  <a:lnTo>
                    <a:pt x="38" y="1012"/>
                  </a:lnTo>
                  <a:lnTo>
                    <a:pt x="38" y="1006"/>
                  </a:lnTo>
                  <a:lnTo>
                    <a:pt x="32" y="1002"/>
                  </a:lnTo>
                  <a:lnTo>
                    <a:pt x="27" y="1002"/>
                  </a:lnTo>
                  <a:lnTo>
                    <a:pt x="27" y="1006"/>
                  </a:lnTo>
                  <a:lnTo>
                    <a:pt x="21" y="1006"/>
                  </a:lnTo>
                  <a:lnTo>
                    <a:pt x="15" y="1006"/>
                  </a:lnTo>
                  <a:lnTo>
                    <a:pt x="15" y="1002"/>
                  </a:lnTo>
                  <a:lnTo>
                    <a:pt x="21" y="997"/>
                  </a:lnTo>
                  <a:lnTo>
                    <a:pt x="27" y="997"/>
                  </a:lnTo>
                  <a:lnTo>
                    <a:pt x="32" y="997"/>
                  </a:lnTo>
                  <a:lnTo>
                    <a:pt x="32" y="991"/>
                  </a:lnTo>
                  <a:lnTo>
                    <a:pt x="27" y="985"/>
                  </a:lnTo>
                  <a:lnTo>
                    <a:pt x="21" y="985"/>
                  </a:lnTo>
                  <a:lnTo>
                    <a:pt x="15" y="980"/>
                  </a:lnTo>
                  <a:lnTo>
                    <a:pt x="21" y="974"/>
                  </a:lnTo>
                  <a:lnTo>
                    <a:pt x="21" y="970"/>
                  </a:lnTo>
                  <a:lnTo>
                    <a:pt x="27" y="964"/>
                  </a:lnTo>
                  <a:lnTo>
                    <a:pt x="27" y="958"/>
                  </a:lnTo>
                  <a:lnTo>
                    <a:pt x="27" y="953"/>
                  </a:lnTo>
                  <a:lnTo>
                    <a:pt x="27" y="947"/>
                  </a:lnTo>
                  <a:lnTo>
                    <a:pt x="27" y="942"/>
                  </a:lnTo>
                  <a:lnTo>
                    <a:pt x="32" y="936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8" y="926"/>
                  </a:lnTo>
                  <a:lnTo>
                    <a:pt x="38" y="920"/>
                  </a:lnTo>
                  <a:lnTo>
                    <a:pt x="38" y="915"/>
                  </a:lnTo>
                  <a:lnTo>
                    <a:pt x="44" y="909"/>
                  </a:lnTo>
                  <a:lnTo>
                    <a:pt x="48" y="909"/>
                  </a:lnTo>
                  <a:lnTo>
                    <a:pt x="48" y="903"/>
                  </a:lnTo>
                  <a:lnTo>
                    <a:pt x="53" y="903"/>
                  </a:lnTo>
                  <a:lnTo>
                    <a:pt x="53" y="894"/>
                  </a:lnTo>
                  <a:lnTo>
                    <a:pt x="59" y="888"/>
                  </a:lnTo>
                  <a:lnTo>
                    <a:pt x="76" y="882"/>
                  </a:lnTo>
                  <a:lnTo>
                    <a:pt x="76" y="871"/>
                  </a:lnTo>
                  <a:lnTo>
                    <a:pt x="76" y="867"/>
                  </a:lnTo>
                  <a:lnTo>
                    <a:pt x="82" y="861"/>
                  </a:lnTo>
                  <a:lnTo>
                    <a:pt x="82" y="856"/>
                  </a:lnTo>
                  <a:lnTo>
                    <a:pt x="76" y="850"/>
                  </a:lnTo>
                  <a:lnTo>
                    <a:pt x="82" y="844"/>
                  </a:lnTo>
                  <a:lnTo>
                    <a:pt x="82" y="834"/>
                  </a:lnTo>
                  <a:lnTo>
                    <a:pt x="82" y="829"/>
                  </a:lnTo>
                  <a:lnTo>
                    <a:pt x="82" y="823"/>
                  </a:lnTo>
                  <a:lnTo>
                    <a:pt x="86" y="802"/>
                  </a:lnTo>
                  <a:lnTo>
                    <a:pt x="86" y="779"/>
                  </a:lnTo>
                  <a:lnTo>
                    <a:pt x="86" y="768"/>
                  </a:lnTo>
                  <a:lnTo>
                    <a:pt x="86" y="764"/>
                  </a:lnTo>
                  <a:lnTo>
                    <a:pt x="86" y="758"/>
                  </a:lnTo>
                  <a:lnTo>
                    <a:pt x="86" y="741"/>
                  </a:lnTo>
                  <a:lnTo>
                    <a:pt x="86" y="726"/>
                  </a:lnTo>
                  <a:lnTo>
                    <a:pt x="86" y="709"/>
                  </a:lnTo>
                  <a:lnTo>
                    <a:pt x="91" y="688"/>
                  </a:lnTo>
                  <a:lnTo>
                    <a:pt x="97" y="682"/>
                  </a:lnTo>
                  <a:lnTo>
                    <a:pt x="97" y="671"/>
                  </a:lnTo>
                  <a:lnTo>
                    <a:pt x="103" y="667"/>
                  </a:lnTo>
                  <a:lnTo>
                    <a:pt x="108" y="650"/>
                  </a:lnTo>
                  <a:lnTo>
                    <a:pt x="114" y="633"/>
                  </a:lnTo>
                  <a:lnTo>
                    <a:pt x="118" y="617"/>
                  </a:lnTo>
                  <a:lnTo>
                    <a:pt x="114" y="612"/>
                  </a:lnTo>
                  <a:lnTo>
                    <a:pt x="114" y="600"/>
                  </a:lnTo>
                  <a:lnTo>
                    <a:pt x="108" y="590"/>
                  </a:lnTo>
                  <a:lnTo>
                    <a:pt x="103" y="585"/>
                  </a:lnTo>
                  <a:lnTo>
                    <a:pt x="103" y="574"/>
                  </a:lnTo>
                  <a:lnTo>
                    <a:pt x="103" y="564"/>
                  </a:lnTo>
                  <a:lnTo>
                    <a:pt x="103" y="558"/>
                  </a:lnTo>
                  <a:lnTo>
                    <a:pt x="103" y="552"/>
                  </a:lnTo>
                  <a:lnTo>
                    <a:pt x="97" y="552"/>
                  </a:lnTo>
                  <a:lnTo>
                    <a:pt x="97" y="541"/>
                  </a:lnTo>
                  <a:lnTo>
                    <a:pt x="97" y="535"/>
                  </a:lnTo>
                  <a:lnTo>
                    <a:pt x="86" y="520"/>
                  </a:lnTo>
                  <a:lnTo>
                    <a:pt x="70" y="509"/>
                  </a:lnTo>
                  <a:lnTo>
                    <a:pt x="59" y="509"/>
                  </a:lnTo>
                  <a:lnTo>
                    <a:pt x="44" y="499"/>
                  </a:lnTo>
                  <a:lnTo>
                    <a:pt x="38" y="488"/>
                  </a:lnTo>
                  <a:lnTo>
                    <a:pt x="27" y="471"/>
                  </a:lnTo>
                  <a:lnTo>
                    <a:pt x="15" y="449"/>
                  </a:lnTo>
                  <a:lnTo>
                    <a:pt x="0" y="444"/>
                  </a:lnTo>
                  <a:lnTo>
                    <a:pt x="5" y="438"/>
                  </a:lnTo>
                  <a:lnTo>
                    <a:pt x="21" y="433"/>
                  </a:lnTo>
                  <a:lnTo>
                    <a:pt x="21" y="428"/>
                  </a:lnTo>
                  <a:lnTo>
                    <a:pt x="27" y="406"/>
                  </a:lnTo>
                  <a:lnTo>
                    <a:pt x="21" y="396"/>
                  </a:lnTo>
                  <a:lnTo>
                    <a:pt x="21" y="385"/>
                  </a:lnTo>
                  <a:lnTo>
                    <a:pt x="21" y="379"/>
                  </a:lnTo>
                  <a:lnTo>
                    <a:pt x="15" y="373"/>
                  </a:lnTo>
                  <a:lnTo>
                    <a:pt x="10" y="363"/>
                  </a:lnTo>
                  <a:lnTo>
                    <a:pt x="5" y="358"/>
                  </a:lnTo>
                  <a:lnTo>
                    <a:pt x="10" y="358"/>
                  </a:lnTo>
                  <a:lnTo>
                    <a:pt x="15" y="352"/>
                  </a:lnTo>
                  <a:lnTo>
                    <a:pt x="15" y="341"/>
                  </a:lnTo>
                  <a:lnTo>
                    <a:pt x="15" y="325"/>
                  </a:lnTo>
                  <a:lnTo>
                    <a:pt x="21" y="314"/>
                  </a:lnTo>
                  <a:lnTo>
                    <a:pt x="15" y="308"/>
                  </a:lnTo>
                  <a:lnTo>
                    <a:pt x="21" y="303"/>
                  </a:lnTo>
                  <a:lnTo>
                    <a:pt x="21" y="282"/>
                  </a:lnTo>
                  <a:lnTo>
                    <a:pt x="38" y="260"/>
                  </a:lnTo>
                  <a:lnTo>
                    <a:pt x="38" y="244"/>
                  </a:lnTo>
                  <a:lnTo>
                    <a:pt x="38" y="238"/>
                  </a:lnTo>
                  <a:lnTo>
                    <a:pt x="48" y="244"/>
                  </a:lnTo>
                  <a:lnTo>
                    <a:pt x="59" y="249"/>
                  </a:lnTo>
                  <a:lnTo>
                    <a:pt x="65" y="260"/>
                  </a:lnTo>
                  <a:lnTo>
                    <a:pt x="82" y="260"/>
                  </a:lnTo>
                  <a:lnTo>
                    <a:pt x="97" y="260"/>
                  </a:lnTo>
                  <a:lnTo>
                    <a:pt x="114" y="255"/>
                  </a:lnTo>
                  <a:lnTo>
                    <a:pt x="124" y="244"/>
                  </a:lnTo>
                  <a:lnTo>
                    <a:pt x="141" y="244"/>
                  </a:lnTo>
                  <a:lnTo>
                    <a:pt x="152" y="244"/>
                  </a:lnTo>
                  <a:lnTo>
                    <a:pt x="156" y="238"/>
                  </a:lnTo>
                  <a:lnTo>
                    <a:pt x="156" y="228"/>
                  </a:lnTo>
                  <a:lnTo>
                    <a:pt x="152" y="217"/>
                  </a:lnTo>
                  <a:lnTo>
                    <a:pt x="146" y="205"/>
                  </a:lnTo>
                  <a:lnTo>
                    <a:pt x="146" y="196"/>
                  </a:lnTo>
                  <a:lnTo>
                    <a:pt x="152" y="190"/>
                  </a:lnTo>
                  <a:lnTo>
                    <a:pt x="162" y="184"/>
                  </a:lnTo>
                  <a:lnTo>
                    <a:pt x="168" y="184"/>
                  </a:lnTo>
                  <a:lnTo>
                    <a:pt x="179" y="179"/>
                  </a:lnTo>
                  <a:lnTo>
                    <a:pt x="185" y="173"/>
                  </a:lnTo>
                  <a:lnTo>
                    <a:pt x="189" y="173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189" y="146"/>
                  </a:lnTo>
                  <a:lnTo>
                    <a:pt x="206" y="135"/>
                  </a:lnTo>
                  <a:lnTo>
                    <a:pt x="223" y="129"/>
                  </a:lnTo>
                  <a:lnTo>
                    <a:pt x="232" y="129"/>
                  </a:lnTo>
                  <a:lnTo>
                    <a:pt x="244" y="135"/>
                  </a:lnTo>
                  <a:lnTo>
                    <a:pt x="255" y="146"/>
                  </a:lnTo>
                  <a:lnTo>
                    <a:pt x="265" y="158"/>
                  </a:lnTo>
                  <a:lnTo>
                    <a:pt x="276" y="158"/>
                  </a:lnTo>
                  <a:lnTo>
                    <a:pt x="287" y="167"/>
                  </a:lnTo>
                  <a:lnTo>
                    <a:pt x="297" y="179"/>
                  </a:lnTo>
                  <a:lnTo>
                    <a:pt x="297" y="190"/>
                  </a:lnTo>
                  <a:lnTo>
                    <a:pt x="309" y="200"/>
                  </a:lnTo>
                  <a:lnTo>
                    <a:pt x="314" y="211"/>
                  </a:lnTo>
                  <a:lnTo>
                    <a:pt x="320" y="222"/>
                  </a:lnTo>
                  <a:lnTo>
                    <a:pt x="326" y="232"/>
                  </a:lnTo>
                  <a:lnTo>
                    <a:pt x="331" y="249"/>
                  </a:lnTo>
                  <a:lnTo>
                    <a:pt x="331" y="255"/>
                  </a:lnTo>
                  <a:lnTo>
                    <a:pt x="331" y="260"/>
                  </a:lnTo>
                  <a:lnTo>
                    <a:pt x="335" y="260"/>
                  </a:lnTo>
                  <a:lnTo>
                    <a:pt x="335" y="255"/>
                  </a:lnTo>
                  <a:lnTo>
                    <a:pt x="341" y="255"/>
                  </a:lnTo>
                  <a:lnTo>
                    <a:pt x="341" y="244"/>
                  </a:lnTo>
                  <a:lnTo>
                    <a:pt x="347" y="238"/>
                  </a:lnTo>
                  <a:lnTo>
                    <a:pt x="352" y="228"/>
                  </a:lnTo>
                  <a:lnTo>
                    <a:pt x="358" y="222"/>
                  </a:lnTo>
                  <a:lnTo>
                    <a:pt x="358" y="217"/>
                  </a:lnTo>
                  <a:lnTo>
                    <a:pt x="364" y="211"/>
                  </a:lnTo>
                  <a:lnTo>
                    <a:pt x="364" y="205"/>
                  </a:lnTo>
                  <a:lnTo>
                    <a:pt x="373" y="205"/>
                  </a:lnTo>
                  <a:lnTo>
                    <a:pt x="379" y="211"/>
                  </a:lnTo>
                  <a:lnTo>
                    <a:pt x="385" y="217"/>
                  </a:lnTo>
                  <a:lnTo>
                    <a:pt x="390" y="217"/>
                  </a:lnTo>
                  <a:lnTo>
                    <a:pt x="396" y="217"/>
                  </a:lnTo>
                  <a:lnTo>
                    <a:pt x="402" y="211"/>
                  </a:lnTo>
                  <a:lnTo>
                    <a:pt x="402" y="205"/>
                  </a:lnTo>
                  <a:lnTo>
                    <a:pt x="406" y="200"/>
                  </a:lnTo>
                  <a:lnTo>
                    <a:pt x="406" y="190"/>
                  </a:lnTo>
                  <a:lnTo>
                    <a:pt x="406" y="173"/>
                  </a:lnTo>
                  <a:lnTo>
                    <a:pt x="417" y="162"/>
                  </a:lnTo>
                  <a:lnTo>
                    <a:pt x="423" y="162"/>
                  </a:lnTo>
                  <a:lnTo>
                    <a:pt x="440" y="162"/>
                  </a:lnTo>
                  <a:lnTo>
                    <a:pt x="450" y="162"/>
                  </a:lnTo>
                  <a:lnTo>
                    <a:pt x="467" y="158"/>
                  </a:lnTo>
                  <a:lnTo>
                    <a:pt x="472" y="158"/>
                  </a:lnTo>
                  <a:lnTo>
                    <a:pt x="476" y="152"/>
                  </a:lnTo>
                  <a:lnTo>
                    <a:pt x="482" y="146"/>
                  </a:lnTo>
                  <a:lnTo>
                    <a:pt x="493" y="146"/>
                  </a:lnTo>
                  <a:lnTo>
                    <a:pt x="499" y="146"/>
                  </a:lnTo>
                  <a:lnTo>
                    <a:pt x="499" y="141"/>
                  </a:lnTo>
                  <a:lnTo>
                    <a:pt x="510" y="141"/>
                  </a:lnTo>
                  <a:lnTo>
                    <a:pt x="515" y="135"/>
                  </a:lnTo>
                  <a:lnTo>
                    <a:pt x="520" y="129"/>
                  </a:lnTo>
                  <a:lnTo>
                    <a:pt x="531" y="119"/>
                  </a:lnTo>
                  <a:lnTo>
                    <a:pt x="531" y="108"/>
                  </a:lnTo>
                  <a:lnTo>
                    <a:pt x="537" y="93"/>
                  </a:lnTo>
                  <a:lnTo>
                    <a:pt x="537" y="81"/>
                  </a:lnTo>
                  <a:lnTo>
                    <a:pt x="537" y="76"/>
                  </a:lnTo>
                  <a:lnTo>
                    <a:pt x="537" y="64"/>
                  </a:lnTo>
                  <a:lnTo>
                    <a:pt x="531" y="55"/>
                  </a:lnTo>
                  <a:lnTo>
                    <a:pt x="531" y="49"/>
                  </a:lnTo>
                  <a:lnTo>
                    <a:pt x="531" y="43"/>
                  </a:lnTo>
                  <a:lnTo>
                    <a:pt x="543" y="43"/>
                  </a:lnTo>
                  <a:lnTo>
                    <a:pt x="553" y="38"/>
                  </a:lnTo>
                  <a:lnTo>
                    <a:pt x="564" y="32"/>
                  </a:lnTo>
                  <a:lnTo>
                    <a:pt x="575" y="32"/>
                  </a:lnTo>
                  <a:lnTo>
                    <a:pt x="581" y="28"/>
                  </a:lnTo>
                  <a:lnTo>
                    <a:pt x="591" y="22"/>
                  </a:lnTo>
                  <a:lnTo>
                    <a:pt x="596" y="22"/>
                  </a:lnTo>
                  <a:lnTo>
                    <a:pt x="608" y="22"/>
                  </a:lnTo>
                  <a:lnTo>
                    <a:pt x="613" y="28"/>
                  </a:lnTo>
                  <a:lnTo>
                    <a:pt x="608" y="38"/>
                  </a:lnTo>
                  <a:lnTo>
                    <a:pt x="613" y="38"/>
                  </a:lnTo>
                  <a:lnTo>
                    <a:pt x="613" y="43"/>
                  </a:lnTo>
                  <a:lnTo>
                    <a:pt x="619" y="43"/>
                  </a:lnTo>
                  <a:lnTo>
                    <a:pt x="623" y="43"/>
                  </a:lnTo>
                  <a:lnTo>
                    <a:pt x="629" y="49"/>
                  </a:lnTo>
                  <a:lnTo>
                    <a:pt x="640" y="55"/>
                  </a:lnTo>
                  <a:lnTo>
                    <a:pt x="646" y="55"/>
                  </a:lnTo>
                  <a:lnTo>
                    <a:pt x="651" y="49"/>
                  </a:lnTo>
                  <a:lnTo>
                    <a:pt x="657" y="49"/>
                  </a:lnTo>
                  <a:lnTo>
                    <a:pt x="657" y="43"/>
                  </a:lnTo>
                  <a:lnTo>
                    <a:pt x="661" y="43"/>
                  </a:lnTo>
                  <a:lnTo>
                    <a:pt x="667" y="38"/>
                  </a:lnTo>
                  <a:lnTo>
                    <a:pt x="672" y="38"/>
                  </a:lnTo>
                  <a:lnTo>
                    <a:pt x="678" y="43"/>
                  </a:lnTo>
                  <a:lnTo>
                    <a:pt x="678" y="49"/>
                  </a:lnTo>
                  <a:lnTo>
                    <a:pt x="684" y="49"/>
                  </a:lnTo>
                  <a:lnTo>
                    <a:pt x="689" y="43"/>
                  </a:lnTo>
                  <a:lnTo>
                    <a:pt x="694" y="38"/>
                  </a:lnTo>
                  <a:lnTo>
                    <a:pt x="705" y="32"/>
                  </a:lnTo>
                  <a:lnTo>
                    <a:pt x="716" y="32"/>
                  </a:lnTo>
                  <a:lnTo>
                    <a:pt x="727" y="32"/>
                  </a:lnTo>
                  <a:lnTo>
                    <a:pt x="737" y="32"/>
                  </a:lnTo>
                  <a:lnTo>
                    <a:pt x="749" y="28"/>
                  </a:lnTo>
                  <a:lnTo>
                    <a:pt x="760" y="28"/>
                  </a:lnTo>
                  <a:lnTo>
                    <a:pt x="764" y="28"/>
                  </a:lnTo>
                  <a:lnTo>
                    <a:pt x="770" y="28"/>
                  </a:lnTo>
                  <a:lnTo>
                    <a:pt x="775" y="28"/>
                  </a:lnTo>
                  <a:lnTo>
                    <a:pt x="787" y="32"/>
                  </a:lnTo>
                  <a:lnTo>
                    <a:pt x="792" y="32"/>
                  </a:lnTo>
                  <a:lnTo>
                    <a:pt x="798" y="38"/>
                  </a:lnTo>
                  <a:lnTo>
                    <a:pt x="802" y="43"/>
                  </a:lnTo>
                  <a:lnTo>
                    <a:pt x="819" y="43"/>
                  </a:lnTo>
                  <a:lnTo>
                    <a:pt x="830" y="32"/>
                  </a:lnTo>
                  <a:lnTo>
                    <a:pt x="840" y="28"/>
                  </a:lnTo>
                  <a:lnTo>
                    <a:pt x="846" y="22"/>
                  </a:lnTo>
                  <a:lnTo>
                    <a:pt x="846" y="17"/>
                  </a:lnTo>
                  <a:lnTo>
                    <a:pt x="846" y="11"/>
                  </a:lnTo>
                  <a:lnTo>
                    <a:pt x="840" y="5"/>
                  </a:lnTo>
                  <a:lnTo>
                    <a:pt x="840" y="0"/>
                  </a:lnTo>
                  <a:lnTo>
                    <a:pt x="852" y="0"/>
                  </a:lnTo>
                  <a:lnTo>
                    <a:pt x="868" y="5"/>
                  </a:lnTo>
                  <a:lnTo>
                    <a:pt x="878" y="5"/>
                  </a:lnTo>
                  <a:lnTo>
                    <a:pt x="884" y="5"/>
                  </a:lnTo>
                  <a:lnTo>
                    <a:pt x="907" y="11"/>
                  </a:lnTo>
                  <a:lnTo>
                    <a:pt x="922" y="17"/>
                  </a:lnTo>
                  <a:lnTo>
                    <a:pt x="933" y="28"/>
                  </a:lnTo>
                  <a:lnTo>
                    <a:pt x="939" y="38"/>
                  </a:lnTo>
                  <a:lnTo>
                    <a:pt x="945" y="43"/>
                  </a:lnTo>
                  <a:lnTo>
                    <a:pt x="954" y="43"/>
                  </a:lnTo>
                  <a:lnTo>
                    <a:pt x="960" y="49"/>
                  </a:lnTo>
                  <a:lnTo>
                    <a:pt x="966" y="60"/>
                  </a:lnTo>
                  <a:lnTo>
                    <a:pt x="966" y="64"/>
                  </a:lnTo>
                  <a:lnTo>
                    <a:pt x="966" y="76"/>
                  </a:lnTo>
                  <a:lnTo>
                    <a:pt x="960" y="81"/>
                  </a:lnTo>
                  <a:lnTo>
                    <a:pt x="966" y="81"/>
                  </a:lnTo>
                  <a:lnTo>
                    <a:pt x="971" y="81"/>
                  </a:lnTo>
                  <a:lnTo>
                    <a:pt x="977" y="70"/>
                  </a:lnTo>
                  <a:lnTo>
                    <a:pt x="981" y="64"/>
                  </a:lnTo>
                  <a:lnTo>
                    <a:pt x="987" y="64"/>
                  </a:lnTo>
                  <a:lnTo>
                    <a:pt x="993" y="64"/>
                  </a:lnTo>
                  <a:lnTo>
                    <a:pt x="998" y="64"/>
                  </a:lnTo>
                  <a:lnTo>
                    <a:pt x="1004" y="55"/>
                  </a:lnTo>
                  <a:lnTo>
                    <a:pt x="1009" y="49"/>
                  </a:lnTo>
                  <a:lnTo>
                    <a:pt x="1015" y="43"/>
                  </a:lnTo>
                  <a:lnTo>
                    <a:pt x="1019" y="38"/>
                  </a:lnTo>
                  <a:lnTo>
                    <a:pt x="1025" y="32"/>
                  </a:lnTo>
                  <a:lnTo>
                    <a:pt x="1031" y="28"/>
                  </a:lnTo>
                  <a:lnTo>
                    <a:pt x="1036" y="28"/>
                  </a:lnTo>
                  <a:lnTo>
                    <a:pt x="1036" y="22"/>
                  </a:lnTo>
                  <a:lnTo>
                    <a:pt x="1042" y="28"/>
                  </a:lnTo>
                  <a:lnTo>
                    <a:pt x="1048" y="32"/>
                  </a:lnTo>
                  <a:lnTo>
                    <a:pt x="1052" y="38"/>
                  </a:lnTo>
                  <a:lnTo>
                    <a:pt x="1052" y="49"/>
                  </a:lnTo>
                  <a:lnTo>
                    <a:pt x="1057" y="60"/>
                  </a:lnTo>
                  <a:lnTo>
                    <a:pt x="1057" y="64"/>
                  </a:lnTo>
                  <a:lnTo>
                    <a:pt x="1052" y="76"/>
                  </a:lnTo>
                  <a:lnTo>
                    <a:pt x="1036" y="87"/>
                  </a:lnTo>
                  <a:lnTo>
                    <a:pt x="1036" y="93"/>
                  </a:lnTo>
                  <a:lnTo>
                    <a:pt x="1031" y="103"/>
                  </a:lnTo>
                  <a:lnTo>
                    <a:pt x="1031" y="108"/>
                  </a:lnTo>
                  <a:lnTo>
                    <a:pt x="1031" y="119"/>
                  </a:lnTo>
                  <a:lnTo>
                    <a:pt x="1031" y="125"/>
                  </a:lnTo>
                  <a:lnTo>
                    <a:pt x="1019" y="141"/>
                  </a:lnTo>
                  <a:lnTo>
                    <a:pt x="1015" y="146"/>
                  </a:lnTo>
                  <a:lnTo>
                    <a:pt x="1004" y="152"/>
                  </a:lnTo>
                  <a:lnTo>
                    <a:pt x="998" y="158"/>
                  </a:lnTo>
                  <a:lnTo>
                    <a:pt x="993" y="162"/>
                  </a:lnTo>
                  <a:lnTo>
                    <a:pt x="987" y="173"/>
                  </a:lnTo>
                  <a:lnTo>
                    <a:pt x="977" y="179"/>
                  </a:lnTo>
                  <a:lnTo>
                    <a:pt x="960" y="190"/>
                  </a:lnTo>
                  <a:lnTo>
                    <a:pt x="945" y="200"/>
                  </a:lnTo>
                  <a:lnTo>
                    <a:pt x="933" y="205"/>
                  </a:lnTo>
                  <a:lnTo>
                    <a:pt x="933" y="217"/>
                  </a:lnTo>
                  <a:lnTo>
                    <a:pt x="928" y="222"/>
                  </a:lnTo>
                  <a:lnTo>
                    <a:pt x="922" y="228"/>
                  </a:lnTo>
                  <a:lnTo>
                    <a:pt x="916" y="232"/>
                  </a:lnTo>
                  <a:lnTo>
                    <a:pt x="916" y="238"/>
                  </a:lnTo>
                  <a:lnTo>
                    <a:pt x="916" y="244"/>
                  </a:lnTo>
                  <a:lnTo>
                    <a:pt x="907" y="249"/>
                  </a:lnTo>
                  <a:lnTo>
                    <a:pt x="907" y="255"/>
                  </a:lnTo>
                  <a:lnTo>
                    <a:pt x="901" y="260"/>
                  </a:lnTo>
                  <a:lnTo>
                    <a:pt x="901" y="265"/>
                  </a:lnTo>
                  <a:lnTo>
                    <a:pt x="901" y="276"/>
                  </a:lnTo>
                  <a:lnTo>
                    <a:pt x="907" y="287"/>
                  </a:lnTo>
                  <a:lnTo>
                    <a:pt x="907" y="297"/>
                  </a:lnTo>
                  <a:lnTo>
                    <a:pt x="907" y="314"/>
                  </a:lnTo>
                  <a:lnTo>
                    <a:pt x="907" y="320"/>
                  </a:lnTo>
                  <a:lnTo>
                    <a:pt x="907" y="330"/>
                  </a:lnTo>
                  <a:lnTo>
                    <a:pt x="901" y="346"/>
                  </a:lnTo>
                  <a:lnTo>
                    <a:pt x="895" y="358"/>
                  </a:lnTo>
                  <a:lnTo>
                    <a:pt x="895" y="363"/>
                  </a:lnTo>
                  <a:lnTo>
                    <a:pt x="890" y="373"/>
                  </a:lnTo>
                  <a:lnTo>
                    <a:pt x="884" y="379"/>
                  </a:lnTo>
                  <a:lnTo>
                    <a:pt x="884" y="385"/>
                  </a:lnTo>
                  <a:lnTo>
                    <a:pt x="884" y="396"/>
                  </a:lnTo>
                  <a:lnTo>
                    <a:pt x="884" y="400"/>
                  </a:lnTo>
                  <a:lnTo>
                    <a:pt x="884" y="406"/>
                  </a:lnTo>
                  <a:lnTo>
                    <a:pt x="878" y="423"/>
                  </a:lnTo>
                  <a:lnTo>
                    <a:pt x="873" y="438"/>
                  </a:lnTo>
                  <a:lnTo>
                    <a:pt x="873" y="449"/>
                  </a:lnTo>
                  <a:lnTo>
                    <a:pt x="863" y="465"/>
                  </a:lnTo>
                  <a:lnTo>
                    <a:pt x="857" y="482"/>
                  </a:lnTo>
                  <a:lnTo>
                    <a:pt x="852" y="499"/>
                  </a:lnTo>
                  <a:lnTo>
                    <a:pt x="857" y="503"/>
                  </a:lnTo>
                  <a:lnTo>
                    <a:pt x="873" y="509"/>
                  </a:lnTo>
                  <a:lnTo>
                    <a:pt x="878" y="514"/>
                  </a:lnTo>
                  <a:lnTo>
                    <a:pt x="884" y="526"/>
                  </a:lnTo>
                  <a:lnTo>
                    <a:pt x="895" y="547"/>
                  </a:lnTo>
                  <a:lnTo>
                    <a:pt x="901" y="558"/>
                  </a:lnTo>
                  <a:lnTo>
                    <a:pt x="901" y="568"/>
                  </a:lnTo>
                  <a:lnTo>
                    <a:pt x="911" y="596"/>
                  </a:lnTo>
                  <a:lnTo>
                    <a:pt x="911" y="606"/>
                  </a:lnTo>
                  <a:lnTo>
                    <a:pt x="916" y="623"/>
                  </a:lnTo>
                  <a:lnTo>
                    <a:pt x="933" y="650"/>
                  </a:lnTo>
                  <a:lnTo>
                    <a:pt x="945" y="671"/>
                  </a:lnTo>
                  <a:lnTo>
                    <a:pt x="945" y="682"/>
                  </a:lnTo>
                  <a:lnTo>
                    <a:pt x="960" y="688"/>
                  </a:lnTo>
                  <a:lnTo>
                    <a:pt x="971" y="693"/>
                  </a:lnTo>
                  <a:lnTo>
                    <a:pt x="981" y="703"/>
                  </a:lnTo>
                  <a:lnTo>
                    <a:pt x="981" y="709"/>
                  </a:lnTo>
                  <a:lnTo>
                    <a:pt x="981" y="70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400" y="1951"/>
              <a:ext cx="977" cy="872"/>
            </a:xfrm>
            <a:custGeom>
              <a:avLst/>
              <a:gdLst>
                <a:gd name="T0" fmla="*/ 238 w 977"/>
                <a:gd name="T1" fmla="*/ 80 h 872"/>
                <a:gd name="T2" fmla="*/ 293 w 977"/>
                <a:gd name="T3" fmla="*/ 48 h 872"/>
                <a:gd name="T4" fmla="*/ 337 w 977"/>
                <a:gd name="T5" fmla="*/ 76 h 872"/>
                <a:gd name="T6" fmla="*/ 390 w 977"/>
                <a:gd name="T7" fmla="*/ 92 h 872"/>
                <a:gd name="T8" fmla="*/ 461 w 977"/>
                <a:gd name="T9" fmla="*/ 109 h 872"/>
                <a:gd name="T10" fmla="*/ 521 w 977"/>
                <a:gd name="T11" fmla="*/ 80 h 872"/>
                <a:gd name="T12" fmla="*/ 521 w 977"/>
                <a:gd name="T13" fmla="*/ 38 h 872"/>
                <a:gd name="T14" fmla="*/ 592 w 977"/>
                <a:gd name="T15" fmla="*/ 6 h 872"/>
                <a:gd name="T16" fmla="*/ 689 w 977"/>
                <a:gd name="T17" fmla="*/ 6 h 872"/>
                <a:gd name="T18" fmla="*/ 678 w 977"/>
                <a:gd name="T19" fmla="*/ 71 h 872"/>
                <a:gd name="T20" fmla="*/ 683 w 977"/>
                <a:gd name="T21" fmla="*/ 97 h 872"/>
                <a:gd name="T22" fmla="*/ 727 w 977"/>
                <a:gd name="T23" fmla="*/ 65 h 872"/>
                <a:gd name="T24" fmla="*/ 803 w 977"/>
                <a:gd name="T25" fmla="*/ 38 h 872"/>
                <a:gd name="T26" fmla="*/ 836 w 977"/>
                <a:gd name="T27" fmla="*/ 48 h 872"/>
                <a:gd name="T28" fmla="*/ 830 w 977"/>
                <a:gd name="T29" fmla="*/ 80 h 872"/>
                <a:gd name="T30" fmla="*/ 847 w 977"/>
                <a:gd name="T31" fmla="*/ 113 h 872"/>
                <a:gd name="T32" fmla="*/ 824 w 977"/>
                <a:gd name="T33" fmla="*/ 151 h 872"/>
                <a:gd name="T34" fmla="*/ 781 w 977"/>
                <a:gd name="T35" fmla="*/ 151 h 872"/>
                <a:gd name="T36" fmla="*/ 792 w 977"/>
                <a:gd name="T37" fmla="*/ 244 h 872"/>
                <a:gd name="T38" fmla="*/ 841 w 977"/>
                <a:gd name="T39" fmla="*/ 298 h 872"/>
                <a:gd name="T40" fmla="*/ 927 w 977"/>
                <a:gd name="T41" fmla="*/ 313 h 872"/>
                <a:gd name="T42" fmla="*/ 954 w 977"/>
                <a:gd name="T43" fmla="*/ 389 h 872"/>
                <a:gd name="T44" fmla="*/ 884 w 977"/>
                <a:gd name="T45" fmla="*/ 449 h 872"/>
                <a:gd name="T46" fmla="*/ 874 w 977"/>
                <a:gd name="T47" fmla="*/ 498 h 872"/>
                <a:gd name="T48" fmla="*/ 836 w 977"/>
                <a:gd name="T49" fmla="*/ 509 h 872"/>
                <a:gd name="T50" fmla="*/ 813 w 977"/>
                <a:gd name="T51" fmla="*/ 536 h 872"/>
                <a:gd name="T52" fmla="*/ 798 w 977"/>
                <a:gd name="T53" fmla="*/ 574 h 872"/>
                <a:gd name="T54" fmla="*/ 792 w 977"/>
                <a:gd name="T55" fmla="*/ 633 h 872"/>
                <a:gd name="T56" fmla="*/ 775 w 977"/>
                <a:gd name="T57" fmla="*/ 687 h 872"/>
                <a:gd name="T58" fmla="*/ 748 w 977"/>
                <a:gd name="T59" fmla="*/ 725 h 872"/>
                <a:gd name="T60" fmla="*/ 722 w 977"/>
                <a:gd name="T61" fmla="*/ 774 h 872"/>
                <a:gd name="T62" fmla="*/ 695 w 977"/>
                <a:gd name="T63" fmla="*/ 818 h 872"/>
                <a:gd name="T64" fmla="*/ 645 w 977"/>
                <a:gd name="T65" fmla="*/ 850 h 872"/>
                <a:gd name="T66" fmla="*/ 607 w 977"/>
                <a:gd name="T67" fmla="*/ 855 h 872"/>
                <a:gd name="T68" fmla="*/ 564 w 977"/>
                <a:gd name="T69" fmla="*/ 866 h 872"/>
                <a:gd name="T70" fmla="*/ 526 w 977"/>
                <a:gd name="T71" fmla="*/ 860 h 872"/>
                <a:gd name="T72" fmla="*/ 521 w 977"/>
                <a:gd name="T73" fmla="*/ 828 h 872"/>
                <a:gd name="T74" fmla="*/ 516 w 977"/>
                <a:gd name="T75" fmla="*/ 784 h 872"/>
                <a:gd name="T76" fmla="*/ 504 w 977"/>
                <a:gd name="T77" fmla="*/ 752 h 872"/>
                <a:gd name="T78" fmla="*/ 487 w 977"/>
                <a:gd name="T79" fmla="*/ 715 h 872"/>
                <a:gd name="T80" fmla="*/ 466 w 977"/>
                <a:gd name="T81" fmla="*/ 704 h 872"/>
                <a:gd name="T82" fmla="*/ 417 w 977"/>
                <a:gd name="T83" fmla="*/ 709 h 872"/>
                <a:gd name="T84" fmla="*/ 375 w 977"/>
                <a:gd name="T85" fmla="*/ 709 h 872"/>
                <a:gd name="T86" fmla="*/ 325 w 977"/>
                <a:gd name="T87" fmla="*/ 704 h 872"/>
                <a:gd name="T88" fmla="*/ 282 w 977"/>
                <a:gd name="T89" fmla="*/ 698 h 872"/>
                <a:gd name="T90" fmla="*/ 243 w 977"/>
                <a:gd name="T91" fmla="*/ 692 h 872"/>
                <a:gd name="T92" fmla="*/ 205 w 977"/>
                <a:gd name="T93" fmla="*/ 683 h 872"/>
                <a:gd name="T94" fmla="*/ 179 w 977"/>
                <a:gd name="T95" fmla="*/ 698 h 872"/>
                <a:gd name="T96" fmla="*/ 157 w 977"/>
                <a:gd name="T97" fmla="*/ 725 h 872"/>
                <a:gd name="T98" fmla="*/ 119 w 977"/>
                <a:gd name="T99" fmla="*/ 709 h 872"/>
                <a:gd name="T100" fmla="*/ 59 w 977"/>
                <a:gd name="T101" fmla="*/ 622 h 872"/>
                <a:gd name="T102" fmla="*/ 26 w 977"/>
                <a:gd name="T103" fmla="*/ 530 h 872"/>
                <a:gd name="T104" fmla="*/ 21 w 977"/>
                <a:gd name="T105" fmla="*/ 465 h 872"/>
                <a:gd name="T106" fmla="*/ 32 w 977"/>
                <a:gd name="T107" fmla="*/ 401 h 872"/>
                <a:gd name="T108" fmla="*/ 55 w 977"/>
                <a:gd name="T109" fmla="*/ 346 h 872"/>
                <a:gd name="T110" fmla="*/ 49 w 977"/>
                <a:gd name="T111" fmla="*/ 281 h 872"/>
                <a:gd name="T112" fmla="*/ 64 w 977"/>
                <a:gd name="T113" fmla="*/ 248 h 872"/>
                <a:gd name="T114" fmla="*/ 93 w 977"/>
                <a:gd name="T115" fmla="*/ 216 h 872"/>
                <a:gd name="T116" fmla="*/ 152 w 977"/>
                <a:gd name="T117" fmla="*/ 168 h 872"/>
                <a:gd name="T118" fmla="*/ 179 w 977"/>
                <a:gd name="T119" fmla="*/ 119 h 872"/>
                <a:gd name="T120" fmla="*/ 211 w 977"/>
                <a:gd name="T121" fmla="*/ 7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7" h="872">
                  <a:moveTo>
                    <a:pt x="211" y="76"/>
                  </a:moveTo>
                  <a:lnTo>
                    <a:pt x="222" y="80"/>
                  </a:lnTo>
                  <a:lnTo>
                    <a:pt x="222" y="92"/>
                  </a:lnTo>
                  <a:lnTo>
                    <a:pt x="234" y="92"/>
                  </a:lnTo>
                  <a:lnTo>
                    <a:pt x="238" y="86"/>
                  </a:lnTo>
                  <a:lnTo>
                    <a:pt x="238" y="80"/>
                  </a:lnTo>
                  <a:lnTo>
                    <a:pt x="249" y="76"/>
                  </a:lnTo>
                  <a:lnTo>
                    <a:pt x="255" y="65"/>
                  </a:lnTo>
                  <a:lnTo>
                    <a:pt x="266" y="54"/>
                  </a:lnTo>
                  <a:lnTo>
                    <a:pt x="272" y="48"/>
                  </a:lnTo>
                  <a:lnTo>
                    <a:pt x="282" y="48"/>
                  </a:lnTo>
                  <a:lnTo>
                    <a:pt x="293" y="48"/>
                  </a:lnTo>
                  <a:lnTo>
                    <a:pt x="304" y="59"/>
                  </a:lnTo>
                  <a:lnTo>
                    <a:pt x="308" y="59"/>
                  </a:lnTo>
                  <a:lnTo>
                    <a:pt x="314" y="65"/>
                  </a:lnTo>
                  <a:lnTo>
                    <a:pt x="320" y="65"/>
                  </a:lnTo>
                  <a:lnTo>
                    <a:pt x="331" y="76"/>
                  </a:lnTo>
                  <a:lnTo>
                    <a:pt x="337" y="76"/>
                  </a:lnTo>
                  <a:lnTo>
                    <a:pt x="342" y="86"/>
                  </a:lnTo>
                  <a:lnTo>
                    <a:pt x="346" y="92"/>
                  </a:lnTo>
                  <a:lnTo>
                    <a:pt x="352" y="97"/>
                  </a:lnTo>
                  <a:lnTo>
                    <a:pt x="358" y="97"/>
                  </a:lnTo>
                  <a:lnTo>
                    <a:pt x="375" y="92"/>
                  </a:lnTo>
                  <a:lnTo>
                    <a:pt x="390" y="92"/>
                  </a:lnTo>
                  <a:lnTo>
                    <a:pt x="401" y="92"/>
                  </a:lnTo>
                  <a:lnTo>
                    <a:pt x="417" y="97"/>
                  </a:lnTo>
                  <a:lnTo>
                    <a:pt x="423" y="103"/>
                  </a:lnTo>
                  <a:lnTo>
                    <a:pt x="428" y="103"/>
                  </a:lnTo>
                  <a:lnTo>
                    <a:pt x="445" y="109"/>
                  </a:lnTo>
                  <a:lnTo>
                    <a:pt x="461" y="109"/>
                  </a:lnTo>
                  <a:lnTo>
                    <a:pt x="478" y="109"/>
                  </a:lnTo>
                  <a:lnTo>
                    <a:pt x="493" y="109"/>
                  </a:lnTo>
                  <a:lnTo>
                    <a:pt x="504" y="97"/>
                  </a:lnTo>
                  <a:lnTo>
                    <a:pt x="510" y="97"/>
                  </a:lnTo>
                  <a:lnTo>
                    <a:pt x="516" y="86"/>
                  </a:lnTo>
                  <a:lnTo>
                    <a:pt x="521" y="80"/>
                  </a:lnTo>
                  <a:lnTo>
                    <a:pt x="521" y="76"/>
                  </a:lnTo>
                  <a:lnTo>
                    <a:pt x="526" y="76"/>
                  </a:lnTo>
                  <a:lnTo>
                    <a:pt x="526" y="71"/>
                  </a:lnTo>
                  <a:lnTo>
                    <a:pt x="526" y="59"/>
                  </a:lnTo>
                  <a:lnTo>
                    <a:pt x="521" y="48"/>
                  </a:lnTo>
                  <a:lnTo>
                    <a:pt x="521" y="38"/>
                  </a:lnTo>
                  <a:lnTo>
                    <a:pt x="526" y="27"/>
                  </a:lnTo>
                  <a:lnTo>
                    <a:pt x="526" y="21"/>
                  </a:lnTo>
                  <a:lnTo>
                    <a:pt x="537" y="16"/>
                  </a:lnTo>
                  <a:lnTo>
                    <a:pt x="554" y="10"/>
                  </a:lnTo>
                  <a:lnTo>
                    <a:pt x="564" y="6"/>
                  </a:lnTo>
                  <a:lnTo>
                    <a:pt x="592" y="6"/>
                  </a:lnTo>
                  <a:lnTo>
                    <a:pt x="619" y="6"/>
                  </a:lnTo>
                  <a:lnTo>
                    <a:pt x="645" y="0"/>
                  </a:lnTo>
                  <a:lnTo>
                    <a:pt x="667" y="0"/>
                  </a:lnTo>
                  <a:lnTo>
                    <a:pt x="678" y="0"/>
                  </a:lnTo>
                  <a:lnTo>
                    <a:pt x="689" y="0"/>
                  </a:lnTo>
                  <a:lnTo>
                    <a:pt x="689" y="6"/>
                  </a:lnTo>
                  <a:lnTo>
                    <a:pt x="689" y="16"/>
                  </a:lnTo>
                  <a:lnTo>
                    <a:pt x="683" y="21"/>
                  </a:lnTo>
                  <a:lnTo>
                    <a:pt x="683" y="27"/>
                  </a:lnTo>
                  <a:lnTo>
                    <a:pt x="683" y="38"/>
                  </a:lnTo>
                  <a:lnTo>
                    <a:pt x="683" y="44"/>
                  </a:lnTo>
                  <a:lnTo>
                    <a:pt x="678" y="71"/>
                  </a:lnTo>
                  <a:lnTo>
                    <a:pt x="678" y="76"/>
                  </a:lnTo>
                  <a:lnTo>
                    <a:pt x="678" y="80"/>
                  </a:lnTo>
                  <a:lnTo>
                    <a:pt x="678" y="86"/>
                  </a:lnTo>
                  <a:lnTo>
                    <a:pt x="678" y="92"/>
                  </a:lnTo>
                  <a:lnTo>
                    <a:pt x="678" y="97"/>
                  </a:lnTo>
                  <a:lnTo>
                    <a:pt x="683" y="97"/>
                  </a:lnTo>
                  <a:lnTo>
                    <a:pt x="689" y="92"/>
                  </a:lnTo>
                  <a:lnTo>
                    <a:pt x="700" y="80"/>
                  </a:lnTo>
                  <a:lnTo>
                    <a:pt x="705" y="80"/>
                  </a:lnTo>
                  <a:lnTo>
                    <a:pt x="710" y="76"/>
                  </a:lnTo>
                  <a:lnTo>
                    <a:pt x="722" y="71"/>
                  </a:lnTo>
                  <a:lnTo>
                    <a:pt x="727" y="65"/>
                  </a:lnTo>
                  <a:lnTo>
                    <a:pt x="733" y="59"/>
                  </a:lnTo>
                  <a:lnTo>
                    <a:pt x="733" y="54"/>
                  </a:lnTo>
                  <a:lnTo>
                    <a:pt x="748" y="44"/>
                  </a:lnTo>
                  <a:lnTo>
                    <a:pt x="754" y="44"/>
                  </a:lnTo>
                  <a:lnTo>
                    <a:pt x="775" y="38"/>
                  </a:lnTo>
                  <a:lnTo>
                    <a:pt x="803" y="38"/>
                  </a:lnTo>
                  <a:lnTo>
                    <a:pt x="819" y="38"/>
                  </a:lnTo>
                  <a:lnTo>
                    <a:pt x="824" y="38"/>
                  </a:lnTo>
                  <a:lnTo>
                    <a:pt x="830" y="38"/>
                  </a:lnTo>
                  <a:lnTo>
                    <a:pt x="836" y="38"/>
                  </a:lnTo>
                  <a:lnTo>
                    <a:pt x="841" y="44"/>
                  </a:lnTo>
                  <a:lnTo>
                    <a:pt x="836" y="48"/>
                  </a:lnTo>
                  <a:lnTo>
                    <a:pt x="824" y="54"/>
                  </a:lnTo>
                  <a:lnTo>
                    <a:pt x="824" y="54"/>
                  </a:lnTo>
                  <a:lnTo>
                    <a:pt x="819" y="59"/>
                  </a:lnTo>
                  <a:lnTo>
                    <a:pt x="824" y="65"/>
                  </a:lnTo>
                  <a:lnTo>
                    <a:pt x="824" y="71"/>
                  </a:lnTo>
                  <a:lnTo>
                    <a:pt x="830" y="80"/>
                  </a:lnTo>
                  <a:lnTo>
                    <a:pt x="830" y="92"/>
                  </a:lnTo>
                  <a:lnTo>
                    <a:pt x="836" y="97"/>
                  </a:lnTo>
                  <a:lnTo>
                    <a:pt x="841" y="97"/>
                  </a:lnTo>
                  <a:lnTo>
                    <a:pt x="847" y="109"/>
                  </a:lnTo>
                  <a:lnTo>
                    <a:pt x="847" y="113"/>
                  </a:lnTo>
                  <a:lnTo>
                    <a:pt x="847" y="113"/>
                  </a:lnTo>
                  <a:lnTo>
                    <a:pt x="836" y="124"/>
                  </a:lnTo>
                  <a:lnTo>
                    <a:pt x="830" y="124"/>
                  </a:lnTo>
                  <a:lnTo>
                    <a:pt x="830" y="130"/>
                  </a:lnTo>
                  <a:lnTo>
                    <a:pt x="824" y="130"/>
                  </a:lnTo>
                  <a:lnTo>
                    <a:pt x="824" y="141"/>
                  </a:lnTo>
                  <a:lnTo>
                    <a:pt x="824" y="151"/>
                  </a:lnTo>
                  <a:lnTo>
                    <a:pt x="824" y="157"/>
                  </a:lnTo>
                  <a:lnTo>
                    <a:pt x="813" y="157"/>
                  </a:lnTo>
                  <a:lnTo>
                    <a:pt x="803" y="162"/>
                  </a:lnTo>
                  <a:lnTo>
                    <a:pt x="792" y="157"/>
                  </a:lnTo>
                  <a:lnTo>
                    <a:pt x="786" y="151"/>
                  </a:lnTo>
                  <a:lnTo>
                    <a:pt x="781" y="151"/>
                  </a:lnTo>
                  <a:lnTo>
                    <a:pt x="775" y="157"/>
                  </a:lnTo>
                  <a:lnTo>
                    <a:pt x="775" y="168"/>
                  </a:lnTo>
                  <a:lnTo>
                    <a:pt x="781" y="178"/>
                  </a:lnTo>
                  <a:lnTo>
                    <a:pt x="781" y="195"/>
                  </a:lnTo>
                  <a:lnTo>
                    <a:pt x="786" y="212"/>
                  </a:lnTo>
                  <a:lnTo>
                    <a:pt x="792" y="244"/>
                  </a:lnTo>
                  <a:lnTo>
                    <a:pt x="792" y="260"/>
                  </a:lnTo>
                  <a:lnTo>
                    <a:pt x="803" y="281"/>
                  </a:lnTo>
                  <a:lnTo>
                    <a:pt x="809" y="286"/>
                  </a:lnTo>
                  <a:lnTo>
                    <a:pt x="824" y="298"/>
                  </a:lnTo>
                  <a:lnTo>
                    <a:pt x="836" y="298"/>
                  </a:lnTo>
                  <a:lnTo>
                    <a:pt x="841" y="298"/>
                  </a:lnTo>
                  <a:lnTo>
                    <a:pt x="851" y="298"/>
                  </a:lnTo>
                  <a:lnTo>
                    <a:pt x="868" y="292"/>
                  </a:lnTo>
                  <a:lnTo>
                    <a:pt x="895" y="292"/>
                  </a:lnTo>
                  <a:lnTo>
                    <a:pt x="912" y="298"/>
                  </a:lnTo>
                  <a:lnTo>
                    <a:pt x="922" y="303"/>
                  </a:lnTo>
                  <a:lnTo>
                    <a:pt x="927" y="313"/>
                  </a:lnTo>
                  <a:lnTo>
                    <a:pt x="933" y="319"/>
                  </a:lnTo>
                  <a:lnTo>
                    <a:pt x="944" y="330"/>
                  </a:lnTo>
                  <a:lnTo>
                    <a:pt x="954" y="341"/>
                  </a:lnTo>
                  <a:lnTo>
                    <a:pt x="977" y="346"/>
                  </a:lnTo>
                  <a:lnTo>
                    <a:pt x="960" y="379"/>
                  </a:lnTo>
                  <a:lnTo>
                    <a:pt x="954" y="389"/>
                  </a:lnTo>
                  <a:lnTo>
                    <a:pt x="944" y="401"/>
                  </a:lnTo>
                  <a:lnTo>
                    <a:pt x="927" y="412"/>
                  </a:lnTo>
                  <a:lnTo>
                    <a:pt x="912" y="422"/>
                  </a:lnTo>
                  <a:lnTo>
                    <a:pt x="901" y="427"/>
                  </a:lnTo>
                  <a:lnTo>
                    <a:pt x="889" y="444"/>
                  </a:lnTo>
                  <a:lnTo>
                    <a:pt x="884" y="449"/>
                  </a:lnTo>
                  <a:lnTo>
                    <a:pt x="879" y="460"/>
                  </a:lnTo>
                  <a:lnTo>
                    <a:pt x="879" y="471"/>
                  </a:lnTo>
                  <a:lnTo>
                    <a:pt x="874" y="477"/>
                  </a:lnTo>
                  <a:lnTo>
                    <a:pt x="874" y="481"/>
                  </a:lnTo>
                  <a:lnTo>
                    <a:pt x="874" y="492"/>
                  </a:lnTo>
                  <a:lnTo>
                    <a:pt x="874" y="498"/>
                  </a:lnTo>
                  <a:lnTo>
                    <a:pt x="868" y="504"/>
                  </a:lnTo>
                  <a:lnTo>
                    <a:pt x="863" y="509"/>
                  </a:lnTo>
                  <a:lnTo>
                    <a:pt x="857" y="509"/>
                  </a:lnTo>
                  <a:lnTo>
                    <a:pt x="851" y="509"/>
                  </a:lnTo>
                  <a:lnTo>
                    <a:pt x="841" y="504"/>
                  </a:lnTo>
                  <a:lnTo>
                    <a:pt x="836" y="509"/>
                  </a:lnTo>
                  <a:lnTo>
                    <a:pt x="836" y="509"/>
                  </a:lnTo>
                  <a:lnTo>
                    <a:pt x="824" y="519"/>
                  </a:lnTo>
                  <a:lnTo>
                    <a:pt x="824" y="525"/>
                  </a:lnTo>
                  <a:lnTo>
                    <a:pt x="819" y="525"/>
                  </a:lnTo>
                  <a:lnTo>
                    <a:pt x="819" y="530"/>
                  </a:lnTo>
                  <a:lnTo>
                    <a:pt x="813" y="536"/>
                  </a:lnTo>
                  <a:lnTo>
                    <a:pt x="809" y="547"/>
                  </a:lnTo>
                  <a:lnTo>
                    <a:pt x="809" y="547"/>
                  </a:lnTo>
                  <a:lnTo>
                    <a:pt x="803" y="557"/>
                  </a:lnTo>
                  <a:lnTo>
                    <a:pt x="798" y="563"/>
                  </a:lnTo>
                  <a:lnTo>
                    <a:pt x="798" y="568"/>
                  </a:lnTo>
                  <a:lnTo>
                    <a:pt x="798" y="574"/>
                  </a:lnTo>
                  <a:lnTo>
                    <a:pt x="792" y="584"/>
                  </a:lnTo>
                  <a:lnTo>
                    <a:pt x="792" y="595"/>
                  </a:lnTo>
                  <a:lnTo>
                    <a:pt x="792" y="601"/>
                  </a:lnTo>
                  <a:lnTo>
                    <a:pt x="792" y="612"/>
                  </a:lnTo>
                  <a:lnTo>
                    <a:pt x="792" y="622"/>
                  </a:lnTo>
                  <a:lnTo>
                    <a:pt x="792" y="633"/>
                  </a:lnTo>
                  <a:lnTo>
                    <a:pt x="792" y="639"/>
                  </a:lnTo>
                  <a:lnTo>
                    <a:pt x="786" y="649"/>
                  </a:lnTo>
                  <a:lnTo>
                    <a:pt x="786" y="660"/>
                  </a:lnTo>
                  <a:lnTo>
                    <a:pt x="786" y="660"/>
                  </a:lnTo>
                  <a:lnTo>
                    <a:pt x="781" y="677"/>
                  </a:lnTo>
                  <a:lnTo>
                    <a:pt x="775" y="687"/>
                  </a:lnTo>
                  <a:lnTo>
                    <a:pt x="775" y="692"/>
                  </a:lnTo>
                  <a:lnTo>
                    <a:pt x="771" y="704"/>
                  </a:lnTo>
                  <a:lnTo>
                    <a:pt x="765" y="715"/>
                  </a:lnTo>
                  <a:lnTo>
                    <a:pt x="760" y="719"/>
                  </a:lnTo>
                  <a:lnTo>
                    <a:pt x="760" y="719"/>
                  </a:lnTo>
                  <a:lnTo>
                    <a:pt x="748" y="725"/>
                  </a:lnTo>
                  <a:lnTo>
                    <a:pt x="748" y="736"/>
                  </a:lnTo>
                  <a:lnTo>
                    <a:pt x="743" y="742"/>
                  </a:lnTo>
                  <a:lnTo>
                    <a:pt x="738" y="752"/>
                  </a:lnTo>
                  <a:lnTo>
                    <a:pt x="733" y="757"/>
                  </a:lnTo>
                  <a:lnTo>
                    <a:pt x="727" y="769"/>
                  </a:lnTo>
                  <a:lnTo>
                    <a:pt x="722" y="774"/>
                  </a:lnTo>
                  <a:lnTo>
                    <a:pt x="716" y="780"/>
                  </a:lnTo>
                  <a:lnTo>
                    <a:pt x="710" y="790"/>
                  </a:lnTo>
                  <a:lnTo>
                    <a:pt x="705" y="795"/>
                  </a:lnTo>
                  <a:lnTo>
                    <a:pt x="705" y="801"/>
                  </a:lnTo>
                  <a:lnTo>
                    <a:pt x="700" y="812"/>
                  </a:lnTo>
                  <a:lnTo>
                    <a:pt x="695" y="818"/>
                  </a:lnTo>
                  <a:lnTo>
                    <a:pt x="678" y="833"/>
                  </a:lnTo>
                  <a:lnTo>
                    <a:pt x="678" y="833"/>
                  </a:lnTo>
                  <a:lnTo>
                    <a:pt x="667" y="839"/>
                  </a:lnTo>
                  <a:lnTo>
                    <a:pt x="662" y="845"/>
                  </a:lnTo>
                  <a:lnTo>
                    <a:pt x="651" y="845"/>
                  </a:lnTo>
                  <a:lnTo>
                    <a:pt x="645" y="850"/>
                  </a:lnTo>
                  <a:lnTo>
                    <a:pt x="634" y="850"/>
                  </a:lnTo>
                  <a:lnTo>
                    <a:pt x="630" y="850"/>
                  </a:lnTo>
                  <a:lnTo>
                    <a:pt x="624" y="850"/>
                  </a:lnTo>
                  <a:lnTo>
                    <a:pt x="619" y="850"/>
                  </a:lnTo>
                  <a:lnTo>
                    <a:pt x="613" y="855"/>
                  </a:lnTo>
                  <a:lnTo>
                    <a:pt x="607" y="855"/>
                  </a:lnTo>
                  <a:lnTo>
                    <a:pt x="602" y="855"/>
                  </a:lnTo>
                  <a:lnTo>
                    <a:pt x="596" y="860"/>
                  </a:lnTo>
                  <a:lnTo>
                    <a:pt x="586" y="860"/>
                  </a:lnTo>
                  <a:lnTo>
                    <a:pt x="581" y="860"/>
                  </a:lnTo>
                  <a:lnTo>
                    <a:pt x="569" y="860"/>
                  </a:lnTo>
                  <a:lnTo>
                    <a:pt x="564" y="866"/>
                  </a:lnTo>
                  <a:lnTo>
                    <a:pt x="554" y="872"/>
                  </a:lnTo>
                  <a:lnTo>
                    <a:pt x="548" y="866"/>
                  </a:lnTo>
                  <a:lnTo>
                    <a:pt x="542" y="866"/>
                  </a:lnTo>
                  <a:lnTo>
                    <a:pt x="537" y="860"/>
                  </a:lnTo>
                  <a:lnTo>
                    <a:pt x="531" y="860"/>
                  </a:lnTo>
                  <a:lnTo>
                    <a:pt x="526" y="860"/>
                  </a:lnTo>
                  <a:lnTo>
                    <a:pt x="521" y="855"/>
                  </a:lnTo>
                  <a:lnTo>
                    <a:pt x="521" y="850"/>
                  </a:lnTo>
                  <a:lnTo>
                    <a:pt x="521" y="845"/>
                  </a:lnTo>
                  <a:lnTo>
                    <a:pt x="521" y="839"/>
                  </a:lnTo>
                  <a:lnTo>
                    <a:pt x="521" y="833"/>
                  </a:lnTo>
                  <a:lnTo>
                    <a:pt x="521" y="828"/>
                  </a:lnTo>
                  <a:lnTo>
                    <a:pt x="521" y="822"/>
                  </a:lnTo>
                  <a:lnTo>
                    <a:pt x="521" y="818"/>
                  </a:lnTo>
                  <a:lnTo>
                    <a:pt x="521" y="807"/>
                  </a:lnTo>
                  <a:lnTo>
                    <a:pt x="516" y="801"/>
                  </a:lnTo>
                  <a:lnTo>
                    <a:pt x="516" y="790"/>
                  </a:lnTo>
                  <a:lnTo>
                    <a:pt x="516" y="784"/>
                  </a:lnTo>
                  <a:lnTo>
                    <a:pt x="516" y="780"/>
                  </a:lnTo>
                  <a:lnTo>
                    <a:pt x="510" y="774"/>
                  </a:lnTo>
                  <a:lnTo>
                    <a:pt x="510" y="769"/>
                  </a:lnTo>
                  <a:lnTo>
                    <a:pt x="510" y="763"/>
                  </a:lnTo>
                  <a:lnTo>
                    <a:pt x="504" y="757"/>
                  </a:lnTo>
                  <a:lnTo>
                    <a:pt x="504" y="752"/>
                  </a:lnTo>
                  <a:lnTo>
                    <a:pt x="499" y="742"/>
                  </a:lnTo>
                  <a:lnTo>
                    <a:pt x="493" y="736"/>
                  </a:lnTo>
                  <a:lnTo>
                    <a:pt x="493" y="731"/>
                  </a:lnTo>
                  <a:lnTo>
                    <a:pt x="493" y="731"/>
                  </a:lnTo>
                  <a:lnTo>
                    <a:pt x="487" y="719"/>
                  </a:lnTo>
                  <a:lnTo>
                    <a:pt x="487" y="715"/>
                  </a:lnTo>
                  <a:lnTo>
                    <a:pt x="483" y="709"/>
                  </a:lnTo>
                  <a:lnTo>
                    <a:pt x="483" y="704"/>
                  </a:lnTo>
                  <a:lnTo>
                    <a:pt x="478" y="704"/>
                  </a:lnTo>
                  <a:lnTo>
                    <a:pt x="472" y="704"/>
                  </a:lnTo>
                  <a:lnTo>
                    <a:pt x="472" y="704"/>
                  </a:lnTo>
                  <a:lnTo>
                    <a:pt x="466" y="704"/>
                  </a:lnTo>
                  <a:lnTo>
                    <a:pt x="461" y="704"/>
                  </a:lnTo>
                  <a:lnTo>
                    <a:pt x="455" y="709"/>
                  </a:lnTo>
                  <a:lnTo>
                    <a:pt x="445" y="709"/>
                  </a:lnTo>
                  <a:lnTo>
                    <a:pt x="439" y="709"/>
                  </a:lnTo>
                  <a:lnTo>
                    <a:pt x="428" y="709"/>
                  </a:lnTo>
                  <a:lnTo>
                    <a:pt x="417" y="709"/>
                  </a:lnTo>
                  <a:lnTo>
                    <a:pt x="413" y="709"/>
                  </a:lnTo>
                  <a:lnTo>
                    <a:pt x="401" y="709"/>
                  </a:lnTo>
                  <a:lnTo>
                    <a:pt x="396" y="709"/>
                  </a:lnTo>
                  <a:lnTo>
                    <a:pt x="379" y="709"/>
                  </a:lnTo>
                  <a:lnTo>
                    <a:pt x="375" y="709"/>
                  </a:lnTo>
                  <a:lnTo>
                    <a:pt x="375" y="709"/>
                  </a:lnTo>
                  <a:lnTo>
                    <a:pt x="363" y="709"/>
                  </a:lnTo>
                  <a:lnTo>
                    <a:pt x="358" y="709"/>
                  </a:lnTo>
                  <a:lnTo>
                    <a:pt x="346" y="709"/>
                  </a:lnTo>
                  <a:lnTo>
                    <a:pt x="342" y="704"/>
                  </a:lnTo>
                  <a:lnTo>
                    <a:pt x="337" y="704"/>
                  </a:lnTo>
                  <a:lnTo>
                    <a:pt x="325" y="704"/>
                  </a:lnTo>
                  <a:lnTo>
                    <a:pt x="320" y="704"/>
                  </a:lnTo>
                  <a:lnTo>
                    <a:pt x="314" y="704"/>
                  </a:lnTo>
                  <a:lnTo>
                    <a:pt x="304" y="704"/>
                  </a:lnTo>
                  <a:lnTo>
                    <a:pt x="298" y="704"/>
                  </a:lnTo>
                  <a:lnTo>
                    <a:pt x="293" y="698"/>
                  </a:lnTo>
                  <a:lnTo>
                    <a:pt x="282" y="698"/>
                  </a:lnTo>
                  <a:lnTo>
                    <a:pt x="276" y="698"/>
                  </a:lnTo>
                  <a:lnTo>
                    <a:pt x="272" y="698"/>
                  </a:lnTo>
                  <a:lnTo>
                    <a:pt x="266" y="698"/>
                  </a:lnTo>
                  <a:lnTo>
                    <a:pt x="260" y="692"/>
                  </a:lnTo>
                  <a:lnTo>
                    <a:pt x="255" y="692"/>
                  </a:lnTo>
                  <a:lnTo>
                    <a:pt x="243" y="692"/>
                  </a:lnTo>
                  <a:lnTo>
                    <a:pt x="238" y="687"/>
                  </a:lnTo>
                  <a:lnTo>
                    <a:pt x="234" y="687"/>
                  </a:lnTo>
                  <a:lnTo>
                    <a:pt x="228" y="683"/>
                  </a:lnTo>
                  <a:lnTo>
                    <a:pt x="217" y="683"/>
                  </a:lnTo>
                  <a:lnTo>
                    <a:pt x="211" y="683"/>
                  </a:lnTo>
                  <a:lnTo>
                    <a:pt x="205" y="683"/>
                  </a:lnTo>
                  <a:lnTo>
                    <a:pt x="200" y="687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190" y="692"/>
                  </a:lnTo>
                  <a:lnTo>
                    <a:pt x="184" y="698"/>
                  </a:lnTo>
                  <a:lnTo>
                    <a:pt x="179" y="698"/>
                  </a:lnTo>
                  <a:lnTo>
                    <a:pt x="167" y="709"/>
                  </a:lnTo>
                  <a:lnTo>
                    <a:pt x="167" y="715"/>
                  </a:lnTo>
                  <a:lnTo>
                    <a:pt x="163" y="715"/>
                  </a:lnTo>
                  <a:lnTo>
                    <a:pt x="163" y="715"/>
                  </a:lnTo>
                  <a:lnTo>
                    <a:pt x="157" y="719"/>
                  </a:lnTo>
                  <a:lnTo>
                    <a:pt x="157" y="725"/>
                  </a:lnTo>
                  <a:lnTo>
                    <a:pt x="152" y="731"/>
                  </a:lnTo>
                  <a:lnTo>
                    <a:pt x="152" y="731"/>
                  </a:lnTo>
                  <a:lnTo>
                    <a:pt x="141" y="731"/>
                  </a:lnTo>
                  <a:lnTo>
                    <a:pt x="129" y="725"/>
                  </a:lnTo>
                  <a:lnTo>
                    <a:pt x="129" y="719"/>
                  </a:lnTo>
                  <a:lnTo>
                    <a:pt x="119" y="709"/>
                  </a:lnTo>
                  <a:lnTo>
                    <a:pt x="108" y="704"/>
                  </a:lnTo>
                  <a:lnTo>
                    <a:pt x="93" y="698"/>
                  </a:lnTo>
                  <a:lnTo>
                    <a:pt x="93" y="687"/>
                  </a:lnTo>
                  <a:lnTo>
                    <a:pt x="81" y="666"/>
                  </a:lnTo>
                  <a:lnTo>
                    <a:pt x="64" y="639"/>
                  </a:lnTo>
                  <a:lnTo>
                    <a:pt x="59" y="622"/>
                  </a:lnTo>
                  <a:lnTo>
                    <a:pt x="59" y="612"/>
                  </a:lnTo>
                  <a:lnTo>
                    <a:pt x="49" y="584"/>
                  </a:lnTo>
                  <a:lnTo>
                    <a:pt x="49" y="574"/>
                  </a:lnTo>
                  <a:lnTo>
                    <a:pt x="43" y="563"/>
                  </a:lnTo>
                  <a:lnTo>
                    <a:pt x="32" y="542"/>
                  </a:lnTo>
                  <a:lnTo>
                    <a:pt x="26" y="530"/>
                  </a:lnTo>
                  <a:lnTo>
                    <a:pt x="21" y="525"/>
                  </a:lnTo>
                  <a:lnTo>
                    <a:pt x="5" y="519"/>
                  </a:lnTo>
                  <a:lnTo>
                    <a:pt x="0" y="515"/>
                  </a:lnTo>
                  <a:lnTo>
                    <a:pt x="5" y="498"/>
                  </a:lnTo>
                  <a:lnTo>
                    <a:pt x="11" y="481"/>
                  </a:lnTo>
                  <a:lnTo>
                    <a:pt x="21" y="465"/>
                  </a:lnTo>
                  <a:lnTo>
                    <a:pt x="21" y="454"/>
                  </a:lnTo>
                  <a:lnTo>
                    <a:pt x="26" y="439"/>
                  </a:lnTo>
                  <a:lnTo>
                    <a:pt x="32" y="422"/>
                  </a:lnTo>
                  <a:lnTo>
                    <a:pt x="32" y="416"/>
                  </a:lnTo>
                  <a:lnTo>
                    <a:pt x="32" y="412"/>
                  </a:lnTo>
                  <a:lnTo>
                    <a:pt x="32" y="401"/>
                  </a:lnTo>
                  <a:lnTo>
                    <a:pt x="32" y="395"/>
                  </a:lnTo>
                  <a:lnTo>
                    <a:pt x="38" y="389"/>
                  </a:lnTo>
                  <a:lnTo>
                    <a:pt x="43" y="379"/>
                  </a:lnTo>
                  <a:lnTo>
                    <a:pt x="43" y="374"/>
                  </a:lnTo>
                  <a:lnTo>
                    <a:pt x="49" y="362"/>
                  </a:lnTo>
                  <a:lnTo>
                    <a:pt x="55" y="346"/>
                  </a:lnTo>
                  <a:lnTo>
                    <a:pt x="55" y="336"/>
                  </a:lnTo>
                  <a:lnTo>
                    <a:pt x="55" y="330"/>
                  </a:lnTo>
                  <a:lnTo>
                    <a:pt x="55" y="313"/>
                  </a:lnTo>
                  <a:lnTo>
                    <a:pt x="55" y="303"/>
                  </a:lnTo>
                  <a:lnTo>
                    <a:pt x="49" y="292"/>
                  </a:lnTo>
                  <a:lnTo>
                    <a:pt x="49" y="281"/>
                  </a:lnTo>
                  <a:lnTo>
                    <a:pt x="49" y="276"/>
                  </a:lnTo>
                  <a:lnTo>
                    <a:pt x="55" y="271"/>
                  </a:lnTo>
                  <a:lnTo>
                    <a:pt x="55" y="265"/>
                  </a:lnTo>
                  <a:lnTo>
                    <a:pt x="64" y="260"/>
                  </a:lnTo>
                  <a:lnTo>
                    <a:pt x="64" y="254"/>
                  </a:lnTo>
                  <a:lnTo>
                    <a:pt x="64" y="248"/>
                  </a:lnTo>
                  <a:lnTo>
                    <a:pt x="70" y="244"/>
                  </a:lnTo>
                  <a:lnTo>
                    <a:pt x="76" y="238"/>
                  </a:lnTo>
                  <a:lnTo>
                    <a:pt x="81" y="233"/>
                  </a:lnTo>
                  <a:lnTo>
                    <a:pt x="81" y="221"/>
                  </a:lnTo>
                  <a:lnTo>
                    <a:pt x="81" y="221"/>
                  </a:lnTo>
                  <a:lnTo>
                    <a:pt x="93" y="216"/>
                  </a:lnTo>
                  <a:lnTo>
                    <a:pt x="108" y="206"/>
                  </a:lnTo>
                  <a:lnTo>
                    <a:pt x="125" y="195"/>
                  </a:lnTo>
                  <a:lnTo>
                    <a:pt x="135" y="189"/>
                  </a:lnTo>
                  <a:lnTo>
                    <a:pt x="141" y="178"/>
                  </a:lnTo>
                  <a:lnTo>
                    <a:pt x="146" y="174"/>
                  </a:lnTo>
                  <a:lnTo>
                    <a:pt x="152" y="168"/>
                  </a:lnTo>
                  <a:lnTo>
                    <a:pt x="163" y="162"/>
                  </a:lnTo>
                  <a:lnTo>
                    <a:pt x="167" y="157"/>
                  </a:lnTo>
                  <a:lnTo>
                    <a:pt x="179" y="141"/>
                  </a:lnTo>
                  <a:lnTo>
                    <a:pt x="179" y="135"/>
                  </a:lnTo>
                  <a:lnTo>
                    <a:pt x="179" y="124"/>
                  </a:lnTo>
                  <a:lnTo>
                    <a:pt x="179" y="119"/>
                  </a:lnTo>
                  <a:lnTo>
                    <a:pt x="184" y="109"/>
                  </a:lnTo>
                  <a:lnTo>
                    <a:pt x="184" y="103"/>
                  </a:lnTo>
                  <a:lnTo>
                    <a:pt x="200" y="92"/>
                  </a:lnTo>
                  <a:lnTo>
                    <a:pt x="205" y="80"/>
                  </a:lnTo>
                  <a:lnTo>
                    <a:pt x="205" y="76"/>
                  </a:lnTo>
                  <a:lnTo>
                    <a:pt x="211" y="76"/>
                  </a:lnTo>
                  <a:lnTo>
                    <a:pt x="211" y="76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  <a:lnTo>
                    <a:pt x="619" y="193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</a:path>
              </a:pathLst>
            </a:custGeom>
            <a:noFill/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"/>
            <p:cNvSpPr>
              <a:spLocks noEditPoints="1"/>
            </p:cNvSpPr>
            <p:nvPr/>
          </p:nvSpPr>
          <p:spPr bwMode="auto">
            <a:xfrm>
              <a:off x="1142" y="3440"/>
              <a:ext cx="1720" cy="340"/>
            </a:xfrm>
            <a:custGeom>
              <a:avLst/>
              <a:gdLst>
                <a:gd name="T0" fmla="*/ 743 w 1720"/>
                <a:gd name="T1" fmla="*/ 265 h 340"/>
                <a:gd name="T2" fmla="*/ 716 w 1720"/>
                <a:gd name="T3" fmla="*/ 248 h 340"/>
                <a:gd name="T4" fmla="*/ 907 w 1720"/>
                <a:gd name="T5" fmla="*/ 189 h 340"/>
                <a:gd name="T6" fmla="*/ 634 w 1720"/>
                <a:gd name="T7" fmla="*/ 27 h 340"/>
                <a:gd name="T8" fmla="*/ 770 w 1720"/>
                <a:gd name="T9" fmla="*/ 37 h 340"/>
                <a:gd name="T10" fmla="*/ 1259 w 1720"/>
                <a:gd name="T11" fmla="*/ 16 h 340"/>
                <a:gd name="T12" fmla="*/ 1450 w 1720"/>
                <a:gd name="T13" fmla="*/ 42 h 340"/>
                <a:gd name="T14" fmla="*/ 1400 w 1720"/>
                <a:gd name="T15" fmla="*/ 81 h 340"/>
                <a:gd name="T16" fmla="*/ 1421 w 1720"/>
                <a:gd name="T17" fmla="*/ 140 h 340"/>
                <a:gd name="T18" fmla="*/ 1476 w 1720"/>
                <a:gd name="T19" fmla="*/ 135 h 340"/>
                <a:gd name="T20" fmla="*/ 1562 w 1720"/>
                <a:gd name="T21" fmla="*/ 113 h 340"/>
                <a:gd name="T22" fmla="*/ 1562 w 1720"/>
                <a:gd name="T23" fmla="*/ 178 h 340"/>
                <a:gd name="T24" fmla="*/ 1524 w 1720"/>
                <a:gd name="T25" fmla="*/ 233 h 340"/>
                <a:gd name="T26" fmla="*/ 1591 w 1720"/>
                <a:gd name="T27" fmla="*/ 260 h 340"/>
                <a:gd name="T28" fmla="*/ 1655 w 1720"/>
                <a:gd name="T29" fmla="*/ 271 h 340"/>
                <a:gd name="T30" fmla="*/ 1720 w 1720"/>
                <a:gd name="T31" fmla="*/ 340 h 340"/>
                <a:gd name="T32" fmla="*/ 1600 w 1720"/>
                <a:gd name="T33" fmla="*/ 324 h 340"/>
                <a:gd name="T34" fmla="*/ 1524 w 1720"/>
                <a:gd name="T35" fmla="*/ 313 h 340"/>
                <a:gd name="T36" fmla="*/ 1438 w 1720"/>
                <a:gd name="T37" fmla="*/ 298 h 340"/>
                <a:gd name="T38" fmla="*/ 1351 w 1720"/>
                <a:gd name="T39" fmla="*/ 286 h 340"/>
                <a:gd name="T40" fmla="*/ 1259 w 1720"/>
                <a:gd name="T41" fmla="*/ 275 h 340"/>
                <a:gd name="T42" fmla="*/ 1101 w 1720"/>
                <a:gd name="T43" fmla="*/ 275 h 340"/>
                <a:gd name="T44" fmla="*/ 1010 w 1720"/>
                <a:gd name="T45" fmla="*/ 286 h 340"/>
                <a:gd name="T46" fmla="*/ 825 w 1720"/>
                <a:gd name="T47" fmla="*/ 286 h 340"/>
                <a:gd name="T48" fmla="*/ 749 w 1720"/>
                <a:gd name="T49" fmla="*/ 286 h 340"/>
                <a:gd name="T50" fmla="*/ 722 w 1720"/>
                <a:gd name="T51" fmla="*/ 271 h 340"/>
                <a:gd name="T52" fmla="*/ 787 w 1720"/>
                <a:gd name="T53" fmla="*/ 248 h 340"/>
                <a:gd name="T54" fmla="*/ 857 w 1720"/>
                <a:gd name="T55" fmla="*/ 248 h 340"/>
                <a:gd name="T56" fmla="*/ 907 w 1720"/>
                <a:gd name="T57" fmla="*/ 195 h 340"/>
                <a:gd name="T58" fmla="*/ 960 w 1720"/>
                <a:gd name="T59" fmla="*/ 189 h 340"/>
                <a:gd name="T60" fmla="*/ 1019 w 1720"/>
                <a:gd name="T61" fmla="*/ 168 h 340"/>
                <a:gd name="T62" fmla="*/ 1086 w 1720"/>
                <a:gd name="T63" fmla="*/ 140 h 340"/>
                <a:gd name="T64" fmla="*/ 1166 w 1720"/>
                <a:gd name="T65" fmla="*/ 103 h 340"/>
                <a:gd name="T66" fmla="*/ 1177 w 1720"/>
                <a:gd name="T67" fmla="*/ 81 h 340"/>
                <a:gd name="T68" fmla="*/ 1091 w 1720"/>
                <a:gd name="T69" fmla="*/ 81 h 340"/>
                <a:gd name="T70" fmla="*/ 1010 w 1720"/>
                <a:gd name="T71" fmla="*/ 113 h 340"/>
                <a:gd name="T72" fmla="*/ 916 w 1720"/>
                <a:gd name="T73" fmla="*/ 140 h 340"/>
                <a:gd name="T74" fmla="*/ 840 w 1720"/>
                <a:gd name="T75" fmla="*/ 172 h 340"/>
                <a:gd name="T76" fmla="*/ 804 w 1720"/>
                <a:gd name="T77" fmla="*/ 119 h 340"/>
                <a:gd name="T78" fmla="*/ 781 w 1720"/>
                <a:gd name="T79" fmla="*/ 97 h 340"/>
                <a:gd name="T80" fmla="*/ 749 w 1720"/>
                <a:gd name="T81" fmla="*/ 140 h 340"/>
                <a:gd name="T82" fmla="*/ 716 w 1720"/>
                <a:gd name="T83" fmla="*/ 168 h 340"/>
                <a:gd name="T84" fmla="*/ 689 w 1720"/>
                <a:gd name="T85" fmla="*/ 237 h 340"/>
                <a:gd name="T86" fmla="*/ 678 w 1720"/>
                <a:gd name="T87" fmla="*/ 281 h 340"/>
                <a:gd name="T88" fmla="*/ 695 w 1720"/>
                <a:gd name="T89" fmla="*/ 298 h 340"/>
                <a:gd name="T90" fmla="*/ 716 w 1720"/>
                <a:gd name="T91" fmla="*/ 308 h 340"/>
                <a:gd name="T92" fmla="*/ 646 w 1720"/>
                <a:gd name="T93" fmla="*/ 308 h 340"/>
                <a:gd name="T94" fmla="*/ 417 w 1720"/>
                <a:gd name="T95" fmla="*/ 308 h 340"/>
                <a:gd name="T96" fmla="*/ 244 w 1720"/>
                <a:gd name="T97" fmla="*/ 313 h 340"/>
                <a:gd name="T98" fmla="*/ 70 w 1720"/>
                <a:gd name="T99" fmla="*/ 324 h 340"/>
                <a:gd name="T100" fmla="*/ 0 w 1720"/>
                <a:gd name="T101" fmla="*/ 303 h 340"/>
                <a:gd name="T102" fmla="*/ 59 w 1720"/>
                <a:gd name="T103" fmla="*/ 254 h 340"/>
                <a:gd name="T104" fmla="*/ 147 w 1720"/>
                <a:gd name="T105" fmla="*/ 248 h 340"/>
                <a:gd name="T106" fmla="*/ 194 w 1720"/>
                <a:gd name="T107" fmla="*/ 200 h 340"/>
                <a:gd name="T108" fmla="*/ 271 w 1720"/>
                <a:gd name="T109" fmla="*/ 200 h 340"/>
                <a:gd name="T110" fmla="*/ 364 w 1720"/>
                <a:gd name="T111" fmla="*/ 205 h 340"/>
                <a:gd name="T112" fmla="*/ 445 w 1720"/>
                <a:gd name="T113" fmla="*/ 200 h 340"/>
                <a:gd name="T114" fmla="*/ 510 w 1720"/>
                <a:gd name="T115" fmla="*/ 168 h 340"/>
                <a:gd name="T116" fmla="*/ 548 w 1720"/>
                <a:gd name="T117" fmla="*/ 81 h 340"/>
                <a:gd name="T118" fmla="*/ 570 w 1720"/>
                <a:gd name="T11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20" h="340">
                  <a:moveTo>
                    <a:pt x="754" y="237"/>
                  </a:moveTo>
                  <a:lnTo>
                    <a:pt x="760" y="243"/>
                  </a:lnTo>
                  <a:lnTo>
                    <a:pt x="766" y="243"/>
                  </a:lnTo>
                  <a:lnTo>
                    <a:pt x="766" y="248"/>
                  </a:lnTo>
                  <a:lnTo>
                    <a:pt x="770" y="248"/>
                  </a:lnTo>
                  <a:lnTo>
                    <a:pt x="770" y="254"/>
                  </a:lnTo>
                  <a:lnTo>
                    <a:pt x="770" y="260"/>
                  </a:lnTo>
                  <a:lnTo>
                    <a:pt x="770" y="265"/>
                  </a:lnTo>
                  <a:lnTo>
                    <a:pt x="770" y="271"/>
                  </a:lnTo>
                  <a:lnTo>
                    <a:pt x="766" y="271"/>
                  </a:lnTo>
                  <a:lnTo>
                    <a:pt x="760" y="271"/>
                  </a:lnTo>
                  <a:lnTo>
                    <a:pt x="760" y="265"/>
                  </a:lnTo>
                  <a:lnTo>
                    <a:pt x="754" y="265"/>
                  </a:lnTo>
                  <a:lnTo>
                    <a:pt x="749" y="265"/>
                  </a:lnTo>
                  <a:lnTo>
                    <a:pt x="743" y="265"/>
                  </a:lnTo>
                  <a:lnTo>
                    <a:pt x="737" y="271"/>
                  </a:lnTo>
                  <a:lnTo>
                    <a:pt x="733" y="271"/>
                  </a:lnTo>
                  <a:lnTo>
                    <a:pt x="733" y="265"/>
                  </a:lnTo>
                  <a:lnTo>
                    <a:pt x="728" y="265"/>
                  </a:lnTo>
                  <a:lnTo>
                    <a:pt x="722" y="265"/>
                  </a:lnTo>
                  <a:lnTo>
                    <a:pt x="716" y="265"/>
                  </a:lnTo>
                  <a:lnTo>
                    <a:pt x="711" y="260"/>
                  </a:lnTo>
                  <a:lnTo>
                    <a:pt x="705" y="260"/>
                  </a:lnTo>
                  <a:lnTo>
                    <a:pt x="695" y="248"/>
                  </a:lnTo>
                  <a:lnTo>
                    <a:pt x="695" y="243"/>
                  </a:lnTo>
                  <a:lnTo>
                    <a:pt x="699" y="243"/>
                  </a:lnTo>
                  <a:lnTo>
                    <a:pt x="705" y="237"/>
                  </a:lnTo>
                  <a:lnTo>
                    <a:pt x="711" y="237"/>
                  </a:lnTo>
                  <a:lnTo>
                    <a:pt x="711" y="248"/>
                  </a:lnTo>
                  <a:lnTo>
                    <a:pt x="716" y="248"/>
                  </a:lnTo>
                  <a:lnTo>
                    <a:pt x="722" y="248"/>
                  </a:lnTo>
                  <a:lnTo>
                    <a:pt x="728" y="254"/>
                  </a:lnTo>
                  <a:lnTo>
                    <a:pt x="733" y="254"/>
                  </a:lnTo>
                  <a:lnTo>
                    <a:pt x="733" y="248"/>
                  </a:lnTo>
                  <a:lnTo>
                    <a:pt x="737" y="248"/>
                  </a:lnTo>
                  <a:lnTo>
                    <a:pt x="737" y="254"/>
                  </a:lnTo>
                  <a:lnTo>
                    <a:pt x="743" y="248"/>
                  </a:lnTo>
                  <a:lnTo>
                    <a:pt x="743" y="243"/>
                  </a:lnTo>
                  <a:lnTo>
                    <a:pt x="749" y="243"/>
                  </a:lnTo>
                  <a:lnTo>
                    <a:pt x="749" y="237"/>
                  </a:lnTo>
                  <a:lnTo>
                    <a:pt x="754" y="237"/>
                  </a:lnTo>
                  <a:lnTo>
                    <a:pt x="754" y="237"/>
                  </a:lnTo>
                  <a:close/>
                  <a:moveTo>
                    <a:pt x="901" y="195"/>
                  </a:moveTo>
                  <a:lnTo>
                    <a:pt x="901" y="189"/>
                  </a:lnTo>
                  <a:lnTo>
                    <a:pt x="907" y="189"/>
                  </a:lnTo>
                  <a:lnTo>
                    <a:pt x="901" y="195"/>
                  </a:lnTo>
                  <a:lnTo>
                    <a:pt x="901" y="195"/>
                  </a:lnTo>
                  <a:close/>
                  <a:moveTo>
                    <a:pt x="884" y="178"/>
                  </a:moveTo>
                  <a:lnTo>
                    <a:pt x="878" y="178"/>
                  </a:lnTo>
                  <a:lnTo>
                    <a:pt x="878" y="172"/>
                  </a:lnTo>
                  <a:lnTo>
                    <a:pt x="884" y="178"/>
                  </a:lnTo>
                  <a:lnTo>
                    <a:pt x="884" y="178"/>
                  </a:lnTo>
                  <a:close/>
                  <a:moveTo>
                    <a:pt x="878" y="172"/>
                  </a:moveTo>
                  <a:lnTo>
                    <a:pt x="874" y="172"/>
                  </a:lnTo>
                  <a:lnTo>
                    <a:pt x="874" y="168"/>
                  </a:lnTo>
                  <a:lnTo>
                    <a:pt x="878" y="168"/>
                  </a:lnTo>
                  <a:lnTo>
                    <a:pt x="878" y="172"/>
                  </a:lnTo>
                  <a:lnTo>
                    <a:pt x="878" y="172"/>
                  </a:lnTo>
                  <a:close/>
                  <a:moveTo>
                    <a:pt x="629" y="27"/>
                  </a:moveTo>
                  <a:lnTo>
                    <a:pt x="634" y="27"/>
                  </a:lnTo>
                  <a:lnTo>
                    <a:pt x="640" y="27"/>
                  </a:lnTo>
                  <a:lnTo>
                    <a:pt x="646" y="27"/>
                  </a:lnTo>
                  <a:lnTo>
                    <a:pt x="651" y="27"/>
                  </a:lnTo>
                  <a:lnTo>
                    <a:pt x="657" y="33"/>
                  </a:lnTo>
                  <a:lnTo>
                    <a:pt x="667" y="37"/>
                  </a:lnTo>
                  <a:lnTo>
                    <a:pt x="667" y="42"/>
                  </a:lnTo>
                  <a:lnTo>
                    <a:pt x="684" y="54"/>
                  </a:lnTo>
                  <a:lnTo>
                    <a:pt x="684" y="59"/>
                  </a:lnTo>
                  <a:lnTo>
                    <a:pt x="689" y="59"/>
                  </a:lnTo>
                  <a:lnTo>
                    <a:pt x="754" y="59"/>
                  </a:lnTo>
                  <a:lnTo>
                    <a:pt x="766" y="54"/>
                  </a:lnTo>
                  <a:lnTo>
                    <a:pt x="775" y="59"/>
                  </a:lnTo>
                  <a:lnTo>
                    <a:pt x="775" y="54"/>
                  </a:lnTo>
                  <a:lnTo>
                    <a:pt x="770" y="42"/>
                  </a:lnTo>
                  <a:lnTo>
                    <a:pt x="770" y="37"/>
                  </a:lnTo>
                  <a:lnTo>
                    <a:pt x="766" y="33"/>
                  </a:lnTo>
                  <a:lnTo>
                    <a:pt x="766" y="27"/>
                  </a:lnTo>
                  <a:lnTo>
                    <a:pt x="770" y="27"/>
                  </a:lnTo>
                  <a:lnTo>
                    <a:pt x="770" y="21"/>
                  </a:lnTo>
                  <a:lnTo>
                    <a:pt x="775" y="33"/>
                  </a:lnTo>
                  <a:lnTo>
                    <a:pt x="787" y="33"/>
                  </a:lnTo>
                  <a:lnTo>
                    <a:pt x="781" y="21"/>
                  </a:lnTo>
                  <a:lnTo>
                    <a:pt x="787" y="21"/>
                  </a:lnTo>
                  <a:lnTo>
                    <a:pt x="787" y="16"/>
                  </a:lnTo>
                  <a:lnTo>
                    <a:pt x="781" y="10"/>
                  </a:lnTo>
                  <a:lnTo>
                    <a:pt x="922" y="10"/>
                  </a:lnTo>
                  <a:lnTo>
                    <a:pt x="1031" y="10"/>
                  </a:lnTo>
                  <a:lnTo>
                    <a:pt x="1042" y="10"/>
                  </a:lnTo>
                  <a:lnTo>
                    <a:pt x="1156" y="10"/>
                  </a:lnTo>
                  <a:lnTo>
                    <a:pt x="1259" y="16"/>
                  </a:lnTo>
                  <a:lnTo>
                    <a:pt x="1265" y="16"/>
                  </a:lnTo>
                  <a:lnTo>
                    <a:pt x="1318" y="16"/>
                  </a:lnTo>
                  <a:lnTo>
                    <a:pt x="1400" y="16"/>
                  </a:lnTo>
                  <a:lnTo>
                    <a:pt x="1427" y="16"/>
                  </a:lnTo>
                  <a:lnTo>
                    <a:pt x="1433" y="16"/>
                  </a:lnTo>
                  <a:lnTo>
                    <a:pt x="1444" y="16"/>
                  </a:lnTo>
                  <a:lnTo>
                    <a:pt x="1444" y="21"/>
                  </a:lnTo>
                  <a:lnTo>
                    <a:pt x="1450" y="21"/>
                  </a:lnTo>
                  <a:lnTo>
                    <a:pt x="1450" y="27"/>
                  </a:lnTo>
                  <a:lnTo>
                    <a:pt x="1444" y="27"/>
                  </a:lnTo>
                  <a:lnTo>
                    <a:pt x="1444" y="33"/>
                  </a:lnTo>
                  <a:lnTo>
                    <a:pt x="1444" y="37"/>
                  </a:lnTo>
                  <a:lnTo>
                    <a:pt x="1450" y="37"/>
                  </a:lnTo>
                  <a:lnTo>
                    <a:pt x="1444" y="37"/>
                  </a:lnTo>
                  <a:lnTo>
                    <a:pt x="1450" y="42"/>
                  </a:lnTo>
                  <a:lnTo>
                    <a:pt x="1444" y="42"/>
                  </a:lnTo>
                  <a:lnTo>
                    <a:pt x="1444" y="48"/>
                  </a:lnTo>
                  <a:lnTo>
                    <a:pt x="1444" y="54"/>
                  </a:lnTo>
                  <a:lnTo>
                    <a:pt x="1438" y="54"/>
                  </a:lnTo>
                  <a:lnTo>
                    <a:pt x="1438" y="59"/>
                  </a:lnTo>
                  <a:lnTo>
                    <a:pt x="1433" y="59"/>
                  </a:lnTo>
                  <a:lnTo>
                    <a:pt x="1427" y="59"/>
                  </a:lnTo>
                  <a:lnTo>
                    <a:pt x="1421" y="65"/>
                  </a:lnTo>
                  <a:lnTo>
                    <a:pt x="1416" y="65"/>
                  </a:lnTo>
                  <a:lnTo>
                    <a:pt x="1416" y="59"/>
                  </a:lnTo>
                  <a:lnTo>
                    <a:pt x="1411" y="59"/>
                  </a:lnTo>
                  <a:lnTo>
                    <a:pt x="1411" y="65"/>
                  </a:lnTo>
                  <a:lnTo>
                    <a:pt x="1411" y="69"/>
                  </a:lnTo>
                  <a:lnTo>
                    <a:pt x="1406" y="75"/>
                  </a:lnTo>
                  <a:lnTo>
                    <a:pt x="1400" y="81"/>
                  </a:lnTo>
                  <a:lnTo>
                    <a:pt x="1406" y="86"/>
                  </a:lnTo>
                  <a:lnTo>
                    <a:pt x="1406" y="92"/>
                  </a:lnTo>
                  <a:lnTo>
                    <a:pt x="1406" y="97"/>
                  </a:lnTo>
                  <a:lnTo>
                    <a:pt x="1411" y="97"/>
                  </a:lnTo>
                  <a:lnTo>
                    <a:pt x="1411" y="103"/>
                  </a:lnTo>
                  <a:lnTo>
                    <a:pt x="1411" y="113"/>
                  </a:lnTo>
                  <a:lnTo>
                    <a:pt x="1416" y="113"/>
                  </a:lnTo>
                  <a:lnTo>
                    <a:pt x="1416" y="119"/>
                  </a:lnTo>
                  <a:lnTo>
                    <a:pt x="1416" y="124"/>
                  </a:lnTo>
                  <a:lnTo>
                    <a:pt x="1416" y="130"/>
                  </a:lnTo>
                  <a:lnTo>
                    <a:pt x="1421" y="130"/>
                  </a:lnTo>
                  <a:lnTo>
                    <a:pt x="1416" y="135"/>
                  </a:lnTo>
                  <a:lnTo>
                    <a:pt x="1416" y="140"/>
                  </a:lnTo>
                  <a:lnTo>
                    <a:pt x="1421" y="135"/>
                  </a:lnTo>
                  <a:lnTo>
                    <a:pt x="1421" y="140"/>
                  </a:lnTo>
                  <a:lnTo>
                    <a:pt x="1427" y="140"/>
                  </a:lnTo>
                  <a:lnTo>
                    <a:pt x="1433" y="140"/>
                  </a:lnTo>
                  <a:lnTo>
                    <a:pt x="1438" y="140"/>
                  </a:lnTo>
                  <a:lnTo>
                    <a:pt x="1444" y="140"/>
                  </a:lnTo>
                  <a:lnTo>
                    <a:pt x="1444" y="145"/>
                  </a:lnTo>
                  <a:lnTo>
                    <a:pt x="1450" y="151"/>
                  </a:lnTo>
                  <a:lnTo>
                    <a:pt x="1450" y="157"/>
                  </a:lnTo>
                  <a:lnTo>
                    <a:pt x="1454" y="157"/>
                  </a:lnTo>
                  <a:lnTo>
                    <a:pt x="1459" y="157"/>
                  </a:lnTo>
                  <a:lnTo>
                    <a:pt x="1465" y="157"/>
                  </a:lnTo>
                  <a:lnTo>
                    <a:pt x="1465" y="151"/>
                  </a:lnTo>
                  <a:lnTo>
                    <a:pt x="1465" y="145"/>
                  </a:lnTo>
                  <a:lnTo>
                    <a:pt x="1465" y="140"/>
                  </a:lnTo>
                  <a:lnTo>
                    <a:pt x="1471" y="135"/>
                  </a:lnTo>
                  <a:lnTo>
                    <a:pt x="1476" y="135"/>
                  </a:lnTo>
                  <a:lnTo>
                    <a:pt x="1482" y="130"/>
                  </a:lnTo>
                  <a:lnTo>
                    <a:pt x="1488" y="130"/>
                  </a:lnTo>
                  <a:lnTo>
                    <a:pt x="1492" y="130"/>
                  </a:lnTo>
                  <a:lnTo>
                    <a:pt x="1497" y="124"/>
                  </a:lnTo>
                  <a:lnTo>
                    <a:pt x="1503" y="124"/>
                  </a:lnTo>
                  <a:lnTo>
                    <a:pt x="1509" y="119"/>
                  </a:lnTo>
                  <a:lnTo>
                    <a:pt x="1514" y="113"/>
                  </a:lnTo>
                  <a:lnTo>
                    <a:pt x="1520" y="107"/>
                  </a:lnTo>
                  <a:lnTo>
                    <a:pt x="1524" y="107"/>
                  </a:lnTo>
                  <a:lnTo>
                    <a:pt x="1530" y="107"/>
                  </a:lnTo>
                  <a:lnTo>
                    <a:pt x="1536" y="113"/>
                  </a:lnTo>
                  <a:lnTo>
                    <a:pt x="1547" y="113"/>
                  </a:lnTo>
                  <a:lnTo>
                    <a:pt x="1552" y="113"/>
                  </a:lnTo>
                  <a:lnTo>
                    <a:pt x="1558" y="113"/>
                  </a:lnTo>
                  <a:lnTo>
                    <a:pt x="1562" y="113"/>
                  </a:lnTo>
                  <a:lnTo>
                    <a:pt x="1568" y="113"/>
                  </a:lnTo>
                  <a:lnTo>
                    <a:pt x="1574" y="119"/>
                  </a:lnTo>
                  <a:lnTo>
                    <a:pt x="1574" y="124"/>
                  </a:lnTo>
                  <a:lnTo>
                    <a:pt x="1579" y="130"/>
                  </a:lnTo>
                  <a:lnTo>
                    <a:pt x="1579" y="135"/>
                  </a:lnTo>
                  <a:lnTo>
                    <a:pt x="1585" y="135"/>
                  </a:lnTo>
                  <a:lnTo>
                    <a:pt x="1585" y="140"/>
                  </a:lnTo>
                  <a:lnTo>
                    <a:pt x="1591" y="145"/>
                  </a:lnTo>
                  <a:lnTo>
                    <a:pt x="1585" y="145"/>
                  </a:lnTo>
                  <a:lnTo>
                    <a:pt x="1591" y="151"/>
                  </a:lnTo>
                  <a:lnTo>
                    <a:pt x="1585" y="157"/>
                  </a:lnTo>
                  <a:lnTo>
                    <a:pt x="1585" y="162"/>
                  </a:lnTo>
                  <a:lnTo>
                    <a:pt x="1574" y="172"/>
                  </a:lnTo>
                  <a:lnTo>
                    <a:pt x="1568" y="178"/>
                  </a:lnTo>
                  <a:lnTo>
                    <a:pt x="1562" y="178"/>
                  </a:lnTo>
                  <a:lnTo>
                    <a:pt x="1558" y="178"/>
                  </a:lnTo>
                  <a:lnTo>
                    <a:pt x="1552" y="183"/>
                  </a:lnTo>
                  <a:lnTo>
                    <a:pt x="1541" y="183"/>
                  </a:lnTo>
                  <a:lnTo>
                    <a:pt x="1541" y="189"/>
                  </a:lnTo>
                  <a:lnTo>
                    <a:pt x="1536" y="189"/>
                  </a:lnTo>
                  <a:lnTo>
                    <a:pt x="1530" y="195"/>
                  </a:lnTo>
                  <a:lnTo>
                    <a:pt x="1524" y="200"/>
                  </a:lnTo>
                  <a:lnTo>
                    <a:pt x="1520" y="205"/>
                  </a:lnTo>
                  <a:lnTo>
                    <a:pt x="1514" y="205"/>
                  </a:lnTo>
                  <a:lnTo>
                    <a:pt x="1514" y="210"/>
                  </a:lnTo>
                  <a:lnTo>
                    <a:pt x="1514" y="216"/>
                  </a:lnTo>
                  <a:lnTo>
                    <a:pt x="1520" y="222"/>
                  </a:lnTo>
                  <a:lnTo>
                    <a:pt x="1520" y="227"/>
                  </a:lnTo>
                  <a:lnTo>
                    <a:pt x="1520" y="233"/>
                  </a:lnTo>
                  <a:lnTo>
                    <a:pt x="1524" y="233"/>
                  </a:lnTo>
                  <a:lnTo>
                    <a:pt x="1530" y="233"/>
                  </a:lnTo>
                  <a:lnTo>
                    <a:pt x="1536" y="237"/>
                  </a:lnTo>
                  <a:lnTo>
                    <a:pt x="1541" y="237"/>
                  </a:lnTo>
                  <a:lnTo>
                    <a:pt x="1547" y="237"/>
                  </a:lnTo>
                  <a:lnTo>
                    <a:pt x="1552" y="237"/>
                  </a:lnTo>
                  <a:lnTo>
                    <a:pt x="1552" y="243"/>
                  </a:lnTo>
                  <a:lnTo>
                    <a:pt x="1558" y="243"/>
                  </a:lnTo>
                  <a:lnTo>
                    <a:pt x="1562" y="243"/>
                  </a:lnTo>
                  <a:lnTo>
                    <a:pt x="1568" y="243"/>
                  </a:lnTo>
                  <a:lnTo>
                    <a:pt x="1574" y="243"/>
                  </a:lnTo>
                  <a:lnTo>
                    <a:pt x="1579" y="243"/>
                  </a:lnTo>
                  <a:lnTo>
                    <a:pt x="1579" y="248"/>
                  </a:lnTo>
                  <a:lnTo>
                    <a:pt x="1585" y="254"/>
                  </a:lnTo>
                  <a:lnTo>
                    <a:pt x="1585" y="260"/>
                  </a:lnTo>
                  <a:lnTo>
                    <a:pt x="1591" y="260"/>
                  </a:lnTo>
                  <a:lnTo>
                    <a:pt x="1595" y="260"/>
                  </a:lnTo>
                  <a:lnTo>
                    <a:pt x="1600" y="265"/>
                  </a:lnTo>
                  <a:lnTo>
                    <a:pt x="1600" y="271"/>
                  </a:lnTo>
                  <a:lnTo>
                    <a:pt x="1606" y="271"/>
                  </a:lnTo>
                  <a:lnTo>
                    <a:pt x="1612" y="275"/>
                  </a:lnTo>
                  <a:lnTo>
                    <a:pt x="1617" y="275"/>
                  </a:lnTo>
                  <a:lnTo>
                    <a:pt x="1617" y="271"/>
                  </a:lnTo>
                  <a:lnTo>
                    <a:pt x="1617" y="265"/>
                  </a:lnTo>
                  <a:lnTo>
                    <a:pt x="1623" y="265"/>
                  </a:lnTo>
                  <a:lnTo>
                    <a:pt x="1629" y="265"/>
                  </a:lnTo>
                  <a:lnTo>
                    <a:pt x="1633" y="265"/>
                  </a:lnTo>
                  <a:lnTo>
                    <a:pt x="1638" y="265"/>
                  </a:lnTo>
                  <a:lnTo>
                    <a:pt x="1644" y="271"/>
                  </a:lnTo>
                  <a:lnTo>
                    <a:pt x="1650" y="271"/>
                  </a:lnTo>
                  <a:lnTo>
                    <a:pt x="1655" y="271"/>
                  </a:lnTo>
                  <a:lnTo>
                    <a:pt x="1661" y="271"/>
                  </a:lnTo>
                  <a:lnTo>
                    <a:pt x="1667" y="271"/>
                  </a:lnTo>
                  <a:lnTo>
                    <a:pt x="1671" y="271"/>
                  </a:lnTo>
                  <a:lnTo>
                    <a:pt x="1677" y="271"/>
                  </a:lnTo>
                  <a:lnTo>
                    <a:pt x="1682" y="271"/>
                  </a:lnTo>
                  <a:lnTo>
                    <a:pt x="1688" y="271"/>
                  </a:lnTo>
                  <a:lnTo>
                    <a:pt x="1699" y="265"/>
                  </a:lnTo>
                  <a:lnTo>
                    <a:pt x="1703" y="265"/>
                  </a:lnTo>
                  <a:lnTo>
                    <a:pt x="1709" y="271"/>
                  </a:lnTo>
                  <a:lnTo>
                    <a:pt x="1709" y="275"/>
                  </a:lnTo>
                  <a:lnTo>
                    <a:pt x="1715" y="275"/>
                  </a:lnTo>
                  <a:lnTo>
                    <a:pt x="1720" y="281"/>
                  </a:lnTo>
                  <a:lnTo>
                    <a:pt x="1720" y="286"/>
                  </a:lnTo>
                  <a:lnTo>
                    <a:pt x="1720" y="292"/>
                  </a:lnTo>
                  <a:lnTo>
                    <a:pt x="1720" y="340"/>
                  </a:lnTo>
                  <a:lnTo>
                    <a:pt x="1715" y="340"/>
                  </a:lnTo>
                  <a:lnTo>
                    <a:pt x="1715" y="336"/>
                  </a:lnTo>
                  <a:lnTo>
                    <a:pt x="1703" y="336"/>
                  </a:lnTo>
                  <a:lnTo>
                    <a:pt x="1699" y="336"/>
                  </a:lnTo>
                  <a:lnTo>
                    <a:pt x="1693" y="336"/>
                  </a:lnTo>
                  <a:lnTo>
                    <a:pt x="1688" y="336"/>
                  </a:lnTo>
                  <a:lnTo>
                    <a:pt x="1677" y="336"/>
                  </a:lnTo>
                  <a:lnTo>
                    <a:pt x="1671" y="336"/>
                  </a:lnTo>
                  <a:lnTo>
                    <a:pt x="1655" y="336"/>
                  </a:lnTo>
                  <a:lnTo>
                    <a:pt x="1644" y="336"/>
                  </a:lnTo>
                  <a:lnTo>
                    <a:pt x="1644" y="330"/>
                  </a:lnTo>
                  <a:lnTo>
                    <a:pt x="1633" y="330"/>
                  </a:lnTo>
                  <a:lnTo>
                    <a:pt x="1612" y="330"/>
                  </a:lnTo>
                  <a:lnTo>
                    <a:pt x="1600" y="330"/>
                  </a:lnTo>
                  <a:lnTo>
                    <a:pt x="1600" y="324"/>
                  </a:lnTo>
                  <a:lnTo>
                    <a:pt x="1595" y="324"/>
                  </a:lnTo>
                  <a:lnTo>
                    <a:pt x="1591" y="324"/>
                  </a:lnTo>
                  <a:lnTo>
                    <a:pt x="1585" y="324"/>
                  </a:lnTo>
                  <a:lnTo>
                    <a:pt x="1579" y="324"/>
                  </a:lnTo>
                  <a:lnTo>
                    <a:pt x="1574" y="324"/>
                  </a:lnTo>
                  <a:lnTo>
                    <a:pt x="1562" y="324"/>
                  </a:lnTo>
                  <a:lnTo>
                    <a:pt x="1558" y="324"/>
                  </a:lnTo>
                  <a:lnTo>
                    <a:pt x="1552" y="324"/>
                  </a:lnTo>
                  <a:lnTo>
                    <a:pt x="1552" y="319"/>
                  </a:lnTo>
                  <a:lnTo>
                    <a:pt x="1547" y="319"/>
                  </a:lnTo>
                  <a:lnTo>
                    <a:pt x="1541" y="319"/>
                  </a:lnTo>
                  <a:lnTo>
                    <a:pt x="1536" y="319"/>
                  </a:lnTo>
                  <a:lnTo>
                    <a:pt x="1530" y="319"/>
                  </a:lnTo>
                  <a:lnTo>
                    <a:pt x="1530" y="313"/>
                  </a:lnTo>
                  <a:lnTo>
                    <a:pt x="1524" y="313"/>
                  </a:lnTo>
                  <a:lnTo>
                    <a:pt x="1520" y="313"/>
                  </a:lnTo>
                  <a:lnTo>
                    <a:pt x="1514" y="313"/>
                  </a:lnTo>
                  <a:lnTo>
                    <a:pt x="1503" y="313"/>
                  </a:lnTo>
                  <a:lnTo>
                    <a:pt x="1497" y="313"/>
                  </a:lnTo>
                  <a:lnTo>
                    <a:pt x="1497" y="308"/>
                  </a:lnTo>
                  <a:lnTo>
                    <a:pt x="1492" y="308"/>
                  </a:lnTo>
                  <a:lnTo>
                    <a:pt x="1488" y="308"/>
                  </a:lnTo>
                  <a:lnTo>
                    <a:pt x="1482" y="308"/>
                  </a:lnTo>
                  <a:lnTo>
                    <a:pt x="1476" y="308"/>
                  </a:lnTo>
                  <a:lnTo>
                    <a:pt x="1471" y="303"/>
                  </a:lnTo>
                  <a:lnTo>
                    <a:pt x="1465" y="303"/>
                  </a:lnTo>
                  <a:lnTo>
                    <a:pt x="1459" y="303"/>
                  </a:lnTo>
                  <a:lnTo>
                    <a:pt x="1444" y="303"/>
                  </a:lnTo>
                  <a:lnTo>
                    <a:pt x="1444" y="298"/>
                  </a:lnTo>
                  <a:lnTo>
                    <a:pt x="1438" y="298"/>
                  </a:lnTo>
                  <a:lnTo>
                    <a:pt x="1433" y="298"/>
                  </a:lnTo>
                  <a:lnTo>
                    <a:pt x="1427" y="298"/>
                  </a:lnTo>
                  <a:lnTo>
                    <a:pt x="1421" y="298"/>
                  </a:lnTo>
                  <a:lnTo>
                    <a:pt x="1416" y="298"/>
                  </a:lnTo>
                  <a:lnTo>
                    <a:pt x="1416" y="292"/>
                  </a:lnTo>
                  <a:lnTo>
                    <a:pt x="1411" y="292"/>
                  </a:lnTo>
                  <a:lnTo>
                    <a:pt x="1406" y="292"/>
                  </a:lnTo>
                  <a:lnTo>
                    <a:pt x="1395" y="292"/>
                  </a:lnTo>
                  <a:lnTo>
                    <a:pt x="1389" y="292"/>
                  </a:lnTo>
                  <a:lnTo>
                    <a:pt x="1379" y="292"/>
                  </a:lnTo>
                  <a:lnTo>
                    <a:pt x="1379" y="286"/>
                  </a:lnTo>
                  <a:lnTo>
                    <a:pt x="1368" y="286"/>
                  </a:lnTo>
                  <a:lnTo>
                    <a:pt x="1362" y="286"/>
                  </a:lnTo>
                  <a:lnTo>
                    <a:pt x="1356" y="286"/>
                  </a:lnTo>
                  <a:lnTo>
                    <a:pt x="1351" y="286"/>
                  </a:lnTo>
                  <a:lnTo>
                    <a:pt x="1345" y="286"/>
                  </a:lnTo>
                  <a:lnTo>
                    <a:pt x="1345" y="281"/>
                  </a:lnTo>
                  <a:lnTo>
                    <a:pt x="1341" y="281"/>
                  </a:lnTo>
                  <a:lnTo>
                    <a:pt x="1335" y="281"/>
                  </a:lnTo>
                  <a:lnTo>
                    <a:pt x="1330" y="281"/>
                  </a:lnTo>
                  <a:lnTo>
                    <a:pt x="1324" y="281"/>
                  </a:lnTo>
                  <a:lnTo>
                    <a:pt x="1318" y="281"/>
                  </a:lnTo>
                  <a:lnTo>
                    <a:pt x="1313" y="281"/>
                  </a:lnTo>
                  <a:lnTo>
                    <a:pt x="1313" y="275"/>
                  </a:lnTo>
                  <a:lnTo>
                    <a:pt x="1297" y="275"/>
                  </a:lnTo>
                  <a:lnTo>
                    <a:pt x="1292" y="275"/>
                  </a:lnTo>
                  <a:lnTo>
                    <a:pt x="1286" y="275"/>
                  </a:lnTo>
                  <a:lnTo>
                    <a:pt x="1280" y="275"/>
                  </a:lnTo>
                  <a:lnTo>
                    <a:pt x="1265" y="275"/>
                  </a:lnTo>
                  <a:lnTo>
                    <a:pt x="1259" y="275"/>
                  </a:lnTo>
                  <a:lnTo>
                    <a:pt x="1254" y="275"/>
                  </a:lnTo>
                  <a:lnTo>
                    <a:pt x="1254" y="271"/>
                  </a:lnTo>
                  <a:lnTo>
                    <a:pt x="1248" y="271"/>
                  </a:lnTo>
                  <a:lnTo>
                    <a:pt x="1227" y="271"/>
                  </a:lnTo>
                  <a:lnTo>
                    <a:pt x="1221" y="271"/>
                  </a:lnTo>
                  <a:lnTo>
                    <a:pt x="1215" y="271"/>
                  </a:lnTo>
                  <a:lnTo>
                    <a:pt x="1204" y="271"/>
                  </a:lnTo>
                  <a:lnTo>
                    <a:pt x="1183" y="271"/>
                  </a:lnTo>
                  <a:lnTo>
                    <a:pt x="1145" y="271"/>
                  </a:lnTo>
                  <a:lnTo>
                    <a:pt x="1139" y="271"/>
                  </a:lnTo>
                  <a:lnTo>
                    <a:pt x="1128" y="271"/>
                  </a:lnTo>
                  <a:lnTo>
                    <a:pt x="1124" y="271"/>
                  </a:lnTo>
                  <a:lnTo>
                    <a:pt x="1118" y="271"/>
                  </a:lnTo>
                  <a:lnTo>
                    <a:pt x="1107" y="275"/>
                  </a:lnTo>
                  <a:lnTo>
                    <a:pt x="1101" y="275"/>
                  </a:lnTo>
                  <a:lnTo>
                    <a:pt x="1091" y="275"/>
                  </a:lnTo>
                  <a:lnTo>
                    <a:pt x="1086" y="275"/>
                  </a:lnTo>
                  <a:lnTo>
                    <a:pt x="1080" y="281"/>
                  </a:lnTo>
                  <a:lnTo>
                    <a:pt x="1063" y="281"/>
                  </a:lnTo>
                  <a:lnTo>
                    <a:pt x="1057" y="281"/>
                  </a:lnTo>
                  <a:lnTo>
                    <a:pt x="1053" y="281"/>
                  </a:lnTo>
                  <a:lnTo>
                    <a:pt x="1048" y="281"/>
                  </a:lnTo>
                  <a:lnTo>
                    <a:pt x="1036" y="281"/>
                  </a:lnTo>
                  <a:lnTo>
                    <a:pt x="1031" y="281"/>
                  </a:lnTo>
                  <a:lnTo>
                    <a:pt x="1025" y="281"/>
                  </a:lnTo>
                  <a:lnTo>
                    <a:pt x="1015" y="281"/>
                  </a:lnTo>
                  <a:lnTo>
                    <a:pt x="1015" y="286"/>
                  </a:lnTo>
                  <a:lnTo>
                    <a:pt x="1010" y="286"/>
                  </a:lnTo>
                  <a:lnTo>
                    <a:pt x="1010" y="281"/>
                  </a:lnTo>
                  <a:lnTo>
                    <a:pt x="1010" y="286"/>
                  </a:lnTo>
                  <a:lnTo>
                    <a:pt x="993" y="286"/>
                  </a:lnTo>
                  <a:lnTo>
                    <a:pt x="987" y="281"/>
                  </a:lnTo>
                  <a:lnTo>
                    <a:pt x="983" y="281"/>
                  </a:lnTo>
                  <a:lnTo>
                    <a:pt x="983" y="286"/>
                  </a:lnTo>
                  <a:lnTo>
                    <a:pt x="977" y="286"/>
                  </a:lnTo>
                  <a:lnTo>
                    <a:pt x="966" y="286"/>
                  </a:lnTo>
                  <a:lnTo>
                    <a:pt x="960" y="286"/>
                  </a:lnTo>
                  <a:lnTo>
                    <a:pt x="949" y="286"/>
                  </a:lnTo>
                  <a:lnTo>
                    <a:pt x="945" y="286"/>
                  </a:lnTo>
                  <a:lnTo>
                    <a:pt x="922" y="286"/>
                  </a:lnTo>
                  <a:lnTo>
                    <a:pt x="907" y="286"/>
                  </a:lnTo>
                  <a:lnTo>
                    <a:pt x="895" y="286"/>
                  </a:lnTo>
                  <a:lnTo>
                    <a:pt x="890" y="286"/>
                  </a:lnTo>
                  <a:lnTo>
                    <a:pt x="863" y="286"/>
                  </a:lnTo>
                  <a:lnTo>
                    <a:pt x="825" y="286"/>
                  </a:lnTo>
                  <a:lnTo>
                    <a:pt x="819" y="286"/>
                  </a:lnTo>
                  <a:lnTo>
                    <a:pt x="819" y="292"/>
                  </a:lnTo>
                  <a:lnTo>
                    <a:pt x="808" y="292"/>
                  </a:lnTo>
                  <a:lnTo>
                    <a:pt x="798" y="292"/>
                  </a:lnTo>
                  <a:lnTo>
                    <a:pt x="792" y="292"/>
                  </a:lnTo>
                  <a:lnTo>
                    <a:pt x="787" y="286"/>
                  </a:lnTo>
                  <a:lnTo>
                    <a:pt x="781" y="286"/>
                  </a:lnTo>
                  <a:lnTo>
                    <a:pt x="775" y="286"/>
                  </a:lnTo>
                  <a:lnTo>
                    <a:pt x="770" y="286"/>
                  </a:lnTo>
                  <a:lnTo>
                    <a:pt x="770" y="292"/>
                  </a:lnTo>
                  <a:lnTo>
                    <a:pt x="766" y="292"/>
                  </a:lnTo>
                  <a:lnTo>
                    <a:pt x="760" y="286"/>
                  </a:lnTo>
                  <a:lnTo>
                    <a:pt x="754" y="286"/>
                  </a:lnTo>
                  <a:lnTo>
                    <a:pt x="754" y="281"/>
                  </a:lnTo>
                  <a:lnTo>
                    <a:pt x="749" y="286"/>
                  </a:lnTo>
                  <a:lnTo>
                    <a:pt x="737" y="286"/>
                  </a:lnTo>
                  <a:lnTo>
                    <a:pt x="733" y="292"/>
                  </a:lnTo>
                  <a:lnTo>
                    <a:pt x="728" y="292"/>
                  </a:lnTo>
                  <a:lnTo>
                    <a:pt x="722" y="298"/>
                  </a:lnTo>
                  <a:lnTo>
                    <a:pt x="722" y="303"/>
                  </a:lnTo>
                  <a:lnTo>
                    <a:pt x="722" y="313"/>
                  </a:lnTo>
                  <a:lnTo>
                    <a:pt x="716" y="313"/>
                  </a:lnTo>
                  <a:lnTo>
                    <a:pt x="716" y="308"/>
                  </a:lnTo>
                  <a:lnTo>
                    <a:pt x="716" y="303"/>
                  </a:lnTo>
                  <a:lnTo>
                    <a:pt x="722" y="298"/>
                  </a:lnTo>
                  <a:lnTo>
                    <a:pt x="722" y="292"/>
                  </a:lnTo>
                  <a:lnTo>
                    <a:pt x="722" y="286"/>
                  </a:lnTo>
                  <a:lnTo>
                    <a:pt x="722" y="281"/>
                  </a:lnTo>
                  <a:lnTo>
                    <a:pt x="722" y="275"/>
                  </a:lnTo>
                  <a:lnTo>
                    <a:pt x="722" y="271"/>
                  </a:lnTo>
                  <a:lnTo>
                    <a:pt x="728" y="271"/>
                  </a:lnTo>
                  <a:lnTo>
                    <a:pt x="733" y="271"/>
                  </a:lnTo>
                  <a:lnTo>
                    <a:pt x="737" y="271"/>
                  </a:lnTo>
                  <a:lnTo>
                    <a:pt x="749" y="271"/>
                  </a:lnTo>
                  <a:lnTo>
                    <a:pt x="754" y="265"/>
                  </a:lnTo>
                  <a:lnTo>
                    <a:pt x="760" y="271"/>
                  </a:lnTo>
                  <a:lnTo>
                    <a:pt x="760" y="275"/>
                  </a:lnTo>
                  <a:lnTo>
                    <a:pt x="766" y="275"/>
                  </a:lnTo>
                  <a:lnTo>
                    <a:pt x="770" y="271"/>
                  </a:lnTo>
                  <a:lnTo>
                    <a:pt x="775" y="265"/>
                  </a:lnTo>
                  <a:lnTo>
                    <a:pt x="775" y="260"/>
                  </a:lnTo>
                  <a:lnTo>
                    <a:pt x="781" y="260"/>
                  </a:lnTo>
                  <a:lnTo>
                    <a:pt x="787" y="260"/>
                  </a:lnTo>
                  <a:lnTo>
                    <a:pt x="787" y="254"/>
                  </a:lnTo>
                  <a:lnTo>
                    <a:pt x="787" y="248"/>
                  </a:lnTo>
                  <a:lnTo>
                    <a:pt x="792" y="248"/>
                  </a:lnTo>
                  <a:lnTo>
                    <a:pt x="798" y="248"/>
                  </a:lnTo>
                  <a:lnTo>
                    <a:pt x="804" y="254"/>
                  </a:lnTo>
                  <a:lnTo>
                    <a:pt x="808" y="254"/>
                  </a:lnTo>
                  <a:lnTo>
                    <a:pt x="814" y="260"/>
                  </a:lnTo>
                  <a:lnTo>
                    <a:pt x="819" y="260"/>
                  </a:lnTo>
                  <a:lnTo>
                    <a:pt x="819" y="254"/>
                  </a:lnTo>
                  <a:lnTo>
                    <a:pt x="825" y="248"/>
                  </a:lnTo>
                  <a:lnTo>
                    <a:pt x="830" y="248"/>
                  </a:lnTo>
                  <a:lnTo>
                    <a:pt x="836" y="243"/>
                  </a:lnTo>
                  <a:lnTo>
                    <a:pt x="836" y="237"/>
                  </a:lnTo>
                  <a:lnTo>
                    <a:pt x="840" y="237"/>
                  </a:lnTo>
                  <a:lnTo>
                    <a:pt x="846" y="243"/>
                  </a:lnTo>
                  <a:lnTo>
                    <a:pt x="852" y="248"/>
                  </a:lnTo>
                  <a:lnTo>
                    <a:pt x="857" y="248"/>
                  </a:lnTo>
                  <a:lnTo>
                    <a:pt x="857" y="243"/>
                  </a:lnTo>
                  <a:lnTo>
                    <a:pt x="852" y="243"/>
                  </a:lnTo>
                  <a:lnTo>
                    <a:pt x="857" y="237"/>
                  </a:lnTo>
                  <a:lnTo>
                    <a:pt x="863" y="237"/>
                  </a:lnTo>
                  <a:lnTo>
                    <a:pt x="869" y="237"/>
                  </a:lnTo>
                  <a:lnTo>
                    <a:pt x="874" y="243"/>
                  </a:lnTo>
                  <a:lnTo>
                    <a:pt x="878" y="233"/>
                  </a:lnTo>
                  <a:lnTo>
                    <a:pt x="890" y="227"/>
                  </a:lnTo>
                  <a:lnTo>
                    <a:pt x="895" y="222"/>
                  </a:lnTo>
                  <a:lnTo>
                    <a:pt x="901" y="216"/>
                  </a:lnTo>
                  <a:lnTo>
                    <a:pt x="907" y="216"/>
                  </a:lnTo>
                  <a:lnTo>
                    <a:pt x="907" y="210"/>
                  </a:lnTo>
                  <a:lnTo>
                    <a:pt x="907" y="205"/>
                  </a:lnTo>
                  <a:lnTo>
                    <a:pt x="901" y="200"/>
                  </a:lnTo>
                  <a:lnTo>
                    <a:pt x="907" y="195"/>
                  </a:lnTo>
                  <a:lnTo>
                    <a:pt x="907" y="189"/>
                  </a:lnTo>
                  <a:lnTo>
                    <a:pt x="912" y="189"/>
                  </a:lnTo>
                  <a:lnTo>
                    <a:pt x="916" y="189"/>
                  </a:lnTo>
                  <a:lnTo>
                    <a:pt x="922" y="189"/>
                  </a:lnTo>
                  <a:lnTo>
                    <a:pt x="928" y="189"/>
                  </a:lnTo>
                  <a:lnTo>
                    <a:pt x="933" y="189"/>
                  </a:lnTo>
                  <a:lnTo>
                    <a:pt x="939" y="189"/>
                  </a:lnTo>
                  <a:lnTo>
                    <a:pt x="945" y="189"/>
                  </a:lnTo>
                  <a:lnTo>
                    <a:pt x="949" y="195"/>
                  </a:lnTo>
                  <a:lnTo>
                    <a:pt x="955" y="200"/>
                  </a:lnTo>
                  <a:lnTo>
                    <a:pt x="955" y="205"/>
                  </a:lnTo>
                  <a:lnTo>
                    <a:pt x="955" y="200"/>
                  </a:lnTo>
                  <a:lnTo>
                    <a:pt x="955" y="195"/>
                  </a:lnTo>
                  <a:lnTo>
                    <a:pt x="955" y="189"/>
                  </a:lnTo>
                  <a:lnTo>
                    <a:pt x="960" y="189"/>
                  </a:lnTo>
                  <a:lnTo>
                    <a:pt x="960" y="195"/>
                  </a:lnTo>
                  <a:lnTo>
                    <a:pt x="960" y="189"/>
                  </a:lnTo>
                  <a:lnTo>
                    <a:pt x="966" y="189"/>
                  </a:lnTo>
                  <a:lnTo>
                    <a:pt x="971" y="189"/>
                  </a:lnTo>
                  <a:lnTo>
                    <a:pt x="977" y="189"/>
                  </a:lnTo>
                  <a:lnTo>
                    <a:pt x="983" y="189"/>
                  </a:lnTo>
                  <a:lnTo>
                    <a:pt x="987" y="183"/>
                  </a:lnTo>
                  <a:lnTo>
                    <a:pt x="993" y="183"/>
                  </a:lnTo>
                  <a:lnTo>
                    <a:pt x="998" y="183"/>
                  </a:lnTo>
                  <a:lnTo>
                    <a:pt x="1004" y="183"/>
                  </a:lnTo>
                  <a:lnTo>
                    <a:pt x="1010" y="178"/>
                  </a:lnTo>
                  <a:lnTo>
                    <a:pt x="1010" y="172"/>
                  </a:lnTo>
                  <a:lnTo>
                    <a:pt x="1015" y="172"/>
                  </a:lnTo>
                  <a:lnTo>
                    <a:pt x="1019" y="172"/>
                  </a:lnTo>
                  <a:lnTo>
                    <a:pt x="1019" y="168"/>
                  </a:lnTo>
                  <a:lnTo>
                    <a:pt x="1025" y="168"/>
                  </a:lnTo>
                  <a:lnTo>
                    <a:pt x="1031" y="172"/>
                  </a:lnTo>
                  <a:lnTo>
                    <a:pt x="1036" y="172"/>
                  </a:lnTo>
                  <a:lnTo>
                    <a:pt x="1042" y="172"/>
                  </a:lnTo>
                  <a:lnTo>
                    <a:pt x="1053" y="172"/>
                  </a:lnTo>
                  <a:lnTo>
                    <a:pt x="1057" y="172"/>
                  </a:lnTo>
                  <a:lnTo>
                    <a:pt x="1057" y="168"/>
                  </a:lnTo>
                  <a:lnTo>
                    <a:pt x="1063" y="168"/>
                  </a:lnTo>
                  <a:lnTo>
                    <a:pt x="1069" y="168"/>
                  </a:lnTo>
                  <a:lnTo>
                    <a:pt x="1069" y="162"/>
                  </a:lnTo>
                  <a:lnTo>
                    <a:pt x="1069" y="157"/>
                  </a:lnTo>
                  <a:lnTo>
                    <a:pt x="1074" y="151"/>
                  </a:lnTo>
                  <a:lnTo>
                    <a:pt x="1080" y="151"/>
                  </a:lnTo>
                  <a:lnTo>
                    <a:pt x="1080" y="145"/>
                  </a:lnTo>
                  <a:lnTo>
                    <a:pt x="1086" y="140"/>
                  </a:lnTo>
                  <a:lnTo>
                    <a:pt x="1086" y="135"/>
                  </a:lnTo>
                  <a:lnTo>
                    <a:pt x="1086" y="130"/>
                  </a:lnTo>
                  <a:lnTo>
                    <a:pt x="1091" y="124"/>
                  </a:lnTo>
                  <a:lnTo>
                    <a:pt x="1091" y="119"/>
                  </a:lnTo>
                  <a:lnTo>
                    <a:pt x="1091" y="113"/>
                  </a:lnTo>
                  <a:lnTo>
                    <a:pt x="1096" y="107"/>
                  </a:lnTo>
                  <a:lnTo>
                    <a:pt x="1101" y="107"/>
                  </a:lnTo>
                  <a:lnTo>
                    <a:pt x="1107" y="103"/>
                  </a:lnTo>
                  <a:lnTo>
                    <a:pt x="1112" y="103"/>
                  </a:lnTo>
                  <a:lnTo>
                    <a:pt x="1124" y="103"/>
                  </a:lnTo>
                  <a:lnTo>
                    <a:pt x="1128" y="103"/>
                  </a:lnTo>
                  <a:lnTo>
                    <a:pt x="1134" y="103"/>
                  </a:lnTo>
                  <a:lnTo>
                    <a:pt x="1139" y="103"/>
                  </a:lnTo>
                  <a:lnTo>
                    <a:pt x="1151" y="103"/>
                  </a:lnTo>
                  <a:lnTo>
                    <a:pt x="1166" y="103"/>
                  </a:lnTo>
                  <a:lnTo>
                    <a:pt x="1172" y="103"/>
                  </a:lnTo>
                  <a:lnTo>
                    <a:pt x="1177" y="97"/>
                  </a:lnTo>
                  <a:lnTo>
                    <a:pt x="1183" y="97"/>
                  </a:lnTo>
                  <a:lnTo>
                    <a:pt x="1183" y="103"/>
                  </a:lnTo>
                  <a:lnTo>
                    <a:pt x="1194" y="103"/>
                  </a:lnTo>
                  <a:lnTo>
                    <a:pt x="1194" y="97"/>
                  </a:lnTo>
                  <a:lnTo>
                    <a:pt x="1204" y="97"/>
                  </a:lnTo>
                  <a:lnTo>
                    <a:pt x="1210" y="92"/>
                  </a:lnTo>
                  <a:lnTo>
                    <a:pt x="1215" y="86"/>
                  </a:lnTo>
                  <a:lnTo>
                    <a:pt x="1215" y="81"/>
                  </a:lnTo>
                  <a:lnTo>
                    <a:pt x="1210" y="81"/>
                  </a:lnTo>
                  <a:lnTo>
                    <a:pt x="1204" y="81"/>
                  </a:lnTo>
                  <a:lnTo>
                    <a:pt x="1200" y="81"/>
                  </a:lnTo>
                  <a:lnTo>
                    <a:pt x="1194" y="86"/>
                  </a:lnTo>
                  <a:lnTo>
                    <a:pt x="1177" y="81"/>
                  </a:lnTo>
                  <a:lnTo>
                    <a:pt x="1172" y="81"/>
                  </a:lnTo>
                  <a:lnTo>
                    <a:pt x="1166" y="75"/>
                  </a:lnTo>
                  <a:lnTo>
                    <a:pt x="1162" y="75"/>
                  </a:lnTo>
                  <a:lnTo>
                    <a:pt x="1151" y="75"/>
                  </a:lnTo>
                  <a:lnTo>
                    <a:pt x="1151" y="81"/>
                  </a:lnTo>
                  <a:lnTo>
                    <a:pt x="1145" y="81"/>
                  </a:lnTo>
                  <a:lnTo>
                    <a:pt x="1134" y="81"/>
                  </a:lnTo>
                  <a:lnTo>
                    <a:pt x="1128" y="81"/>
                  </a:lnTo>
                  <a:lnTo>
                    <a:pt x="1124" y="81"/>
                  </a:lnTo>
                  <a:lnTo>
                    <a:pt x="1118" y="81"/>
                  </a:lnTo>
                  <a:lnTo>
                    <a:pt x="1112" y="81"/>
                  </a:lnTo>
                  <a:lnTo>
                    <a:pt x="1107" y="81"/>
                  </a:lnTo>
                  <a:lnTo>
                    <a:pt x="1101" y="81"/>
                  </a:lnTo>
                  <a:lnTo>
                    <a:pt x="1096" y="81"/>
                  </a:lnTo>
                  <a:lnTo>
                    <a:pt x="1091" y="81"/>
                  </a:lnTo>
                  <a:lnTo>
                    <a:pt x="1086" y="86"/>
                  </a:lnTo>
                  <a:lnTo>
                    <a:pt x="1080" y="81"/>
                  </a:lnTo>
                  <a:lnTo>
                    <a:pt x="1069" y="81"/>
                  </a:lnTo>
                  <a:lnTo>
                    <a:pt x="1063" y="81"/>
                  </a:lnTo>
                  <a:lnTo>
                    <a:pt x="1057" y="81"/>
                  </a:lnTo>
                  <a:lnTo>
                    <a:pt x="1057" y="75"/>
                  </a:lnTo>
                  <a:lnTo>
                    <a:pt x="1053" y="75"/>
                  </a:lnTo>
                  <a:lnTo>
                    <a:pt x="1048" y="81"/>
                  </a:lnTo>
                  <a:lnTo>
                    <a:pt x="1048" y="86"/>
                  </a:lnTo>
                  <a:lnTo>
                    <a:pt x="1042" y="86"/>
                  </a:lnTo>
                  <a:lnTo>
                    <a:pt x="1036" y="92"/>
                  </a:lnTo>
                  <a:lnTo>
                    <a:pt x="1025" y="97"/>
                  </a:lnTo>
                  <a:lnTo>
                    <a:pt x="1019" y="103"/>
                  </a:lnTo>
                  <a:lnTo>
                    <a:pt x="1010" y="107"/>
                  </a:lnTo>
                  <a:lnTo>
                    <a:pt x="1010" y="113"/>
                  </a:lnTo>
                  <a:lnTo>
                    <a:pt x="1004" y="113"/>
                  </a:lnTo>
                  <a:lnTo>
                    <a:pt x="998" y="124"/>
                  </a:lnTo>
                  <a:lnTo>
                    <a:pt x="993" y="130"/>
                  </a:lnTo>
                  <a:lnTo>
                    <a:pt x="983" y="135"/>
                  </a:lnTo>
                  <a:lnTo>
                    <a:pt x="977" y="135"/>
                  </a:lnTo>
                  <a:lnTo>
                    <a:pt x="971" y="140"/>
                  </a:lnTo>
                  <a:lnTo>
                    <a:pt x="966" y="145"/>
                  </a:lnTo>
                  <a:lnTo>
                    <a:pt x="966" y="151"/>
                  </a:lnTo>
                  <a:lnTo>
                    <a:pt x="960" y="151"/>
                  </a:lnTo>
                  <a:lnTo>
                    <a:pt x="949" y="140"/>
                  </a:lnTo>
                  <a:lnTo>
                    <a:pt x="945" y="140"/>
                  </a:lnTo>
                  <a:lnTo>
                    <a:pt x="939" y="140"/>
                  </a:lnTo>
                  <a:lnTo>
                    <a:pt x="933" y="140"/>
                  </a:lnTo>
                  <a:lnTo>
                    <a:pt x="922" y="140"/>
                  </a:lnTo>
                  <a:lnTo>
                    <a:pt x="916" y="140"/>
                  </a:lnTo>
                  <a:lnTo>
                    <a:pt x="912" y="140"/>
                  </a:lnTo>
                  <a:lnTo>
                    <a:pt x="907" y="140"/>
                  </a:lnTo>
                  <a:lnTo>
                    <a:pt x="901" y="151"/>
                  </a:lnTo>
                  <a:lnTo>
                    <a:pt x="895" y="157"/>
                  </a:lnTo>
                  <a:lnTo>
                    <a:pt x="890" y="162"/>
                  </a:lnTo>
                  <a:lnTo>
                    <a:pt x="884" y="168"/>
                  </a:lnTo>
                  <a:lnTo>
                    <a:pt x="878" y="168"/>
                  </a:lnTo>
                  <a:lnTo>
                    <a:pt x="874" y="168"/>
                  </a:lnTo>
                  <a:lnTo>
                    <a:pt x="869" y="168"/>
                  </a:lnTo>
                  <a:lnTo>
                    <a:pt x="869" y="162"/>
                  </a:lnTo>
                  <a:lnTo>
                    <a:pt x="863" y="162"/>
                  </a:lnTo>
                  <a:lnTo>
                    <a:pt x="857" y="168"/>
                  </a:lnTo>
                  <a:lnTo>
                    <a:pt x="852" y="172"/>
                  </a:lnTo>
                  <a:lnTo>
                    <a:pt x="846" y="172"/>
                  </a:lnTo>
                  <a:lnTo>
                    <a:pt x="840" y="172"/>
                  </a:lnTo>
                  <a:lnTo>
                    <a:pt x="836" y="168"/>
                  </a:lnTo>
                  <a:lnTo>
                    <a:pt x="830" y="168"/>
                  </a:lnTo>
                  <a:lnTo>
                    <a:pt x="825" y="162"/>
                  </a:lnTo>
                  <a:lnTo>
                    <a:pt x="819" y="168"/>
                  </a:lnTo>
                  <a:lnTo>
                    <a:pt x="814" y="168"/>
                  </a:lnTo>
                  <a:lnTo>
                    <a:pt x="808" y="168"/>
                  </a:lnTo>
                  <a:lnTo>
                    <a:pt x="804" y="162"/>
                  </a:lnTo>
                  <a:lnTo>
                    <a:pt x="798" y="157"/>
                  </a:lnTo>
                  <a:lnTo>
                    <a:pt x="798" y="151"/>
                  </a:lnTo>
                  <a:lnTo>
                    <a:pt x="792" y="151"/>
                  </a:lnTo>
                  <a:lnTo>
                    <a:pt x="787" y="145"/>
                  </a:lnTo>
                  <a:lnTo>
                    <a:pt x="787" y="140"/>
                  </a:lnTo>
                  <a:lnTo>
                    <a:pt x="792" y="135"/>
                  </a:lnTo>
                  <a:lnTo>
                    <a:pt x="798" y="130"/>
                  </a:lnTo>
                  <a:lnTo>
                    <a:pt x="804" y="119"/>
                  </a:lnTo>
                  <a:lnTo>
                    <a:pt x="804" y="113"/>
                  </a:lnTo>
                  <a:lnTo>
                    <a:pt x="808" y="107"/>
                  </a:lnTo>
                  <a:lnTo>
                    <a:pt x="808" y="103"/>
                  </a:lnTo>
                  <a:lnTo>
                    <a:pt x="808" y="97"/>
                  </a:lnTo>
                  <a:lnTo>
                    <a:pt x="804" y="97"/>
                  </a:lnTo>
                  <a:lnTo>
                    <a:pt x="804" y="92"/>
                  </a:lnTo>
                  <a:lnTo>
                    <a:pt x="804" y="86"/>
                  </a:lnTo>
                  <a:lnTo>
                    <a:pt x="798" y="86"/>
                  </a:lnTo>
                  <a:lnTo>
                    <a:pt x="798" y="92"/>
                  </a:lnTo>
                  <a:lnTo>
                    <a:pt x="798" y="97"/>
                  </a:lnTo>
                  <a:lnTo>
                    <a:pt x="792" y="97"/>
                  </a:lnTo>
                  <a:lnTo>
                    <a:pt x="787" y="97"/>
                  </a:lnTo>
                  <a:lnTo>
                    <a:pt x="781" y="97"/>
                  </a:lnTo>
                  <a:lnTo>
                    <a:pt x="781" y="103"/>
                  </a:lnTo>
                  <a:lnTo>
                    <a:pt x="781" y="97"/>
                  </a:lnTo>
                  <a:lnTo>
                    <a:pt x="787" y="103"/>
                  </a:lnTo>
                  <a:lnTo>
                    <a:pt x="781" y="103"/>
                  </a:lnTo>
                  <a:lnTo>
                    <a:pt x="781" y="107"/>
                  </a:lnTo>
                  <a:lnTo>
                    <a:pt x="775" y="107"/>
                  </a:lnTo>
                  <a:lnTo>
                    <a:pt x="770" y="113"/>
                  </a:lnTo>
                  <a:lnTo>
                    <a:pt x="766" y="113"/>
                  </a:lnTo>
                  <a:lnTo>
                    <a:pt x="766" y="107"/>
                  </a:lnTo>
                  <a:lnTo>
                    <a:pt x="760" y="119"/>
                  </a:lnTo>
                  <a:lnTo>
                    <a:pt x="760" y="124"/>
                  </a:lnTo>
                  <a:lnTo>
                    <a:pt x="754" y="119"/>
                  </a:lnTo>
                  <a:lnTo>
                    <a:pt x="754" y="124"/>
                  </a:lnTo>
                  <a:lnTo>
                    <a:pt x="754" y="130"/>
                  </a:lnTo>
                  <a:lnTo>
                    <a:pt x="754" y="135"/>
                  </a:lnTo>
                  <a:lnTo>
                    <a:pt x="749" y="135"/>
                  </a:lnTo>
                  <a:lnTo>
                    <a:pt x="749" y="140"/>
                  </a:lnTo>
                  <a:lnTo>
                    <a:pt x="749" y="145"/>
                  </a:lnTo>
                  <a:lnTo>
                    <a:pt x="743" y="145"/>
                  </a:lnTo>
                  <a:lnTo>
                    <a:pt x="737" y="140"/>
                  </a:lnTo>
                  <a:lnTo>
                    <a:pt x="733" y="135"/>
                  </a:lnTo>
                  <a:lnTo>
                    <a:pt x="733" y="140"/>
                  </a:lnTo>
                  <a:lnTo>
                    <a:pt x="728" y="140"/>
                  </a:lnTo>
                  <a:lnTo>
                    <a:pt x="722" y="135"/>
                  </a:lnTo>
                  <a:lnTo>
                    <a:pt x="722" y="140"/>
                  </a:lnTo>
                  <a:lnTo>
                    <a:pt x="722" y="145"/>
                  </a:lnTo>
                  <a:lnTo>
                    <a:pt x="728" y="151"/>
                  </a:lnTo>
                  <a:lnTo>
                    <a:pt x="728" y="162"/>
                  </a:lnTo>
                  <a:lnTo>
                    <a:pt x="722" y="162"/>
                  </a:lnTo>
                  <a:lnTo>
                    <a:pt x="722" y="168"/>
                  </a:lnTo>
                  <a:lnTo>
                    <a:pt x="722" y="172"/>
                  </a:lnTo>
                  <a:lnTo>
                    <a:pt x="716" y="168"/>
                  </a:lnTo>
                  <a:lnTo>
                    <a:pt x="716" y="183"/>
                  </a:lnTo>
                  <a:lnTo>
                    <a:pt x="722" y="189"/>
                  </a:lnTo>
                  <a:lnTo>
                    <a:pt x="722" y="195"/>
                  </a:lnTo>
                  <a:lnTo>
                    <a:pt x="716" y="195"/>
                  </a:lnTo>
                  <a:lnTo>
                    <a:pt x="716" y="205"/>
                  </a:lnTo>
                  <a:lnTo>
                    <a:pt x="711" y="205"/>
                  </a:lnTo>
                  <a:lnTo>
                    <a:pt x="705" y="205"/>
                  </a:lnTo>
                  <a:lnTo>
                    <a:pt x="705" y="210"/>
                  </a:lnTo>
                  <a:lnTo>
                    <a:pt x="705" y="216"/>
                  </a:lnTo>
                  <a:lnTo>
                    <a:pt x="705" y="227"/>
                  </a:lnTo>
                  <a:lnTo>
                    <a:pt x="705" y="233"/>
                  </a:lnTo>
                  <a:lnTo>
                    <a:pt x="699" y="233"/>
                  </a:lnTo>
                  <a:lnTo>
                    <a:pt x="699" y="237"/>
                  </a:lnTo>
                  <a:lnTo>
                    <a:pt x="695" y="243"/>
                  </a:lnTo>
                  <a:lnTo>
                    <a:pt x="689" y="237"/>
                  </a:lnTo>
                  <a:lnTo>
                    <a:pt x="684" y="237"/>
                  </a:lnTo>
                  <a:lnTo>
                    <a:pt x="684" y="243"/>
                  </a:lnTo>
                  <a:lnTo>
                    <a:pt x="689" y="248"/>
                  </a:lnTo>
                  <a:lnTo>
                    <a:pt x="689" y="254"/>
                  </a:lnTo>
                  <a:lnTo>
                    <a:pt x="689" y="260"/>
                  </a:lnTo>
                  <a:lnTo>
                    <a:pt x="695" y="260"/>
                  </a:lnTo>
                  <a:lnTo>
                    <a:pt x="705" y="265"/>
                  </a:lnTo>
                  <a:lnTo>
                    <a:pt x="705" y="271"/>
                  </a:lnTo>
                  <a:lnTo>
                    <a:pt x="699" y="271"/>
                  </a:lnTo>
                  <a:lnTo>
                    <a:pt x="695" y="271"/>
                  </a:lnTo>
                  <a:lnTo>
                    <a:pt x="689" y="275"/>
                  </a:lnTo>
                  <a:lnTo>
                    <a:pt x="684" y="275"/>
                  </a:lnTo>
                  <a:lnTo>
                    <a:pt x="678" y="275"/>
                  </a:lnTo>
                  <a:lnTo>
                    <a:pt x="673" y="281"/>
                  </a:lnTo>
                  <a:lnTo>
                    <a:pt x="678" y="281"/>
                  </a:lnTo>
                  <a:lnTo>
                    <a:pt x="684" y="281"/>
                  </a:lnTo>
                  <a:lnTo>
                    <a:pt x="689" y="275"/>
                  </a:lnTo>
                  <a:lnTo>
                    <a:pt x="695" y="275"/>
                  </a:lnTo>
                  <a:lnTo>
                    <a:pt x="699" y="275"/>
                  </a:lnTo>
                  <a:lnTo>
                    <a:pt x="699" y="281"/>
                  </a:lnTo>
                  <a:lnTo>
                    <a:pt x="699" y="275"/>
                  </a:lnTo>
                  <a:lnTo>
                    <a:pt x="705" y="275"/>
                  </a:lnTo>
                  <a:lnTo>
                    <a:pt x="711" y="275"/>
                  </a:lnTo>
                  <a:lnTo>
                    <a:pt x="705" y="281"/>
                  </a:lnTo>
                  <a:lnTo>
                    <a:pt x="711" y="281"/>
                  </a:lnTo>
                  <a:lnTo>
                    <a:pt x="711" y="286"/>
                  </a:lnTo>
                  <a:lnTo>
                    <a:pt x="705" y="286"/>
                  </a:lnTo>
                  <a:lnTo>
                    <a:pt x="695" y="298"/>
                  </a:lnTo>
                  <a:lnTo>
                    <a:pt x="695" y="303"/>
                  </a:lnTo>
                  <a:lnTo>
                    <a:pt x="695" y="298"/>
                  </a:lnTo>
                  <a:lnTo>
                    <a:pt x="699" y="298"/>
                  </a:lnTo>
                  <a:lnTo>
                    <a:pt x="705" y="298"/>
                  </a:lnTo>
                  <a:lnTo>
                    <a:pt x="705" y="292"/>
                  </a:lnTo>
                  <a:lnTo>
                    <a:pt x="711" y="286"/>
                  </a:lnTo>
                  <a:lnTo>
                    <a:pt x="711" y="281"/>
                  </a:lnTo>
                  <a:lnTo>
                    <a:pt x="711" y="275"/>
                  </a:lnTo>
                  <a:lnTo>
                    <a:pt x="716" y="275"/>
                  </a:lnTo>
                  <a:lnTo>
                    <a:pt x="716" y="281"/>
                  </a:lnTo>
                  <a:lnTo>
                    <a:pt x="716" y="286"/>
                  </a:lnTo>
                  <a:lnTo>
                    <a:pt x="711" y="292"/>
                  </a:lnTo>
                  <a:lnTo>
                    <a:pt x="716" y="298"/>
                  </a:lnTo>
                  <a:lnTo>
                    <a:pt x="711" y="298"/>
                  </a:lnTo>
                  <a:lnTo>
                    <a:pt x="711" y="303"/>
                  </a:lnTo>
                  <a:lnTo>
                    <a:pt x="716" y="303"/>
                  </a:lnTo>
                  <a:lnTo>
                    <a:pt x="716" y="308"/>
                  </a:lnTo>
                  <a:lnTo>
                    <a:pt x="711" y="308"/>
                  </a:lnTo>
                  <a:lnTo>
                    <a:pt x="716" y="313"/>
                  </a:lnTo>
                  <a:lnTo>
                    <a:pt x="716" y="319"/>
                  </a:lnTo>
                  <a:lnTo>
                    <a:pt x="711" y="313"/>
                  </a:lnTo>
                  <a:lnTo>
                    <a:pt x="705" y="313"/>
                  </a:lnTo>
                  <a:lnTo>
                    <a:pt x="699" y="313"/>
                  </a:lnTo>
                  <a:lnTo>
                    <a:pt x="695" y="313"/>
                  </a:lnTo>
                  <a:lnTo>
                    <a:pt x="689" y="313"/>
                  </a:lnTo>
                  <a:lnTo>
                    <a:pt x="684" y="308"/>
                  </a:lnTo>
                  <a:lnTo>
                    <a:pt x="673" y="308"/>
                  </a:lnTo>
                  <a:lnTo>
                    <a:pt x="667" y="308"/>
                  </a:lnTo>
                  <a:lnTo>
                    <a:pt x="661" y="308"/>
                  </a:lnTo>
                  <a:lnTo>
                    <a:pt x="657" y="308"/>
                  </a:lnTo>
                  <a:lnTo>
                    <a:pt x="651" y="308"/>
                  </a:lnTo>
                  <a:lnTo>
                    <a:pt x="646" y="308"/>
                  </a:lnTo>
                  <a:lnTo>
                    <a:pt x="629" y="308"/>
                  </a:lnTo>
                  <a:lnTo>
                    <a:pt x="629" y="303"/>
                  </a:lnTo>
                  <a:lnTo>
                    <a:pt x="613" y="303"/>
                  </a:lnTo>
                  <a:lnTo>
                    <a:pt x="613" y="308"/>
                  </a:lnTo>
                  <a:lnTo>
                    <a:pt x="591" y="308"/>
                  </a:lnTo>
                  <a:lnTo>
                    <a:pt x="591" y="303"/>
                  </a:lnTo>
                  <a:lnTo>
                    <a:pt x="548" y="303"/>
                  </a:lnTo>
                  <a:lnTo>
                    <a:pt x="543" y="308"/>
                  </a:lnTo>
                  <a:lnTo>
                    <a:pt x="493" y="308"/>
                  </a:lnTo>
                  <a:lnTo>
                    <a:pt x="482" y="308"/>
                  </a:lnTo>
                  <a:lnTo>
                    <a:pt x="478" y="308"/>
                  </a:lnTo>
                  <a:lnTo>
                    <a:pt x="472" y="308"/>
                  </a:lnTo>
                  <a:lnTo>
                    <a:pt x="467" y="308"/>
                  </a:lnTo>
                  <a:lnTo>
                    <a:pt x="429" y="308"/>
                  </a:lnTo>
                  <a:lnTo>
                    <a:pt x="417" y="308"/>
                  </a:lnTo>
                  <a:lnTo>
                    <a:pt x="407" y="308"/>
                  </a:lnTo>
                  <a:lnTo>
                    <a:pt x="369" y="308"/>
                  </a:lnTo>
                  <a:lnTo>
                    <a:pt x="347" y="308"/>
                  </a:lnTo>
                  <a:lnTo>
                    <a:pt x="347" y="313"/>
                  </a:lnTo>
                  <a:lnTo>
                    <a:pt x="341" y="313"/>
                  </a:lnTo>
                  <a:lnTo>
                    <a:pt x="331" y="313"/>
                  </a:lnTo>
                  <a:lnTo>
                    <a:pt x="314" y="313"/>
                  </a:lnTo>
                  <a:lnTo>
                    <a:pt x="309" y="313"/>
                  </a:lnTo>
                  <a:lnTo>
                    <a:pt x="303" y="313"/>
                  </a:lnTo>
                  <a:lnTo>
                    <a:pt x="299" y="313"/>
                  </a:lnTo>
                  <a:lnTo>
                    <a:pt x="293" y="313"/>
                  </a:lnTo>
                  <a:lnTo>
                    <a:pt x="265" y="313"/>
                  </a:lnTo>
                  <a:lnTo>
                    <a:pt x="261" y="313"/>
                  </a:lnTo>
                  <a:lnTo>
                    <a:pt x="255" y="313"/>
                  </a:lnTo>
                  <a:lnTo>
                    <a:pt x="244" y="313"/>
                  </a:lnTo>
                  <a:lnTo>
                    <a:pt x="211" y="313"/>
                  </a:lnTo>
                  <a:lnTo>
                    <a:pt x="206" y="313"/>
                  </a:lnTo>
                  <a:lnTo>
                    <a:pt x="194" y="313"/>
                  </a:lnTo>
                  <a:lnTo>
                    <a:pt x="194" y="319"/>
                  </a:lnTo>
                  <a:lnTo>
                    <a:pt x="168" y="319"/>
                  </a:lnTo>
                  <a:lnTo>
                    <a:pt x="152" y="319"/>
                  </a:lnTo>
                  <a:lnTo>
                    <a:pt x="120" y="319"/>
                  </a:lnTo>
                  <a:lnTo>
                    <a:pt x="114" y="319"/>
                  </a:lnTo>
                  <a:lnTo>
                    <a:pt x="108" y="319"/>
                  </a:lnTo>
                  <a:lnTo>
                    <a:pt x="103" y="319"/>
                  </a:lnTo>
                  <a:lnTo>
                    <a:pt x="92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76" y="324"/>
                  </a:lnTo>
                  <a:lnTo>
                    <a:pt x="70" y="324"/>
                  </a:lnTo>
                  <a:lnTo>
                    <a:pt x="65" y="324"/>
                  </a:lnTo>
                  <a:lnTo>
                    <a:pt x="65" y="330"/>
                  </a:lnTo>
                  <a:lnTo>
                    <a:pt x="59" y="330"/>
                  </a:lnTo>
                  <a:lnTo>
                    <a:pt x="53" y="330"/>
                  </a:lnTo>
                  <a:lnTo>
                    <a:pt x="49" y="330"/>
                  </a:lnTo>
                  <a:lnTo>
                    <a:pt x="38" y="330"/>
                  </a:lnTo>
                  <a:lnTo>
                    <a:pt x="32" y="330"/>
                  </a:lnTo>
                  <a:lnTo>
                    <a:pt x="27" y="330"/>
                  </a:lnTo>
                  <a:lnTo>
                    <a:pt x="21" y="336"/>
                  </a:lnTo>
                  <a:lnTo>
                    <a:pt x="11" y="336"/>
                  </a:lnTo>
                  <a:lnTo>
                    <a:pt x="6" y="336"/>
                  </a:lnTo>
                  <a:lnTo>
                    <a:pt x="0" y="336"/>
                  </a:lnTo>
                  <a:lnTo>
                    <a:pt x="0" y="330"/>
                  </a:lnTo>
                  <a:lnTo>
                    <a:pt x="0" y="308"/>
                  </a:lnTo>
                  <a:lnTo>
                    <a:pt x="0" y="303"/>
                  </a:lnTo>
                  <a:lnTo>
                    <a:pt x="0" y="292"/>
                  </a:lnTo>
                  <a:lnTo>
                    <a:pt x="0" y="275"/>
                  </a:lnTo>
                  <a:lnTo>
                    <a:pt x="0" y="254"/>
                  </a:lnTo>
                  <a:lnTo>
                    <a:pt x="0" y="248"/>
                  </a:lnTo>
                  <a:lnTo>
                    <a:pt x="0" y="243"/>
                  </a:lnTo>
                  <a:lnTo>
                    <a:pt x="0" y="237"/>
                  </a:lnTo>
                  <a:lnTo>
                    <a:pt x="6" y="237"/>
                  </a:lnTo>
                  <a:lnTo>
                    <a:pt x="6" y="233"/>
                  </a:lnTo>
                  <a:lnTo>
                    <a:pt x="27" y="260"/>
                  </a:lnTo>
                  <a:lnTo>
                    <a:pt x="32" y="254"/>
                  </a:lnTo>
                  <a:lnTo>
                    <a:pt x="38" y="254"/>
                  </a:lnTo>
                  <a:lnTo>
                    <a:pt x="44" y="254"/>
                  </a:lnTo>
                  <a:lnTo>
                    <a:pt x="49" y="254"/>
                  </a:lnTo>
                  <a:lnTo>
                    <a:pt x="53" y="254"/>
                  </a:lnTo>
                  <a:lnTo>
                    <a:pt x="59" y="254"/>
                  </a:lnTo>
                  <a:lnTo>
                    <a:pt x="65" y="254"/>
                  </a:lnTo>
                  <a:lnTo>
                    <a:pt x="70" y="248"/>
                  </a:lnTo>
                  <a:lnTo>
                    <a:pt x="76" y="248"/>
                  </a:lnTo>
                  <a:lnTo>
                    <a:pt x="82" y="243"/>
                  </a:lnTo>
                  <a:lnTo>
                    <a:pt x="92" y="248"/>
                  </a:lnTo>
                  <a:lnTo>
                    <a:pt x="97" y="248"/>
                  </a:lnTo>
                  <a:lnTo>
                    <a:pt x="103" y="254"/>
                  </a:lnTo>
                  <a:lnTo>
                    <a:pt x="108" y="254"/>
                  </a:lnTo>
                  <a:lnTo>
                    <a:pt x="114" y="260"/>
                  </a:lnTo>
                  <a:lnTo>
                    <a:pt x="120" y="260"/>
                  </a:lnTo>
                  <a:lnTo>
                    <a:pt x="120" y="265"/>
                  </a:lnTo>
                  <a:lnTo>
                    <a:pt x="130" y="265"/>
                  </a:lnTo>
                  <a:lnTo>
                    <a:pt x="141" y="254"/>
                  </a:lnTo>
                  <a:lnTo>
                    <a:pt x="141" y="248"/>
                  </a:lnTo>
                  <a:lnTo>
                    <a:pt x="147" y="248"/>
                  </a:lnTo>
                  <a:lnTo>
                    <a:pt x="147" y="237"/>
                  </a:lnTo>
                  <a:lnTo>
                    <a:pt x="152" y="233"/>
                  </a:lnTo>
                  <a:lnTo>
                    <a:pt x="158" y="233"/>
                  </a:lnTo>
                  <a:lnTo>
                    <a:pt x="162" y="233"/>
                  </a:lnTo>
                  <a:lnTo>
                    <a:pt x="168" y="237"/>
                  </a:lnTo>
                  <a:lnTo>
                    <a:pt x="173" y="233"/>
                  </a:lnTo>
                  <a:lnTo>
                    <a:pt x="179" y="227"/>
                  </a:lnTo>
                  <a:lnTo>
                    <a:pt x="185" y="222"/>
                  </a:lnTo>
                  <a:lnTo>
                    <a:pt x="185" y="216"/>
                  </a:lnTo>
                  <a:lnTo>
                    <a:pt x="185" y="210"/>
                  </a:lnTo>
                  <a:lnTo>
                    <a:pt x="185" y="205"/>
                  </a:lnTo>
                  <a:lnTo>
                    <a:pt x="179" y="200"/>
                  </a:lnTo>
                  <a:lnTo>
                    <a:pt x="185" y="200"/>
                  </a:lnTo>
                  <a:lnTo>
                    <a:pt x="190" y="200"/>
                  </a:lnTo>
                  <a:lnTo>
                    <a:pt x="194" y="200"/>
                  </a:lnTo>
                  <a:lnTo>
                    <a:pt x="200" y="200"/>
                  </a:lnTo>
                  <a:lnTo>
                    <a:pt x="206" y="200"/>
                  </a:lnTo>
                  <a:lnTo>
                    <a:pt x="211" y="205"/>
                  </a:lnTo>
                  <a:lnTo>
                    <a:pt x="217" y="200"/>
                  </a:lnTo>
                  <a:lnTo>
                    <a:pt x="223" y="200"/>
                  </a:lnTo>
                  <a:lnTo>
                    <a:pt x="228" y="205"/>
                  </a:lnTo>
                  <a:lnTo>
                    <a:pt x="233" y="205"/>
                  </a:lnTo>
                  <a:lnTo>
                    <a:pt x="238" y="205"/>
                  </a:lnTo>
                  <a:lnTo>
                    <a:pt x="244" y="205"/>
                  </a:lnTo>
                  <a:lnTo>
                    <a:pt x="249" y="200"/>
                  </a:lnTo>
                  <a:lnTo>
                    <a:pt x="255" y="200"/>
                  </a:lnTo>
                  <a:lnTo>
                    <a:pt x="261" y="200"/>
                  </a:lnTo>
                  <a:lnTo>
                    <a:pt x="265" y="205"/>
                  </a:lnTo>
                  <a:lnTo>
                    <a:pt x="271" y="205"/>
                  </a:lnTo>
                  <a:lnTo>
                    <a:pt x="271" y="200"/>
                  </a:lnTo>
                  <a:lnTo>
                    <a:pt x="282" y="200"/>
                  </a:lnTo>
                  <a:lnTo>
                    <a:pt x="288" y="205"/>
                  </a:lnTo>
                  <a:lnTo>
                    <a:pt x="293" y="205"/>
                  </a:lnTo>
                  <a:lnTo>
                    <a:pt x="299" y="205"/>
                  </a:lnTo>
                  <a:lnTo>
                    <a:pt x="303" y="205"/>
                  </a:lnTo>
                  <a:lnTo>
                    <a:pt x="309" y="205"/>
                  </a:lnTo>
                  <a:lnTo>
                    <a:pt x="314" y="205"/>
                  </a:lnTo>
                  <a:lnTo>
                    <a:pt x="320" y="205"/>
                  </a:lnTo>
                  <a:lnTo>
                    <a:pt x="326" y="205"/>
                  </a:lnTo>
                  <a:lnTo>
                    <a:pt x="331" y="205"/>
                  </a:lnTo>
                  <a:lnTo>
                    <a:pt x="337" y="205"/>
                  </a:lnTo>
                  <a:lnTo>
                    <a:pt x="341" y="205"/>
                  </a:lnTo>
                  <a:lnTo>
                    <a:pt x="347" y="205"/>
                  </a:lnTo>
                  <a:lnTo>
                    <a:pt x="352" y="205"/>
                  </a:lnTo>
                  <a:lnTo>
                    <a:pt x="364" y="205"/>
                  </a:lnTo>
                  <a:lnTo>
                    <a:pt x="369" y="205"/>
                  </a:lnTo>
                  <a:lnTo>
                    <a:pt x="374" y="205"/>
                  </a:lnTo>
                  <a:lnTo>
                    <a:pt x="379" y="205"/>
                  </a:lnTo>
                  <a:lnTo>
                    <a:pt x="385" y="205"/>
                  </a:lnTo>
                  <a:lnTo>
                    <a:pt x="390" y="205"/>
                  </a:lnTo>
                  <a:lnTo>
                    <a:pt x="396" y="205"/>
                  </a:lnTo>
                  <a:lnTo>
                    <a:pt x="402" y="205"/>
                  </a:lnTo>
                  <a:lnTo>
                    <a:pt x="407" y="205"/>
                  </a:lnTo>
                  <a:lnTo>
                    <a:pt x="412" y="205"/>
                  </a:lnTo>
                  <a:lnTo>
                    <a:pt x="417" y="205"/>
                  </a:lnTo>
                  <a:lnTo>
                    <a:pt x="423" y="205"/>
                  </a:lnTo>
                  <a:lnTo>
                    <a:pt x="434" y="205"/>
                  </a:lnTo>
                  <a:lnTo>
                    <a:pt x="434" y="200"/>
                  </a:lnTo>
                  <a:lnTo>
                    <a:pt x="440" y="200"/>
                  </a:lnTo>
                  <a:lnTo>
                    <a:pt x="445" y="200"/>
                  </a:lnTo>
                  <a:lnTo>
                    <a:pt x="450" y="200"/>
                  </a:lnTo>
                  <a:lnTo>
                    <a:pt x="461" y="200"/>
                  </a:lnTo>
                  <a:lnTo>
                    <a:pt x="467" y="200"/>
                  </a:lnTo>
                  <a:lnTo>
                    <a:pt x="472" y="195"/>
                  </a:lnTo>
                  <a:lnTo>
                    <a:pt x="478" y="195"/>
                  </a:lnTo>
                  <a:lnTo>
                    <a:pt x="482" y="195"/>
                  </a:lnTo>
                  <a:lnTo>
                    <a:pt x="488" y="189"/>
                  </a:lnTo>
                  <a:lnTo>
                    <a:pt x="488" y="183"/>
                  </a:lnTo>
                  <a:lnTo>
                    <a:pt x="493" y="183"/>
                  </a:lnTo>
                  <a:lnTo>
                    <a:pt x="493" y="178"/>
                  </a:lnTo>
                  <a:lnTo>
                    <a:pt x="499" y="178"/>
                  </a:lnTo>
                  <a:lnTo>
                    <a:pt x="505" y="178"/>
                  </a:lnTo>
                  <a:lnTo>
                    <a:pt x="505" y="172"/>
                  </a:lnTo>
                  <a:lnTo>
                    <a:pt x="510" y="172"/>
                  </a:lnTo>
                  <a:lnTo>
                    <a:pt x="510" y="168"/>
                  </a:lnTo>
                  <a:lnTo>
                    <a:pt x="510" y="162"/>
                  </a:lnTo>
                  <a:lnTo>
                    <a:pt x="510" y="157"/>
                  </a:lnTo>
                  <a:lnTo>
                    <a:pt x="505" y="151"/>
                  </a:lnTo>
                  <a:lnTo>
                    <a:pt x="505" y="145"/>
                  </a:lnTo>
                  <a:lnTo>
                    <a:pt x="505" y="140"/>
                  </a:lnTo>
                  <a:lnTo>
                    <a:pt x="505" y="135"/>
                  </a:lnTo>
                  <a:lnTo>
                    <a:pt x="499" y="130"/>
                  </a:lnTo>
                  <a:lnTo>
                    <a:pt x="505" y="124"/>
                  </a:lnTo>
                  <a:lnTo>
                    <a:pt x="505" y="119"/>
                  </a:lnTo>
                  <a:lnTo>
                    <a:pt x="516" y="113"/>
                  </a:lnTo>
                  <a:lnTo>
                    <a:pt x="520" y="103"/>
                  </a:lnTo>
                  <a:lnTo>
                    <a:pt x="537" y="97"/>
                  </a:lnTo>
                  <a:lnTo>
                    <a:pt x="543" y="92"/>
                  </a:lnTo>
                  <a:lnTo>
                    <a:pt x="543" y="86"/>
                  </a:lnTo>
                  <a:lnTo>
                    <a:pt x="548" y="81"/>
                  </a:lnTo>
                  <a:lnTo>
                    <a:pt x="548" y="75"/>
                  </a:lnTo>
                  <a:lnTo>
                    <a:pt x="548" y="69"/>
                  </a:lnTo>
                  <a:lnTo>
                    <a:pt x="548" y="65"/>
                  </a:lnTo>
                  <a:lnTo>
                    <a:pt x="548" y="59"/>
                  </a:lnTo>
                  <a:lnTo>
                    <a:pt x="548" y="54"/>
                  </a:lnTo>
                  <a:lnTo>
                    <a:pt x="548" y="48"/>
                  </a:lnTo>
                  <a:lnTo>
                    <a:pt x="548" y="42"/>
                  </a:lnTo>
                  <a:lnTo>
                    <a:pt x="548" y="37"/>
                  </a:lnTo>
                  <a:lnTo>
                    <a:pt x="553" y="33"/>
                  </a:lnTo>
                  <a:lnTo>
                    <a:pt x="553" y="27"/>
                  </a:lnTo>
                  <a:lnTo>
                    <a:pt x="558" y="21"/>
                  </a:lnTo>
                  <a:lnTo>
                    <a:pt x="558" y="16"/>
                  </a:lnTo>
                  <a:lnTo>
                    <a:pt x="564" y="10"/>
                  </a:lnTo>
                  <a:lnTo>
                    <a:pt x="570" y="4"/>
                  </a:lnTo>
                  <a:lnTo>
                    <a:pt x="570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4"/>
                  </a:lnTo>
                  <a:lnTo>
                    <a:pt x="587" y="10"/>
                  </a:lnTo>
                  <a:lnTo>
                    <a:pt x="591" y="10"/>
                  </a:lnTo>
                  <a:lnTo>
                    <a:pt x="596" y="16"/>
                  </a:lnTo>
                  <a:lnTo>
                    <a:pt x="602" y="16"/>
                  </a:lnTo>
                  <a:lnTo>
                    <a:pt x="608" y="16"/>
                  </a:lnTo>
                  <a:lnTo>
                    <a:pt x="613" y="21"/>
                  </a:lnTo>
                  <a:lnTo>
                    <a:pt x="619" y="21"/>
                  </a:lnTo>
                  <a:lnTo>
                    <a:pt x="625" y="27"/>
                  </a:lnTo>
                  <a:lnTo>
                    <a:pt x="629" y="27"/>
                  </a:lnTo>
                  <a:lnTo>
                    <a:pt x="629" y="27"/>
                  </a:lnTo>
                  <a:close/>
                </a:path>
              </a:pathLst>
            </a:custGeom>
            <a:solidFill>
              <a:schemeClr val="bg2"/>
            </a:solidFill>
            <a:ln w="9525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1119" y="2119"/>
              <a:ext cx="2014" cy="1731"/>
            </a:xfrm>
            <a:custGeom>
              <a:avLst/>
              <a:gdLst>
                <a:gd name="T0" fmla="*/ 109 w 2014"/>
                <a:gd name="T1" fmla="*/ 541 h 1731"/>
                <a:gd name="T2" fmla="*/ 67 w 2014"/>
                <a:gd name="T3" fmla="*/ 427 h 1731"/>
                <a:gd name="T4" fmla="*/ 34 w 2014"/>
                <a:gd name="T5" fmla="*/ 309 h 1731"/>
                <a:gd name="T6" fmla="*/ 44 w 2014"/>
                <a:gd name="T7" fmla="*/ 156 h 1731"/>
                <a:gd name="T8" fmla="*/ 44 w 2014"/>
                <a:gd name="T9" fmla="*/ 59 h 1731"/>
                <a:gd name="T10" fmla="*/ 131 w 2014"/>
                <a:gd name="T11" fmla="*/ 15 h 1731"/>
                <a:gd name="T12" fmla="*/ 223 w 2014"/>
                <a:gd name="T13" fmla="*/ 32 h 1731"/>
                <a:gd name="T14" fmla="*/ 191 w 2014"/>
                <a:gd name="T15" fmla="*/ 141 h 1731"/>
                <a:gd name="T16" fmla="*/ 251 w 2014"/>
                <a:gd name="T17" fmla="*/ 194 h 1731"/>
                <a:gd name="T18" fmla="*/ 311 w 2014"/>
                <a:gd name="T19" fmla="*/ 103 h 1731"/>
                <a:gd name="T20" fmla="*/ 343 w 2014"/>
                <a:gd name="T21" fmla="*/ 211 h 1731"/>
                <a:gd name="T22" fmla="*/ 316 w 2014"/>
                <a:gd name="T23" fmla="*/ 286 h 1731"/>
                <a:gd name="T24" fmla="*/ 305 w 2014"/>
                <a:gd name="T25" fmla="*/ 389 h 1731"/>
                <a:gd name="T26" fmla="*/ 397 w 2014"/>
                <a:gd name="T27" fmla="*/ 471 h 1731"/>
                <a:gd name="T28" fmla="*/ 446 w 2014"/>
                <a:gd name="T29" fmla="*/ 574 h 1731"/>
                <a:gd name="T30" fmla="*/ 587 w 2014"/>
                <a:gd name="T31" fmla="*/ 616 h 1731"/>
                <a:gd name="T32" fmla="*/ 690 w 2014"/>
                <a:gd name="T33" fmla="*/ 612 h 1731"/>
                <a:gd name="T34" fmla="*/ 734 w 2014"/>
                <a:gd name="T35" fmla="*/ 519 h 1731"/>
                <a:gd name="T36" fmla="*/ 798 w 2014"/>
                <a:gd name="T37" fmla="*/ 524 h 1731"/>
                <a:gd name="T38" fmla="*/ 853 w 2014"/>
                <a:gd name="T39" fmla="*/ 574 h 1731"/>
                <a:gd name="T40" fmla="*/ 968 w 2014"/>
                <a:gd name="T41" fmla="*/ 536 h 1731"/>
                <a:gd name="T42" fmla="*/ 1059 w 2014"/>
                <a:gd name="T43" fmla="*/ 584 h 1731"/>
                <a:gd name="T44" fmla="*/ 1097 w 2014"/>
                <a:gd name="T45" fmla="*/ 682 h 1731"/>
                <a:gd name="T46" fmla="*/ 1151 w 2014"/>
                <a:gd name="T47" fmla="*/ 839 h 1731"/>
                <a:gd name="T48" fmla="*/ 1320 w 2014"/>
                <a:gd name="T49" fmla="*/ 909 h 1731"/>
                <a:gd name="T50" fmla="*/ 1553 w 2014"/>
                <a:gd name="T51" fmla="*/ 818 h 1731"/>
                <a:gd name="T52" fmla="*/ 1640 w 2014"/>
                <a:gd name="T53" fmla="*/ 915 h 1731"/>
                <a:gd name="T54" fmla="*/ 1764 w 2014"/>
                <a:gd name="T55" fmla="*/ 963 h 1731"/>
                <a:gd name="T56" fmla="*/ 1905 w 2014"/>
                <a:gd name="T57" fmla="*/ 986 h 1731"/>
                <a:gd name="T58" fmla="*/ 1966 w 2014"/>
                <a:gd name="T59" fmla="*/ 1012 h 1731"/>
                <a:gd name="T60" fmla="*/ 1949 w 2014"/>
                <a:gd name="T61" fmla="*/ 1163 h 1731"/>
                <a:gd name="T62" fmla="*/ 1808 w 2014"/>
                <a:gd name="T63" fmla="*/ 1255 h 1731"/>
                <a:gd name="T64" fmla="*/ 1770 w 2014"/>
                <a:gd name="T65" fmla="*/ 1375 h 1731"/>
                <a:gd name="T66" fmla="*/ 1873 w 2014"/>
                <a:gd name="T67" fmla="*/ 1478 h 1731"/>
                <a:gd name="T68" fmla="*/ 1934 w 2014"/>
                <a:gd name="T69" fmla="*/ 1428 h 1731"/>
                <a:gd name="T70" fmla="*/ 1998 w 2014"/>
                <a:gd name="T71" fmla="*/ 1428 h 1731"/>
                <a:gd name="T72" fmla="*/ 1966 w 2014"/>
                <a:gd name="T73" fmla="*/ 1548 h 1731"/>
                <a:gd name="T74" fmla="*/ 1879 w 2014"/>
                <a:gd name="T75" fmla="*/ 1619 h 1731"/>
                <a:gd name="T76" fmla="*/ 1987 w 2014"/>
                <a:gd name="T77" fmla="*/ 1651 h 1731"/>
                <a:gd name="T78" fmla="*/ 1939 w 2014"/>
                <a:gd name="T79" fmla="*/ 1710 h 1731"/>
                <a:gd name="T80" fmla="*/ 1776 w 2014"/>
                <a:gd name="T81" fmla="*/ 1667 h 1731"/>
                <a:gd name="T82" fmla="*/ 1673 w 2014"/>
                <a:gd name="T83" fmla="*/ 1592 h 1731"/>
                <a:gd name="T84" fmla="*/ 1581 w 2014"/>
                <a:gd name="T85" fmla="*/ 1564 h 1731"/>
                <a:gd name="T86" fmla="*/ 1585 w 2014"/>
                <a:gd name="T87" fmla="*/ 1499 h 1731"/>
                <a:gd name="T88" fmla="*/ 1543 w 2014"/>
                <a:gd name="T89" fmla="*/ 1428 h 1731"/>
                <a:gd name="T90" fmla="*/ 1450 w 2014"/>
                <a:gd name="T91" fmla="*/ 1461 h 1731"/>
                <a:gd name="T92" fmla="*/ 1439 w 2014"/>
                <a:gd name="T93" fmla="*/ 1386 h 1731"/>
                <a:gd name="T94" fmla="*/ 1341 w 2014"/>
                <a:gd name="T95" fmla="*/ 1337 h 1731"/>
                <a:gd name="T96" fmla="*/ 777 w 2014"/>
                <a:gd name="T97" fmla="*/ 1380 h 1731"/>
                <a:gd name="T98" fmla="*/ 598 w 2014"/>
                <a:gd name="T99" fmla="*/ 1321 h 1731"/>
                <a:gd name="T100" fmla="*/ 528 w 2014"/>
                <a:gd name="T101" fmla="*/ 1440 h 1731"/>
                <a:gd name="T102" fmla="*/ 484 w 2014"/>
                <a:gd name="T103" fmla="*/ 1521 h 1731"/>
                <a:gd name="T104" fmla="*/ 354 w 2014"/>
                <a:gd name="T105" fmla="*/ 1526 h 1731"/>
                <a:gd name="T106" fmla="*/ 234 w 2014"/>
                <a:gd name="T107" fmla="*/ 1526 h 1731"/>
                <a:gd name="T108" fmla="*/ 143 w 2014"/>
                <a:gd name="T109" fmla="*/ 1586 h 1731"/>
                <a:gd name="T110" fmla="*/ 34 w 2014"/>
                <a:gd name="T111" fmla="*/ 1531 h 1731"/>
                <a:gd name="T112" fmla="*/ 50 w 2014"/>
                <a:gd name="T113" fmla="*/ 1413 h 1731"/>
                <a:gd name="T114" fmla="*/ 105 w 2014"/>
                <a:gd name="T115" fmla="*/ 1321 h 1731"/>
                <a:gd name="T116" fmla="*/ 50 w 2014"/>
                <a:gd name="T117" fmla="*/ 1228 h 1731"/>
                <a:gd name="T118" fmla="*/ 61 w 2014"/>
                <a:gd name="T119" fmla="*/ 1093 h 1731"/>
                <a:gd name="T120" fmla="*/ 44 w 2014"/>
                <a:gd name="T121" fmla="*/ 990 h 1731"/>
                <a:gd name="T122" fmla="*/ 72 w 2014"/>
                <a:gd name="T123" fmla="*/ 919 h 1731"/>
                <a:gd name="T124" fmla="*/ 76 w 2014"/>
                <a:gd name="T125" fmla="*/ 730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4" h="1731">
                  <a:moveTo>
                    <a:pt x="67" y="719"/>
                  </a:moveTo>
                  <a:lnTo>
                    <a:pt x="67" y="704"/>
                  </a:lnTo>
                  <a:lnTo>
                    <a:pt x="67" y="682"/>
                  </a:lnTo>
                  <a:lnTo>
                    <a:pt x="67" y="665"/>
                  </a:lnTo>
                  <a:lnTo>
                    <a:pt x="67" y="650"/>
                  </a:lnTo>
                  <a:lnTo>
                    <a:pt x="67" y="627"/>
                  </a:lnTo>
                  <a:lnTo>
                    <a:pt x="61" y="612"/>
                  </a:lnTo>
                  <a:lnTo>
                    <a:pt x="61" y="595"/>
                  </a:lnTo>
                  <a:lnTo>
                    <a:pt x="61" y="574"/>
                  </a:lnTo>
                  <a:lnTo>
                    <a:pt x="61" y="557"/>
                  </a:lnTo>
                  <a:lnTo>
                    <a:pt x="67" y="557"/>
                  </a:lnTo>
                  <a:lnTo>
                    <a:pt x="67" y="551"/>
                  </a:lnTo>
                  <a:lnTo>
                    <a:pt x="72" y="551"/>
                  </a:lnTo>
                  <a:lnTo>
                    <a:pt x="82" y="551"/>
                  </a:lnTo>
                  <a:lnTo>
                    <a:pt x="88" y="551"/>
                  </a:lnTo>
                  <a:lnTo>
                    <a:pt x="93" y="551"/>
                  </a:lnTo>
                  <a:lnTo>
                    <a:pt x="99" y="551"/>
                  </a:lnTo>
                  <a:lnTo>
                    <a:pt x="105" y="557"/>
                  </a:lnTo>
                  <a:lnTo>
                    <a:pt x="109" y="557"/>
                  </a:lnTo>
                  <a:lnTo>
                    <a:pt x="115" y="557"/>
                  </a:lnTo>
                  <a:lnTo>
                    <a:pt x="109" y="547"/>
                  </a:lnTo>
                  <a:lnTo>
                    <a:pt x="109" y="541"/>
                  </a:lnTo>
                  <a:lnTo>
                    <a:pt x="115" y="536"/>
                  </a:lnTo>
                  <a:lnTo>
                    <a:pt x="115" y="530"/>
                  </a:lnTo>
                  <a:lnTo>
                    <a:pt x="115" y="524"/>
                  </a:lnTo>
                  <a:lnTo>
                    <a:pt x="115" y="519"/>
                  </a:lnTo>
                  <a:lnTo>
                    <a:pt x="115" y="515"/>
                  </a:lnTo>
                  <a:lnTo>
                    <a:pt x="115" y="509"/>
                  </a:lnTo>
                  <a:lnTo>
                    <a:pt x="115" y="498"/>
                  </a:lnTo>
                  <a:lnTo>
                    <a:pt x="115" y="492"/>
                  </a:lnTo>
                  <a:lnTo>
                    <a:pt x="115" y="486"/>
                  </a:lnTo>
                  <a:lnTo>
                    <a:pt x="115" y="481"/>
                  </a:lnTo>
                  <a:lnTo>
                    <a:pt x="115" y="477"/>
                  </a:lnTo>
                  <a:lnTo>
                    <a:pt x="109" y="477"/>
                  </a:lnTo>
                  <a:lnTo>
                    <a:pt x="105" y="471"/>
                  </a:lnTo>
                  <a:lnTo>
                    <a:pt x="99" y="465"/>
                  </a:lnTo>
                  <a:lnTo>
                    <a:pt x="93" y="460"/>
                  </a:lnTo>
                  <a:lnTo>
                    <a:pt x="93" y="454"/>
                  </a:lnTo>
                  <a:lnTo>
                    <a:pt x="88" y="454"/>
                  </a:lnTo>
                  <a:lnTo>
                    <a:pt x="82" y="448"/>
                  </a:lnTo>
                  <a:lnTo>
                    <a:pt x="76" y="448"/>
                  </a:lnTo>
                  <a:lnTo>
                    <a:pt x="72" y="444"/>
                  </a:lnTo>
                  <a:lnTo>
                    <a:pt x="67" y="438"/>
                  </a:lnTo>
                  <a:lnTo>
                    <a:pt x="67" y="427"/>
                  </a:lnTo>
                  <a:lnTo>
                    <a:pt x="67" y="422"/>
                  </a:lnTo>
                  <a:lnTo>
                    <a:pt x="67" y="416"/>
                  </a:lnTo>
                  <a:lnTo>
                    <a:pt x="61" y="416"/>
                  </a:lnTo>
                  <a:lnTo>
                    <a:pt x="55" y="412"/>
                  </a:lnTo>
                  <a:lnTo>
                    <a:pt x="50" y="412"/>
                  </a:lnTo>
                  <a:lnTo>
                    <a:pt x="50" y="406"/>
                  </a:lnTo>
                  <a:lnTo>
                    <a:pt x="44" y="406"/>
                  </a:lnTo>
                  <a:lnTo>
                    <a:pt x="44" y="400"/>
                  </a:lnTo>
                  <a:lnTo>
                    <a:pt x="44" y="389"/>
                  </a:lnTo>
                  <a:lnTo>
                    <a:pt x="38" y="383"/>
                  </a:lnTo>
                  <a:lnTo>
                    <a:pt x="38" y="379"/>
                  </a:lnTo>
                  <a:lnTo>
                    <a:pt x="38" y="374"/>
                  </a:lnTo>
                  <a:lnTo>
                    <a:pt x="38" y="368"/>
                  </a:lnTo>
                  <a:lnTo>
                    <a:pt x="38" y="357"/>
                  </a:lnTo>
                  <a:lnTo>
                    <a:pt x="38" y="351"/>
                  </a:lnTo>
                  <a:lnTo>
                    <a:pt x="38" y="347"/>
                  </a:lnTo>
                  <a:lnTo>
                    <a:pt x="38" y="341"/>
                  </a:lnTo>
                  <a:lnTo>
                    <a:pt x="38" y="330"/>
                  </a:lnTo>
                  <a:lnTo>
                    <a:pt x="34" y="324"/>
                  </a:lnTo>
                  <a:lnTo>
                    <a:pt x="34" y="319"/>
                  </a:lnTo>
                  <a:lnTo>
                    <a:pt x="34" y="313"/>
                  </a:lnTo>
                  <a:lnTo>
                    <a:pt x="34" y="309"/>
                  </a:lnTo>
                  <a:lnTo>
                    <a:pt x="34" y="297"/>
                  </a:lnTo>
                  <a:lnTo>
                    <a:pt x="38" y="292"/>
                  </a:lnTo>
                  <a:lnTo>
                    <a:pt x="38" y="286"/>
                  </a:lnTo>
                  <a:lnTo>
                    <a:pt x="38" y="281"/>
                  </a:lnTo>
                  <a:lnTo>
                    <a:pt x="38" y="271"/>
                  </a:lnTo>
                  <a:lnTo>
                    <a:pt x="38" y="265"/>
                  </a:lnTo>
                  <a:lnTo>
                    <a:pt x="38" y="259"/>
                  </a:lnTo>
                  <a:lnTo>
                    <a:pt x="38" y="254"/>
                  </a:lnTo>
                  <a:lnTo>
                    <a:pt x="44" y="244"/>
                  </a:lnTo>
                  <a:lnTo>
                    <a:pt x="44" y="238"/>
                  </a:lnTo>
                  <a:lnTo>
                    <a:pt x="44" y="233"/>
                  </a:lnTo>
                  <a:lnTo>
                    <a:pt x="44" y="227"/>
                  </a:lnTo>
                  <a:lnTo>
                    <a:pt x="44" y="216"/>
                  </a:lnTo>
                  <a:lnTo>
                    <a:pt x="44" y="211"/>
                  </a:lnTo>
                  <a:lnTo>
                    <a:pt x="44" y="206"/>
                  </a:lnTo>
                  <a:lnTo>
                    <a:pt x="44" y="194"/>
                  </a:lnTo>
                  <a:lnTo>
                    <a:pt x="44" y="189"/>
                  </a:lnTo>
                  <a:lnTo>
                    <a:pt x="44" y="183"/>
                  </a:lnTo>
                  <a:lnTo>
                    <a:pt x="44" y="178"/>
                  </a:lnTo>
                  <a:lnTo>
                    <a:pt x="44" y="168"/>
                  </a:lnTo>
                  <a:lnTo>
                    <a:pt x="44" y="162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4" y="145"/>
                  </a:lnTo>
                  <a:lnTo>
                    <a:pt x="38" y="141"/>
                  </a:lnTo>
                  <a:lnTo>
                    <a:pt x="38" y="135"/>
                  </a:lnTo>
                  <a:lnTo>
                    <a:pt x="34" y="135"/>
                  </a:lnTo>
                  <a:lnTo>
                    <a:pt x="29" y="135"/>
                  </a:lnTo>
                  <a:lnTo>
                    <a:pt x="23" y="130"/>
                  </a:lnTo>
                  <a:lnTo>
                    <a:pt x="17" y="124"/>
                  </a:lnTo>
                  <a:lnTo>
                    <a:pt x="12" y="118"/>
                  </a:lnTo>
                  <a:lnTo>
                    <a:pt x="12" y="113"/>
                  </a:lnTo>
                  <a:lnTo>
                    <a:pt x="12" y="108"/>
                  </a:lnTo>
                  <a:lnTo>
                    <a:pt x="6" y="103"/>
                  </a:lnTo>
                  <a:lnTo>
                    <a:pt x="6" y="97"/>
                  </a:lnTo>
                  <a:lnTo>
                    <a:pt x="6" y="92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23" y="76"/>
                  </a:lnTo>
                  <a:lnTo>
                    <a:pt x="29" y="76"/>
                  </a:lnTo>
                  <a:lnTo>
                    <a:pt x="34" y="70"/>
                  </a:lnTo>
                  <a:lnTo>
                    <a:pt x="34" y="65"/>
                  </a:lnTo>
                  <a:lnTo>
                    <a:pt x="44" y="65"/>
                  </a:lnTo>
                  <a:lnTo>
                    <a:pt x="44" y="59"/>
                  </a:lnTo>
                  <a:lnTo>
                    <a:pt x="50" y="59"/>
                  </a:lnTo>
                  <a:lnTo>
                    <a:pt x="55" y="59"/>
                  </a:lnTo>
                  <a:lnTo>
                    <a:pt x="55" y="53"/>
                  </a:lnTo>
                  <a:lnTo>
                    <a:pt x="61" y="53"/>
                  </a:lnTo>
                  <a:lnTo>
                    <a:pt x="67" y="48"/>
                  </a:lnTo>
                  <a:lnTo>
                    <a:pt x="72" y="44"/>
                  </a:lnTo>
                  <a:lnTo>
                    <a:pt x="76" y="32"/>
                  </a:lnTo>
                  <a:lnTo>
                    <a:pt x="76" y="27"/>
                  </a:lnTo>
                  <a:lnTo>
                    <a:pt x="76" y="21"/>
                  </a:lnTo>
                  <a:lnTo>
                    <a:pt x="76" y="15"/>
                  </a:lnTo>
                  <a:lnTo>
                    <a:pt x="82" y="10"/>
                  </a:lnTo>
                  <a:lnTo>
                    <a:pt x="82" y="6"/>
                  </a:lnTo>
                  <a:lnTo>
                    <a:pt x="88" y="6"/>
                  </a:lnTo>
                  <a:lnTo>
                    <a:pt x="88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5" y="0"/>
                  </a:lnTo>
                  <a:lnTo>
                    <a:pt x="120" y="0"/>
                  </a:lnTo>
                  <a:lnTo>
                    <a:pt x="126" y="6"/>
                  </a:lnTo>
                  <a:lnTo>
                    <a:pt x="131" y="10"/>
                  </a:lnTo>
                  <a:lnTo>
                    <a:pt x="131" y="15"/>
                  </a:lnTo>
                  <a:lnTo>
                    <a:pt x="137" y="15"/>
                  </a:lnTo>
                  <a:lnTo>
                    <a:pt x="143" y="15"/>
                  </a:lnTo>
                  <a:lnTo>
                    <a:pt x="143" y="21"/>
                  </a:lnTo>
                  <a:lnTo>
                    <a:pt x="147" y="21"/>
                  </a:lnTo>
                  <a:lnTo>
                    <a:pt x="153" y="21"/>
                  </a:lnTo>
                  <a:lnTo>
                    <a:pt x="158" y="21"/>
                  </a:lnTo>
                  <a:lnTo>
                    <a:pt x="164" y="21"/>
                  </a:lnTo>
                  <a:lnTo>
                    <a:pt x="170" y="21"/>
                  </a:lnTo>
                  <a:lnTo>
                    <a:pt x="175" y="21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91" y="27"/>
                  </a:lnTo>
                  <a:lnTo>
                    <a:pt x="196" y="27"/>
                  </a:lnTo>
                  <a:lnTo>
                    <a:pt x="202" y="27"/>
                  </a:lnTo>
                  <a:lnTo>
                    <a:pt x="208" y="27"/>
                  </a:lnTo>
                  <a:lnTo>
                    <a:pt x="213" y="27"/>
                  </a:lnTo>
                  <a:lnTo>
                    <a:pt x="217" y="27"/>
                  </a:lnTo>
                  <a:lnTo>
                    <a:pt x="223" y="27"/>
                  </a:lnTo>
                  <a:lnTo>
                    <a:pt x="229" y="27"/>
                  </a:lnTo>
                  <a:lnTo>
                    <a:pt x="234" y="27"/>
                  </a:lnTo>
                  <a:lnTo>
                    <a:pt x="229" y="32"/>
                  </a:lnTo>
                  <a:lnTo>
                    <a:pt x="223" y="32"/>
                  </a:lnTo>
                  <a:lnTo>
                    <a:pt x="217" y="38"/>
                  </a:lnTo>
                  <a:lnTo>
                    <a:pt x="213" y="44"/>
                  </a:lnTo>
                  <a:lnTo>
                    <a:pt x="208" y="44"/>
                  </a:lnTo>
                  <a:lnTo>
                    <a:pt x="208" y="48"/>
                  </a:lnTo>
                  <a:lnTo>
                    <a:pt x="202" y="53"/>
                  </a:lnTo>
                  <a:lnTo>
                    <a:pt x="202" y="59"/>
                  </a:lnTo>
                  <a:lnTo>
                    <a:pt x="202" y="65"/>
                  </a:lnTo>
                  <a:lnTo>
                    <a:pt x="196" y="70"/>
                  </a:lnTo>
                  <a:lnTo>
                    <a:pt x="196" y="76"/>
                  </a:lnTo>
                  <a:lnTo>
                    <a:pt x="196" y="80"/>
                  </a:lnTo>
                  <a:lnTo>
                    <a:pt x="196" y="86"/>
                  </a:lnTo>
                  <a:lnTo>
                    <a:pt x="191" y="86"/>
                  </a:lnTo>
                  <a:lnTo>
                    <a:pt x="191" y="92"/>
                  </a:lnTo>
                  <a:lnTo>
                    <a:pt x="191" y="97"/>
                  </a:lnTo>
                  <a:lnTo>
                    <a:pt x="191" y="103"/>
                  </a:lnTo>
                  <a:lnTo>
                    <a:pt x="196" y="108"/>
                  </a:lnTo>
                  <a:lnTo>
                    <a:pt x="191" y="113"/>
                  </a:lnTo>
                  <a:lnTo>
                    <a:pt x="191" y="118"/>
                  </a:lnTo>
                  <a:lnTo>
                    <a:pt x="191" y="124"/>
                  </a:lnTo>
                  <a:lnTo>
                    <a:pt x="191" y="130"/>
                  </a:lnTo>
                  <a:lnTo>
                    <a:pt x="191" y="135"/>
                  </a:lnTo>
                  <a:lnTo>
                    <a:pt x="191" y="141"/>
                  </a:lnTo>
                  <a:lnTo>
                    <a:pt x="191" y="145"/>
                  </a:lnTo>
                  <a:lnTo>
                    <a:pt x="196" y="145"/>
                  </a:lnTo>
                  <a:lnTo>
                    <a:pt x="196" y="151"/>
                  </a:lnTo>
                  <a:lnTo>
                    <a:pt x="202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13" y="156"/>
                  </a:lnTo>
                  <a:lnTo>
                    <a:pt x="217" y="156"/>
                  </a:lnTo>
                  <a:lnTo>
                    <a:pt x="223" y="162"/>
                  </a:lnTo>
                  <a:lnTo>
                    <a:pt x="223" y="168"/>
                  </a:lnTo>
                  <a:lnTo>
                    <a:pt x="229" y="173"/>
                  </a:lnTo>
                  <a:lnTo>
                    <a:pt x="229" y="178"/>
                  </a:lnTo>
                  <a:lnTo>
                    <a:pt x="229" y="183"/>
                  </a:lnTo>
                  <a:lnTo>
                    <a:pt x="229" y="189"/>
                  </a:lnTo>
                  <a:lnTo>
                    <a:pt x="223" y="194"/>
                  </a:lnTo>
                  <a:lnTo>
                    <a:pt x="223" y="200"/>
                  </a:lnTo>
                  <a:lnTo>
                    <a:pt x="223" y="206"/>
                  </a:lnTo>
                  <a:lnTo>
                    <a:pt x="229" y="211"/>
                  </a:lnTo>
                  <a:lnTo>
                    <a:pt x="234" y="206"/>
                  </a:lnTo>
                  <a:lnTo>
                    <a:pt x="240" y="206"/>
                  </a:lnTo>
                  <a:lnTo>
                    <a:pt x="246" y="200"/>
                  </a:lnTo>
                  <a:lnTo>
                    <a:pt x="251" y="194"/>
                  </a:lnTo>
                  <a:lnTo>
                    <a:pt x="256" y="189"/>
                  </a:lnTo>
                  <a:lnTo>
                    <a:pt x="261" y="183"/>
                  </a:lnTo>
                  <a:lnTo>
                    <a:pt x="267" y="183"/>
                  </a:lnTo>
                  <a:lnTo>
                    <a:pt x="267" y="178"/>
                  </a:lnTo>
                  <a:lnTo>
                    <a:pt x="272" y="173"/>
                  </a:lnTo>
                  <a:lnTo>
                    <a:pt x="272" y="168"/>
                  </a:lnTo>
                  <a:lnTo>
                    <a:pt x="278" y="162"/>
                  </a:lnTo>
                  <a:lnTo>
                    <a:pt x="284" y="156"/>
                  </a:lnTo>
                  <a:lnTo>
                    <a:pt x="284" y="151"/>
                  </a:lnTo>
                  <a:lnTo>
                    <a:pt x="288" y="145"/>
                  </a:lnTo>
                  <a:lnTo>
                    <a:pt x="288" y="141"/>
                  </a:lnTo>
                  <a:lnTo>
                    <a:pt x="288" y="135"/>
                  </a:lnTo>
                  <a:lnTo>
                    <a:pt x="294" y="130"/>
                  </a:lnTo>
                  <a:lnTo>
                    <a:pt x="294" y="124"/>
                  </a:lnTo>
                  <a:lnTo>
                    <a:pt x="294" y="118"/>
                  </a:lnTo>
                  <a:lnTo>
                    <a:pt x="294" y="113"/>
                  </a:lnTo>
                  <a:lnTo>
                    <a:pt x="294" y="108"/>
                  </a:lnTo>
                  <a:lnTo>
                    <a:pt x="294" y="103"/>
                  </a:lnTo>
                  <a:lnTo>
                    <a:pt x="299" y="97"/>
                  </a:lnTo>
                  <a:lnTo>
                    <a:pt x="305" y="97"/>
                  </a:lnTo>
                  <a:lnTo>
                    <a:pt x="305" y="103"/>
                  </a:lnTo>
                  <a:lnTo>
                    <a:pt x="311" y="103"/>
                  </a:lnTo>
                  <a:lnTo>
                    <a:pt x="311" y="108"/>
                  </a:lnTo>
                  <a:lnTo>
                    <a:pt x="311" y="113"/>
                  </a:lnTo>
                  <a:lnTo>
                    <a:pt x="316" y="118"/>
                  </a:lnTo>
                  <a:lnTo>
                    <a:pt x="322" y="124"/>
                  </a:lnTo>
                  <a:lnTo>
                    <a:pt x="326" y="124"/>
                  </a:lnTo>
                  <a:lnTo>
                    <a:pt x="326" y="130"/>
                  </a:lnTo>
                  <a:lnTo>
                    <a:pt x="332" y="135"/>
                  </a:lnTo>
                  <a:lnTo>
                    <a:pt x="332" y="141"/>
                  </a:lnTo>
                  <a:lnTo>
                    <a:pt x="332" y="145"/>
                  </a:lnTo>
                  <a:lnTo>
                    <a:pt x="337" y="151"/>
                  </a:lnTo>
                  <a:lnTo>
                    <a:pt x="337" y="156"/>
                  </a:lnTo>
                  <a:lnTo>
                    <a:pt x="343" y="162"/>
                  </a:lnTo>
                  <a:lnTo>
                    <a:pt x="343" y="168"/>
                  </a:lnTo>
                  <a:lnTo>
                    <a:pt x="337" y="168"/>
                  </a:lnTo>
                  <a:lnTo>
                    <a:pt x="337" y="173"/>
                  </a:lnTo>
                  <a:lnTo>
                    <a:pt x="337" y="178"/>
                  </a:lnTo>
                  <a:lnTo>
                    <a:pt x="343" y="183"/>
                  </a:lnTo>
                  <a:lnTo>
                    <a:pt x="337" y="189"/>
                  </a:lnTo>
                  <a:lnTo>
                    <a:pt x="337" y="194"/>
                  </a:lnTo>
                  <a:lnTo>
                    <a:pt x="343" y="200"/>
                  </a:lnTo>
                  <a:lnTo>
                    <a:pt x="343" y="206"/>
                  </a:lnTo>
                  <a:lnTo>
                    <a:pt x="343" y="211"/>
                  </a:lnTo>
                  <a:lnTo>
                    <a:pt x="337" y="216"/>
                  </a:lnTo>
                  <a:lnTo>
                    <a:pt x="337" y="221"/>
                  </a:lnTo>
                  <a:lnTo>
                    <a:pt x="332" y="227"/>
                  </a:lnTo>
                  <a:lnTo>
                    <a:pt x="332" y="233"/>
                  </a:lnTo>
                  <a:lnTo>
                    <a:pt x="332" y="238"/>
                  </a:lnTo>
                  <a:lnTo>
                    <a:pt x="326" y="244"/>
                  </a:lnTo>
                  <a:lnTo>
                    <a:pt x="322" y="248"/>
                  </a:lnTo>
                  <a:lnTo>
                    <a:pt x="326" y="254"/>
                  </a:lnTo>
                  <a:lnTo>
                    <a:pt x="332" y="259"/>
                  </a:lnTo>
                  <a:lnTo>
                    <a:pt x="332" y="265"/>
                  </a:lnTo>
                  <a:lnTo>
                    <a:pt x="326" y="265"/>
                  </a:lnTo>
                  <a:lnTo>
                    <a:pt x="322" y="259"/>
                  </a:lnTo>
                  <a:lnTo>
                    <a:pt x="316" y="265"/>
                  </a:lnTo>
                  <a:lnTo>
                    <a:pt x="316" y="271"/>
                  </a:lnTo>
                  <a:lnTo>
                    <a:pt x="322" y="271"/>
                  </a:lnTo>
                  <a:lnTo>
                    <a:pt x="322" y="276"/>
                  </a:lnTo>
                  <a:lnTo>
                    <a:pt x="316" y="276"/>
                  </a:lnTo>
                  <a:lnTo>
                    <a:pt x="311" y="276"/>
                  </a:lnTo>
                  <a:lnTo>
                    <a:pt x="311" y="281"/>
                  </a:lnTo>
                  <a:lnTo>
                    <a:pt x="305" y="286"/>
                  </a:lnTo>
                  <a:lnTo>
                    <a:pt x="311" y="286"/>
                  </a:lnTo>
                  <a:lnTo>
                    <a:pt x="316" y="286"/>
                  </a:lnTo>
                  <a:lnTo>
                    <a:pt x="322" y="292"/>
                  </a:lnTo>
                  <a:lnTo>
                    <a:pt x="316" y="297"/>
                  </a:lnTo>
                  <a:lnTo>
                    <a:pt x="311" y="297"/>
                  </a:lnTo>
                  <a:lnTo>
                    <a:pt x="311" y="303"/>
                  </a:lnTo>
                  <a:lnTo>
                    <a:pt x="316" y="309"/>
                  </a:lnTo>
                  <a:lnTo>
                    <a:pt x="316" y="313"/>
                  </a:lnTo>
                  <a:lnTo>
                    <a:pt x="311" y="324"/>
                  </a:lnTo>
                  <a:lnTo>
                    <a:pt x="311" y="330"/>
                  </a:lnTo>
                  <a:lnTo>
                    <a:pt x="305" y="330"/>
                  </a:lnTo>
                  <a:lnTo>
                    <a:pt x="305" y="336"/>
                  </a:lnTo>
                  <a:lnTo>
                    <a:pt x="299" y="341"/>
                  </a:lnTo>
                  <a:lnTo>
                    <a:pt x="294" y="347"/>
                  </a:lnTo>
                  <a:lnTo>
                    <a:pt x="288" y="347"/>
                  </a:lnTo>
                  <a:lnTo>
                    <a:pt x="288" y="351"/>
                  </a:lnTo>
                  <a:lnTo>
                    <a:pt x="288" y="357"/>
                  </a:lnTo>
                  <a:lnTo>
                    <a:pt x="288" y="362"/>
                  </a:lnTo>
                  <a:lnTo>
                    <a:pt x="294" y="368"/>
                  </a:lnTo>
                  <a:lnTo>
                    <a:pt x="294" y="374"/>
                  </a:lnTo>
                  <a:lnTo>
                    <a:pt x="294" y="379"/>
                  </a:lnTo>
                  <a:lnTo>
                    <a:pt x="294" y="383"/>
                  </a:lnTo>
                  <a:lnTo>
                    <a:pt x="299" y="383"/>
                  </a:lnTo>
                  <a:lnTo>
                    <a:pt x="305" y="389"/>
                  </a:lnTo>
                  <a:lnTo>
                    <a:pt x="305" y="395"/>
                  </a:lnTo>
                  <a:lnTo>
                    <a:pt x="311" y="395"/>
                  </a:lnTo>
                  <a:lnTo>
                    <a:pt x="316" y="400"/>
                  </a:lnTo>
                  <a:lnTo>
                    <a:pt x="316" y="406"/>
                  </a:lnTo>
                  <a:lnTo>
                    <a:pt x="322" y="406"/>
                  </a:lnTo>
                  <a:lnTo>
                    <a:pt x="326" y="416"/>
                  </a:lnTo>
                  <a:lnTo>
                    <a:pt x="332" y="416"/>
                  </a:lnTo>
                  <a:lnTo>
                    <a:pt x="337" y="416"/>
                  </a:lnTo>
                  <a:lnTo>
                    <a:pt x="343" y="416"/>
                  </a:lnTo>
                  <a:lnTo>
                    <a:pt x="349" y="416"/>
                  </a:lnTo>
                  <a:lnTo>
                    <a:pt x="354" y="422"/>
                  </a:lnTo>
                  <a:lnTo>
                    <a:pt x="354" y="427"/>
                  </a:lnTo>
                  <a:lnTo>
                    <a:pt x="364" y="433"/>
                  </a:lnTo>
                  <a:lnTo>
                    <a:pt x="364" y="438"/>
                  </a:lnTo>
                  <a:lnTo>
                    <a:pt x="370" y="444"/>
                  </a:lnTo>
                  <a:lnTo>
                    <a:pt x="375" y="444"/>
                  </a:lnTo>
                  <a:lnTo>
                    <a:pt x="381" y="444"/>
                  </a:lnTo>
                  <a:lnTo>
                    <a:pt x="381" y="448"/>
                  </a:lnTo>
                  <a:lnTo>
                    <a:pt x="387" y="454"/>
                  </a:lnTo>
                  <a:lnTo>
                    <a:pt x="387" y="460"/>
                  </a:lnTo>
                  <a:lnTo>
                    <a:pt x="392" y="465"/>
                  </a:lnTo>
                  <a:lnTo>
                    <a:pt x="397" y="471"/>
                  </a:lnTo>
                  <a:lnTo>
                    <a:pt x="397" y="477"/>
                  </a:lnTo>
                  <a:lnTo>
                    <a:pt x="397" y="481"/>
                  </a:lnTo>
                  <a:lnTo>
                    <a:pt x="397" y="486"/>
                  </a:lnTo>
                  <a:lnTo>
                    <a:pt x="397" y="492"/>
                  </a:lnTo>
                  <a:lnTo>
                    <a:pt x="392" y="498"/>
                  </a:lnTo>
                  <a:lnTo>
                    <a:pt x="392" y="503"/>
                  </a:lnTo>
                  <a:lnTo>
                    <a:pt x="392" y="509"/>
                  </a:lnTo>
                  <a:lnTo>
                    <a:pt x="392" y="515"/>
                  </a:lnTo>
                  <a:lnTo>
                    <a:pt x="397" y="519"/>
                  </a:lnTo>
                  <a:lnTo>
                    <a:pt x="397" y="524"/>
                  </a:lnTo>
                  <a:lnTo>
                    <a:pt x="397" y="530"/>
                  </a:lnTo>
                  <a:lnTo>
                    <a:pt x="402" y="530"/>
                  </a:lnTo>
                  <a:lnTo>
                    <a:pt x="402" y="536"/>
                  </a:lnTo>
                  <a:lnTo>
                    <a:pt x="408" y="541"/>
                  </a:lnTo>
                  <a:lnTo>
                    <a:pt x="413" y="541"/>
                  </a:lnTo>
                  <a:lnTo>
                    <a:pt x="419" y="541"/>
                  </a:lnTo>
                  <a:lnTo>
                    <a:pt x="419" y="547"/>
                  </a:lnTo>
                  <a:lnTo>
                    <a:pt x="425" y="557"/>
                  </a:lnTo>
                  <a:lnTo>
                    <a:pt x="430" y="563"/>
                  </a:lnTo>
                  <a:lnTo>
                    <a:pt x="435" y="568"/>
                  </a:lnTo>
                  <a:lnTo>
                    <a:pt x="440" y="568"/>
                  </a:lnTo>
                  <a:lnTo>
                    <a:pt x="446" y="574"/>
                  </a:lnTo>
                  <a:lnTo>
                    <a:pt x="452" y="579"/>
                  </a:lnTo>
                  <a:lnTo>
                    <a:pt x="457" y="579"/>
                  </a:lnTo>
                  <a:lnTo>
                    <a:pt x="463" y="579"/>
                  </a:lnTo>
                  <a:lnTo>
                    <a:pt x="468" y="584"/>
                  </a:lnTo>
                  <a:lnTo>
                    <a:pt x="468" y="589"/>
                  </a:lnTo>
                  <a:lnTo>
                    <a:pt x="473" y="589"/>
                  </a:lnTo>
                  <a:lnTo>
                    <a:pt x="473" y="595"/>
                  </a:lnTo>
                  <a:lnTo>
                    <a:pt x="478" y="595"/>
                  </a:lnTo>
                  <a:lnTo>
                    <a:pt x="478" y="601"/>
                  </a:lnTo>
                  <a:lnTo>
                    <a:pt x="490" y="606"/>
                  </a:lnTo>
                  <a:lnTo>
                    <a:pt x="495" y="606"/>
                  </a:lnTo>
                  <a:lnTo>
                    <a:pt x="501" y="606"/>
                  </a:lnTo>
                  <a:lnTo>
                    <a:pt x="505" y="612"/>
                  </a:lnTo>
                  <a:lnTo>
                    <a:pt x="511" y="612"/>
                  </a:lnTo>
                  <a:lnTo>
                    <a:pt x="528" y="612"/>
                  </a:lnTo>
                  <a:lnTo>
                    <a:pt x="533" y="612"/>
                  </a:lnTo>
                  <a:lnTo>
                    <a:pt x="543" y="612"/>
                  </a:lnTo>
                  <a:lnTo>
                    <a:pt x="549" y="612"/>
                  </a:lnTo>
                  <a:lnTo>
                    <a:pt x="560" y="612"/>
                  </a:lnTo>
                  <a:lnTo>
                    <a:pt x="566" y="612"/>
                  </a:lnTo>
                  <a:lnTo>
                    <a:pt x="581" y="612"/>
                  </a:lnTo>
                  <a:lnTo>
                    <a:pt x="587" y="616"/>
                  </a:lnTo>
                  <a:lnTo>
                    <a:pt x="587" y="622"/>
                  </a:lnTo>
                  <a:lnTo>
                    <a:pt x="593" y="622"/>
                  </a:lnTo>
                  <a:lnTo>
                    <a:pt x="598" y="627"/>
                  </a:lnTo>
                  <a:lnTo>
                    <a:pt x="614" y="644"/>
                  </a:lnTo>
                  <a:lnTo>
                    <a:pt x="619" y="660"/>
                  </a:lnTo>
                  <a:lnTo>
                    <a:pt x="625" y="660"/>
                  </a:lnTo>
                  <a:lnTo>
                    <a:pt x="631" y="665"/>
                  </a:lnTo>
                  <a:lnTo>
                    <a:pt x="642" y="671"/>
                  </a:lnTo>
                  <a:lnTo>
                    <a:pt x="648" y="671"/>
                  </a:lnTo>
                  <a:lnTo>
                    <a:pt x="652" y="671"/>
                  </a:lnTo>
                  <a:lnTo>
                    <a:pt x="657" y="665"/>
                  </a:lnTo>
                  <a:lnTo>
                    <a:pt x="663" y="660"/>
                  </a:lnTo>
                  <a:lnTo>
                    <a:pt x="663" y="654"/>
                  </a:lnTo>
                  <a:lnTo>
                    <a:pt x="669" y="654"/>
                  </a:lnTo>
                  <a:lnTo>
                    <a:pt x="669" y="650"/>
                  </a:lnTo>
                  <a:lnTo>
                    <a:pt x="669" y="644"/>
                  </a:lnTo>
                  <a:lnTo>
                    <a:pt x="674" y="639"/>
                  </a:lnTo>
                  <a:lnTo>
                    <a:pt x="680" y="633"/>
                  </a:lnTo>
                  <a:lnTo>
                    <a:pt x="680" y="627"/>
                  </a:lnTo>
                  <a:lnTo>
                    <a:pt x="684" y="622"/>
                  </a:lnTo>
                  <a:lnTo>
                    <a:pt x="684" y="616"/>
                  </a:lnTo>
                  <a:lnTo>
                    <a:pt x="690" y="612"/>
                  </a:lnTo>
                  <a:lnTo>
                    <a:pt x="696" y="612"/>
                  </a:lnTo>
                  <a:lnTo>
                    <a:pt x="696" y="606"/>
                  </a:lnTo>
                  <a:lnTo>
                    <a:pt x="701" y="601"/>
                  </a:lnTo>
                  <a:lnTo>
                    <a:pt x="707" y="595"/>
                  </a:lnTo>
                  <a:lnTo>
                    <a:pt x="712" y="595"/>
                  </a:lnTo>
                  <a:lnTo>
                    <a:pt x="718" y="589"/>
                  </a:lnTo>
                  <a:lnTo>
                    <a:pt x="718" y="584"/>
                  </a:lnTo>
                  <a:lnTo>
                    <a:pt x="722" y="579"/>
                  </a:lnTo>
                  <a:lnTo>
                    <a:pt x="722" y="574"/>
                  </a:lnTo>
                  <a:lnTo>
                    <a:pt x="722" y="563"/>
                  </a:lnTo>
                  <a:lnTo>
                    <a:pt x="718" y="563"/>
                  </a:lnTo>
                  <a:lnTo>
                    <a:pt x="722" y="557"/>
                  </a:lnTo>
                  <a:lnTo>
                    <a:pt x="722" y="551"/>
                  </a:lnTo>
                  <a:lnTo>
                    <a:pt x="718" y="551"/>
                  </a:lnTo>
                  <a:lnTo>
                    <a:pt x="718" y="547"/>
                  </a:lnTo>
                  <a:lnTo>
                    <a:pt x="722" y="547"/>
                  </a:lnTo>
                  <a:lnTo>
                    <a:pt x="722" y="541"/>
                  </a:lnTo>
                  <a:lnTo>
                    <a:pt x="728" y="541"/>
                  </a:lnTo>
                  <a:lnTo>
                    <a:pt x="734" y="536"/>
                  </a:lnTo>
                  <a:lnTo>
                    <a:pt x="739" y="530"/>
                  </a:lnTo>
                  <a:lnTo>
                    <a:pt x="739" y="524"/>
                  </a:lnTo>
                  <a:lnTo>
                    <a:pt x="734" y="519"/>
                  </a:lnTo>
                  <a:lnTo>
                    <a:pt x="734" y="515"/>
                  </a:lnTo>
                  <a:lnTo>
                    <a:pt x="739" y="515"/>
                  </a:lnTo>
                  <a:lnTo>
                    <a:pt x="745" y="509"/>
                  </a:lnTo>
                  <a:lnTo>
                    <a:pt x="751" y="503"/>
                  </a:lnTo>
                  <a:lnTo>
                    <a:pt x="756" y="503"/>
                  </a:lnTo>
                  <a:lnTo>
                    <a:pt x="760" y="498"/>
                  </a:lnTo>
                  <a:lnTo>
                    <a:pt x="766" y="492"/>
                  </a:lnTo>
                  <a:lnTo>
                    <a:pt x="772" y="492"/>
                  </a:lnTo>
                  <a:lnTo>
                    <a:pt x="783" y="486"/>
                  </a:lnTo>
                  <a:lnTo>
                    <a:pt x="783" y="481"/>
                  </a:lnTo>
                  <a:lnTo>
                    <a:pt x="789" y="481"/>
                  </a:lnTo>
                  <a:lnTo>
                    <a:pt x="793" y="481"/>
                  </a:lnTo>
                  <a:lnTo>
                    <a:pt x="793" y="486"/>
                  </a:lnTo>
                  <a:lnTo>
                    <a:pt x="798" y="492"/>
                  </a:lnTo>
                  <a:lnTo>
                    <a:pt x="798" y="498"/>
                  </a:lnTo>
                  <a:lnTo>
                    <a:pt x="804" y="498"/>
                  </a:lnTo>
                  <a:lnTo>
                    <a:pt x="810" y="503"/>
                  </a:lnTo>
                  <a:lnTo>
                    <a:pt x="810" y="509"/>
                  </a:lnTo>
                  <a:lnTo>
                    <a:pt x="804" y="515"/>
                  </a:lnTo>
                  <a:lnTo>
                    <a:pt x="804" y="519"/>
                  </a:lnTo>
                  <a:lnTo>
                    <a:pt x="804" y="524"/>
                  </a:lnTo>
                  <a:lnTo>
                    <a:pt x="798" y="524"/>
                  </a:lnTo>
                  <a:lnTo>
                    <a:pt x="810" y="536"/>
                  </a:lnTo>
                  <a:lnTo>
                    <a:pt x="815" y="536"/>
                  </a:lnTo>
                  <a:lnTo>
                    <a:pt x="815" y="541"/>
                  </a:lnTo>
                  <a:lnTo>
                    <a:pt x="821" y="547"/>
                  </a:lnTo>
                  <a:lnTo>
                    <a:pt x="821" y="551"/>
                  </a:lnTo>
                  <a:lnTo>
                    <a:pt x="827" y="557"/>
                  </a:lnTo>
                  <a:lnTo>
                    <a:pt x="827" y="563"/>
                  </a:lnTo>
                  <a:lnTo>
                    <a:pt x="827" y="568"/>
                  </a:lnTo>
                  <a:lnTo>
                    <a:pt x="827" y="574"/>
                  </a:lnTo>
                  <a:lnTo>
                    <a:pt x="821" y="574"/>
                  </a:lnTo>
                  <a:lnTo>
                    <a:pt x="821" y="579"/>
                  </a:lnTo>
                  <a:lnTo>
                    <a:pt x="815" y="584"/>
                  </a:lnTo>
                  <a:lnTo>
                    <a:pt x="815" y="589"/>
                  </a:lnTo>
                  <a:lnTo>
                    <a:pt x="821" y="589"/>
                  </a:lnTo>
                  <a:lnTo>
                    <a:pt x="827" y="589"/>
                  </a:lnTo>
                  <a:lnTo>
                    <a:pt x="827" y="584"/>
                  </a:lnTo>
                  <a:lnTo>
                    <a:pt x="831" y="584"/>
                  </a:lnTo>
                  <a:lnTo>
                    <a:pt x="837" y="584"/>
                  </a:lnTo>
                  <a:lnTo>
                    <a:pt x="842" y="584"/>
                  </a:lnTo>
                  <a:lnTo>
                    <a:pt x="848" y="579"/>
                  </a:lnTo>
                  <a:lnTo>
                    <a:pt x="853" y="579"/>
                  </a:lnTo>
                  <a:lnTo>
                    <a:pt x="853" y="574"/>
                  </a:lnTo>
                  <a:lnTo>
                    <a:pt x="859" y="574"/>
                  </a:lnTo>
                  <a:lnTo>
                    <a:pt x="859" y="568"/>
                  </a:lnTo>
                  <a:lnTo>
                    <a:pt x="863" y="568"/>
                  </a:lnTo>
                  <a:lnTo>
                    <a:pt x="863" y="563"/>
                  </a:lnTo>
                  <a:lnTo>
                    <a:pt x="869" y="563"/>
                  </a:lnTo>
                  <a:lnTo>
                    <a:pt x="869" y="557"/>
                  </a:lnTo>
                  <a:lnTo>
                    <a:pt x="875" y="551"/>
                  </a:lnTo>
                  <a:lnTo>
                    <a:pt x="880" y="551"/>
                  </a:lnTo>
                  <a:lnTo>
                    <a:pt x="880" y="547"/>
                  </a:lnTo>
                  <a:lnTo>
                    <a:pt x="886" y="541"/>
                  </a:lnTo>
                  <a:lnTo>
                    <a:pt x="886" y="536"/>
                  </a:lnTo>
                  <a:lnTo>
                    <a:pt x="892" y="536"/>
                  </a:lnTo>
                  <a:lnTo>
                    <a:pt x="897" y="536"/>
                  </a:lnTo>
                  <a:lnTo>
                    <a:pt x="901" y="536"/>
                  </a:lnTo>
                  <a:lnTo>
                    <a:pt x="918" y="536"/>
                  </a:lnTo>
                  <a:lnTo>
                    <a:pt x="930" y="536"/>
                  </a:lnTo>
                  <a:lnTo>
                    <a:pt x="935" y="536"/>
                  </a:lnTo>
                  <a:lnTo>
                    <a:pt x="939" y="536"/>
                  </a:lnTo>
                  <a:lnTo>
                    <a:pt x="951" y="536"/>
                  </a:lnTo>
                  <a:lnTo>
                    <a:pt x="956" y="536"/>
                  </a:lnTo>
                  <a:lnTo>
                    <a:pt x="962" y="536"/>
                  </a:lnTo>
                  <a:lnTo>
                    <a:pt x="968" y="536"/>
                  </a:lnTo>
                  <a:lnTo>
                    <a:pt x="983" y="536"/>
                  </a:lnTo>
                  <a:lnTo>
                    <a:pt x="994" y="536"/>
                  </a:lnTo>
                  <a:lnTo>
                    <a:pt x="1000" y="536"/>
                  </a:lnTo>
                  <a:lnTo>
                    <a:pt x="1010" y="536"/>
                  </a:lnTo>
                  <a:lnTo>
                    <a:pt x="1016" y="530"/>
                  </a:lnTo>
                  <a:lnTo>
                    <a:pt x="1027" y="530"/>
                  </a:lnTo>
                  <a:lnTo>
                    <a:pt x="1038" y="530"/>
                  </a:lnTo>
                  <a:lnTo>
                    <a:pt x="1042" y="530"/>
                  </a:lnTo>
                  <a:lnTo>
                    <a:pt x="1048" y="530"/>
                  </a:lnTo>
                  <a:lnTo>
                    <a:pt x="1054" y="530"/>
                  </a:lnTo>
                  <a:lnTo>
                    <a:pt x="1059" y="530"/>
                  </a:lnTo>
                  <a:lnTo>
                    <a:pt x="1065" y="530"/>
                  </a:lnTo>
                  <a:lnTo>
                    <a:pt x="1065" y="536"/>
                  </a:lnTo>
                  <a:lnTo>
                    <a:pt x="1065" y="541"/>
                  </a:lnTo>
                  <a:lnTo>
                    <a:pt x="1065" y="547"/>
                  </a:lnTo>
                  <a:lnTo>
                    <a:pt x="1059" y="551"/>
                  </a:lnTo>
                  <a:lnTo>
                    <a:pt x="1065" y="557"/>
                  </a:lnTo>
                  <a:lnTo>
                    <a:pt x="1065" y="563"/>
                  </a:lnTo>
                  <a:lnTo>
                    <a:pt x="1065" y="568"/>
                  </a:lnTo>
                  <a:lnTo>
                    <a:pt x="1059" y="574"/>
                  </a:lnTo>
                  <a:lnTo>
                    <a:pt x="1059" y="579"/>
                  </a:lnTo>
                  <a:lnTo>
                    <a:pt x="1059" y="584"/>
                  </a:lnTo>
                  <a:lnTo>
                    <a:pt x="1065" y="589"/>
                  </a:lnTo>
                  <a:lnTo>
                    <a:pt x="1071" y="589"/>
                  </a:lnTo>
                  <a:lnTo>
                    <a:pt x="1076" y="589"/>
                  </a:lnTo>
                  <a:lnTo>
                    <a:pt x="1076" y="595"/>
                  </a:lnTo>
                  <a:lnTo>
                    <a:pt x="1076" y="601"/>
                  </a:lnTo>
                  <a:lnTo>
                    <a:pt x="1076" y="606"/>
                  </a:lnTo>
                  <a:lnTo>
                    <a:pt x="1076" y="616"/>
                  </a:lnTo>
                  <a:lnTo>
                    <a:pt x="1076" y="622"/>
                  </a:lnTo>
                  <a:lnTo>
                    <a:pt x="1076" y="627"/>
                  </a:lnTo>
                  <a:lnTo>
                    <a:pt x="1076" y="639"/>
                  </a:lnTo>
                  <a:lnTo>
                    <a:pt x="1076" y="644"/>
                  </a:lnTo>
                  <a:lnTo>
                    <a:pt x="1076" y="650"/>
                  </a:lnTo>
                  <a:lnTo>
                    <a:pt x="1076" y="654"/>
                  </a:lnTo>
                  <a:lnTo>
                    <a:pt x="1071" y="665"/>
                  </a:lnTo>
                  <a:lnTo>
                    <a:pt x="1071" y="671"/>
                  </a:lnTo>
                  <a:lnTo>
                    <a:pt x="1071" y="677"/>
                  </a:lnTo>
                  <a:lnTo>
                    <a:pt x="1071" y="682"/>
                  </a:lnTo>
                  <a:lnTo>
                    <a:pt x="1076" y="682"/>
                  </a:lnTo>
                  <a:lnTo>
                    <a:pt x="1080" y="682"/>
                  </a:lnTo>
                  <a:lnTo>
                    <a:pt x="1086" y="682"/>
                  </a:lnTo>
                  <a:lnTo>
                    <a:pt x="1092" y="682"/>
                  </a:lnTo>
                  <a:lnTo>
                    <a:pt x="1097" y="682"/>
                  </a:lnTo>
                  <a:lnTo>
                    <a:pt x="1103" y="682"/>
                  </a:lnTo>
                  <a:lnTo>
                    <a:pt x="1109" y="682"/>
                  </a:lnTo>
                  <a:lnTo>
                    <a:pt x="1114" y="682"/>
                  </a:lnTo>
                  <a:lnTo>
                    <a:pt x="1119" y="682"/>
                  </a:lnTo>
                  <a:lnTo>
                    <a:pt x="1119" y="687"/>
                  </a:lnTo>
                  <a:lnTo>
                    <a:pt x="1119" y="692"/>
                  </a:lnTo>
                  <a:lnTo>
                    <a:pt x="1119" y="704"/>
                  </a:lnTo>
                  <a:lnTo>
                    <a:pt x="1119" y="709"/>
                  </a:lnTo>
                  <a:lnTo>
                    <a:pt x="1119" y="715"/>
                  </a:lnTo>
                  <a:lnTo>
                    <a:pt x="1119" y="719"/>
                  </a:lnTo>
                  <a:lnTo>
                    <a:pt x="1119" y="730"/>
                  </a:lnTo>
                  <a:lnTo>
                    <a:pt x="1119" y="742"/>
                  </a:lnTo>
                  <a:lnTo>
                    <a:pt x="1119" y="747"/>
                  </a:lnTo>
                  <a:lnTo>
                    <a:pt x="1124" y="757"/>
                  </a:lnTo>
                  <a:lnTo>
                    <a:pt x="1130" y="763"/>
                  </a:lnTo>
                  <a:lnTo>
                    <a:pt x="1135" y="780"/>
                  </a:lnTo>
                  <a:lnTo>
                    <a:pt x="1141" y="784"/>
                  </a:lnTo>
                  <a:lnTo>
                    <a:pt x="1135" y="795"/>
                  </a:lnTo>
                  <a:lnTo>
                    <a:pt x="1135" y="812"/>
                  </a:lnTo>
                  <a:lnTo>
                    <a:pt x="1141" y="818"/>
                  </a:lnTo>
                  <a:lnTo>
                    <a:pt x="1147" y="828"/>
                  </a:lnTo>
                  <a:lnTo>
                    <a:pt x="1151" y="839"/>
                  </a:lnTo>
                  <a:lnTo>
                    <a:pt x="1151" y="845"/>
                  </a:lnTo>
                  <a:lnTo>
                    <a:pt x="1151" y="850"/>
                  </a:lnTo>
                  <a:lnTo>
                    <a:pt x="1157" y="854"/>
                  </a:lnTo>
                  <a:lnTo>
                    <a:pt x="1151" y="860"/>
                  </a:lnTo>
                  <a:lnTo>
                    <a:pt x="1141" y="871"/>
                  </a:lnTo>
                  <a:lnTo>
                    <a:pt x="1109" y="887"/>
                  </a:lnTo>
                  <a:lnTo>
                    <a:pt x="1097" y="892"/>
                  </a:lnTo>
                  <a:lnTo>
                    <a:pt x="1086" y="898"/>
                  </a:lnTo>
                  <a:lnTo>
                    <a:pt x="1080" y="909"/>
                  </a:lnTo>
                  <a:lnTo>
                    <a:pt x="1086" y="909"/>
                  </a:lnTo>
                  <a:lnTo>
                    <a:pt x="1086" y="915"/>
                  </a:lnTo>
                  <a:lnTo>
                    <a:pt x="1097" y="915"/>
                  </a:lnTo>
                  <a:lnTo>
                    <a:pt x="1119" y="915"/>
                  </a:lnTo>
                  <a:lnTo>
                    <a:pt x="1141" y="915"/>
                  </a:lnTo>
                  <a:lnTo>
                    <a:pt x="1157" y="915"/>
                  </a:lnTo>
                  <a:lnTo>
                    <a:pt x="1179" y="915"/>
                  </a:lnTo>
                  <a:lnTo>
                    <a:pt x="1185" y="915"/>
                  </a:lnTo>
                  <a:lnTo>
                    <a:pt x="1238" y="909"/>
                  </a:lnTo>
                  <a:lnTo>
                    <a:pt x="1255" y="909"/>
                  </a:lnTo>
                  <a:lnTo>
                    <a:pt x="1282" y="909"/>
                  </a:lnTo>
                  <a:lnTo>
                    <a:pt x="1309" y="909"/>
                  </a:lnTo>
                  <a:lnTo>
                    <a:pt x="1320" y="909"/>
                  </a:lnTo>
                  <a:lnTo>
                    <a:pt x="1330" y="904"/>
                  </a:lnTo>
                  <a:lnTo>
                    <a:pt x="1330" y="898"/>
                  </a:lnTo>
                  <a:lnTo>
                    <a:pt x="1336" y="883"/>
                  </a:lnTo>
                  <a:lnTo>
                    <a:pt x="1341" y="883"/>
                  </a:lnTo>
                  <a:lnTo>
                    <a:pt x="1347" y="877"/>
                  </a:lnTo>
                  <a:lnTo>
                    <a:pt x="1368" y="866"/>
                  </a:lnTo>
                  <a:lnTo>
                    <a:pt x="1379" y="866"/>
                  </a:lnTo>
                  <a:lnTo>
                    <a:pt x="1385" y="866"/>
                  </a:lnTo>
                  <a:lnTo>
                    <a:pt x="1391" y="866"/>
                  </a:lnTo>
                  <a:lnTo>
                    <a:pt x="1402" y="866"/>
                  </a:lnTo>
                  <a:lnTo>
                    <a:pt x="1418" y="854"/>
                  </a:lnTo>
                  <a:lnTo>
                    <a:pt x="1434" y="854"/>
                  </a:lnTo>
                  <a:lnTo>
                    <a:pt x="1444" y="860"/>
                  </a:lnTo>
                  <a:lnTo>
                    <a:pt x="1461" y="860"/>
                  </a:lnTo>
                  <a:lnTo>
                    <a:pt x="1467" y="860"/>
                  </a:lnTo>
                  <a:lnTo>
                    <a:pt x="1473" y="854"/>
                  </a:lnTo>
                  <a:lnTo>
                    <a:pt x="1494" y="845"/>
                  </a:lnTo>
                  <a:lnTo>
                    <a:pt x="1520" y="833"/>
                  </a:lnTo>
                  <a:lnTo>
                    <a:pt x="1537" y="828"/>
                  </a:lnTo>
                  <a:lnTo>
                    <a:pt x="1543" y="818"/>
                  </a:lnTo>
                  <a:lnTo>
                    <a:pt x="1547" y="818"/>
                  </a:lnTo>
                  <a:lnTo>
                    <a:pt x="1553" y="818"/>
                  </a:lnTo>
                  <a:lnTo>
                    <a:pt x="1553" y="828"/>
                  </a:lnTo>
                  <a:lnTo>
                    <a:pt x="1553" y="833"/>
                  </a:lnTo>
                  <a:lnTo>
                    <a:pt x="1559" y="860"/>
                  </a:lnTo>
                  <a:lnTo>
                    <a:pt x="1564" y="883"/>
                  </a:lnTo>
                  <a:lnTo>
                    <a:pt x="1570" y="909"/>
                  </a:lnTo>
                  <a:lnTo>
                    <a:pt x="1570" y="925"/>
                  </a:lnTo>
                  <a:lnTo>
                    <a:pt x="1575" y="936"/>
                  </a:lnTo>
                  <a:lnTo>
                    <a:pt x="1575" y="942"/>
                  </a:lnTo>
                  <a:lnTo>
                    <a:pt x="1581" y="947"/>
                  </a:lnTo>
                  <a:lnTo>
                    <a:pt x="1585" y="952"/>
                  </a:lnTo>
                  <a:lnTo>
                    <a:pt x="1591" y="952"/>
                  </a:lnTo>
                  <a:lnTo>
                    <a:pt x="1597" y="952"/>
                  </a:lnTo>
                  <a:lnTo>
                    <a:pt x="1602" y="947"/>
                  </a:lnTo>
                  <a:lnTo>
                    <a:pt x="1608" y="942"/>
                  </a:lnTo>
                  <a:lnTo>
                    <a:pt x="1614" y="942"/>
                  </a:lnTo>
                  <a:lnTo>
                    <a:pt x="1618" y="936"/>
                  </a:lnTo>
                  <a:lnTo>
                    <a:pt x="1623" y="931"/>
                  </a:lnTo>
                  <a:lnTo>
                    <a:pt x="1629" y="925"/>
                  </a:lnTo>
                  <a:lnTo>
                    <a:pt x="1635" y="925"/>
                  </a:lnTo>
                  <a:lnTo>
                    <a:pt x="1635" y="919"/>
                  </a:lnTo>
                  <a:lnTo>
                    <a:pt x="1640" y="919"/>
                  </a:lnTo>
                  <a:lnTo>
                    <a:pt x="1640" y="915"/>
                  </a:lnTo>
                  <a:lnTo>
                    <a:pt x="1646" y="909"/>
                  </a:lnTo>
                  <a:lnTo>
                    <a:pt x="1652" y="909"/>
                  </a:lnTo>
                  <a:lnTo>
                    <a:pt x="1656" y="904"/>
                  </a:lnTo>
                  <a:lnTo>
                    <a:pt x="1661" y="904"/>
                  </a:lnTo>
                  <a:lnTo>
                    <a:pt x="1673" y="904"/>
                  </a:lnTo>
                  <a:lnTo>
                    <a:pt x="1678" y="904"/>
                  </a:lnTo>
                  <a:lnTo>
                    <a:pt x="1684" y="904"/>
                  </a:lnTo>
                  <a:lnTo>
                    <a:pt x="1700" y="909"/>
                  </a:lnTo>
                  <a:lnTo>
                    <a:pt x="1705" y="915"/>
                  </a:lnTo>
                  <a:lnTo>
                    <a:pt x="1722" y="925"/>
                  </a:lnTo>
                  <a:lnTo>
                    <a:pt x="1732" y="925"/>
                  </a:lnTo>
                  <a:lnTo>
                    <a:pt x="1738" y="931"/>
                  </a:lnTo>
                  <a:lnTo>
                    <a:pt x="1743" y="931"/>
                  </a:lnTo>
                  <a:lnTo>
                    <a:pt x="1749" y="931"/>
                  </a:lnTo>
                  <a:lnTo>
                    <a:pt x="1755" y="936"/>
                  </a:lnTo>
                  <a:lnTo>
                    <a:pt x="1760" y="936"/>
                  </a:lnTo>
                  <a:lnTo>
                    <a:pt x="1760" y="942"/>
                  </a:lnTo>
                  <a:lnTo>
                    <a:pt x="1760" y="947"/>
                  </a:lnTo>
                  <a:lnTo>
                    <a:pt x="1760" y="952"/>
                  </a:lnTo>
                  <a:lnTo>
                    <a:pt x="1760" y="957"/>
                  </a:lnTo>
                  <a:lnTo>
                    <a:pt x="1760" y="963"/>
                  </a:lnTo>
                  <a:lnTo>
                    <a:pt x="1764" y="963"/>
                  </a:lnTo>
                  <a:lnTo>
                    <a:pt x="1770" y="969"/>
                  </a:lnTo>
                  <a:lnTo>
                    <a:pt x="1770" y="974"/>
                  </a:lnTo>
                  <a:lnTo>
                    <a:pt x="1764" y="980"/>
                  </a:lnTo>
                  <a:lnTo>
                    <a:pt x="1764" y="986"/>
                  </a:lnTo>
                  <a:lnTo>
                    <a:pt x="1764" y="990"/>
                  </a:lnTo>
                  <a:lnTo>
                    <a:pt x="1764" y="995"/>
                  </a:lnTo>
                  <a:lnTo>
                    <a:pt x="1764" y="1001"/>
                  </a:lnTo>
                  <a:lnTo>
                    <a:pt x="1770" y="1007"/>
                  </a:lnTo>
                  <a:lnTo>
                    <a:pt x="1776" y="1007"/>
                  </a:lnTo>
                  <a:lnTo>
                    <a:pt x="1781" y="1012"/>
                  </a:lnTo>
                  <a:lnTo>
                    <a:pt x="1781" y="1018"/>
                  </a:lnTo>
                  <a:lnTo>
                    <a:pt x="1793" y="1018"/>
                  </a:lnTo>
                  <a:lnTo>
                    <a:pt x="1802" y="1012"/>
                  </a:lnTo>
                  <a:lnTo>
                    <a:pt x="1808" y="1007"/>
                  </a:lnTo>
                  <a:lnTo>
                    <a:pt x="1819" y="995"/>
                  </a:lnTo>
                  <a:lnTo>
                    <a:pt x="1835" y="995"/>
                  </a:lnTo>
                  <a:lnTo>
                    <a:pt x="1852" y="995"/>
                  </a:lnTo>
                  <a:lnTo>
                    <a:pt x="1857" y="1007"/>
                  </a:lnTo>
                  <a:lnTo>
                    <a:pt x="1879" y="1007"/>
                  </a:lnTo>
                  <a:lnTo>
                    <a:pt x="1884" y="1007"/>
                  </a:lnTo>
                  <a:lnTo>
                    <a:pt x="1896" y="995"/>
                  </a:lnTo>
                  <a:lnTo>
                    <a:pt x="1905" y="986"/>
                  </a:lnTo>
                  <a:lnTo>
                    <a:pt x="1917" y="974"/>
                  </a:lnTo>
                  <a:lnTo>
                    <a:pt x="1922" y="974"/>
                  </a:lnTo>
                  <a:lnTo>
                    <a:pt x="1928" y="974"/>
                  </a:lnTo>
                  <a:lnTo>
                    <a:pt x="1934" y="974"/>
                  </a:lnTo>
                  <a:lnTo>
                    <a:pt x="1944" y="980"/>
                  </a:lnTo>
                  <a:lnTo>
                    <a:pt x="1960" y="974"/>
                  </a:lnTo>
                  <a:lnTo>
                    <a:pt x="1982" y="974"/>
                  </a:lnTo>
                  <a:lnTo>
                    <a:pt x="1998" y="969"/>
                  </a:lnTo>
                  <a:lnTo>
                    <a:pt x="2010" y="969"/>
                  </a:lnTo>
                  <a:lnTo>
                    <a:pt x="2014" y="969"/>
                  </a:lnTo>
                  <a:lnTo>
                    <a:pt x="2010" y="969"/>
                  </a:lnTo>
                  <a:lnTo>
                    <a:pt x="2004" y="974"/>
                  </a:lnTo>
                  <a:lnTo>
                    <a:pt x="1998" y="980"/>
                  </a:lnTo>
                  <a:lnTo>
                    <a:pt x="1993" y="980"/>
                  </a:lnTo>
                  <a:lnTo>
                    <a:pt x="1987" y="986"/>
                  </a:lnTo>
                  <a:lnTo>
                    <a:pt x="1982" y="986"/>
                  </a:lnTo>
                  <a:lnTo>
                    <a:pt x="1982" y="990"/>
                  </a:lnTo>
                  <a:lnTo>
                    <a:pt x="1977" y="990"/>
                  </a:lnTo>
                  <a:lnTo>
                    <a:pt x="1977" y="995"/>
                  </a:lnTo>
                  <a:lnTo>
                    <a:pt x="1972" y="995"/>
                  </a:lnTo>
                  <a:lnTo>
                    <a:pt x="1966" y="1001"/>
                  </a:lnTo>
                  <a:lnTo>
                    <a:pt x="1966" y="1012"/>
                  </a:lnTo>
                  <a:lnTo>
                    <a:pt x="1960" y="1018"/>
                  </a:lnTo>
                  <a:lnTo>
                    <a:pt x="1960" y="1022"/>
                  </a:lnTo>
                  <a:lnTo>
                    <a:pt x="1960" y="1028"/>
                  </a:lnTo>
                  <a:lnTo>
                    <a:pt x="1960" y="1039"/>
                  </a:lnTo>
                  <a:lnTo>
                    <a:pt x="1960" y="1045"/>
                  </a:lnTo>
                  <a:lnTo>
                    <a:pt x="1960" y="1050"/>
                  </a:lnTo>
                  <a:lnTo>
                    <a:pt x="1960" y="1055"/>
                  </a:lnTo>
                  <a:lnTo>
                    <a:pt x="1960" y="1060"/>
                  </a:lnTo>
                  <a:lnTo>
                    <a:pt x="1960" y="1066"/>
                  </a:lnTo>
                  <a:lnTo>
                    <a:pt x="1960" y="1077"/>
                  </a:lnTo>
                  <a:lnTo>
                    <a:pt x="1960" y="1087"/>
                  </a:lnTo>
                  <a:lnTo>
                    <a:pt x="1960" y="1093"/>
                  </a:lnTo>
                  <a:lnTo>
                    <a:pt x="1960" y="1104"/>
                  </a:lnTo>
                  <a:lnTo>
                    <a:pt x="1960" y="1110"/>
                  </a:lnTo>
                  <a:lnTo>
                    <a:pt x="1960" y="1115"/>
                  </a:lnTo>
                  <a:lnTo>
                    <a:pt x="1955" y="1121"/>
                  </a:lnTo>
                  <a:lnTo>
                    <a:pt x="1955" y="1125"/>
                  </a:lnTo>
                  <a:lnTo>
                    <a:pt x="1955" y="1131"/>
                  </a:lnTo>
                  <a:lnTo>
                    <a:pt x="1949" y="1142"/>
                  </a:lnTo>
                  <a:lnTo>
                    <a:pt x="1949" y="1148"/>
                  </a:lnTo>
                  <a:lnTo>
                    <a:pt x="1949" y="1158"/>
                  </a:lnTo>
                  <a:lnTo>
                    <a:pt x="1949" y="1163"/>
                  </a:lnTo>
                  <a:lnTo>
                    <a:pt x="1949" y="1169"/>
                  </a:lnTo>
                  <a:lnTo>
                    <a:pt x="1944" y="1174"/>
                  </a:lnTo>
                  <a:lnTo>
                    <a:pt x="1939" y="1174"/>
                  </a:lnTo>
                  <a:lnTo>
                    <a:pt x="1934" y="1174"/>
                  </a:lnTo>
                  <a:lnTo>
                    <a:pt x="1928" y="1180"/>
                  </a:lnTo>
                  <a:lnTo>
                    <a:pt x="1922" y="1186"/>
                  </a:lnTo>
                  <a:lnTo>
                    <a:pt x="1917" y="1186"/>
                  </a:lnTo>
                  <a:lnTo>
                    <a:pt x="1917" y="1190"/>
                  </a:lnTo>
                  <a:lnTo>
                    <a:pt x="1901" y="1190"/>
                  </a:lnTo>
                  <a:lnTo>
                    <a:pt x="1896" y="1196"/>
                  </a:lnTo>
                  <a:lnTo>
                    <a:pt x="1890" y="1196"/>
                  </a:lnTo>
                  <a:lnTo>
                    <a:pt x="1884" y="1201"/>
                  </a:lnTo>
                  <a:lnTo>
                    <a:pt x="1873" y="1207"/>
                  </a:lnTo>
                  <a:lnTo>
                    <a:pt x="1869" y="1213"/>
                  </a:lnTo>
                  <a:lnTo>
                    <a:pt x="1863" y="1213"/>
                  </a:lnTo>
                  <a:lnTo>
                    <a:pt x="1852" y="1222"/>
                  </a:lnTo>
                  <a:lnTo>
                    <a:pt x="1841" y="1234"/>
                  </a:lnTo>
                  <a:lnTo>
                    <a:pt x="1835" y="1234"/>
                  </a:lnTo>
                  <a:lnTo>
                    <a:pt x="1831" y="1239"/>
                  </a:lnTo>
                  <a:lnTo>
                    <a:pt x="1819" y="1245"/>
                  </a:lnTo>
                  <a:lnTo>
                    <a:pt x="1814" y="1251"/>
                  </a:lnTo>
                  <a:lnTo>
                    <a:pt x="1808" y="1255"/>
                  </a:lnTo>
                  <a:lnTo>
                    <a:pt x="1808" y="1260"/>
                  </a:lnTo>
                  <a:lnTo>
                    <a:pt x="1808" y="1266"/>
                  </a:lnTo>
                  <a:lnTo>
                    <a:pt x="1802" y="1272"/>
                  </a:lnTo>
                  <a:lnTo>
                    <a:pt x="1802" y="1277"/>
                  </a:lnTo>
                  <a:lnTo>
                    <a:pt x="1798" y="1283"/>
                  </a:lnTo>
                  <a:lnTo>
                    <a:pt x="1793" y="1289"/>
                  </a:lnTo>
                  <a:lnTo>
                    <a:pt x="1787" y="1293"/>
                  </a:lnTo>
                  <a:lnTo>
                    <a:pt x="1781" y="1299"/>
                  </a:lnTo>
                  <a:lnTo>
                    <a:pt x="1781" y="1304"/>
                  </a:lnTo>
                  <a:lnTo>
                    <a:pt x="1781" y="1315"/>
                  </a:lnTo>
                  <a:lnTo>
                    <a:pt x="1781" y="1321"/>
                  </a:lnTo>
                  <a:lnTo>
                    <a:pt x="1781" y="1325"/>
                  </a:lnTo>
                  <a:lnTo>
                    <a:pt x="1781" y="1331"/>
                  </a:lnTo>
                  <a:lnTo>
                    <a:pt x="1781" y="1337"/>
                  </a:lnTo>
                  <a:lnTo>
                    <a:pt x="1781" y="1342"/>
                  </a:lnTo>
                  <a:lnTo>
                    <a:pt x="1781" y="1348"/>
                  </a:lnTo>
                  <a:lnTo>
                    <a:pt x="1776" y="1348"/>
                  </a:lnTo>
                  <a:lnTo>
                    <a:pt x="1770" y="1354"/>
                  </a:lnTo>
                  <a:lnTo>
                    <a:pt x="1770" y="1358"/>
                  </a:lnTo>
                  <a:lnTo>
                    <a:pt x="1770" y="1363"/>
                  </a:lnTo>
                  <a:lnTo>
                    <a:pt x="1770" y="1369"/>
                  </a:lnTo>
                  <a:lnTo>
                    <a:pt x="1770" y="1375"/>
                  </a:lnTo>
                  <a:lnTo>
                    <a:pt x="1770" y="1380"/>
                  </a:lnTo>
                  <a:lnTo>
                    <a:pt x="1776" y="1386"/>
                  </a:lnTo>
                  <a:lnTo>
                    <a:pt x="1781" y="1386"/>
                  </a:lnTo>
                  <a:lnTo>
                    <a:pt x="1781" y="1390"/>
                  </a:lnTo>
                  <a:lnTo>
                    <a:pt x="1787" y="1390"/>
                  </a:lnTo>
                  <a:lnTo>
                    <a:pt x="1798" y="1396"/>
                  </a:lnTo>
                  <a:lnTo>
                    <a:pt x="1802" y="1396"/>
                  </a:lnTo>
                  <a:lnTo>
                    <a:pt x="1808" y="1402"/>
                  </a:lnTo>
                  <a:lnTo>
                    <a:pt x="1814" y="1402"/>
                  </a:lnTo>
                  <a:lnTo>
                    <a:pt x="1819" y="1407"/>
                  </a:lnTo>
                  <a:lnTo>
                    <a:pt x="1852" y="1413"/>
                  </a:lnTo>
                  <a:lnTo>
                    <a:pt x="1852" y="1418"/>
                  </a:lnTo>
                  <a:lnTo>
                    <a:pt x="1857" y="1424"/>
                  </a:lnTo>
                  <a:lnTo>
                    <a:pt x="1857" y="1428"/>
                  </a:lnTo>
                  <a:lnTo>
                    <a:pt x="1857" y="1434"/>
                  </a:lnTo>
                  <a:lnTo>
                    <a:pt x="1863" y="1440"/>
                  </a:lnTo>
                  <a:lnTo>
                    <a:pt x="1863" y="1445"/>
                  </a:lnTo>
                  <a:lnTo>
                    <a:pt x="1863" y="1451"/>
                  </a:lnTo>
                  <a:lnTo>
                    <a:pt x="1863" y="1456"/>
                  </a:lnTo>
                  <a:lnTo>
                    <a:pt x="1869" y="1461"/>
                  </a:lnTo>
                  <a:lnTo>
                    <a:pt x="1869" y="1472"/>
                  </a:lnTo>
                  <a:lnTo>
                    <a:pt x="1873" y="1478"/>
                  </a:lnTo>
                  <a:lnTo>
                    <a:pt x="1873" y="1483"/>
                  </a:lnTo>
                  <a:lnTo>
                    <a:pt x="1873" y="1489"/>
                  </a:lnTo>
                  <a:lnTo>
                    <a:pt x="1879" y="1493"/>
                  </a:lnTo>
                  <a:lnTo>
                    <a:pt x="1884" y="1504"/>
                  </a:lnTo>
                  <a:lnTo>
                    <a:pt x="1884" y="1510"/>
                  </a:lnTo>
                  <a:lnTo>
                    <a:pt x="1890" y="1516"/>
                  </a:lnTo>
                  <a:lnTo>
                    <a:pt x="1896" y="1521"/>
                  </a:lnTo>
                  <a:lnTo>
                    <a:pt x="1896" y="1516"/>
                  </a:lnTo>
                  <a:lnTo>
                    <a:pt x="1901" y="1516"/>
                  </a:lnTo>
                  <a:lnTo>
                    <a:pt x="1901" y="1504"/>
                  </a:lnTo>
                  <a:lnTo>
                    <a:pt x="1901" y="1499"/>
                  </a:lnTo>
                  <a:lnTo>
                    <a:pt x="1901" y="1493"/>
                  </a:lnTo>
                  <a:lnTo>
                    <a:pt x="1905" y="1489"/>
                  </a:lnTo>
                  <a:lnTo>
                    <a:pt x="1905" y="1483"/>
                  </a:lnTo>
                  <a:lnTo>
                    <a:pt x="1911" y="1478"/>
                  </a:lnTo>
                  <a:lnTo>
                    <a:pt x="1911" y="1466"/>
                  </a:lnTo>
                  <a:lnTo>
                    <a:pt x="1917" y="1456"/>
                  </a:lnTo>
                  <a:lnTo>
                    <a:pt x="1922" y="1451"/>
                  </a:lnTo>
                  <a:lnTo>
                    <a:pt x="1922" y="1445"/>
                  </a:lnTo>
                  <a:lnTo>
                    <a:pt x="1928" y="1440"/>
                  </a:lnTo>
                  <a:lnTo>
                    <a:pt x="1928" y="1434"/>
                  </a:lnTo>
                  <a:lnTo>
                    <a:pt x="1934" y="1428"/>
                  </a:lnTo>
                  <a:lnTo>
                    <a:pt x="1934" y="1424"/>
                  </a:lnTo>
                  <a:lnTo>
                    <a:pt x="1939" y="1418"/>
                  </a:lnTo>
                  <a:lnTo>
                    <a:pt x="1944" y="1413"/>
                  </a:lnTo>
                  <a:lnTo>
                    <a:pt x="1949" y="1407"/>
                  </a:lnTo>
                  <a:lnTo>
                    <a:pt x="1955" y="1402"/>
                  </a:lnTo>
                  <a:lnTo>
                    <a:pt x="1955" y="1396"/>
                  </a:lnTo>
                  <a:lnTo>
                    <a:pt x="1960" y="1390"/>
                  </a:lnTo>
                  <a:lnTo>
                    <a:pt x="1966" y="1386"/>
                  </a:lnTo>
                  <a:lnTo>
                    <a:pt x="1972" y="1380"/>
                  </a:lnTo>
                  <a:lnTo>
                    <a:pt x="1977" y="1380"/>
                  </a:lnTo>
                  <a:lnTo>
                    <a:pt x="1982" y="1375"/>
                  </a:lnTo>
                  <a:lnTo>
                    <a:pt x="1987" y="1375"/>
                  </a:lnTo>
                  <a:lnTo>
                    <a:pt x="1993" y="1380"/>
                  </a:lnTo>
                  <a:lnTo>
                    <a:pt x="1998" y="1380"/>
                  </a:lnTo>
                  <a:lnTo>
                    <a:pt x="1998" y="1386"/>
                  </a:lnTo>
                  <a:lnTo>
                    <a:pt x="1998" y="1390"/>
                  </a:lnTo>
                  <a:lnTo>
                    <a:pt x="2004" y="1396"/>
                  </a:lnTo>
                  <a:lnTo>
                    <a:pt x="2004" y="1402"/>
                  </a:lnTo>
                  <a:lnTo>
                    <a:pt x="2004" y="1413"/>
                  </a:lnTo>
                  <a:lnTo>
                    <a:pt x="2004" y="1424"/>
                  </a:lnTo>
                  <a:lnTo>
                    <a:pt x="2004" y="1428"/>
                  </a:lnTo>
                  <a:lnTo>
                    <a:pt x="1998" y="1428"/>
                  </a:lnTo>
                  <a:lnTo>
                    <a:pt x="1998" y="1434"/>
                  </a:lnTo>
                  <a:lnTo>
                    <a:pt x="1998" y="1440"/>
                  </a:lnTo>
                  <a:lnTo>
                    <a:pt x="1998" y="1445"/>
                  </a:lnTo>
                  <a:lnTo>
                    <a:pt x="1993" y="1456"/>
                  </a:lnTo>
                  <a:lnTo>
                    <a:pt x="1993" y="1461"/>
                  </a:lnTo>
                  <a:lnTo>
                    <a:pt x="1993" y="1466"/>
                  </a:lnTo>
                  <a:lnTo>
                    <a:pt x="1993" y="1472"/>
                  </a:lnTo>
                  <a:lnTo>
                    <a:pt x="1993" y="1478"/>
                  </a:lnTo>
                  <a:lnTo>
                    <a:pt x="1993" y="1489"/>
                  </a:lnTo>
                  <a:lnTo>
                    <a:pt x="1998" y="1499"/>
                  </a:lnTo>
                  <a:lnTo>
                    <a:pt x="2004" y="1504"/>
                  </a:lnTo>
                  <a:lnTo>
                    <a:pt x="2004" y="1510"/>
                  </a:lnTo>
                  <a:lnTo>
                    <a:pt x="2010" y="1521"/>
                  </a:lnTo>
                  <a:lnTo>
                    <a:pt x="2010" y="1526"/>
                  </a:lnTo>
                  <a:lnTo>
                    <a:pt x="2010" y="1531"/>
                  </a:lnTo>
                  <a:lnTo>
                    <a:pt x="2010" y="1537"/>
                  </a:lnTo>
                  <a:lnTo>
                    <a:pt x="1987" y="1531"/>
                  </a:lnTo>
                  <a:lnTo>
                    <a:pt x="1966" y="1526"/>
                  </a:lnTo>
                  <a:lnTo>
                    <a:pt x="1966" y="1531"/>
                  </a:lnTo>
                  <a:lnTo>
                    <a:pt x="1966" y="1537"/>
                  </a:lnTo>
                  <a:lnTo>
                    <a:pt x="1966" y="1543"/>
                  </a:lnTo>
                  <a:lnTo>
                    <a:pt x="1966" y="1548"/>
                  </a:lnTo>
                  <a:lnTo>
                    <a:pt x="1966" y="1554"/>
                  </a:lnTo>
                  <a:lnTo>
                    <a:pt x="1966" y="1558"/>
                  </a:lnTo>
                  <a:lnTo>
                    <a:pt x="1966" y="1564"/>
                  </a:lnTo>
                  <a:lnTo>
                    <a:pt x="1966" y="1569"/>
                  </a:lnTo>
                  <a:lnTo>
                    <a:pt x="1960" y="1575"/>
                  </a:lnTo>
                  <a:lnTo>
                    <a:pt x="1960" y="1586"/>
                  </a:lnTo>
                  <a:lnTo>
                    <a:pt x="1955" y="1586"/>
                  </a:lnTo>
                  <a:lnTo>
                    <a:pt x="1949" y="1596"/>
                  </a:lnTo>
                  <a:lnTo>
                    <a:pt x="1949" y="1602"/>
                  </a:lnTo>
                  <a:lnTo>
                    <a:pt x="1944" y="1607"/>
                  </a:lnTo>
                  <a:lnTo>
                    <a:pt x="1939" y="1613"/>
                  </a:lnTo>
                  <a:lnTo>
                    <a:pt x="1939" y="1619"/>
                  </a:lnTo>
                  <a:lnTo>
                    <a:pt x="1934" y="1624"/>
                  </a:lnTo>
                  <a:lnTo>
                    <a:pt x="1928" y="1624"/>
                  </a:lnTo>
                  <a:lnTo>
                    <a:pt x="1922" y="1624"/>
                  </a:lnTo>
                  <a:lnTo>
                    <a:pt x="1917" y="1619"/>
                  </a:lnTo>
                  <a:lnTo>
                    <a:pt x="1911" y="1619"/>
                  </a:lnTo>
                  <a:lnTo>
                    <a:pt x="1905" y="1613"/>
                  </a:lnTo>
                  <a:lnTo>
                    <a:pt x="1901" y="1613"/>
                  </a:lnTo>
                  <a:lnTo>
                    <a:pt x="1896" y="1619"/>
                  </a:lnTo>
                  <a:lnTo>
                    <a:pt x="1890" y="1619"/>
                  </a:lnTo>
                  <a:lnTo>
                    <a:pt x="1879" y="1619"/>
                  </a:lnTo>
                  <a:lnTo>
                    <a:pt x="1873" y="1624"/>
                  </a:lnTo>
                  <a:lnTo>
                    <a:pt x="1873" y="1629"/>
                  </a:lnTo>
                  <a:lnTo>
                    <a:pt x="1869" y="1634"/>
                  </a:lnTo>
                  <a:lnTo>
                    <a:pt x="1873" y="1640"/>
                  </a:lnTo>
                  <a:lnTo>
                    <a:pt x="1873" y="1645"/>
                  </a:lnTo>
                  <a:lnTo>
                    <a:pt x="1879" y="1645"/>
                  </a:lnTo>
                  <a:lnTo>
                    <a:pt x="1884" y="1645"/>
                  </a:lnTo>
                  <a:lnTo>
                    <a:pt x="1890" y="1640"/>
                  </a:lnTo>
                  <a:lnTo>
                    <a:pt x="1896" y="1640"/>
                  </a:lnTo>
                  <a:lnTo>
                    <a:pt x="1896" y="1634"/>
                  </a:lnTo>
                  <a:lnTo>
                    <a:pt x="1905" y="1634"/>
                  </a:lnTo>
                  <a:lnTo>
                    <a:pt x="1911" y="1634"/>
                  </a:lnTo>
                  <a:lnTo>
                    <a:pt x="1917" y="1634"/>
                  </a:lnTo>
                  <a:lnTo>
                    <a:pt x="1922" y="1634"/>
                  </a:lnTo>
                  <a:lnTo>
                    <a:pt x="1934" y="1640"/>
                  </a:lnTo>
                  <a:lnTo>
                    <a:pt x="1939" y="1640"/>
                  </a:lnTo>
                  <a:lnTo>
                    <a:pt x="1949" y="1645"/>
                  </a:lnTo>
                  <a:lnTo>
                    <a:pt x="1955" y="1645"/>
                  </a:lnTo>
                  <a:lnTo>
                    <a:pt x="1960" y="1651"/>
                  </a:lnTo>
                  <a:lnTo>
                    <a:pt x="1972" y="1651"/>
                  </a:lnTo>
                  <a:lnTo>
                    <a:pt x="1977" y="1651"/>
                  </a:lnTo>
                  <a:lnTo>
                    <a:pt x="1987" y="1651"/>
                  </a:lnTo>
                  <a:lnTo>
                    <a:pt x="1987" y="1657"/>
                  </a:lnTo>
                  <a:lnTo>
                    <a:pt x="1993" y="1661"/>
                  </a:lnTo>
                  <a:lnTo>
                    <a:pt x="1998" y="1661"/>
                  </a:lnTo>
                  <a:lnTo>
                    <a:pt x="2004" y="1667"/>
                  </a:lnTo>
                  <a:lnTo>
                    <a:pt x="2004" y="1672"/>
                  </a:lnTo>
                  <a:lnTo>
                    <a:pt x="2004" y="1678"/>
                  </a:lnTo>
                  <a:lnTo>
                    <a:pt x="2004" y="1684"/>
                  </a:lnTo>
                  <a:lnTo>
                    <a:pt x="1998" y="1699"/>
                  </a:lnTo>
                  <a:lnTo>
                    <a:pt x="1998" y="1705"/>
                  </a:lnTo>
                  <a:lnTo>
                    <a:pt x="1993" y="1710"/>
                  </a:lnTo>
                  <a:lnTo>
                    <a:pt x="1993" y="1716"/>
                  </a:lnTo>
                  <a:lnTo>
                    <a:pt x="1987" y="1722"/>
                  </a:lnTo>
                  <a:lnTo>
                    <a:pt x="1982" y="1726"/>
                  </a:lnTo>
                  <a:lnTo>
                    <a:pt x="1977" y="1731"/>
                  </a:lnTo>
                  <a:lnTo>
                    <a:pt x="1972" y="1731"/>
                  </a:lnTo>
                  <a:lnTo>
                    <a:pt x="1966" y="1731"/>
                  </a:lnTo>
                  <a:lnTo>
                    <a:pt x="1960" y="1726"/>
                  </a:lnTo>
                  <a:lnTo>
                    <a:pt x="1955" y="1726"/>
                  </a:lnTo>
                  <a:lnTo>
                    <a:pt x="1949" y="1722"/>
                  </a:lnTo>
                  <a:lnTo>
                    <a:pt x="1949" y="1716"/>
                  </a:lnTo>
                  <a:lnTo>
                    <a:pt x="1944" y="1716"/>
                  </a:lnTo>
                  <a:lnTo>
                    <a:pt x="1939" y="1710"/>
                  </a:lnTo>
                  <a:lnTo>
                    <a:pt x="1934" y="1705"/>
                  </a:lnTo>
                  <a:lnTo>
                    <a:pt x="1928" y="1699"/>
                  </a:lnTo>
                  <a:lnTo>
                    <a:pt x="1917" y="1689"/>
                  </a:lnTo>
                  <a:lnTo>
                    <a:pt x="1911" y="1684"/>
                  </a:lnTo>
                  <a:lnTo>
                    <a:pt x="1896" y="1672"/>
                  </a:lnTo>
                  <a:lnTo>
                    <a:pt x="1890" y="1672"/>
                  </a:lnTo>
                  <a:lnTo>
                    <a:pt x="1884" y="1678"/>
                  </a:lnTo>
                  <a:lnTo>
                    <a:pt x="1879" y="1678"/>
                  </a:lnTo>
                  <a:lnTo>
                    <a:pt x="1863" y="1699"/>
                  </a:lnTo>
                  <a:lnTo>
                    <a:pt x="1857" y="1693"/>
                  </a:lnTo>
                  <a:lnTo>
                    <a:pt x="1852" y="1693"/>
                  </a:lnTo>
                  <a:lnTo>
                    <a:pt x="1846" y="1689"/>
                  </a:lnTo>
                  <a:lnTo>
                    <a:pt x="1841" y="1689"/>
                  </a:lnTo>
                  <a:lnTo>
                    <a:pt x="1835" y="1689"/>
                  </a:lnTo>
                  <a:lnTo>
                    <a:pt x="1831" y="1684"/>
                  </a:lnTo>
                  <a:lnTo>
                    <a:pt x="1825" y="1684"/>
                  </a:lnTo>
                  <a:lnTo>
                    <a:pt x="1819" y="1678"/>
                  </a:lnTo>
                  <a:lnTo>
                    <a:pt x="1808" y="1678"/>
                  </a:lnTo>
                  <a:lnTo>
                    <a:pt x="1802" y="1678"/>
                  </a:lnTo>
                  <a:lnTo>
                    <a:pt x="1793" y="1672"/>
                  </a:lnTo>
                  <a:lnTo>
                    <a:pt x="1787" y="1672"/>
                  </a:lnTo>
                  <a:lnTo>
                    <a:pt x="1776" y="1667"/>
                  </a:lnTo>
                  <a:lnTo>
                    <a:pt x="1770" y="1667"/>
                  </a:lnTo>
                  <a:lnTo>
                    <a:pt x="1764" y="1661"/>
                  </a:lnTo>
                  <a:lnTo>
                    <a:pt x="1760" y="1661"/>
                  </a:lnTo>
                  <a:lnTo>
                    <a:pt x="1755" y="1661"/>
                  </a:lnTo>
                  <a:lnTo>
                    <a:pt x="1749" y="1661"/>
                  </a:lnTo>
                  <a:lnTo>
                    <a:pt x="1743" y="1661"/>
                  </a:lnTo>
                  <a:lnTo>
                    <a:pt x="1743" y="1613"/>
                  </a:lnTo>
                  <a:lnTo>
                    <a:pt x="1743" y="1607"/>
                  </a:lnTo>
                  <a:lnTo>
                    <a:pt x="1743" y="1602"/>
                  </a:lnTo>
                  <a:lnTo>
                    <a:pt x="1738" y="1596"/>
                  </a:lnTo>
                  <a:lnTo>
                    <a:pt x="1732" y="1596"/>
                  </a:lnTo>
                  <a:lnTo>
                    <a:pt x="1732" y="1592"/>
                  </a:lnTo>
                  <a:lnTo>
                    <a:pt x="1726" y="1586"/>
                  </a:lnTo>
                  <a:lnTo>
                    <a:pt x="1722" y="1586"/>
                  </a:lnTo>
                  <a:lnTo>
                    <a:pt x="1711" y="1592"/>
                  </a:lnTo>
                  <a:lnTo>
                    <a:pt x="1705" y="1592"/>
                  </a:lnTo>
                  <a:lnTo>
                    <a:pt x="1700" y="1592"/>
                  </a:lnTo>
                  <a:lnTo>
                    <a:pt x="1694" y="1592"/>
                  </a:lnTo>
                  <a:lnTo>
                    <a:pt x="1690" y="1592"/>
                  </a:lnTo>
                  <a:lnTo>
                    <a:pt x="1684" y="1592"/>
                  </a:lnTo>
                  <a:lnTo>
                    <a:pt x="1678" y="1592"/>
                  </a:lnTo>
                  <a:lnTo>
                    <a:pt x="1673" y="1592"/>
                  </a:lnTo>
                  <a:lnTo>
                    <a:pt x="1667" y="1592"/>
                  </a:lnTo>
                  <a:lnTo>
                    <a:pt x="1661" y="1586"/>
                  </a:lnTo>
                  <a:lnTo>
                    <a:pt x="1656" y="1586"/>
                  </a:lnTo>
                  <a:lnTo>
                    <a:pt x="1652" y="1586"/>
                  </a:lnTo>
                  <a:lnTo>
                    <a:pt x="1646" y="1586"/>
                  </a:lnTo>
                  <a:lnTo>
                    <a:pt x="1640" y="1586"/>
                  </a:lnTo>
                  <a:lnTo>
                    <a:pt x="1640" y="1592"/>
                  </a:lnTo>
                  <a:lnTo>
                    <a:pt x="1640" y="1596"/>
                  </a:lnTo>
                  <a:lnTo>
                    <a:pt x="1635" y="1596"/>
                  </a:lnTo>
                  <a:lnTo>
                    <a:pt x="1629" y="1592"/>
                  </a:lnTo>
                  <a:lnTo>
                    <a:pt x="1623" y="1592"/>
                  </a:lnTo>
                  <a:lnTo>
                    <a:pt x="1623" y="1586"/>
                  </a:lnTo>
                  <a:lnTo>
                    <a:pt x="1618" y="1581"/>
                  </a:lnTo>
                  <a:lnTo>
                    <a:pt x="1614" y="1581"/>
                  </a:lnTo>
                  <a:lnTo>
                    <a:pt x="1608" y="1581"/>
                  </a:lnTo>
                  <a:lnTo>
                    <a:pt x="1608" y="1575"/>
                  </a:lnTo>
                  <a:lnTo>
                    <a:pt x="1602" y="1569"/>
                  </a:lnTo>
                  <a:lnTo>
                    <a:pt x="1602" y="1564"/>
                  </a:lnTo>
                  <a:lnTo>
                    <a:pt x="1597" y="1564"/>
                  </a:lnTo>
                  <a:lnTo>
                    <a:pt x="1591" y="1564"/>
                  </a:lnTo>
                  <a:lnTo>
                    <a:pt x="1585" y="1564"/>
                  </a:lnTo>
                  <a:lnTo>
                    <a:pt x="1581" y="1564"/>
                  </a:lnTo>
                  <a:lnTo>
                    <a:pt x="1575" y="1564"/>
                  </a:lnTo>
                  <a:lnTo>
                    <a:pt x="1575" y="1558"/>
                  </a:lnTo>
                  <a:lnTo>
                    <a:pt x="1570" y="1558"/>
                  </a:lnTo>
                  <a:lnTo>
                    <a:pt x="1564" y="1558"/>
                  </a:lnTo>
                  <a:lnTo>
                    <a:pt x="1559" y="1558"/>
                  </a:lnTo>
                  <a:lnTo>
                    <a:pt x="1553" y="1554"/>
                  </a:lnTo>
                  <a:lnTo>
                    <a:pt x="1547" y="1554"/>
                  </a:lnTo>
                  <a:lnTo>
                    <a:pt x="1543" y="1554"/>
                  </a:lnTo>
                  <a:lnTo>
                    <a:pt x="1543" y="1548"/>
                  </a:lnTo>
                  <a:lnTo>
                    <a:pt x="1543" y="1543"/>
                  </a:lnTo>
                  <a:lnTo>
                    <a:pt x="1537" y="1537"/>
                  </a:lnTo>
                  <a:lnTo>
                    <a:pt x="1537" y="1531"/>
                  </a:lnTo>
                  <a:lnTo>
                    <a:pt x="1537" y="1526"/>
                  </a:lnTo>
                  <a:lnTo>
                    <a:pt x="1543" y="1526"/>
                  </a:lnTo>
                  <a:lnTo>
                    <a:pt x="1547" y="1521"/>
                  </a:lnTo>
                  <a:lnTo>
                    <a:pt x="1553" y="1516"/>
                  </a:lnTo>
                  <a:lnTo>
                    <a:pt x="1559" y="1510"/>
                  </a:lnTo>
                  <a:lnTo>
                    <a:pt x="1564" y="1510"/>
                  </a:lnTo>
                  <a:lnTo>
                    <a:pt x="1564" y="1504"/>
                  </a:lnTo>
                  <a:lnTo>
                    <a:pt x="1575" y="1504"/>
                  </a:lnTo>
                  <a:lnTo>
                    <a:pt x="1581" y="1499"/>
                  </a:lnTo>
                  <a:lnTo>
                    <a:pt x="1585" y="1499"/>
                  </a:lnTo>
                  <a:lnTo>
                    <a:pt x="1591" y="1499"/>
                  </a:lnTo>
                  <a:lnTo>
                    <a:pt x="1597" y="1493"/>
                  </a:lnTo>
                  <a:lnTo>
                    <a:pt x="1608" y="1483"/>
                  </a:lnTo>
                  <a:lnTo>
                    <a:pt x="1608" y="1478"/>
                  </a:lnTo>
                  <a:lnTo>
                    <a:pt x="1614" y="1472"/>
                  </a:lnTo>
                  <a:lnTo>
                    <a:pt x="1608" y="1466"/>
                  </a:lnTo>
                  <a:lnTo>
                    <a:pt x="1614" y="1466"/>
                  </a:lnTo>
                  <a:lnTo>
                    <a:pt x="1608" y="1461"/>
                  </a:lnTo>
                  <a:lnTo>
                    <a:pt x="1608" y="1456"/>
                  </a:lnTo>
                  <a:lnTo>
                    <a:pt x="1602" y="1456"/>
                  </a:lnTo>
                  <a:lnTo>
                    <a:pt x="1602" y="1451"/>
                  </a:lnTo>
                  <a:lnTo>
                    <a:pt x="1597" y="1445"/>
                  </a:lnTo>
                  <a:lnTo>
                    <a:pt x="1597" y="1440"/>
                  </a:lnTo>
                  <a:lnTo>
                    <a:pt x="1591" y="1434"/>
                  </a:lnTo>
                  <a:lnTo>
                    <a:pt x="1585" y="1434"/>
                  </a:lnTo>
                  <a:lnTo>
                    <a:pt x="1581" y="1434"/>
                  </a:lnTo>
                  <a:lnTo>
                    <a:pt x="1575" y="1434"/>
                  </a:lnTo>
                  <a:lnTo>
                    <a:pt x="1570" y="1434"/>
                  </a:lnTo>
                  <a:lnTo>
                    <a:pt x="1559" y="1434"/>
                  </a:lnTo>
                  <a:lnTo>
                    <a:pt x="1553" y="1428"/>
                  </a:lnTo>
                  <a:lnTo>
                    <a:pt x="1547" y="1428"/>
                  </a:lnTo>
                  <a:lnTo>
                    <a:pt x="1543" y="1428"/>
                  </a:lnTo>
                  <a:lnTo>
                    <a:pt x="1537" y="1434"/>
                  </a:lnTo>
                  <a:lnTo>
                    <a:pt x="1532" y="1440"/>
                  </a:lnTo>
                  <a:lnTo>
                    <a:pt x="1526" y="1445"/>
                  </a:lnTo>
                  <a:lnTo>
                    <a:pt x="1520" y="1445"/>
                  </a:lnTo>
                  <a:lnTo>
                    <a:pt x="1515" y="1451"/>
                  </a:lnTo>
                  <a:lnTo>
                    <a:pt x="1511" y="1451"/>
                  </a:lnTo>
                  <a:lnTo>
                    <a:pt x="1505" y="1451"/>
                  </a:lnTo>
                  <a:lnTo>
                    <a:pt x="1499" y="1456"/>
                  </a:lnTo>
                  <a:lnTo>
                    <a:pt x="1494" y="1456"/>
                  </a:lnTo>
                  <a:lnTo>
                    <a:pt x="1488" y="1461"/>
                  </a:lnTo>
                  <a:lnTo>
                    <a:pt x="1488" y="1466"/>
                  </a:lnTo>
                  <a:lnTo>
                    <a:pt x="1488" y="1472"/>
                  </a:lnTo>
                  <a:lnTo>
                    <a:pt x="1488" y="1478"/>
                  </a:lnTo>
                  <a:lnTo>
                    <a:pt x="1482" y="1478"/>
                  </a:lnTo>
                  <a:lnTo>
                    <a:pt x="1477" y="1478"/>
                  </a:lnTo>
                  <a:lnTo>
                    <a:pt x="1473" y="1478"/>
                  </a:lnTo>
                  <a:lnTo>
                    <a:pt x="1473" y="1472"/>
                  </a:lnTo>
                  <a:lnTo>
                    <a:pt x="1467" y="1466"/>
                  </a:lnTo>
                  <a:lnTo>
                    <a:pt x="1467" y="1461"/>
                  </a:lnTo>
                  <a:lnTo>
                    <a:pt x="1461" y="1461"/>
                  </a:lnTo>
                  <a:lnTo>
                    <a:pt x="1456" y="1461"/>
                  </a:lnTo>
                  <a:lnTo>
                    <a:pt x="1450" y="1461"/>
                  </a:lnTo>
                  <a:lnTo>
                    <a:pt x="1444" y="1461"/>
                  </a:lnTo>
                  <a:lnTo>
                    <a:pt x="1444" y="1456"/>
                  </a:lnTo>
                  <a:lnTo>
                    <a:pt x="1439" y="1461"/>
                  </a:lnTo>
                  <a:lnTo>
                    <a:pt x="1439" y="1456"/>
                  </a:lnTo>
                  <a:lnTo>
                    <a:pt x="1444" y="1451"/>
                  </a:lnTo>
                  <a:lnTo>
                    <a:pt x="1439" y="1451"/>
                  </a:lnTo>
                  <a:lnTo>
                    <a:pt x="1439" y="1445"/>
                  </a:lnTo>
                  <a:lnTo>
                    <a:pt x="1439" y="1440"/>
                  </a:lnTo>
                  <a:lnTo>
                    <a:pt x="1439" y="1434"/>
                  </a:lnTo>
                  <a:lnTo>
                    <a:pt x="1434" y="1434"/>
                  </a:lnTo>
                  <a:lnTo>
                    <a:pt x="1434" y="1424"/>
                  </a:lnTo>
                  <a:lnTo>
                    <a:pt x="1434" y="1418"/>
                  </a:lnTo>
                  <a:lnTo>
                    <a:pt x="1429" y="1418"/>
                  </a:lnTo>
                  <a:lnTo>
                    <a:pt x="1429" y="1413"/>
                  </a:lnTo>
                  <a:lnTo>
                    <a:pt x="1429" y="1407"/>
                  </a:lnTo>
                  <a:lnTo>
                    <a:pt x="1423" y="1402"/>
                  </a:lnTo>
                  <a:lnTo>
                    <a:pt x="1429" y="1396"/>
                  </a:lnTo>
                  <a:lnTo>
                    <a:pt x="1434" y="1390"/>
                  </a:lnTo>
                  <a:lnTo>
                    <a:pt x="1434" y="1386"/>
                  </a:lnTo>
                  <a:lnTo>
                    <a:pt x="1434" y="1380"/>
                  </a:lnTo>
                  <a:lnTo>
                    <a:pt x="1439" y="1380"/>
                  </a:lnTo>
                  <a:lnTo>
                    <a:pt x="1439" y="1386"/>
                  </a:lnTo>
                  <a:lnTo>
                    <a:pt x="1444" y="1386"/>
                  </a:lnTo>
                  <a:lnTo>
                    <a:pt x="1450" y="1380"/>
                  </a:lnTo>
                  <a:lnTo>
                    <a:pt x="1456" y="1380"/>
                  </a:lnTo>
                  <a:lnTo>
                    <a:pt x="1461" y="1380"/>
                  </a:lnTo>
                  <a:lnTo>
                    <a:pt x="1461" y="1375"/>
                  </a:lnTo>
                  <a:lnTo>
                    <a:pt x="1467" y="1375"/>
                  </a:lnTo>
                  <a:lnTo>
                    <a:pt x="1467" y="1369"/>
                  </a:lnTo>
                  <a:lnTo>
                    <a:pt x="1467" y="1363"/>
                  </a:lnTo>
                  <a:lnTo>
                    <a:pt x="1473" y="1363"/>
                  </a:lnTo>
                  <a:lnTo>
                    <a:pt x="1467" y="1358"/>
                  </a:lnTo>
                  <a:lnTo>
                    <a:pt x="1473" y="1358"/>
                  </a:lnTo>
                  <a:lnTo>
                    <a:pt x="1467" y="1358"/>
                  </a:lnTo>
                  <a:lnTo>
                    <a:pt x="1467" y="1354"/>
                  </a:lnTo>
                  <a:lnTo>
                    <a:pt x="1467" y="1348"/>
                  </a:lnTo>
                  <a:lnTo>
                    <a:pt x="1473" y="1348"/>
                  </a:lnTo>
                  <a:lnTo>
                    <a:pt x="1473" y="1342"/>
                  </a:lnTo>
                  <a:lnTo>
                    <a:pt x="1467" y="1342"/>
                  </a:lnTo>
                  <a:lnTo>
                    <a:pt x="1467" y="1337"/>
                  </a:lnTo>
                  <a:lnTo>
                    <a:pt x="1456" y="1337"/>
                  </a:lnTo>
                  <a:lnTo>
                    <a:pt x="1450" y="1337"/>
                  </a:lnTo>
                  <a:lnTo>
                    <a:pt x="1423" y="1337"/>
                  </a:lnTo>
                  <a:lnTo>
                    <a:pt x="1341" y="1337"/>
                  </a:lnTo>
                  <a:lnTo>
                    <a:pt x="1288" y="1337"/>
                  </a:lnTo>
                  <a:lnTo>
                    <a:pt x="1282" y="1337"/>
                  </a:lnTo>
                  <a:lnTo>
                    <a:pt x="1179" y="1331"/>
                  </a:lnTo>
                  <a:lnTo>
                    <a:pt x="1065" y="1331"/>
                  </a:lnTo>
                  <a:lnTo>
                    <a:pt x="1054" y="1331"/>
                  </a:lnTo>
                  <a:lnTo>
                    <a:pt x="945" y="1331"/>
                  </a:lnTo>
                  <a:lnTo>
                    <a:pt x="804" y="1331"/>
                  </a:lnTo>
                  <a:lnTo>
                    <a:pt x="810" y="1337"/>
                  </a:lnTo>
                  <a:lnTo>
                    <a:pt x="810" y="1342"/>
                  </a:lnTo>
                  <a:lnTo>
                    <a:pt x="804" y="1342"/>
                  </a:lnTo>
                  <a:lnTo>
                    <a:pt x="810" y="1354"/>
                  </a:lnTo>
                  <a:lnTo>
                    <a:pt x="798" y="1354"/>
                  </a:lnTo>
                  <a:lnTo>
                    <a:pt x="793" y="1342"/>
                  </a:lnTo>
                  <a:lnTo>
                    <a:pt x="793" y="1348"/>
                  </a:lnTo>
                  <a:lnTo>
                    <a:pt x="789" y="1348"/>
                  </a:lnTo>
                  <a:lnTo>
                    <a:pt x="789" y="1354"/>
                  </a:lnTo>
                  <a:lnTo>
                    <a:pt x="793" y="1358"/>
                  </a:lnTo>
                  <a:lnTo>
                    <a:pt x="793" y="1363"/>
                  </a:lnTo>
                  <a:lnTo>
                    <a:pt x="798" y="1375"/>
                  </a:lnTo>
                  <a:lnTo>
                    <a:pt x="798" y="1380"/>
                  </a:lnTo>
                  <a:lnTo>
                    <a:pt x="789" y="1375"/>
                  </a:lnTo>
                  <a:lnTo>
                    <a:pt x="777" y="1380"/>
                  </a:lnTo>
                  <a:lnTo>
                    <a:pt x="712" y="1380"/>
                  </a:lnTo>
                  <a:lnTo>
                    <a:pt x="707" y="1380"/>
                  </a:lnTo>
                  <a:lnTo>
                    <a:pt x="707" y="1375"/>
                  </a:lnTo>
                  <a:lnTo>
                    <a:pt x="690" y="1363"/>
                  </a:lnTo>
                  <a:lnTo>
                    <a:pt x="690" y="1358"/>
                  </a:lnTo>
                  <a:lnTo>
                    <a:pt x="680" y="1354"/>
                  </a:lnTo>
                  <a:lnTo>
                    <a:pt x="674" y="1348"/>
                  </a:lnTo>
                  <a:lnTo>
                    <a:pt x="669" y="1348"/>
                  </a:lnTo>
                  <a:lnTo>
                    <a:pt x="663" y="1348"/>
                  </a:lnTo>
                  <a:lnTo>
                    <a:pt x="657" y="1348"/>
                  </a:lnTo>
                  <a:lnTo>
                    <a:pt x="652" y="1348"/>
                  </a:lnTo>
                  <a:lnTo>
                    <a:pt x="648" y="1348"/>
                  </a:lnTo>
                  <a:lnTo>
                    <a:pt x="642" y="1342"/>
                  </a:lnTo>
                  <a:lnTo>
                    <a:pt x="636" y="1342"/>
                  </a:lnTo>
                  <a:lnTo>
                    <a:pt x="631" y="1337"/>
                  </a:lnTo>
                  <a:lnTo>
                    <a:pt x="625" y="1337"/>
                  </a:lnTo>
                  <a:lnTo>
                    <a:pt x="619" y="1337"/>
                  </a:lnTo>
                  <a:lnTo>
                    <a:pt x="614" y="1331"/>
                  </a:lnTo>
                  <a:lnTo>
                    <a:pt x="610" y="1331"/>
                  </a:lnTo>
                  <a:lnTo>
                    <a:pt x="610" y="1325"/>
                  </a:lnTo>
                  <a:lnTo>
                    <a:pt x="604" y="1321"/>
                  </a:lnTo>
                  <a:lnTo>
                    <a:pt x="598" y="1321"/>
                  </a:lnTo>
                  <a:lnTo>
                    <a:pt x="593" y="1321"/>
                  </a:lnTo>
                  <a:lnTo>
                    <a:pt x="593" y="1325"/>
                  </a:lnTo>
                  <a:lnTo>
                    <a:pt x="587" y="1331"/>
                  </a:lnTo>
                  <a:lnTo>
                    <a:pt x="581" y="1337"/>
                  </a:lnTo>
                  <a:lnTo>
                    <a:pt x="581" y="1342"/>
                  </a:lnTo>
                  <a:lnTo>
                    <a:pt x="576" y="1348"/>
                  </a:lnTo>
                  <a:lnTo>
                    <a:pt x="576" y="1354"/>
                  </a:lnTo>
                  <a:lnTo>
                    <a:pt x="571" y="1358"/>
                  </a:lnTo>
                  <a:lnTo>
                    <a:pt x="571" y="1363"/>
                  </a:lnTo>
                  <a:lnTo>
                    <a:pt x="571" y="1369"/>
                  </a:lnTo>
                  <a:lnTo>
                    <a:pt x="571" y="1375"/>
                  </a:lnTo>
                  <a:lnTo>
                    <a:pt x="571" y="1380"/>
                  </a:lnTo>
                  <a:lnTo>
                    <a:pt x="571" y="1386"/>
                  </a:lnTo>
                  <a:lnTo>
                    <a:pt x="571" y="1390"/>
                  </a:lnTo>
                  <a:lnTo>
                    <a:pt x="571" y="1396"/>
                  </a:lnTo>
                  <a:lnTo>
                    <a:pt x="571" y="1402"/>
                  </a:lnTo>
                  <a:lnTo>
                    <a:pt x="566" y="1407"/>
                  </a:lnTo>
                  <a:lnTo>
                    <a:pt x="566" y="1413"/>
                  </a:lnTo>
                  <a:lnTo>
                    <a:pt x="560" y="1418"/>
                  </a:lnTo>
                  <a:lnTo>
                    <a:pt x="543" y="1424"/>
                  </a:lnTo>
                  <a:lnTo>
                    <a:pt x="539" y="1434"/>
                  </a:lnTo>
                  <a:lnTo>
                    <a:pt x="528" y="1440"/>
                  </a:lnTo>
                  <a:lnTo>
                    <a:pt x="528" y="1445"/>
                  </a:lnTo>
                  <a:lnTo>
                    <a:pt x="522" y="1451"/>
                  </a:lnTo>
                  <a:lnTo>
                    <a:pt x="528" y="1456"/>
                  </a:lnTo>
                  <a:lnTo>
                    <a:pt x="528" y="1461"/>
                  </a:lnTo>
                  <a:lnTo>
                    <a:pt x="528" y="1466"/>
                  </a:lnTo>
                  <a:lnTo>
                    <a:pt x="528" y="1472"/>
                  </a:lnTo>
                  <a:lnTo>
                    <a:pt x="533" y="1478"/>
                  </a:lnTo>
                  <a:lnTo>
                    <a:pt x="533" y="1483"/>
                  </a:lnTo>
                  <a:lnTo>
                    <a:pt x="533" y="1489"/>
                  </a:lnTo>
                  <a:lnTo>
                    <a:pt x="533" y="1493"/>
                  </a:lnTo>
                  <a:lnTo>
                    <a:pt x="528" y="1493"/>
                  </a:lnTo>
                  <a:lnTo>
                    <a:pt x="528" y="1499"/>
                  </a:lnTo>
                  <a:lnTo>
                    <a:pt x="522" y="1499"/>
                  </a:lnTo>
                  <a:lnTo>
                    <a:pt x="516" y="1499"/>
                  </a:lnTo>
                  <a:lnTo>
                    <a:pt x="516" y="1504"/>
                  </a:lnTo>
                  <a:lnTo>
                    <a:pt x="511" y="1504"/>
                  </a:lnTo>
                  <a:lnTo>
                    <a:pt x="511" y="1510"/>
                  </a:lnTo>
                  <a:lnTo>
                    <a:pt x="505" y="1516"/>
                  </a:lnTo>
                  <a:lnTo>
                    <a:pt x="501" y="1516"/>
                  </a:lnTo>
                  <a:lnTo>
                    <a:pt x="495" y="1516"/>
                  </a:lnTo>
                  <a:lnTo>
                    <a:pt x="490" y="1521"/>
                  </a:lnTo>
                  <a:lnTo>
                    <a:pt x="484" y="1521"/>
                  </a:lnTo>
                  <a:lnTo>
                    <a:pt x="473" y="1521"/>
                  </a:lnTo>
                  <a:lnTo>
                    <a:pt x="468" y="1521"/>
                  </a:lnTo>
                  <a:lnTo>
                    <a:pt x="463" y="1521"/>
                  </a:lnTo>
                  <a:lnTo>
                    <a:pt x="457" y="1521"/>
                  </a:lnTo>
                  <a:lnTo>
                    <a:pt x="457" y="1526"/>
                  </a:lnTo>
                  <a:lnTo>
                    <a:pt x="446" y="1526"/>
                  </a:lnTo>
                  <a:lnTo>
                    <a:pt x="440" y="1526"/>
                  </a:lnTo>
                  <a:lnTo>
                    <a:pt x="435" y="1526"/>
                  </a:lnTo>
                  <a:lnTo>
                    <a:pt x="430" y="1526"/>
                  </a:lnTo>
                  <a:lnTo>
                    <a:pt x="425" y="1526"/>
                  </a:lnTo>
                  <a:lnTo>
                    <a:pt x="419" y="1526"/>
                  </a:lnTo>
                  <a:lnTo>
                    <a:pt x="413" y="1526"/>
                  </a:lnTo>
                  <a:lnTo>
                    <a:pt x="408" y="1526"/>
                  </a:lnTo>
                  <a:lnTo>
                    <a:pt x="402" y="1526"/>
                  </a:lnTo>
                  <a:lnTo>
                    <a:pt x="397" y="1526"/>
                  </a:lnTo>
                  <a:lnTo>
                    <a:pt x="392" y="1526"/>
                  </a:lnTo>
                  <a:lnTo>
                    <a:pt x="387" y="1526"/>
                  </a:lnTo>
                  <a:lnTo>
                    <a:pt x="375" y="1526"/>
                  </a:lnTo>
                  <a:lnTo>
                    <a:pt x="370" y="1526"/>
                  </a:lnTo>
                  <a:lnTo>
                    <a:pt x="364" y="1526"/>
                  </a:lnTo>
                  <a:lnTo>
                    <a:pt x="360" y="1526"/>
                  </a:lnTo>
                  <a:lnTo>
                    <a:pt x="354" y="1526"/>
                  </a:lnTo>
                  <a:lnTo>
                    <a:pt x="349" y="1526"/>
                  </a:lnTo>
                  <a:lnTo>
                    <a:pt x="343" y="1526"/>
                  </a:lnTo>
                  <a:lnTo>
                    <a:pt x="337" y="1526"/>
                  </a:lnTo>
                  <a:lnTo>
                    <a:pt x="332" y="1526"/>
                  </a:lnTo>
                  <a:lnTo>
                    <a:pt x="326" y="1526"/>
                  </a:lnTo>
                  <a:lnTo>
                    <a:pt x="322" y="1526"/>
                  </a:lnTo>
                  <a:lnTo>
                    <a:pt x="316" y="1526"/>
                  </a:lnTo>
                  <a:lnTo>
                    <a:pt x="311" y="1526"/>
                  </a:lnTo>
                  <a:lnTo>
                    <a:pt x="305" y="1521"/>
                  </a:lnTo>
                  <a:lnTo>
                    <a:pt x="294" y="1521"/>
                  </a:lnTo>
                  <a:lnTo>
                    <a:pt x="294" y="1526"/>
                  </a:lnTo>
                  <a:lnTo>
                    <a:pt x="288" y="1526"/>
                  </a:lnTo>
                  <a:lnTo>
                    <a:pt x="284" y="1521"/>
                  </a:lnTo>
                  <a:lnTo>
                    <a:pt x="278" y="1521"/>
                  </a:lnTo>
                  <a:lnTo>
                    <a:pt x="272" y="1521"/>
                  </a:lnTo>
                  <a:lnTo>
                    <a:pt x="267" y="1526"/>
                  </a:lnTo>
                  <a:lnTo>
                    <a:pt x="261" y="1526"/>
                  </a:lnTo>
                  <a:lnTo>
                    <a:pt x="256" y="1526"/>
                  </a:lnTo>
                  <a:lnTo>
                    <a:pt x="251" y="1526"/>
                  </a:lnTo>
                  <a:lnTo>
                    <a:pt x="246" y="1521"/>
                  </a:lnTo>
                  <a:lnTo>
                    <a:pt x="240" y="1521"/>
                  </a:lnTo>
                  <a:lnTo>
                    <a:pt x="234" y="1526"/>
                  </a:lnTo>
                  <a:lnTo>
                    <a:pt x="229" y="1521"/>
                  </a:lnTo>
                  <a:lnTo>
                    <a:pt x="223" y="1521"/>
                  </a:lnTo>
                  <a:lnTo>
                    <a:pt x="217" y="1521"/>
                  </a:lnTo>
                  <a:lnTo>
                    <a:pt x="213" y="1521"/>
                  </a:lnTo>
                  <a:lnTo>
                    <a:pt x="208" y="1521"/>
                  </a:lnTo>
                  <a:lnTo>
                    <a:pt x="202" y="1521"/>
                  </a:lnTo>
                  <a:lnTo>
                    <a:pt x="208" y="1526"/>
                  </a:lnTo>
                  <a:lnTo>
                    <a:pt x="208" y="1531"/>
                  </a:lnTo>
                  <a:lnTo>
                    <a:pt x="208" y="1537"/>
                  </a:lnTo>
                  <a:lnTo>
                    <a:pt x="208" y="1543"/>
                  </a:lnTo>
                  <a:lnTo>
                    <a:pt x="202" y="1548"/>
                  </a:lnTo>
                  <a:lnTo>
                    <a:pt x="196" y="1554"/>
                  </a:lnTo>
                  <a:lnTo>
                    <a:pt x="191" y="1558"/>
                  </a:lnTo>
                  <a:lnTo>
                    <a:pt x="185" y="1554"/>
                  </a:lnTo>
                  <a:lnTo>
                    <a:pt x="181" y="1554"/>
                  </a:lnTo>
                  <a:lnTo>
                    <a:pt x="175" y="1554"/>
                  </a:lnTo>
                  <a:lnTo>
                    <a:pt x="170" y="1558"/>
                  </a:lnTo>
                  <a:lnTo>
                    <a:pt x="170" y="1569"/>
                  </a:lnTo>
                  <a:lnTo>
                    <a:pt x="164" y="1569"/>
                  </a:lnTo>
                  <a:lnTo>
                    <a:pt x="164" y="1575"/>
                  </a:lnTo>
                  <a:lnTo>
                    <a:pt x="153" y="1586"/>
                  </a:lnTo>
                  <a:lnTo>
                    <a:pt x="143" y="1586"/>
                  </a:lnTo>
                  <a:lnTo>
                    <a:pt x="143" y="1581"/>
                  </a:lnTo>
                  <a:lnTo>
                    <a:pt x="137" y="1581"/>
                  </a:lnTo>
                  <a:lnTo>
                    <a:pt x="131" y="1575"/>
                  </a:lnTo>
                  <a:lnTo>
                    <a:pt x="126" y="1575"/>
                  </a:lnTo>
                  <a:lnTo>
                    <a:pt x="120" y="1569"/>
                  </a:lnTo>
                  <a:lnTo>
                    <a:pt x="115" y="1569"/>
                  </a:lnTo>
                  <a:lnTo>
                    <a:pt x="105" y="1564"/>
                  </a:lnTo>
                  <a:lnTo>
                    <a:pt x="99" y="1569"/>
                  </a:lnTo>
                  <a:lnTo>
                    <a:pt x="93" y="1569"/>
                  </a:lnTo>
                  <a:lnTo>
                    <a:pt x="88" y="1575"/>
                  </a:lnTo>
                  <a:lnTo>
                    <a:pt x="82" y="1575"/>
                  </a:lnTo>
                  <a:lnTo>
                    <a:pt x="76" y="1575"/>
                  </a:lnTo>
                  <a:lnTo>
                    <a:pt x="72" y="1575"/>
                  </a:lnTo>
                  <a:lnTo>
                    <a:pt x="67" y="1575"/>
                  </a:lnTo>
                  <a:lnTo>
                    <a:pt x="61" y="1575"/>
                  </a:lnTo>
                  <a:lnTo>
                    <a:pt x="55" y="1575"/>
                  </a:lnTo>
                  <a:lnTo>
                    <a:pt x="50" y="1581"/>
                  </a:lnTo>
                  <a:lnTo>
                    <a:pt x="29" y="1554"/>
                  </a:lnTo>
                  <a:lnTo>
                    <a:pt x="34" y="1548"/>
                  </a:lnTo>
                  <a:lnTo>
                    <a:pt x="34" y="1543"/>
                  </a:lnTo>
                  <a:lnTo>
                    <a:pt x="34" y="1537"/>
                  </a:lnTo>
                  <a:lnTo>
                    <a:pt x="34" y="1531"/>
                  </a:lnTo>
                  <a:lnTo>
                    <a:pt x="34" y="1526"/>
                  </a:lnTo>
                  <a:lnTo>
                    <a:pt x="34" y="1521"/>
                  </a:lnTo>
                  <a:lnTo>
                    <a:pt x="34" y="1516"/>
                  </a:lnTo>
                  <a:lnTo>
                    <a:pt x="38" y="1510"/>
                  </a:lnTo>
                  <a:lnTo>
                    <a:pt x="38" y="1504"/>
                  </a:lnTo>
                  <a:lnTo>
                    <a:pt x="38" y="1499"/>
                  </a:lnTo>
                  <a:lnTo>
                    <a:pt x="38" y="1493"/>
                  </a:lnTo>
                  <a:lnTo>
                    <a:pt x="44" y="1489"/>
                  </a:lnTo>
                  <a:lnTo>
                    <a:pt x="50" y="1483"/>
                  </a:lnTo>
                  <a:lnTo>
                    <a:pt x="50" y="1478"/>
                  </a:lnTo>
                  <a:lnTo>
                    <a:pt x="55" y="1472"/>
                  </a:lnTo>
                  <a:lnTo>
                    <a:pt x="55" y="1466"/>
                  </a:lnTo>
                  <a:lnTo>
                    <a:pt x="61" y="1461"/>
                  </a:lnTo>
                  <a:lnTo>
                    <a:pt x="61" y="1456"/>
                  </a:lnTo>
                  <a:lnTo>
                    <a:pt x="61" y="1451"/>
                  </a:lnTo>
                  <a:lnTo>
                    <a:pt x="61" y="1445"/>
                  </a:lnTo>
                  <a:lnTo>
                    <a:pt x="61" y="1440"/>
                  </a:lnTo>
                  <a:lnTo>
                    <a:pt x="61" y="1434"/>
                  </a:lnTo>
                  <a:lnTo>
                    <a:pt x="55" y="1428"/>
                  </a:lnTo>
                  <a:lnTo>
                    <a:pt x="55" y="1424"/>
                  </a:lnTo>
                  <a:lnTo>
                    <a:pt x="55" y="1418"/>
                  </a:lnTo>
                  <a:lnTo>
                    <a:pt x="50" y="1413"/>
                  </a:lnTo>
                  <a:lnTo>
                    <a:pt x="50" y="1407"/>
                  </a:lnTo>
                  <a:lnTo>
                    <a:pt x="44" y="1402"/>
                  </a:lnTo>
                  <a:lnTo>
                    <a:pt x="44" y="1396"/>
                  </a:lnTo>
                  <a:lnTo>
                    <a:pt x="50" y="1390"/>
                  </a:lnTo>
                  <a:lnTo>
                    <a:pt x="50" y="1386"/>
                  </a:lnTo>
                  <a:lnTo>
                    <a:pt x="50" y="1380"/>
                  </a:lnTo>
                  <a:lnTo>
                    <a:pt x="55" y="1375"/>
                  </a:lnTo>
                  <a:lnTo>
                    <a:pt x="55" y="1369"/>
                  </a:lnTo>
                  <a:lnTo>
                    <a:pt x="55" y="1363"/>
                  </a:lnTo>
                  <a:lnTo>
                    <a:pt x="61" y="1358"/>
                  </a:lnTo>
                  <a:lnTo>
                    <a:pt x="61" y="1354"/>
                  </a:lnTo>
                  <a:lnTo>
                    <a:pt x="67" y="1348"/>
                  </a:lnTo>
                  <a:lnTo>
                    <a:pt x="67" y="1342"/>
                  </a:lnTo>
                  <a:lnTo>
                    <a:pt x="72" y="1342"/>
                  </a:lnTo>
                  <a:lnTo>
                    <a:pt x="72" y="1337"/>
                  </a:lnTo>
                  <a:lnTo>
                    <a:pt x="76" y="1337"/>
                  </a:lnTo>
                  <a:lnTo>
                    <a:pt x="82" y="1331"/>
                  </a:lnTo>
                  <a:lnTo>
                    <a:pt x="88" y="1331"/>
                  </a:lnTo>
                  <a:lnTo>
                    <a:pt x="93" y="1331"/>
                  </a:lnTo>
                  <a:lnTo>
                    <a:pt x="99" y="1325"/>
                  </a:lnTo>
                  <a:lnTo>
                    <a:pt x="105" y="1325"/>
                  </a:lnTo>
                  <a:lnTo>
                    <a:pt x="105" y="1321"/>
                  </a:lnTo>
                  <a:lnTo>
                    <a:pt x="105" y="1315"/>
                  </a:lnTo>
                  <a:lnTo>
                    <a:pt x="105" y="1310"/>
                  </a:lnTo>
                  <a:lnTo>
                    <a:pt x="99" y="1304"/>
                  </a:lnTo>
                  <a:lnTo>
                    <a:pt x="99" y="1299"/>
                  </a:lnTo>
                  <a:lnTo>
                    <a:pt x="99" y="1293"/>
                  </a:lnTo>
                  <a:lnTo>
                    <a:pt x="99" y="1289"/>
                  </a:lnTo>
                  <a:lnTo>
                    <a:pt x="99" y="1277"/>
                  </a:lnTo>
                  <a:lnTo>
                    <a:pt x="99" y="1272"/>
                  </a:lnTo>
                  <a:lnTo>
                    <a:pt x="99" y="1266"/>
                  </a:lnTo>
                  <a:lnTo>
                    <a:pt x="99" y="1260"/>
                  </a:lnTo>
                  <a:lnTo>
                    <a:pt x="93" y="1255"/>
                  </a:lnTo>
                  <a:lnTo>
                    <a:pt x="93" y="1251"/>
                  </a:lnTo>
                  <a:lnTo>
                    <a:pt x="88" y="1251"/>
                  </a:lnTo>
                  <a:lnTo>
                    <a:pt x="76" y="1251"/>
                  </a:lnTo>
                  <a:lnTo>
                    <a:pt x="72" y="1251"/>
                  </a:lnTo>
                  <a:lnTo>
                    <a:pt x="67" y="1245"/>
                  </a:lnTo>
                  <a:lnTo>
                    <a:pt x="61" y="1245"/>
                  </a:lnTo>
                  <a:lnTo>
                    <a:pt x="61" y="1239"/>
                  </a:lnTo>
                  <a:lnTo>
                    <a:pt x="55" y="1239"/>
                  </a:lnTo>
                  <a:lnTo>
                    <a:pt x="55" y="1234"/>
                  </a:lnTo>
                  <a:lnTo>
                    <a:pt x="50" y="1234"/>
                  </a:lnTo>
                  <a:lnTo>
                    <a:pt x="50" y="1228"/>
                  </a:lnTo>
                  <a:lnTo>
                    <a:pt x="44" y="1222"/>
                  </a:lnTo>
                  <a:lnTo>
                    <a:pt x="44" y="1218"/>
                  </a:lnTo>
                  <a:lnTo>
                    <a:pt x="44" y="1213"/>
                  </a:lnTo>
                  <a:lnTo>
                    <a:pt x="44" y="1207"/>
                  </a:lnTo>
                  <a:lnTo>
                    <a:pt x="44" y="1196"/>
                  </a:lnTo>
                  <a:lnTo>
                    <a:pt x="44" y="1190"/>
                  </a:lnTo>
                  <a:lnTo>
                    <a:pt x="44" y="1186"/>
                  </a:lnTo>
                  <a:lnTo>
                    <a:pt x="50" y="1180"/>
                  </a:lnTo>
                  <a:lnTo>
                    <a:pt x="55" y="1174"/>
                  </a:lnTo>
                  <a:lnTo>
                    <a:pt x="55" y="1169"/>
                  </a:lnTo>
                  <a:lnTo>
                    <a:pt x="61" y="1163"/>
                  </a:lnTo>
                  <a:lnTo>
                    <a:pt x="61" y="1158"/>
                  </a:lnTo>
                  <a:lnTo>
                    <a:pt x="61" y="1153"/>
                  </a:lnTo>
                  <a:lnTo>
                    <a:pt x="61" y="1148"/>
                  </a:lnTo>
                  <a:lnTo>
                    <a:pt x="55" y="1142"/>
                  </a:lnTo>
                  <a:lnTo>
                    <a:pt x="55" y="1131"/>
                  </a:lnTo>
                  <a:lnTo>
                    <a:pt x="55" y="1125"/>
                  </a:lnTo>
                  <a:lnTo>
                    <a:pt x="55" y="1121"/>
                  </a:lnTo>
                  <a:lnTo>
                    <a:pt x="61" y="1115"/>
                  </a:lnTo>
                  <a:lnTo>
                    <a:pt x="61" y="1110"/>
                  </a:lnTo>
                  <a:lnTo>
                    <a:pt x="61" y="1098"/>
                  </a:lnTo>
                  <a:lnTo>
                    <a:pt x="61" y="1093"/>
                  </a:lnTo>
                  <a:lnTo>
                    <a:pt x="61" y="1087"/>
                  </a:lnTo>
                  <a:lnTo>
                    <a:pt x="55" y="1083"/>
                  </a:lnTo>
                  <a:lnTo>
                    <a:pt x="55" y="1077"/>
                  </a:lnTo>
                  <a:lnTo>
                    <a:pt x="50" y="1077"/>
                  </a:lnTo>
                  <a:lnTo>
                    <a:pt x="44" y="1072"/>
                  </a:lnTo>
                  <a:lnTo>
                    <a:pt x="44" y="1066"/>
                  </a:lnTo>
                  <a:lnTo>
                    <a:pt x="38" y="1066"/>
                  </a:lnTo>
                  <a:lnTo>
                    <a:pt x="34" y="1060"/>
                  </a:lnTo>
                  <a:lnTo>
                    <a:pt x="34" y="1055"/>
                  </a:lnTo>
                  <a:lnTo>
                    <a:pt x="29" y="1055"/>
                  </a:lnTo>
                  <a:lnTo>
                    <a:pt x="29" y="1045"/>
                  </a:lnTo>
                  <a:lnTo>
                    <a:pt x="29" y="1039"/>
                  </a:lnTo>
                  <a:lnTo>
                    <a:pt x="34" y="1033"/>
                  </a:lnTo>
                  <a:lnTo>
                    <a:pt x="34" y="1028"/>
                  </a:lnTo>
                  <a:lnTo>
                    <a:pt x="34" y="1022"/>
                  </a:lnTo>
                  <a:lnTo>
                    <a:pt x="34" y="1018"/>
                  </a:lnTo>
                  <a:lnTo>
                    <a:pt x="38" y="1012"/>
                  </a:lnTo>
                  <a:lnTo>
                    <a:pt x="38" y="1007"/>
                  </a:lnTo>
                  <a:lnTo>
                    <a:pt x="38" y="1001"/>
                  </a:lnTo>
                  <a:lnTo>
                    <a:pt x="44" y="1001"/>
                  </a:lnTo>
                  <a:lnTo>
                    <a:pt x="44" y="995"/>
                  </a:lnTo>
                  <a:lnTo>
                    <a:pt x="44" y="990"/>
                  </a:lnTo>
                  <a:lnTo>
                    <a:pt x="50" y="990"/>
                  </a:lnTo>
                  <a:lnTo>
                    <a:pt x="55" y="986"/>
                  </a:lnTo>
                  <a:lnTo>
                    <a:pt x="55" y="980"/>
                  </a:lnTo>
                  <a:lnTo>
                    <a:pt x="61" y="980"/>
                  </a:lnTo>
                  <a:lnTo>
                    <a:pt x="67" y="980"/>
                  </a:lnTo>
                  <a:lnTo>
                    <a:pt x="72" y="974"/>
                  </a:lnTo>
                  <a:lnTo>
                    <a:pt x="76" y="974"/>
                  </a:lnTo>
                  <a:lnTo>
                    <a:pt x="82" y="969"/>
                  </a:lnTo>
                  <a:lnTo>
                    <a:pt x="88" y="969"/>
                  </a:lnTo>
                  <a:lnTo>
                    <a:pt x="93" y="969"/>
                  </a:lnTo>
                  <a:lnTo>
                    <a:pt x="99" y="963"/>
                  </a:lnTo>
                  <a:lnTo>
                    <a:pt x="105" y="963"/>
                  </a:lnTo>
                  <a:lnTo>
                    <a:pt x="105" y="957"/>
                  </a:lnTo>
                  <a:lnTo>
                    <a:pt x="105" y="952"/>
                  </a:lnTo>
                  <a:lnTo>
                    <a:pt x="99" y="947"/>
                  </a:lnTo>
                  <a:lnTo>
                    <a:pt x="99" y="942"/>
                  </a:lnTo>
                  <a:lnTo>
                    <a:pt x="93" y="942"/>
                  </a:lnTo>
                  <a:lnTo>
                    <a:pt x="88" y="936"/>
                  </a:lnTo>
                  <a:lnTo>
                    <a:pt x="82" y="936"/>
                  </a:lnTo>
                  <a:lnTo>
                    <a:pt x="76" y="931"/>
                  </a:lnTo>
                  <a:lnTo>
                    <a:pt x="72" y="925"/>
                  </a:lnTo>
                  <a:lnTo>
                    <a:pt x="72" y="919"/>
                  </a:lnTo>
                  <a:lnTo>
                    <a:pt x="67" y="915"/>
                  </a:lnTo>
                  <a:lnTo>
                    <a:pt x="61" y="915"/>
                  </a:lnTo>
                  <a:lnTo>
                    <a:pt x="61" y="909"/>
                  </a:lnTo>
                  <a:lnTo>
                    <a:pt x="55" y="904"/>
                  </a:lnTo>
                  <a:lnTo>
                    <a:pt x="55" y="898"/>
                  </a:lnTo>
                  <a:lnTo>
                    <a:pt x="50" y="892"/>
                  </a:lnTo>
                  <a:lnTo>
                    <a:pt x="50" y="887"/>
                  </a:lnTo>
                  <a:lnTo>
                    <a:pt x="55" y="883"/>
                  </a:lnTo>
                  <a:lnTo>
                    <a:pt x="61" y="877"/>
                  </a:lnTo>
                  <a:lnTo>
                    <a:pt x="67" y="871"/>
                  </a:lnTo>
                  <a:lnTo>
                    <a:pt x="67" y="866"/>
                  </a:lnTo>
                  <a:lnTo>
                    <a:pt x="72" y="866"/>
                  </a:lnTo>
                  <a:lnTo>
                    <a:pt x="76" y="860"/>
                  </a:lnTo>
                  <a:lnTo>
                    <a:pt x="82" y="860"/>
                  </a:lnTo>
                  <a:lnTo>
                    <a:pt x="82" y="839"/>
                  </a:lnTo>
                  <a:lnTo>
                    <a:pt x="82" y="822"/>
                  </a:lnTo>
                  <a:lnTo>
                    <a:pt x="82" y="818"/>
                  </a:lnTo>
                  <a:lnTo>
                    <a:pt x="82" y="806"/>
                  </a:lnTo>
                  <a:lnTo>
                    <a:pt x="76" y="784"/>
                  </a:lnTo>
                  <a:lnTo>
                    <a:pt x="76" y="768"/>
                  </a:lnTo>
                  <a:lnTo>
                    <a:pt x="76" y="751"/>
                  </a:lnTo>
                  <a:lnTo>
                    <a:pt x="76" y="730"/>
                  </a:lnTo>
                  <a:lnTo>
                    <a:pt x="72" y="730"/>
                  </a:lnTo>
                  <a:lnTo>
                    <a:pt x="67" y="719"/>
                  </a:lnTo>
                  <a:lnTo>
                    <a:pt x="67" y="719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35" y="105053"/>
            <a:ext cx="8215312" cy="920066"/>
          </a:xfrm>
        </p:spPr>
        <p:txBody>
          <a:bodyPr/>
          <a:lstStyle/>
          <a:p>
            <a:r>
              <a:rPr lang="en-US" dirty="0" smtClean="0"/>
              <a:t>Children’s Use of ITNs by State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353702" y="252873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Oyo 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22%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07496" y="3667206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Osun </a:t>
            </a:r>
          </a:p>
          <a:p>
            <a:pPr algn="ctr"/>
            <a:r>
              <a:rPr lang="en-US" sz="2400" b="1" dirty="0" smtClean="0">
                <a:latin typeface="+mn-lt"/>
              </a:rPr>
              <a:t>8%</a:t>
            </a:r>
            <a:endParaRPr lang="en-US" sz="2400" b="1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47954" y="3350122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Ekiti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21%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31211" y="4684366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Ondo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25%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64246" y="4640997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Ogun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87801" y="602398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Lagos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25911" y="900039"/>
            <a:ext cx="909161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children under age 5 who slept under an ITN the night before the survey</a:t>
            </a:r>
          </a:p>
          <a:p>
            <a:r>
              <a:rPr lang="en-US" i="1" dirty="0" smtClean="0">
                <a:solidFill>
                  <a:schemeClr val="bg1"/>
                </a:solidFill>
              </a:rPr>
              <a:t>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16802" y="4921991"/>
            <a:ext cx="24180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17%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South West</a:t>
            </a:r>
            <a:br>
              <a:rPr lang="en-US" sz="2800" b="1" dirty="0" smtClean="0">
                <a:solidFill>
                  <a:schemeClr val="bg1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20%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3429000" y="5730874"/>
            <a:ext cx="259080" cy="5937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13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/>
          <p:cNvGrpSpPr>
            <a:grpSpLocks noChangeAspect="1"/>
          </p:cNvGrpSpPr>
          <p:nvPr/>
        </p:nvGrpSpPr>
        <p:grpSpPr bwMode="auto">
          <a:xfrm>
            <a:off x="2032411" y="1284606"/>
            <a:ext cx="5567362" cy="5486400"/>
            <a:chOff x="1101" y="816"/>
            <a:chExt cx="3507" cy="3456"/>
          </a:xfrm>
        </p:grpSpPr>
        <p:sp>
          <p:nvSpPr>
            <p:cNvPr id="23" name="AutoShape 4"/>
            <p:cNvSpPr>
              <a:spLocks noChangeAspect="1" noChangeArrowheads="1" noTextEdit="1"/>
            </p:cNvSpPr>
            <p:nvPr/>
          </p:nvSpPr>
          <p:spPr bwMode="auto">
            <a:xfrm>
              <a:off x="1101" y="816"/>
              <a:ext cx="3507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1104" y="819"/>
              <a:ext cx="1987" cy="2215"/>
            </a:xfrm>
            <a:custGeom>
              <a:avLst/>
              <a:gdLst>
                <a:gd name="T0" fmla="*/ 32 w 1987"/>
                <a:gd name="T1" fmla="*/ 1208 h 2215"/>
                <a:gd name="T2" fmla="*/ 44 w 1987"/>
                <a:gd name="T3" fmla="*/ 1132 h 2215"/>
                <a:gd name="T4" fmla="*/ 65 w 1987"/>
                <a:gd name="T5" fmla="*/ 1062 h 2215"/>
                <a:gd name="T6" fmla="*/ 49 w 1987"/>
                <a:gd name="T7" fmla="*/ 980 h 2215"/>
                <a:gd name="T8" fmla="*/ 27 w 1987"/>
                <a:gd name="T9" fmla="*/ 905 h 2215"/>
                <a:gd name="T10" fmla="*/ 38 w 1987"/>
                <a:gd name="T11" fmla="*/ 829 h 2215"/>
                <a:gd name="T12" fmla="*/ 70 w 1987"/>
                <a:gd name="T13" fmla="*/ 758 h 2215"/>
                <a:gd name="T14" fmla="*/ 70 w 1987"/>
                <a:gd name="T15" fmla="*/ 677 h 2215"/>
                <a:gd name="T16" fmla="*/ 385 w 1987"/>
                <a:gd name="T17" fmla="*/ 482 h 2215"/>
                <a:gd name="T18" fmla="*/ 1053 w 1987"/>
                <a:gd name="T19" fmla="*/ 200 h 2215"/>
                <a:gd name="T20" fmla="*/ 1400 w 1987"/>
                <a:gd name="T21" fmla="*/ 158 h 2215"/>
                <a:gd name="T22" fmla="*/ 1617 w 1987"/>
                <a:gd name="T23" fmla="*/ 341 h 2215"/>
                <a:gd name="T24" fmla="*/ 1888 w 1987"/>
                <a:gd name="T25" fmla="*/ 1018 h 2215"/>
                <a:gd name="T26" fmla="*/ 1975 w 1987"/>
                <a:gd name="T27" fmla="*/ 1203 h 2215"/>
                <a:gd name="T28" fmla="*/ 1920 w 1987"/>
                <a:gd name="T29" fmla="*/ 1300 h 2215"/>
                <a:gd name="T30" fmla="*/ 1829 w 1987"/>
                <a:gd name="T31" fmla="*/ 1365 h 2215"/>
                <a:gd name="T32" fmla="*/ 1775 w 1987"/>
                <a:gd name="T33" fmla="*/ 1403 h 2215"/>
                <a:gd name="T34" fmla="*/ 1667 w 1987"/>
                <a:gd name="T35" fmla="*/ 1277 h 2215"/>
                <a:gd name="T36" fmla="*/ 1600 w 1987"/>
                <a:gd name="T37" fmla="*/ 1376 h 2215"/>
                <a:gd name="T38" fmla="*/ 1465 w 1987"/>
                <a:gd name="T39" fmla="*/ 1430 h 2215"/>
                <a:gd name="T40" fmla="*/ 1471 w 1987"/>
                <a:gd name="T41" fmla="*/ 1554 h 2215"/>
                <a:gd name="T42" fmla="*/ 1541 w 1987"/>
                <a:gd name="T43" fmla="*/ 1700 h 2215"/>
                <a:gd name="T44" fmla="*/ 1541 w 1987"/>
                <a:gd name="T45" fmla="*/ 1830 h 2215"/>
                <a:gd name="T46" fmla="*/ 1520 w 1987"/>
                <a:gd name="T47" fmla="*/ 1998 h 2215"/>
                <a:gd name="T48" fmla="*/ 1482 w 1987"/>
                <a:gd name="T49" fmla="*/ 2074 h 2215"/>
                <a:gd name="T50" fmla="*/ 1476 w 1987"/>
                <a:gd name="T51" fmla="*/ 2139 h 2215"/>
                <a:gd name="T52" fmla="*/ 1449 w 1987"/>
                <a:gd name="T53" fmla="*/ 2154 h 2215"/>
                <a:gd name="T54" fmla="*/ 1297 w 1987"/>
                <a:gd name="T55" fmla="*/ 2209 h 2215"/>
                <a:gd name="T56" fmla="*/ 1124 w 1987"/>
                <a:gd name="T57" fmla="*/ 2187 h 2215"/>
                <a:gd name="T58" fmla="*/ 1139 w 1987"/>
                <a:gd name="T59" fmla="*/ 2057 h 2215"/>
                <a:gd name="T60" fmla="*/ 1112 w 1987"/>
                <a:gd name="T61" fmla="*/ 1982 h 2215"/>
                <a:gd name="T62" fmla="*/ 1091 w 1987"/>
                <a:gd name="T63" fmla="*/ 1922 h 2215"/>
                <a:gd name="T64" fmla="*/ 1074 w 1987"/>
                <a:gd name="T65" fmla="*/ 1851 h 2215"/>
                <a:gd name="T66" fmla="*/ 1009 w 1987"/>
                <a:gd name="T67" fmla="*/ 1836 h 2215"/>
                <a:gd name="T68" fmla="*/ 901 w 1987"/>
                <a:gd name="T69" fmla="*/ 1841 h 2215"/>
                <a:gd name="T70" fmla="*/ 852 w 1987"/>
                <a:gd name="T71" fmla="*/ 1884 h 2215"/>
                <a:gd name="T72" fmla="*/ 836 w 1987"/>
                <a:gd name="T73" fmla="*/ 1847 h 2215"/>
                <a:gd name="T74" fmla="*/ 808 w 1987"/>
                <a:gd name="T75" fmla="*/ 1781 h 2215"/>
                <a:gd name="T76" fmla="*/ 754 w 1987"/>
                <a:gd name="T77" fmla="*/ 1830 h 2215"/>
                <a:gd name="T78" fmla="*/ 733 w 1987"/>
                <a:gd name="T79" fmla="*/ 1889 h 2215"/>
                <a:gd name="T80" fmla="*/ 684 w 1987"/>
                <a:gd name="T81" fmla="*/ 1954 h 2215"/>
                <a:gd name="T82" fmla="*/ 602 w 1987"/>
                <a:gd name="T83" fmla="*/ 1916 h 2215"/>
                <a:gd name="T84" fmla="*/ 493 w 1987"/>
                <a:gd name="T85" fmla="*/ 1895 h 2215"/>
                <a:gd name="T86" fmla="*/ 434 w 1987"/>
                <a:gd name="T87" fmla="*/ 1841 h 2215"/>
                <a:gd name="T88" fmla="*/ 412 w 1987"/>
                <a:gd name="T89" fmla="*/ 1781 h 2215"/>
                <a:gd name="T90" fmla="*/ 364 w 1987"/>
                <a:gd name="T91" fmla="*/ 1716 h 2215"/>
                <a:gd name="T92" fmla="*/ 309 w 1987"/>
                <a:gd name="T93" fmla="*/ 1674 h 2215"/>
                <a:gd name="T94" fmla="*/ 326 w 1987"/>
                <a:gd name="T95" fmla="*/ 1603 h 2215"/>
                <a:gd name="T96" fmla="*/ 337 w 1987"/>
                <a:gd name="T97" fmla="*/ 1559 h 2215"/>
                <a:gd name="T98" fmla="*/ 358 w 1987"/>
                <a:gd name="T99" fmla="*/ 1500 h 2215"/>
                <a:gd name="T100" fmla="*/ 341 w 1987"/>
                <a:gd name="T101" fmla="*/ 1430 h 2215"/>
                <a:gd name="T102" fmla="*/ 309 w 1987"/>
                <a:gd name="T103" fmla="*/ 1424 h 2215"/>
                <a:gd name="T104" fmla="*/ 266 w 1987"/>
                <a:gd name="T105" fmla="*/ 1494 h 2215"/>
                <a:gd name="T106" fmla="*/ 232 w 1987"/>
                <a:gd name="T107" fmla="*/ 1456 h 2215"/>
                <a:gd name="T108" fmla="*/ 211 w 1987"/>
                <a:gd name="T109" fmla="*/ 1408 h 2215"/>
                <a:gd name="T110" fmla="*/ 228 w 1987"/>
                <a:gd name="T111" fmla="*/ 1344 h 2215"/>
                <a:gd name="T112" fmla="*/ 190 w 1987"/>
                <a:gd name="T113" fmla="*/ 1327 h 2215"/>
                <a:gd name="T114" fmla="*/ 130 w 1987"/>
                <a:gd name="T115" fmla="*/ 1300 h 2215"/>
                <a:gd name="T116" fmla="*/ 76 w 1987"/>
                <a:gd name="T117" fmla="*/ 1353 h 2215"/>
                <a:gd name="T118" fmla="*/ 0 w 1987"/>
                <a:gd name="T119" fmla="*/ 1359 h 2215"/>
                <a:gd name="T120" fmla="*/ 21 w 1987"/>
                <a:gd name="T121" fmla="*/ 1294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7" h="2215">
                  <a:moveTo>
                    <a:pt x="21" y="1294"/>
                  </a:moveTo>
                  <a:lnTo>
                    <a:pt x="21" y="1283"/>
                  </a:lnTo>
                  <a:lnTo>
                    <a:pt x="21" y="1277"/>
                  </a:lnTo>
                  <a:lnTo>
                    <a:pt x="21" y="1273"/>
                  </a:lnTo>
                  <a:lnTo>
                    <a:pt x="21" y="1267"/>
                  </a:lnTo>
                  <a:lnTo>
                    <a:pt x="21" y="1256"/>
                  </a:lnTo>
                  <a:lnTo>
                    <a:pt x="21" y="1251"/>
                  </a:lnTo>
                  <a:lnTo>
                    <a:pt x="27" y="1245"/>
                  </a:lnTo>
                  <a:lnTo>
                    <a:pt x="27" y="1241"/>
                  </a:lnTo>
                  <a:lnTo>
                    <a:pt x="27" y="1235"/>
                  </a:lnTo>
                  <a:lnTo>
                    <a:pt x="27" y="1229"/>
                  </a:lnTo>
                  <a:lnTo>
                    <a:pt x="27" y="1218"/>
                  </a:lnTo>
                  <a:lnTo>
                    <a:pt x="32" y="1212"/>
                  </a:lnTo>
                  <a:lnTo>
                    <a:pt x="32" y="1208"/>
                  </a:lnTo>
                  <a:lnTo>
                    <a:pt x="32" y="1203"/>
                  </a:lnTo>
                  <a:lnTo>
                    <a:pt x="32" y="1197"/>
                  </a:lnTo>
                  <a:lnTo>
                    <a:pt x="32" y="1191"/>
                  </a:lnTo>
                  <a:lnTo>
                    <a:pt x="38" y="1191"/>
                  </a:lnTo>
                  <a:lnTo>
                    <a:pt x="38" y="1186"/>
                  </a:lnTo>
                  <a:lnTo>
                    <a:pt x="38" y="1180"/>
                  </a:lnTo>
                  <a:lnTo>
                    <a:pt x="38" y="1176"/>
                  </a:lnTo>
                  <a:lnTo>
                    <a:pt x="38" y="1170"/>
                  </a:lnTo>
                  <a:lnTo>
                    <a:pt x="44" y="1165"/>
                  </a:lnTo>
                  <a:lnTo>
                    <a:pt x="44" y="1159"/>
                  </a:lnTo>
                  <a:lnTo>
                    <a:pt x="44" y="1153"/>
                  </a:lnTo>
                  <a:lnTo>
                    <a:pt x="44" y="1148"/>
                  </a:lnTo>
                  <a:lnTo>
                    <a:pt x="44" y="1142"/>
                  </a:lnTo>
                  <a:lnTo>
                    <a:pt x="44" y="1132"/>
                  </a:lnTo>
                  <a:lnTo>
                    <a:pt x="44" y="1126"/>
                  </a:lnTo>
                  <a:lnTo>
                    <a:pt x="44" y="1121"/>
                  </a:lnTo>
                  <a:lnTo>
                    <a:pt x="44" y="1115"/>
                  </a:lnTo>
                  <a:lnTo>
                    <a:pt x="44" y="1110"/>
                  </a:lnTo>
                  <a:lnTo>
                    <a:pt x="44" y="1100"/>
                  </a:lnTo>
                  <a:lnTo>
                    <a:pt x="44" y="1094"/>
                  </a:lnTo>
                  <a:lnTo>
                    <a:pt x="49" y="1094"/>
                  </a:lnTo>
                  <a:lnTo>
                    <a:pt x="49" y="1088"/>
                  </a:lnTo>
                  <a:lnTo>
                    <a:pt x="53" y="1088"/>
                  </a:lnTo>
                  <a:lnTo>
                    <a:pt x="59" y="1083"/>
                  </a:lnTo>
                  <a:lnTo>
                    <a:pt x="59" y="1077"/>
                  </a:lnTo>
                  <a:lnTo>
                    <a:pt x="59" y="1073"/>
                  </a:lnTo>
                  <a:lnTo>
                    <a:pt x="65" y="1067"/>
                  </a:lnTo>
                  <a:lnTo>
                    <a:pt x="65" y="1062"/>
                  </a:lnTo>
                  <a:lnTo>
                    <a:pt x="65" y="1050"/>
                  </a:lnTo>
                  <a:lnTo>
                    <a:pt x="70" y="1045"/>
                  </a:lnTo>
                  <a:lnTo>
                    <a:pt x="70" y="1040"/>
                  </a:lnTo>
                  <a:lnTo>
                    <a:pt x="70" y="1035"/>
                  </a:lnTo>
                  <a:lnTo>
                    <a:pt x="70" y="1029"/>
                  </a:lnTo>
                  <a:lnTo>
                    <a:pt x="70" y="1024"/>
                  </a:lnTo>
                  <a:lnTo>
                    <a:pt x="70" y="1018"/>
                  </a:lnTo>
                  <a:lnTo>
                    <a:pt x="70" y="1012"/>
                  </a:lnTo>
                  <a:lnTo>
                    <a:pt x="65" y="1007"/>
                  </a:lnTo>
                  <a:lnTo>
                    <a:pt x="65" y="1002"/>
                  </a:lnTo>
                  <a:lnTo>
                    <a:pt x="59" y="997"/>
                  </a:lnTo>
                  <a:lnTo>
                    <a:pt x="53" y="991"/>
                  </a:lnTo>
                  <a:lnTo>
                    <a:pt x="49" y="985"/>
                  </a:lnTo>
                  <a:lnTo>
                    <a:pt x="49" y="980"/>
                  </a:lnTo>
                  <a:lnTo>
                    <a:pt x="44" y="980"/>
                  </a:lnTo>
                  <a:lnTo>
                    <a:pt x="44" y="970"/>
                  </a:lnTo>
                  <a:lnTo>
                    <a:pt x="44" y="964"/>
                  </a:lnTo>
                  <a:lnTo>
                    <a:pt x="44" y="959"/>
                  </a:lnTo>
                  <a:lnTo>
                    <a:pt x="44" y="953"/>
                  </a:lnTo>
                  <a:lnTo>
                    <a:pt x="38" y="947"/>
                  </a:lnTo>
                  <a:lnTo>
                    <a:pt x="38" y="942"/>
                  </a:lnTo>
                  <a:lnTo>
                    <a:pt x="38" y="938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2" y="921"/>
                  </a:lnTo>
                  <a:lnTo>
                    <a:pt x="32" y="915"/>
                  </a:lnTo>
                  <a:lnTo>
                    <a:pt x="27" y="909"/>
                  </a:lnTo>
                  <a:lnTo>
                    <a:pt x="27" y="905"/>
                  </a:lnTo>
                  <a:lnTo>
                    <a:pt x="27" y="899"/>
                  </a:lnTo>
                  <a:lnTo>
                    <a:pt x="27" y="894"/>
                  </a:lnTo>
                  <a:lnTo>
                    <a:pt x="27" y="883"/>
                  </a:lnTo>
                  <a:lnTo>
                    <a:pt x="27" y="877"/>
                  </a:lnTo>
                  <a:lnTo>
                    <a:pt x="27" y="873"/>
                  </a:lnTo>
                  <a:lnTo>
                    <a:pt x="27" y="867"/>
                  </a:lnTo>
                  <a:lnTo>
                    <a:pt x="32" y="867"/>
                  </a:lnTo>
                  <a:lnTo>
                    <a:pt x="32" y="861"/>
                  </a:lnTo>
                  <a:lnTo>
                    <a:pt x="32" y="856"/>
                  </a:lnTo>
                  <a:lnTo>
                    <a:pt x="38" y="850"/>
                  </a:lnTo>
                  <a:lnTo>
                    <a:pt x="38" y="844"/>
                  </a:lnTo>
                  <a:lnTo>
                    <a:pt x="38" y="839"/>
                  </a:lnTo>
                  <a:lnTo>
                    <a:pt x="44" y="835"/>
                  </a:lnTo>
                  <a:lnTo>
                    <a:pt x="38" y="829"/>
                  </a:lnTo>
                  <a:lnTo>
                    <a:pt x="38" y="818"/>
                  </a:lnTo>
                  <a:lnTo>
                    <a:pt x="38" y="812"/>
                  </a:lnTo>
                  <a:lnTo>
                    <a:pt x="38" y="806"/>
                  </a:lnTo>
                  <a:lnTo>
                    <a:pt x="38" y="802"/>
                  </a:lnTo>
                  <a:lnTo>
                    <a:pt x="38" y="797"/>
                  </a:lnTo>
                  <a:lnTo>
                    <a:pt x="44" y="791"/>
                  </a:lnTo>
                  <a:lnTo>
                    <a:pt x="49" y="785"/>
                  </a:lnTo>
                  <a:lnTo>
                    <a:pt x="53" y="780"/>
                  </a:lnTo>
                  <a:lnTo>
                    <a:pt x="59" y="780"/>
                  </a:lnTo>
                  <a:lnTo>
                    <a:pt x="65" y="774"/>
                  </a:lnTo>
                  <a:lnTo>
                    <a:pt x="65" y="770"/>
                  </a:lnTo>
                  <a:lnTo>
                    <a:pt x="70" y="770"/>
                  </a:lnTo>
                  <a:lnTo>
                    <a:pt x="70" y="764"/>
                  </a:lnTo>
                  <a:lnTo>
                    <a:pt x="70" y="758"/>
                  </a:lnTo>
                  <a:lnTo>
                    <a:pt x="70" y="747"/>
                  </a:lnTo>
                  <a:lnTo>
                    <a:pt x="70" y="742"/>
                  </a:lnTo>
                  <a:lnTo>
                    <a:pt x="76" y="737"/>
                  </a:lnTo>
                  <a:lnTo>
                    <a:pt x="76" y="732"/>
                  </a:lnTo>
                  <a:lnTo>
                    <a:pt x="76" y="726"/>
                  </a:lnTo>
                  <a:lnTo>
                    <a:pt x="76" y="720"/>
                  </a:lnTo>
                  <a:lnTo>
                    <a:pt x="82" y="715"/>
                  </a:lnTo>
                  <a:lnTo>
                    <a:pt x="82" y="709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2" y="694"/>
                  </a:lnTo>
                  <a:lnTo>
                    <a:pt x="76" y="688"/>
                  </a:lnTo>
                  <a:lnTo>
                    <a:pt x="70" y="682"/>
                  </a:lnTo>
                  <a:lnTo>
                    <a:pt x="70" y="677"/>
                  </a:lnTo>
                  <a:lnTo>
                    <a:pt x="76" y="671"/>
                  </a:lnTo>
                  <a:lnTo>
                    <a:pt x="76" y="667"/>
                  </a:lnTo>
                  <a:lnTo>
                    <a:pt x="76" y="656"/>
                  </a:lnTo>
                  <a:lnTo>
                    <a:pt x="76" y="650"/>
                  </a:lnTo>
                  <a:lnTo>
                    <a:pt x="76" y="644"/>
                  </a:lnTo>
                  <a:lnTo>
                    <a:pt x="76" y="634"/>
                  </a:lnTo>
                  <a:lnTo>
                    <a:pt x="97" y="629"/>
                  </a:lnTo>
                  <a:lnTo>
                    <a:pt x="124" y="606"/>
                  </a:lnTo>
                  <a:lnTo>
                    <a:pt x="162" y="606"/>
                  </a:lnTo>
                  <a:lnTo>
                    <a:pt x="217" y="606"/>
                  </a:lnTo>
                  <a:lnTo>
                    <a:pt x="249" y="606"/>
                  </a:lnTo>
                  <a:lnTo>
                    <a:pt x="271" y="574"/>
                  </a:lnTo>
                  <a:lnTo>
                    <a:pt x="347" y="499"/>
                  </a:lnTo>
                  <a:lnTo>
                    <a:pt x="385" y="482"/>
                  </a:lnTo>
                  <a:lnTo>
                    <a:pt x="440" y="461"/>
                  </a:lnTo>
                  <a:lnTo>
                    <a:pt x="472" y="428"/>
                  </a:lnTo>
                  <a:lnTo>
                    <a:pt x="505" y="396"/>
                  </a:lnTo>
                  <a:lnTo>
                    <a:pt x="526" y="396"/>
                  </a:lnTo>
                  <a:lnTo>
                    <a:pt x="543" y="412"/>
                  </a:lnTo>
                  <a:lnTo>
                    <a:pt x="581" y="423"/>
                  </a:lnTo>
                  <a:lnTo>
                    <a:pt x="629" y="402"/>
                  </a:lnTo>
                  <a:lnTo>
                    <a:pt x="689" y="379"/>
                  </a:lnTo>
                  <a:lnTo>
                    <a:pt x="743" y="364"/>
                  </a:lnTo>
                  <a:lnTo>
                    <a:pt x="771" y="341"/>
                  </a:lnTo>
                  <a:lnTo>
                    <a:pt x="884" y="271"/>
                  </a:lnTo>
                  <a:lnTo>
                    <a:pt x="971" y="238"/>
                  </a:lnTo>
                  <a:lnTo>
                    <a:pt x="1025" y="217"/>
                  </a:lnTo>
                  <a:lnTo>
                    <a:pt x="1053" y="200"/>
                  </a:lnTo>
                  <a:lnTo>
                    <a:pt x="1091" y="185"/>
                  </a:lnTo>
                  <a:lnTo>
                    <a:pt x="1118" y="146"/>
                  </a:lnTo>
                  <a:lnTo>
                    <a:pt x="1124" y="103"/>
                  </a:lnTo>
                  <a:lnTo>
                    <a:pt x="1129" y="70"/>
                  </a:lnTo>
                  <a:lnTo>
                    <a:pt x="1145" y="44"/>
                  </a:lnTo>
                  <a:lnTo>
                    <a:pt x="1172" y="22"/>
                  </a:lnTo>
                  <a:lnTo>
                    <a:pt x="1189" y="17"/>
                  </a:lnTo>
                  <a:lnTo>
                    <a:pt x="1204" y="5"/>
                  </a:lnTo>
                  <a:lnTo>
                    <a:pt x="1242" y="0"/>
                  </a:lnTo>
                  <a:lnTo>
                    <a:pt x="1303" y="17"/>
                  </a:lnTo>
                  <a:lnTo>
                    <a:pt x="1330" y="38"/>
                  </a:lnTo>
                  <a:lnTo>
                    <a:pt x="1356" y="114"/>
                  </a:lnTo>
                  <a:lnTo>
                    <a:pt x="1379" y="146"/>
                  </a:lnTo>
                  <a:lnTo>
                    <a:pt x="1400" y="158"/>
                  </a:lnTo>
                  <a:lnTo>
                    <a:pt x="1459" y="179"/>
                  </a:lnTo>
                  <a:lnTo>
                    <a:pt x="1526" y="200"/>
                  </a:lnTo>
                  <a:lnTo>
                    <a:pt x="1606" y="228"/>
                  </a:lnTo>
                  <a:lnTo>
                    <a:pt x="1655" y="233"/>
                  </a:lnTo>
                  <a:lnTo>
                    <a:pt x="1676" y="217"/>
                  </a:lnTo>
                  <a:lnTo>
                    <a:pt x="1693" y="206"/>
                  </a:lnTo>
                  <a:lnTo>
                    <a:pt x="1720" y="200"/>
                  </a:lnTo>
                  <a:lnTo>
                    <a:pt x="1731" y="200"/>
                  </a:lnTo>
                  <a:lnTo>
                    <a:pt x="1731" y="206"/>
                  </a:lnTo>
                  <a:lnTo>
                    <a:pt x="1741" y="217"/>
                  </a:lnTo>
                  <a:lnTo>
                    <a:pt x="1741" y="238"/>
                  </a:lnTo>
                  <a:lnTo>
                    <a:pt x="1726" y="255"/>
                  </a:lnTo>
                  <a:lnTo>
                    <a:pt x="1661" y="299"/>
                  </a:lnTo>
                  <a:lnTo>
                    <a:pt x="1617" y="341"/>
                  </a:lnTo>
                  <a:lnTo>
                    <a:pt x="1590" y="390"/>
                  </a:lnTo>
                  <a:lnTo>
                    <a:pt x="1585" y="455"/>
                  </a:lnTo>
                  <a:lnTo>
                    <a:pt x="1600" y="493"/>
                  </a:lnTo>
                  <a:lnTo>
                    <a:pt x="1606" y="509"/>
                  </a:lnTo>
                  <a:lnTo>
                    <a:pt x="1606" y="520"/>
                  </a:lnTo>
                  <a:lnTo>
                    <a:pt x="1612" y="531"/>
                  </a:lnTo>
                  <a:lnTo>
                    <a:pt x="1606" y="531"/>
                  </a:lnTo>
                  <a:lnTo>
                    <a:pt x="1661" y="644"/>
                  </a:lnTo>
                  <a:lnTo>
                    <a:pt x="1753" y="835"/>
                  </a:lnTo>
                  <a:lnTo>
                    <a:pt x="1802" y="926"/>
                  </a:lnTo>
                  <a:lnTo>
                    <a:pt x="1829" y="959"/>
                  </a:lnTo>
                  <a:lnTo>
                    <a:pt x="1850" y="980"/>
                  </a:lnTo>
                  <a:lnTo>
                    <a:pt x="1872" y="1002"/>
                  </a:lnTo>
                  <a:lnTo>
                    <a:pt x="1888" y="1018"/>
                  </a:lnTo>
                  <a:lnTo>
                    <a:pt x="1894" y="1035"/>
                  </a:lnTo>
                  <a:lnTo>
                    <a:pt x="1905" y="1056"/>
                  </a:lnTo>
                  <a:lnTo>
                    <a:pt x="1905" y="1073"/>
                  </a:lnTo>
                  <a:lnTo>
                    <a:pt x="1905" y="1088"/>
                  </a:lnTo>
                  <a:lnTo>
                    <a:pt x="1905" y="1110"/>
                  </a:lnTo>
                  <a:lnTo>
                    <a:pt x="1911" y="1121"/>
                  </a:lnTo>
                  <a:lnTo>
                    <a:pt x="1911" y="1126"/>
                  </a:lnTo>
                  <a:lnTo>
                    <a:pt x="1920" y="1153"/>
                  </a:lnTo>
                  <a:lnTo>
                    <a:pt x="1949" y="1176"/>
                  </a:lnTo>
                  <a:lnTo>
                    <a:pt x="1975" y="1186"/>
                  </a:lnTo>
                  <a:lnTo>
                    <a:pt x="1987" y="1191"/>
                  </a:lnTo>
                  <a:lnTo>
                    <a:pt x="1975" y="1191"/>
                  </a:lnTo>
                  <a:lnTo>
                    <a:pt x="1975" y="1197"/>
                  </a:lnTo>
                  <a:lnTo>
                    <a:pt x="1975" y="1203"/>
                  </a:lnTo>
                  <a:lnTo>
                    <a:pt x="1981" y="1212"/>
                  </a:lnTo>
                  <a:lnTo>
                    <a:pt x="1981" y="1224"/>
                  </a:lnTo>
                  <a:lnTo>
                    <a:pt x="1981" y="1229"/>
                  </a:lnTo>
                  <a:lnTo>
                    <a:pt x="1981" y="1241"/>
                  </a:lnTo>
                  <a:lnTo>
                    <a:pt x="1975" y="1256"/>
                  </a:lnTo>
                  <a:lnTo>
                    <a:pt x="1975" y="1267"/>
                  </a:lnTo>
                  <a:lnTo>
                    <a:pt x="1964" y="1277"/>
                  </a:lnTo>
                  <a:lnTo>
                    <a:pt x="1959" y="1283"/>
                  </a:lnTo>
                  <a:lnTo>
                    <a:pt x="1954" y="1289"/>
                  </a:lnTo>
                  <a:lnTo>
                    <a:pt x="1943" y="1289"/>
                  </a:lnTo>
                  <a:lnTo>
                    <a:pt x="1943" y="1294"/>
                  </a:lnTo>
                  <a:lnTo>
                    <a:pt x="1937" y="1294"/>
                  </a:lnTo>
                  <a:lnTo>
                    <a:pt x="1926" y="1294"/>
                  </a:lnTo>
                  <a:lnTo>
                    <a:pt x="1920" y="1300"/>
                  </a:lnTo>
                  <a:lnTo>
                    <a:pt x="1916" y="1306"/>
                  </a:lnTo>
                  <a:lnTo>
                    <a:pt x="1911" y="1306"/>
                  </a:lnTo>
                  <a:lnTo>
                    <a:pt x="1894" y="1310"/>
                  </a:lnTo>
                  <a:lnTo>
                    <a:pt x="1884" y="1310"/>
                  </a:lnTo>
                  <a:lnTo>
                    <a:pt x="1867" y="1310"/>
                  </a:lnTo>
                  <a:lnTo>
                    <a:pt x="1861" y="1310"/>
                  </a:lnTo>
                  <a:lnTo>
                    <a:pt x="1850" y="1321"/>
                  </a:lnTo>
                  <a:lnTo>
                    <a:pt x="1850" y="1338"/>
                  </a:lnTo>
                  <a:lnTo>
                    <a:pt x="1850" y="1348"/>
                  </a:lnTo>
                  <a:lnTo>
                    <a:pt x="1846" y="1353"/>
                  </a:lnTo>
                  <a:lnTo>
                    <a:pt x="1846" y="1359"/>
                  </a:lnTo>
                  <a:lnTo>
                    <a:pt x="1840" y="1365"/>
                  </a:lnTo>
                  <a:lnTo>
                    <a:pt x="1834" y="1365"/>
                  </a:lnTo>
                  <a:lnTo>
                    <a:pt x="1829" y="1365"/>
                  </a:lnTo>
                  <a:lnTo>
                    <a:pt x="1823" y="1359"/>
                  </a:lnTo>
                  <a:lnTo>
                    <a:pt x="1817" y="1353"/>
                  </a:lnTo>
                  <a:lnTo>
                    <a:pt x="1808" y="1353"/>
                  </a:lnTo>
                  <a:lnTo>
                    <a:pt x="1808" y="1359"/>
                  </a:lnTo>
                  <a:lnTo>
                    <a:pt x="1802" y="1365"/>
                  </a:lnTo>
                  <a:lnTo>
                    <a:pt x="1802" y="1370"/>
                  </a:lnTo>
                  <a:lnTo>
                    <a:pt x="1796" y="1376"/>
                  </a:lnTo>
                  <a:lnTo>
                    <a:pt x="1791" y="1386"/>
                  </a:lnTo>
                  <a:lnTo>
                    <a:pt x="1785" y="1392"/>
                  </a:lnTo>
                  <a:lnTo>
                    <a:pt x="1785" y="1403"/>
                  </a:lnTo>
                  <a:lnTo>
                    <a:pt x="1779" y="1403"/>
                  </a:lnTo>
                  <a:lnTo>
                    <a:pt x="1779" y="1408"/>
                  </a:lnTo>
                  <a:lnTo>
                    <a:pt x="1775" y="1408"/>
                  </a:lnTo>
                  <a:lnTo>
                    <a:pt x="1775" y="1403"/>
                  </a:lnTo>
                  <a:lnTo>
                    <a:pt x="1775" y="1397"/>
                  </a:lnTo>
                  <a:lnTo>
                    <a:pt x="1770" y="1380"/>
                  </a:lnTo>
                  <a:lnTo>
                    <a:pt x="1764" y="1370"/>
                  </a:lnTo>
                  <a:lnTo>
                    <a:pt x="1758" y="1359"/>
                  </a:lnTo>
                  <a:lnTo>
                    <a:pt x="1753" y="1348"/>
                  </a:lnTo>
                  <a:lnTo>
                    <a:pt x="1741" y="1338"/>
                  </a:lnTo>
                  <a:lnTo>
                    <a:pt x="1741" y="1327"/>
                  </a:lnTo>
                  <a:lnTo>
                    <a:pt x="1731" y="1315"/>
                  </a:lnTo>
                  <a:lnTo>
                    <a:pt x="1720" y="1306"/>
                  </a:lnTo>
                  <a:lnTo>
                    <a:pt x="1709" y="1306"/>
                  </a:lnTo>
                  <a:lnTo>
                    <a:pt x="1699" y="1294"/>
                  </a:lnTo>
                  <a:lnTo>
                    <a:pt x="1688" y="1283"/>
                  </a:lnTo>
                  <a:lnTo>
                    <a:pt x="1676" y="1277"/>
                  </a:lnTo>
                  <a:lnTo>
                    <a:pt x="1667" y="1277"/>
                  </a:lnTo>
                  <a:lnTo>
                    <a:pt x="1650" y="1283"/>
                  </a:lnTo>
                  <a:lnTo>
                    <a:pt x="1633" y="1294"/>
                  </a:lnTo>
                  <a:lnTo>
                    <a:pt x="1633" y="1300"/>
                  </a:lnTo>
                  <a:lnTo>
                    <a:pt x="1633" y="1310"/>
                  </a:lnTo>
                  <a:lnTo>
                    <a:pt x="1633" y="1321"/>
                  </a:lnTo>
                  <a:lnTo>
                    <a:pt x="1629" y="1321"/>
                  </a:lnTo>
                  <a:lnTo>
                    <a:pt x="1623" y="1327"/>
                  </a:lnTo>
                  <a:lnTo>
                    <a:pt x="1612" y="1332"/>
                  </a:lnTo>
                  <a:lnTo>
                    <a:pt x="1606" y="1332"/>
                  </a:lnTo>
                  <a:lnTo>
                    <a:pt x="1596" y="1338"/>
                  </a:lnTo>
                  <a:lnTo>
                    <a:pt x="1590" y="1344"/>
                  </a:lnTo>
                  <a:lnTo>
                    <a:pt x="1590" y="1353"/>
                  </a:lnTo>
                  <a:lnTo>
                    <a:pt x="1596" y="1365"/>
                  </a:lnTo>
                  <a:lnTo>
                    <a:pt x="1600" y="1376"/>
                  </a:lnTo>
                  <a:lnTo>
                    <a:pt x="1600" y="1386"/>
                  </a:lnTo>
                  <a:lnTo>
                    <a:pt x="1596" y="1392"/>
                  </a:lnTo>
                  <a:lnTo>
                    <a:pt x="1585" y="1392"/>
                  </a:lnTo>
                  <a:lnTo>
                    <a:pt x="1568" y="1392"/>
                  </a:lnTo>
                  <a:lnTo>
                    <a:pt x="1558" y="1403"/>
                  </a:lnTo>
                  <a:lnTo>
                    <a:pt x="1541" y="1408"/>
                  </a:lnTo>
                  <a:lnTo>
                    <a:pt x="1526" y="1408"/>
                  </a:lnTo>
                  <a:lnTo>
                    <a:pt x="1509" y="1408"/>
                  </a:lnTo>
                  <a:lnTo>
                    <a:pt x="1503" y="1397"/>
                  </a:lnTo>
                  <a:lnTo>
                    <a:pt x="1492" y="1392"/>
                  </a:lnTo>
                  <a:lnTo>
                    <a:pt x="1482" y="1386"/>
                  </a:lnTo>
                  <a:lnTo>
                    <a:pt x="1482" y="1392"/>
                  </a:lnTo>
                  <a:lnTo>
                    <a:pt x="1482" y="1408"/>
                  </a:lnTo>
                  <a:lnTo>
                    <a:pt x="1465" y="1430"/>
                  </a:lnTo>
                  <a:lnTo>
                    <a:pt x="1465" y="1451"/>
                  </a:lnTo>
                  <a:lnTo>
                    <a:pt x="1459" y="1456"/>
                  </a:lnTo>
                  <a:lnTo>
                    <a:pt x="1465" y="1462"/>
                  </a:lnTo>
                  <a:lnTo>
                    <a:pt x="1459" y="1473"/>
                  </a:lnTo>
                  <a:lnTo>
                    <a:pt x="1459" y="1489"/>
                  </a:lnTo>
                  <a:lnTo>
                    <a:pt x="1459" y="1500"/>
                  </a:lnTo>
                  <a:lnTo>
                    <a:pt x="1454" y="1506"/>
                  </a:lnTo>
                  <a:lnTo>
                    <a:pt x="1449" y="1506"/>
                  </a:lnTo>
                  <a:lnTo>
                    <a:pt x="1454" y="1511"/>
                  </a:lnTo>
                  <a:lnTo>
                    <a:pt x="1459" y="1521"/>
                  </a:lnTo>
                  <a:lnTo>
                    <a:pt x="1465" y="1527"/>
                  </a:lnTo>
                  <a:lnTo>
                    <a:pt x="1465" y="1533"/>
                  </a:lnTo>
                  <a:lnTo>
                    <a:pt x="1465" y="1544"/>
                  </a:lnTo>
                  <a:lnTo>
                    <a:pt x="1471" y="1554"/>
                  </a:lnTo>
                  <a:lnTo>
                    <a:pt x="1465" y="1576"/>
                  </a:lnTo>
                  <a:lnTo>
                    <a:pt x="1465" y="1581"/>
                  </a:lnTo>
                  <a:lnTo>
                    <a:pt x="1449" y="1586"/>
                  </a:lnTo>
                  <a:lnTo>
                    <a:pt x="1444" y="1592"/>
                  </a:lnTo>
                  <a:lnTo>
                    <a:pt x="1459" y="1597"/>
                  </a:lnTo>
                  <a:lnTo>
                    <a:pt x="1471" y="1619"/>
                  </a:lnTo>
                  <a:lnTo>
                    <a:pt x="1482" y="1636"/>
                  </a:lnTo>
                  <a:lnTo>
                    <a:pt x="1488" y="1647"/>
                  </a:lnTo>
                  <a:lnTo>
                    <a:pt x="1503" y="1657"/>
                  </a:lnTo>
                  <a:lnTo>
                    <a:pt x="1514" y="1657"/>
                  </a:lnTo>
                  <a:lnTo>
                    <a:pt x="1530" y="1668"/>
                  </a:lnTo>
                  <a:lnTo>
                    <a:pt x="1541" y="1683"/>
                  </a:lnTo>
                  <a:lnTo>
                    <a:pt x="1541" y="1689"/>
                  </a:lnTo>
                  <a:lnTo>
                    <a:pt x="1541" y="1700"/>
                  </a:lnTo>
                  <a:lnTo>
                    <a:pt x="1547" y="1700"/>
                  </a:lnTo>
                  <a:lnTo>
                    <a:pt x="1547" y="1706"/>
                  </a:lnTo>
                  <a:lnTo>
                    <a:pt x="1547" y="1712"/>
                  </a:lnTo>
                  <a:lnTo>
                    <a:pt x="1547" y="1722"/>
                  </a:lnTo>
                  <a:lnTo>
                    <a:pt x="1547" y="1733"/>
                  </a:lnTo>
                  <a:lnTo>
                    <a:pt x="1552" y="1738"/>
                  </a:lnTo>
                  <a:lnTo>
                    <a:pt x="1558" y="1748"/>
                  </a:lnTo>
                  <a:lnTo>
                    <a:pt x="1558" y="1760"/>
                  </a:lnTo>
                  <a:lnTo>
                    <a:pt x="1562" y="1765"/>
                  </a:lnTo>
                  <a:lnTo>
                    <a:pt x="1558" y="1781"/>
                  </a:lnTo>
                  <a:lnTo>
                    <a:pt x="1552" y="1798"/>
                  </a:lnTo>
                  <a:lnTo>
                    <a:pt x="1547" y="1815"/>
                  </a:lnTo>
                  <a:lnTo>
                    <a:pt x="1541" y="1819"/>
                  </a:lnTo>
                  <a:lnTo>
                    <a:pt x="1541" y="1830"/>
                  </a:lnTo>
                  <a:lnTo>
                    <a:pt x="1535" y="1836"/>
                  </a:lnTo>
                  <a:lnTo>
                    <a:pt x="1530" y="1857"/>
                  </a:lnTo>
                  <a:lnTo>
                    <a:pt x="1530" y="1874"/>
                  </a:lnTo>
                  <a:lnTo>
                    <a:pt x="1530" y="1889"/>
                  </a:lnTo>
                  <a:lnTo>
                    <a:pt x="1530" y="1906"/>
                  </a:lnTo>
                  <a:lnTo>
                    <a:pt x="1530" y="1912"/>
                  </a:lnTo>
                  <a:lnTo>
                    <a:pt x="1530" y="1916"/>
                  </a:lnTo>
                  <a:lnTo>
                    <a:pt x="1530" y="1927"/>
                  </a:lnTo>
                  <a:lnTo>
                    <a:pt x="1530" y="1950"/>
                  </a:lnTo>
                  <a:lnTo>
                    <a:pt x="1526" y="1971"/>
                  </a:lnTo>
                  <a:lnTo>
                    <a:pt x="1526" y="1977"/>
                  </a:lnTo>
                  <a:lnTo>
                    <a:pt x="1526" y="1982"/>
                  </a:lnTo>
                  <a:lnTo>
                    <a:pt x="1526" y="1992"/>
                  </a:lnTo>
                  <a:lnTo>
                    <a:pt x="1520" y="1998"/>
                  </a:lnTo>
                  <a:lnTo>
                    <a:pt x="1526" y="2004"/>
                  </a:lnTo>
                  <a:lnTo>
                    <a:pt x="1526" y="2009"/>
                  </a:lnTo>
                  <a:lnTo>
                    <a:pt x="1520" y="2015"/>
                  </a:lnTo>
                  <a:lnTo>
                    <a:pt x="1520" y="2019"/>
                  </a:lnTo>
                  <a:lnTo>
                    <a:pt x="1520" y="2030"/>
                  </a:lnTo>
                  <a:lnTo>
                    <a:pt x="1503" y="2036"/>
                  </a:lnTo>
                  <a:lnTo>
                    <a:pt x="1497" y="2042"/>
                  </a:lnTo>
                  <a:lnTo>
                    <a:pt x="1497" y="2051"/>
                  </a:lnTo>
                  <a:lnTo>
                    <a:pt x="1492" y="2051"/>
                  </a:lnTo>
                  <a:lnTo>
                    <a:pt x="1492" y="2057"/>
                  </a:lnTo>
                  <a:lnTo>
                    <a:pt x="1488" y="2057"/>
                  </a:lnTo>
                  <a:lnTo>
                    <a:pt x="1482" y="2063"/>
                  </a:lnTo>
                  <a:lnTo>
                    <a:pt x="1482" y="2068"/>
                  </a:lnTo>
                  <a:lnTo>
                    <a:pt x="1482" y="2074"/>
                  </a:lnTo>
                  <a:lnTo>
                    <a:pt x="1476" y="2074"/>
                  </a:lnTo>
                  <a:lnTo>
                    <a:pt x="1476" y="2080"/>
                  </a:lnTo>
                  <a:lnTo>
                    <a:pt x="1476" y="2084"/>
                  </a:lnTo>
                  <a:lnTo>
                    <a:pt x="1471" y="2090"/>
                  </a:lnTo>
                  <a:lnTo>
                    <a:pt x="1471" y="2095"/>
                  </a:lnTo>
                  <a:lnTo>
                    <a:pt x="1471" y="2101"/>
                  </a:lnTo>
                  <a:lnTo>
                    <a:pt x="1471" y="2106"/>
                  </a:lnTo>
                  <a:lnTo>
                    <a:pt x="1471" y="2112"/>
                  </a:lnTo>
                  <a:lnTo>
                    <a:pt x="1465" y="2118"/>
                  </a:lnTo>
                  <a:lnTo>
                    <a:pt x="1465" y="2122"/>
                  </a:lnTo>
                  <a:lnTo>
                    <a:pt x="1459" y="2128"/>
                  </a:lnTo>
                  <a:lnTo>
                    <a:pt x="1465" y="2133"/>
                  </a:lnTo>
                  <a:lnTo>
                    <a:pt x="1471" y="2133"/>
                  </a:lnTo>
                  <a:lnTo>
                    <a:pt x="1476" y="2139"/>
                  </a:lnTo>
                  <a:lnTo>
                    <a:pt x="1476" y="2145"/>
                  </a:lnTo>
                  <a:lnTo>
                    <a:pt x="1471" y="2145"/>
                  </a:lnTo>
                  <a:lnTo>
                    <a:pt x="1465" y="2145"/>
                  </a:lnTo>
                  <a:lnTo>
                    <a:pt x="1459" y="2150"/>
                  </a:lnTo>
                  <a:lnTo>
                    <a:pt x="1459" y="2154"/>
                  </a:lnTo>
                  <a:lnTo>
                    <a:pt x="1465" y="2154"/>
                  </a:lnTo>
                  <a:lnTo>
                    <a:pt x="1471" y="2154"/>
                  </a:lnTo>
                  <a:lnTo>
                    <a:pt x="1471" y="2150"/>
                  </a:lnTo>
                  <a:lnTo>
                    <a:pt x="1476" y="2150"/>
                  </a:lnTo>
                  <a:lnTo>
                    <a:pt x="1482" y="2154"/>
                  </a:lnTo>
                  <a:lnTo>
                    <a:pt x="1482" y="2160"/>
                  </a:lnTo>
                  <a:lnTo>
                    <a:pt x="1476" y="2160"/>
                  </a:lnTo>
                  <a:lnTo>
                    <a:pt x="1459" y="2160"/>
                  </a:lnTo>
                  <a:lnTo>
                    <a:pt x="1449" y="2154"/>
                  </a:lnTo>
                  <a:lnTo>
                    <a:pt x="1433" y="2154"/>
                  </a:lnTo>
                  <a:lnTo>
                    <a:pt x="1417" y="2166"/>
                  </a:lnTo>
                  <a:lnTo>
                    <a:pt x="1406" y="2166"/>
                  </a:lnTo>
                  <a:lnTo>
                    <a:pt x="1400" y="2166"/>
                  </a:lnTo>
                  <a:lnTo>
                    <a:pt x="1394" y="2166"/>
                  </a:lnTo>
                  <a:lnTo>
                    <a:pt x="1383" y="2166"/>
                  </a:lnTo>
                  <a:lnTo>
                    <a:pt x="1362" y="2177"/>
                  </a:lnTo>
                  <a:lnTo>
                    <a:pt x="1356" y="2183"/>
                  </a:lnTo>
                  <a:lnTo>
                    <a:pt x="1351" y="2183"/>
                  </a:lnTo>
                  <a:lnTo>
                    <a:pt x="1345" y="2198"/>
                  </a:lnTo>
                  <a:lnTo>
                    <a:pt x="1345" y="2204"/>
                  </a:lnTo>
                  <a:lnTo>
                    <a:pt x="1335" y="2209"/>
                  </a:lnTo>
                  <a:lnTo>
                    <a:pt x="1324" y="2209"/>
                  </a:lnTo>
                  <a:lnTo>
                    <a:pt x="1297" y="2209"/>
                  </a:lnTo>
                  <a:lnTo>
                    <a:pt x="1270" y="2209"/>
                  </a:lnTo>
                  <a:lnTo>
                    <a:pt x="1253" y="2209"/>
                  </a:lnTo>
                  <a:lnTo>
                    <a:pt x="1200" y="2215"/>
                  </a:lnTo>
                  <a:lnTo>
                    <a:pt x="1194" y="2215"/>
                  </a:lnTo>
                  <a:lnTo>
                    <a:pt x="1172" y="2215"/>
                  </a:lnTo>
                  <a:lnTo>
                    <a:pt x="1156" y="2215"/>
                  </a:lnTo>
                  <a:lnTo>
                    <a:pt x="1134" y="2215"/>
                  </a:lnTo>
                  <a:lnTo>
                    <a:pt x="1112" y="2215"/>
                  </a:lnTo>
                  <a:lnTo>
                    <a:pt x="1101" y="2215"/>
                  </a:lnTo>
                  <a:lnTo>
                    <a:pt x="1101" y="2209"/>
                  </a:lnTo>
                  <a:lnTo>
                    <a:pt x="1095" y="2209"/>
                  </a:lnTo>
                  <a:lnTo>
                    <a:pt x="1101" y="2198"/>
                  </a:lnTo>
                  <a:lnTo>
                    <a:pt x="1112" y="2192"/>
                  </a:lnTo>
                  <a:lnTo>
                    <a:pt x="1124" y="2187"/>
                  </a:lnTo>
                  <a:lnTo>
                    <a:pt x="1156" y="2171"/>
                  </a:lnTo>
                  <a:lnTo>
                    <a:pt x="1166" y="2160"/>
                  </a:lnTo>
                  <a:lnTo>
                    <a:pt x="1172" y="2154"/>
                  </a:lnTo>
                  <a:lnTo>
                    <a:pt x="1166" y="2150"/>
                  </a:lnTo>
                  <a:lnTo>
                    <a:pt x="1166" y="2145"/>
                  </a:lnTo>
                  <a:lnTo>
                    <a:pt x="1166" y="2139"/>
                  </a:lnTo>
                  <a:lnTo>
                    <a:pt x="1162" y="2128"/>
                  </a:lnTo>
                  <a:lnTo>
                    <a:pt x="1156" y="2118"/>
                  </a:lnTo>
                  <a:lnTo>
                    <a:pt x="1150" y="2112"/>
                  </a:lnTo>
                  <a:lnTo>
                    <a:pt x="1150" y="2095"/>
                  </a:lnTo>
                  <a:lnTo>
                    <a:pt x="1156" y="2084"/>
                  </a:lnTo>
                  <a:lnTo>
                    <a:pt x="1150" y="2080"/>
                  </a:lnTo>
                  <a:lnTo>
                    <a:pt x="1145" y="2063"/>
                  </a:lnTo>
                  <a:lnTo>
                    <a:pt x="1139" y="2057"/>
                  </a:lnTo>
                  <a:lnTo>
                    <a:pt x="1134" y="2047"/>
                  </a:lnTo>
                  <a:lnTo>
                    <a:pt x="1134" y="2042"/>
                  </a:lnTo>
                  <a:lnTo>
                    <a:pt x="1134" y="2030"/>
                  </a:lnTo>
                  <a:lnTo>
                    <a:pt x="1134" y="2019"/>
                  </a:lnTo>
                  <a:lnTo>
                    <a:pt x="1134" y="2015"/>
                  </a:lnTo>
                  <a:lnTo>
                    <a:pt x="1134" y="2009"/>
                  </a:lnTo>
                  <a:lnTo>
                    <a:pt x="1134" y="2004"/>
                  </a:lnTo>
                  <a:lnTo>
                    <a:pt x="1134" y="1992"/>
                  </a:lnTo>
                  <a:lnTo>
                    <a:pt x="1134" y="1987"/>
                  </a:lnTo>
                  <a:lnTo>
                    <a:pt x="1134" y="1982"/>
                  </a:lnTo>
                  <a:lnTo>
                    <a:pt x="1129" y="1982"/>
                  </a:lnTo>
                  <a:lnTo>
                    <a:pt x="1124" y="1982"/>
                  </a:lnTo>
                  <a:lnTo>
                    <a:pt x="1118" y="1982"/>
                  </a:lnTo>
                  <a:lnTo>
                    <a:pt x="1112" y="1982"/>
                  </a:lnTo>
                  <a:lnTo>
                    <a:pt x="1107" y="1982"/>
                  </a:lnTo>
                  <a:lnTo>
                    <a:pt x="1101" y="1982"/>
                  </a:lnTo>
                  <a:lnTo>
                    <a:pt x="1095" y="1982"/>
                  </a:lnTo>
                  <a:lnTo>
                    <a:pt x="1091" y="1982"/>
                  </a:lnTo>
                  <a:lnTo>
                    <a:pt x="1086" y="1982"/>
                  </a:lnTo>
                  <a:lnTo>
                    <a:pt x="1086" y="1977"/>
                  </a:lnTo>
                  <a:lnTo>
                    <a:pt x="1086" y="1971"/>
                  </a:lnTo>
                  <a:lnTo>
                    <a:pt x="1086" y="1965"/>
                  </a:lnTo>
                  <a:lnTo>
                    <a:pt x="1091" y="1954"/>
                  </a:lnTo>
                  <a:lnTo>
                    <a:pt x="1091" y="1950"/>
                  </a:lnTo>
                  <a:lnTo>
                    <a:pt x="1091" y="1944"/>
                  </a:lnTo>
                  <a:lnTo>
                    <a:pt x="1091" y="1939"/>
                  </a:lnTo>
                  <a:lnTo>
                    <a:pt x="1091" y="1927"/>
                  </a:lnTo>
                  <a:lnTo>
                    <a:pt x="1091" y="1922"/>
                  </a:lnTo>
                  <a:lnTo>
                    <a:pt x="1091" y="1916"/>
                  </a:lnTo>
                  <a:lnTo>
                    <a:pt x="1091" y="1906"/>
                  </a:lnTo>
                  <a:lnTo>
                    <a:pt x="1091" y="1901"/>
                  </a:lnTo>
                  <a:lnTo>
                    <a:pt x="1091" y="1895"/>
                  </a:lnTo>
                  <a:lnTo>
                    <a:pt x="1091" y="1889"/>
                  </a:lnTo>
                  <a:lnTo>
                    <a:pt x="1086" y="1889"/>
                  </a:lnTo>
                  <a:lnTo>
                    <a:pt x="1080" y="1889"/>
                  </a:lnTo>
                  <a:lnTo>
                    <a:pt x="1074" y="1884"/>
                  </a:lnTo>
                  <a:lnTo>
                    <a:pt x="1074" y="1879"/>
                  </a:lnTo>
                  <a:lnTo>
                    <a:pt x="1074" y="1874"/>
                  </a:lnTo>
                  <a:lnTo>
                    <a:pt x="1080" y="1868"/>
                  </a:lnTo>
                  <a:lnTo>
                    <a:pt x="1080" y="1863"/>
                  </a:lnTo>
                  <a:lnTo>
                    <a:pt x="1080" y="1857"/>
                  </a:lnTo>
                  <a:lnTo>
                    <a:pt x="1074" y="1851"/>
                  </a:lnTo>
                  <a:lnTo>
                    <a:pt x="1080" y="1847"/>
                  </a:lnTo>
                  <a:lnTo>
                    <a:pt x="1080" y="1841"/>
                  </a:lnTo>
                  <a:lnTo>
                    <a:pt x="1080" y="1836"/>
                  </a:lnTo>
                  <a:lnTo>
                    <a:pt x="1080" y="1830"/>
                  </a:lnTo>
                  <a:lnTo>
                    <a:pt x="1074" y="1830"/>
                  </a:lnTo>
                  <a:lnTo>
                    <a:pt x="1069" y="1830"/>
                  </a:lnTo>
                  <a:lnTo>
                    <a:pt x="1063" y="1830"/>
                  </a:lnTo>
                  <a:lnTo>
                    <a:pt x="1057" y="1830"/>
                  </a:lnTo>
                  <a:lnTo>
                    <a:pt x="1053" y="1830"/>
                  </a:lnTo>
                  <a:lnTo>
                    <a:pt x="1042" y="1830"/>
                  </a:lnTo>
                  <a:lnTo>
                    <a:pt x="1031" y="1830"/>
                  </a:lnTo>
                  <a:lnTo>
                    <a:pt x="1025" y="1836"/>
                  </a:lnTo>
                  <a:lnTo>
                    <a:pt x="1015" y="1836"/>
                  </a:lnTo>
                  <a:lnTo>
                    <a:pt x="1009" y="1836"/>
                  </a:lnTo>
                  <a:lnTo>
                    <a:pt x="998" y="1836"/>
                  </a:lnTo>
                  <a:lnTo>
                    <a:pt x="983" y="1836"/>
                  </a:lnTo>
                  <a:lnTo>
                    <a:pt x="977" y="1836"/>
                  </a:lnTo>
                  <a:lnTo>
                    <a:pt x="971" y="1836"/>
                  </a:lnTo>
                  <a:lnTo>
                    <a:pt x="966" y="1836"/>
                  </a:lnTo>
                  <a:lnTo>
                    <a:pt x="954" y="1836"/>
                  </a:lnTo>
                  <a:lnTo>
                    <a:pt x="950" y="1836"/>
                  </a:lnTo>
                  <a:lnTo>
                    <a:pt x="945" y="1836"/>
                  </a:lnTo>
                  <a:lnTo>
                    <a:pt x="933" y="1836"/>
                  </a:lnTo>
                  <a:lnTo>
                    <a:pt x="916" y="1836"/>
                  </a:lnTo>
                  <a:lnTo>
                    <a:pt x="912" y="1836"/>
                  </a:lnTo>
                  <a:lnTo>
                    <a:pt x="907" y="1836"/>
                  </a:lnTo>
                  <a:lnTo>
                    <a:pt x="901" y="1836"/>
                  </a:lnTo>
                  <a:lnTo>
                    <a:pt x="901" y="1841"/>
                  </a:lnTo>
                  <a:lnTo>
                    <a:pt x="895" y="1847"/>
                  </a:lnTo>
                  <a:lnTo>
                    <a:pt x="895" y="1851"/>
                  </a:lnTo>
                  <a:lnTo>
                    <a:pt x="890" y="1851"/>
                  </a:lnTo>
                  <a:lnTo>
                    <a:pt x="884" y="1857"/>
                  </a:lnTo>
                  <a:lnTo>
                    <a:pt x="884" y="1863"/>
                  </a:lnTo>
                  <a:lnTo>
                    <a:pt x="878" y="1863"/>
                  </a:lnTo>
                  <a:lnTo>
                    <a:pt x="878" y="1868"/>
                  </a:lnTo>
                  <a:lnTo>
                    <a:pt x="874" y="1868"/>
                  </a:lnTo>
                  <a:lnTo>
                    <a:pt x="874" y="1874"/>
                  </a:lnTo>
                  <a:lnTo>
                    <a:pt x="868" y="1874"/>
                  </a:lnTo>
                  <a:lnTo>
                    <a:pt x="868" y="1879"/>
                  </a:lnTo>
                  <a:lnTo>
                    <a:pt x="863" y="1879"/>
                  </a:lnTo>
                  <a:lnTo>
                    <a:pt x="857" y="1884"/>
                  </a:lnTo>
                  <a:lnTo>
                    <a:pt x="852" y="1884"/>
                  </a:lnTo>
                  <a:lnTo>
                    <a:pt x="846" y="1884"/>
                  </a:lnTo>
                  <a:lnTo>
                    <a:pt x="842" y="1884"/>
                  </a:lnTo>
                  <a:lnTo>
                    <a:pt x="842" y="1889"/>
                  </a:lnTo>
                  <a:lnTo>
                    <a:pt x="836" y="1889"/>
                  </a:lnTo>
                  <a:lnTo>
                    <a:pt x="830" y="1889"/>
                  </a:lnTo>
                  <a:lnTo>
                    <a:pt x="830" y="1884"/>
                  </a:lnTo>
                  <a:lnTo>
                    <a:pt x="836" y="1879"/>
                  </a:lnTo>
                  <a:lnTo>
                    <a:pt x="836" y="1874"/>
                  </a:lnTo>
                  <a:lnTo>
                    <a:pt x="842" y="1874"/>
                  </a:lnTo>
                  <a:lnTo>
                    <a:pt x="842" y="1868"/>
                  </a:lnTo>
                  <a:lnTo>
                    <a:pt x="842" y="1863"/>
                  </a:lnTo>
                  <a:lnTo>
                    <a:pt x="842" y="1857"/>
                  </a:lnTo>
                  <a:lnTo>
                    <a:pt x="836" y="1851"/>
                  </a:lnTo>
                  <a:lnTo>
                    <a:pt x="836" y="1847"/>
                  </a:lnTo>
                  <a:lnTo>
                    <a:pt x="830" y="1841"/>
                  </a:lnTo>
                  <a:lnTo>
                    <a:pt x="830" y="1836"/>
                  </a:lnTo>
                  <a:lnTo>
                    <a:pt x="825" y="1836"/>
                  </a:lnTo>
                  <a:lnTo>
                    <a:pt x="813" y="1824"/>
                  </a:lnTo>
                  <a:lnTo>
                    <a:pt x="819" y="1824"/>
                  </a:lnTo>
                  <a:lnTo>
                    <a:pt x="819" y="1819"/>
                  </a:lnTo>
                  <a:lnTo>
                    <a:pt x="819" y="1815"/>
                  </a:lnTo>
                  <a:lnTo>
                    <a:pt x="825" y="1809"/>
                  </a:lnTo>
                  <a:lnTo>
                    <a:pt x="825" y="1803"/>
                  </a:lnTo>
                  <a:lnTo>
                    <a:pt x="819" y="1798"/>
                  </a:lnTo>
                  <a:lnTo>
                    <a:pt x="813" y="1798"/>
                  </a:lnTo>
                  <a:lnTo>
                    <a:pt x="813" y="1792"/>
                  </a:lnTo>
                  <a:lnTo>
                    <a:pt x="808" y="1786"/>
                  </a:lnTo>
                  <a:lnTo>
                    <a:pt x="808" y="1781"/>
                  </a:lnTo>
                  <a:lnTo>
                    <a:pt x="804" y="1781"/>
                  </a:lnTo>
                  <a:lnTo>
                    <a:pt x="798" y="1781"/>
                  </a:lnTo>
                  <a:lnTo>
                    <a:pt x="798" y="1786"/>
                  </a:lnTo>
                  <a:lnTo>
                    <a:pt x="787" y="1792"/>
                  </a:lnTo>
                  <a:lnTo>
                    <a:pt x="781" y="1792"/>
                  </a:lnTo>
                  <a:lnTo>
                    <a:pt x="775" y="1798"/>
                  </a:lnTo>
                  <a:lnTo>
                    <a:pt x="771" y="1803"/>
                  </a:lnTo>
                  <a:lnTo>
                    <a:pt x="766" y="1803"/>
                  </a:lnTo>
                  <a:lnTo>
                    <a:pt x="760" y="1809"/>
                  </a:lnTo>
                  <a:lnTo>
                    <a:pt x="754" y="1815"/>
                  </a:lnTo>
                  <a:lnTo>
                    <a:pt x="749" y="1815"/>
                  </a:lnTo>
                  <a:lnTo>
                    <a:pt x="749" y="1819"/>
                  </a:lnTo>
                  <a:lnTo>
                    <a:pt x="754" y="1824"/>
                  </a:lnTo>
                  <a:lnTo>
                    <a:pt x="754" y="1830"/>
                  </a:lnTo>
                  <a:lnTo>
                    <a:pt x="749" y="1836"/>
                  </a:lnTo>
                  <a:lnTo>
                    <a:pt x="743" y="1841"/>
                  </a:lnTo>
                  <a:lnTo>
                    <a:pt x="737" y="1841"/>
                  </a:lnTo>
                  <a:lnTo>
                    <a:pt x="737" y="1847"/>
                  </a:lnTo>
                  <a:lnTo>
                    <a:pt x="733" y="1847"/>
                  </a:lnTo>
                  <a:lnTo>
                    <a:pt x="733" y="1851"/>
                  </a:lnTo>
                  <a:lnTo>
                    <a:pt x="737" y="1851"/>
                  </a:lnTo>
                  <a:lnTo>
                    <a:pt x="737" y="1857"/>
                  </a:lnTo>
                  <a:lnTo>
                    <a:pt x="733" y="1863"/>
                  </a:lnTo>
                  <a:lnTo>
                    <a:pt x="737" y="1863"/>
                  </a:lnTo>
                  <a:lnTo>
                    <a:pt x="737" y="1874"/>
                  </a:lnTo>
                  <a:lnTo>
                    <a:pt x="737" y="1879"/>
                  </a:lnTo>
                  <a:lnTo>
                    <a:pt x="733" y="1884"/>
                  </a:lnTo>
                  <a:lnTo>
                    <a:pt x="733" y="1889"/>
                  </a:lnTo>
                  <a:lnTo>
                    <a:pt x="727" y="1895"/>
                  </a:lnTo>
                  <a:lnTo>
                    <a:pt x="722" y="1895"/>
                  </a:lnTo>
                  <a:lnTo>
                    <a:pt x="716" y="1901"/>
                  </a:lnTo>
                  <a:lnTo>
                    <a:pt x="711" y="1906"/>
                  </a:lnTo>
                  <a:lnTo>
                    <a:pt x="711" y="1912"/>
                  </a:lnTo>
                  <a:lnTo>
                    <a:pt x="705" y="1912"/>
                  </a:lnTo>
                  <a:lnTo>
                    <a:pt x="699" y="1916"/>
                  </a:lnTo>
                  <a:lnTo>
                    <a:pt x="699" y="1922"/>
                  </a:lnTo>
                  <a:lnTo>
                    <a:pt x="695" y="1927"/>
                  </a:lnTo>
                  <a:lnTo>
                    <a:pt x="695" y="1933"/>
                  </a:lnTo>
                  <a:lnTo>
                    <a:pt x="689" y="1939"/>
                  </a:lnTo>
                  <a:lnTo>
                    <a:pt x="684" y="1944"/>
                  </a:lnTo>
                  <a:lnTo>
                    <a:pt x="684" y="1950"/>
                  </a:lnTo>
                  <a:lnTo>
                    <a:pt x="684" y="1954"/>
                  </a:lnTo>
                  <a:lnTo>
                    <a:pt x="678" y="1954"/>
                  </a:lnTo>
                  <a:lnTo>
                    <a:pt x="678" y="1960"/>
                  </a:lnTo>
                  <a:lnTo>
                    <a:pt x="672" y="1965"/>
                  </a:lnTo>
                  <a:lnTo>
                    <a:pt x="667" y="1971"/>
                  </a:lnTo>
                  <a:lnTo>
                    <a:pt x="663" y="1971"/>
                  </a:lnTo>
                  <a:lnTo>
                    <a:pt x="657" y="1971"/>
                  </a:lnTo>
                  <a:lnTo>
                    <a:pt x="646" y="1965"/>
                  </a:lnTo>
                  <a:lnTo>
                    <a:pt x="640" y="1960"/>
                  </a:lnTo>
                  <a:lnTo>
                    <a:pt x="634" y="1960"/>
                  </a:lnTo>
                  <a:lnTo>
                    <a:pt x="629" y="1944"/>
                  </a:lnTo>
                  <a:lnTo>
                    <a:pt x="613" y="1927"/>
                  </a:lnTo>
                  <a:lnTo>
                    <a:pt x="608" y="1922"/>
                  </a:lnTo>
                  <a:lnTo>
                    <a:pt x="602" y="1922"/>
                  </a:lnTo>
                  <a:lnTo>
                    <a:pt x="602" y="1916"/>
                  </a:lnTo>
                  <a:lnTo>
                    <a:pt x="596" y="1912"/>
                  </a:lnTo>
                  <a:lnTo>
                    <a:pt x="581" y="1912"/>
                  </a:lnTo>
                  <a:lnTo>
                    <a:pt x="575" y="1912"/>
                  </a:lnTo>
                  <a:lnTo>
                    <a:pt x="564" y="1912"/>
                  </a:lnTo>
                  <a:lnTo>
                    <a:pt x="558" y="1912"/>
                  </a:lnTo>
                  <a:lnTo>
                    <a:pt x="548" y="1912"/>
                  </a:lnTo>
                  <a:lnTo>
                    <a:pt x="543" y="1912"/>
                  </a:lnTo>
                  <a:lnTo>
                    <a:pt x="526" y="1912"/>
                  </a:lnTo>
                  <a:lnTo>
                    <a:pt x="520" y="1912"/>
                  </a:lnTo>
                  <a:lnTo>
                    <a:pt x="516" y="1906"/>
                  </a:lnTo>
                  <a:lnTo>
                    <a:pt x="510" y="1906"/>
                  </a:lnTo>
                  <a:lnTo>
                    <a:pt x="505" y="1906"/>
                  </a:lnTo>
                  <a:lnTo>
                    <a:pt x="493" y="1901"/>
                  </a:lnTo>
                  <a:lnTo>
                    <a:pt x="493" y="1895"/>
                  </a:lnTo>
                  <a:lnTo>
                    <a:pt x="488" y="1895"/>
                  </a:lnTo>
                  <a:lnTo>
                    <a:pt x="488" y="1889"/>
                  </a:lnTo>
                  <a:lnTo>
                    <a:pt x="483" y="1889"/>
                  </a:lnTo>
                  <a:lnTo>
                    <a:pt x="483" y="1884"/>
                  </a:lnTo>
                  <a:lnTo>
                    <a:pt x="478" y="1879"/>
                  </a:lnTo>
                  <a:lnTo>
                    <a:pt x="472" y="1879"/>
                  </a:lnTo>
                  <a:lnTo>
                    <a:pt x="467" y="1879"/>
                  </a:lnTo>
                  <a:lnTo>
                    <a:pt x="461" y="1874"/>
                  </a:lnTo>
                  <a:lnTo>
                    <a:pt x="455" y="1868"/>
                  </a:lnTo>
                  <a:lnTo>
                    <a:pt x="450" y="1868"/>
                  </a:lnTo>
                  <a:lnTo>
                    <a:pt x="445" y="1863"/>
                  </a:lnTo>
                  <a:lnTo>
                    <a:pt x="440" y="1857"/>
                  </a:lnTo>
                  <a:lnTo>
                    <a:pt x="434" y="1847"/>
                  </a:lnTo>
                  <a:lnTo>
                    <a:pt x="434" y="1841"/>
                  </a:lnTo>
                  <a:lnTo>
                    <a:pt x="428" y="1841"/>
                  </a:lnTo>
                  <a:lnTo>
                    <a:pt x="423" y="1841"/>
                  </a:lnTo>
                  <a:lnTo>
                    <a:pt x="417" y="1836"/>
                  </a:lnTo>
                  <a:lnTo>
                    <a:pt x="417" y="1830"/>
                  </a:lnTo>
                  <a:lnTo>
                    <a:pt x="412" y="1830"/>
                  </a:lnTo>
                  <a:lnTo>
                    <a:pt x="412" y="1824"/>
                  </a:lnTo>
                  <a:lnTo>
                    <a:pt x="412" y="1819"/>
                  </a:lnTo>
                  <a:lnTo>
                    <a:pt x="407" y="1815"/>
                  </a:lnTo>
                  <a:lnTo>
                    <a:pt x="407" y="1809"/>
                  </a:lnTo>
                  <a:lnTo>
                    <a:pt x="407" y="1803"/>
                  </a:lnTo>
                  <a:lnTo>
                    <a:pt x="407" y="1798"/>
                  </a:lnTo>
                  <a:lnTo>
                    <a:pt x="412" y="1792"/>
                  </a:lnTo>
                  <a:lnTo>
                    <a:pt x="412" y="1786"/>
                  </a:lnTo>
                  <a:lnTo>
                    <a:pt x="412" y="1781"/>
                  </a:lnTo>
                  <a:lnTo>
                    <a:pt x="412" y="1777"/>
                  </a:lnTo>
                  <a:lnTo>
                    <a:pt x="412" y="1771"/>
                  </a:lnTo>
                  <a:lnTo>
                    <a:pt x="407" y="1765"/>
                  </a:lnTo>
                  <a:lnTo>
                    <a:pt x="402" y="1760"/>
                  </a:lnTo>
                  <a:lnTo>
                    <a:pt x="402" y="1754"/>
                  </a:lnTo>
                  <a:lnTo>
                    <a:pt x="396" y="1748"/>
                  </a:lnTo>
                  <a:lnTo>
                    <a:pt x="396" y="1744"/>
                  </a:lnTo>
                  <a:lnTo>
                    <a:pt x="390" y="1744"/>
                  </a:lnTo>
                  <a:lnTo>
                    <a:pt x="385" y="1744"/>
                  </a:lnTo>
                  <a:lnTo>
                    <a:pt x="379" y="1738"/>
                  </a:lnTo>
                  <a:lnTo>
                    <a:pt x="379" y="1733"/>
                  </a:lnTo>
                  <a:lnTo>
                    <a:pt x="369" y="1727"/>
                  </a:lnTo>
                  <a:lnTo>
                    <a:pt x="369" y="1722"/>
                  </a:lnTo>
                  <a:lnTo>
                    <a:pt x="364" y="1716"/>
                  </a:lnTo>
                  <a:lnTo>
                    <a:pt x="358" y="1716"/>
                  </a:lnTo>
                  <a:lnTo>
                    <a:pt x="352" y="1716"/>
                  </a:lnTo>
                  <a:lnTo>
                    <a:pt x="347" y="1716"/>
                  </a:lnTo>
                  <a:lnTo>
                    <a:pt x="341" y="1716"/>
                  </a:lnTo>
                  <a:lnTo>
                    <a:pt x="337" y="1706"/>
                  </a:lnTo>
                  <a:lnTo>
                    <a:pt x="331" y="1706"/>
                  </a:lnTo>
                  <a:lnTo>
                    <a:pt x="331" y="1700"/>
                  </a:lnTo>
                  <a:lnTo>
                    <a:pt x="326" y="1695"/>
                  </a:lnTo>
                  <a:lnTo>
                    <a:pt x="320" y="1695"/>
                  </a:lnTo>
                  <a:lnTo>
                    <a:pt x="320" y="1689"/>
                  </a:lnTo>
                  <a:lnTo>
                    <a:pt x="314" y="1683"/>
                  </a:lnTo>
                  <a:lnTo>
                    <a:pt x="309" y="1683"/>
                  </a:lnTo>
                  <a:lnTo>
                    <a:pt x="309" y="1679"/>
                  </a:lnTo>
                  <a:lnTo>
                    <a:pt x="309" y="1674"/>
                  </a:lnTo>
                  <a:lnTo>
                    <a:pt x="309" y="1668"/>
                  </a:lnTo>
                  <a:lnTo>
                    <a:pt x="303" y="1662"/>
                  </a:lnTo>
                  <a:lnTo>
                    <a:pt x="303" y="1657"/>
                  </a:lnTo>
                  <a:lnTo>
                    <a:pt x="303" y="1651"/>
                  </a:lnTo>
                  <a:lnTo>
                    <a:pt x="303" y="1647"/>
                  </a:lnTo>
                  <a:lnTo>
                    <a:pt x="309" y="1647"/>
                  </a:lnTo>
                  <a:lnTo>
                    <a:pt x="314" y="1641"/>
                  </a:lnTo>
                  <a:lnTo>
                    <a:pt x="320" y="1636"/>
                  </a:lnTo>
                  <a:lnTo>
                    <a:pt x="320" y="1630"/>
                  </a:lnTo>
                  <a:lnTo>
                    <a:pt x="326" y="1630"/>
                  </a:lnTo>
                  <a:lnTo>
                    <a:pt x="326" y="1624"/>
                  </a:lnTo>
                  <a:lnTo>
                    <a:pt x="331" y="1613"/>
                  </a:lnTo>
                  <a:lnTo>
                    <a:pt x="331" y="1609"/>
                  </a:lnTo>
                  <a:lnTo>
                    <a:pt x="326" y="1603"/>
                  </a:lnTo>
                  <a:lnTo>
                    <a:pt x="326" y="1597"/>
                  </a:lnTo>
                  <a:lnTo>
                    <a:pt x="331" y="1597"/>
                  </a:lnTo>
                  <a:lnTo>
                    <a:pt x="337" y="1592"/>
                  </a:lnTo>
                  <a:lnTo>
                    <a:pt x="331" y="1586"/>
                  </a:lnTo>
                  <a:lnTo>
                    <a:pt x="326" y="1586"/>
                  </a:lnTo>
                  <a:lnTo>
                    <a:pt x="320" y="1586"/>
                  </a:lnTo>
                  <a:lnTo>
                    <a:pt x="326" y="1581"/>
                  </a:lnTo>
                  <a:lnTo>
                    <a:pt x="326" y="1576"/>
                  </a:lnTo>
                  <a:lnTo>
                    <a:pt x="331" y="1576"/>
                  </a:lnTo>
                  <a:lnTo>
                    <a:pt x="337" y="1576"/>
                  </a:lnTo>
                  <a:lnTo>
                    <a:pt x="337" y="1571"/>
                  </a:lnTo>
                  <a:lnTo>
                    <a:pt x="331" y="1571"/>
                  </a:lnTo>
                  <a:lnTo>
                    <a:pt x="331" y="1565"/>
                  </a:lnTo>
                  <a:lnTo>
                    <a:pt x="337" y="1559"/>
                  </a:lnTo>
                  <a:lnTo>
                    <a:pt x="341" y="1565"/>
                  </a:lnTo>
                  <a:lnTo>
                    <a:pt x="347" y="1565"/>
                  </a:lnTo>
                  <a:lnTo>
                    <a:pt x="347" y="1559"/>
                  </a:lnTo>
                  <a:lnTo>
                    <a:pt x="341" y="1554"/>
                  </a:lnTo>
                  <a:lnTo>
                    <a:pt x="337" y="1548"/>
                  </a:lnTo>
                  <a:lnTo>
                    <a:pt x="341" y="1544"/>
                  </a:lnTo>
                  <a:lnTo>
                    <a:pt x="347" y="1538"/>
                  </a:lnTo>
                  <a:lnTo>
                    <a:pt x="347" y="1533"/>
                  </a:lnTo>
                  <a:lnTo>
                    <a:pt x="347" y="1527"/>
                  </a:lnTo>
                  <a:lnTo>
                    <a:pt x="352" y="1521"/>
                  </a:lnTo>
                  <a:lnTo>
                    <a:pt x="352" y="1516"/>
                  </a:lnTo>
                  <a:lnTo>
                    <a:pt x="358" y="1511"/>
                  </a:lnTo>
                  <a:lnTo>
                    <a:pt x="358" y="1506"/>
                  </a:lnTo>
                  <a:lnTo>
                    <a:pt x="358" y="1500"/>
                  </a:lnTo>
                  <a:lnTo>
                    <a:pt x="352" y="1494"/>
                  </a:lnTo>
                  <a:lnTo>
                    <a:pt x="352" y="1489"/>
                  </a:lnTo>
                  <a:lnTo>
                    <a:pt x="358" y="1483"/>
                  </a:lnTo>
                  <a:lnTo>
                    <a:pt x="352" y="1478"/>
                  </a:lnTo>
                  <a:lnTo>
                    <a:pt x="352" y="1473"/>
                  </a:lnTo>
                  <a:lnTo>
                    <a:pt x="352" y="1468"/>
                  </a:lnTo>
                  <a:lnTo>
                    <a:pt x="358" y="1468"/>
                  </a:lnTo>
                  <a:lnTo>
                    <a:pt x="358" y="1462"/>
                  </a:lnTo>
                  <a:lnTo>
                    <a:pt x="352" y="1456"/>
                  </a:lnTo>
                  <a:lnTo>
                    <a:pt x="352" y="1451"/>
                  </a:lnTo>
                  <a:lnTo>
                    <a:pt x="347" y="1445"/>
                  </a:lnTo>
                  <a:lnTo>
                    <a:pt x="347" y="1441"/>
                  </a:lnTo>
                  <a:lnTo>
                    <a:pt x="347" y="1435"/>
                  </a:lnTo>
                  <a:lnTo>
                    <a:pt x="341" y="1430"/>
                  </a:lnTo>
                  <a:lnTo>
                    <a:pt x="341" y="1424"/>
                  </a:lnTo>
                  <a:lnTo>
                    <a:pt x="337" y="1424"/>
                  </a:lnTo>
                  <a:lnTo>
                    <a:pt x="331" y="1418"/>
                  </a:lnTo>
                  <a:lnTo>
                    <a:pt x="326" y="1413"/>
                  </a:lnTo>
                  <a:lnTo>
                    <a:pt x="326" y="1408"/>
                  </a:lnTo>
                  <a:lnTo>
                    <a:pt x="326" y="1403"/>
                  </a:lnTo>
                  <a:lnTo>
                    <a:pt x="320" y="1403"/>
                  </a:lnTo>
                  <a:lnTo>
                    <a:pt x="320" y="1397"/>
                  </a:lnTo>
                  <a:lnTo>
                    <a:pt x="314" y="1397"/>
                  </a:lnTo>
                  <a:lnTo>
                    <a:pt x="309" y="1403"/>
                  </a:lnTo>
                  <a:lnTo>
                    <a:pt x="309" y="1408"/>
                  </a:lnTo>
                  <a:lnTo>
                    <a:pt x="309" y="1413"/>
                  </a:lnTo>
                  <a:lnTo>
                    <a:pt x="309" y="1418"/>
                  </a:lnTo>
                  <a:lnTo>
                    <a:pt x="309" y="1424"/>
                  </a:lnTo>
                  <a:lnTo>
                    <a:pt x="309" y="1430"/>
                  </a:lnTo>
                  <a:lnTo>
                    <a:pt x="303" y="1435"/>
                  </a:lnTo>
                  <a:lnTo>
                    <a:pt x="303" y="1441"/>
                  </a:lnTo>
                  <a:lnTo>
                    <a:pt x="303" y="1445"/>
                  </a:lnTo>
                  <a:lnTo>
                    <a:pt x="299" y="1451"/>
                  </a:lnTo>
                  <a:lnTo>
                    <a:pt x="299" y="1456"/>
                  </a:lnTo>
                  <a:lnTo>
                    <a:pt x="293" y="1462"/>
                  </a:lnTo>
                  <a:lnTo>
                    <a:pt x="287" y="1468"/>
                  </a:lnTo>
                  <a:lnTo>
                    <a:pt x="287" y="1473"/>
                  </a:lnTo>
                  <a:lnTo>
                    <a:pt x="282" y="1478"/>
                  </a:lnTo>
                  <a:lnTo>
                    <a:pt x="282" y="1483"/>
                  </a:lnTo>
                  <a:lnTo>
                    <a:pt x="276" y="1483"/>
                  </a:lnTo>
                  <a:lnTo>
                    <a:pt x="271" y="1489"/>
                  </a:lnTo>
                  <a:lnTo>
                    <a:pt x="266" y="1494"/>
                  </a:lnTo>
                  <a:lnTo>
                    <a:pt x="261" y="1500"/>
                  </a:lnTo>
                  <a:lnTo>
                    <a:pt x="255" y="1506"/>
                  </a:lnTo>
                  <a:lnTo>
                    <a:pt x="249" y="1506"/>
                  </a:lnTo>
                  <a:lnTo>
                    <a:pt x="244" y="1511"/>
                  </a:lnTo>
                  <a:lnTo>
                    <a:pt x="238" y="1506"/>
                  </a:lnTo>
                  <a:lnTo>
                    <a:pt x="238" y="1500"/>
                  </a:lnTo>
                  <a:lnTo>
                    <a:pt x="238" y="1494"/>
                  </a:lnTo>
                  <a:lnTo>
                    <a:pt x="244" y="1489"/>
                  </a:lnTo>
                  <a:lnTo>
                    <a:pt x="244" y="1483"/>
                  </a:lnTo>
                  <a:lnTo>
                    <a:pt x="244" y="1478"/>
                  </a:lnTo>
                  <a:lnTo>
                    <a:pt x="244" y="1473"/>
                  </a:lnTo>
                  <a:lnTo>
                    <a:pt x="238" y="1468"/>
                  </a:lnTo>
                  <a:lnTo>
                    <a:pt x="238" y="1462"/>
                  </a:lnTo>
                  <a:lnTo>
                    <a:pt x="232" y="1456"/>
                  </a:lnTo>
                  <a:lnTo>
                    <a:pt x="228" y="1456"/>
                  </a:lnTo>
                  <a:lnTo>
                    <a:pt x="223" y="1456"/>
                  </a:lnTo>
                  <a:lnTo>
                    <a:pt x="223" y="1451"/>
                  </a:lnTo>
                  <a:lnTo>
                    <a:pt x="217" y="1451"/>
                  </a:lnTo>
                  <a:lnTo>
                    <a:pt x="211" y="1451"/>
                  </a:lnTo>
                  <a:lnTo>
                    <a:pt x="211" y="1445"/>
                  </a:lnTo>
                  <a:lnTo>
                    <a:pt x="206" y="1445"/>
                  </a:lnTo>
                  <a:lnTo>
                    <a:pt x="206" y="1441"/>
                  </a:lnTo>
                  <a:lnTo>
                    <a:pt x="206" y="1435"/>
                  </a:lnTo>
                  <a:lnTo>
                    <a:pt x="206" y="1430"/>
                  </a:lnTo>
                  <a:lnTo>
                    <a:pt x="206" y="1424"/>
                  </a:lnTo>
                  <a:lnTo>
                    <a:pt x="206" y="1418"/>
                  </a:lnTo>
                  <a:lnTo>
                    <a:pt x="206" y="1413"/>
                  </a:lnTo>
                  <a:lnTo>
                    <a:pt x="211" y="1408"/>
                  </a:lnTo>
                  <a:lnTo>
                    <a:pt x="206" y="1403"/>
                  </a:lnTo>
                  <a:lnTo>
                    <a:pt x="206" y="1397"/>
                  </a:lnTo>
                  <a:lnTo>
                    <a:pt x="206" y="1392"/>
                  </a:lnTo>
                  <a:lnTo>
                    <a:pt x="206" y="1386"/>
                  </a:lnTo>
                  <a:lnTo>
                    <a:pt x="211" y="1386"/>
                  </a:lnTo>
                  <a:lnTo>
                    <a:pt x="211" y="1380"/>
                  </a:lnTo>
                  <a:lnTo>
                    <a:pt x="211" y="1376"/>
                  </a:lnTo>
                  <a:lnTo>
                    <a:pt x="211" y="1370"/>
                  </a:lnTo>
                  <a:lnTo>
                    <a:pt x="217" y="1365"/>
                  </a:lnTo>
                  <a:lnTo>
                    <a:pt x="217" y="1359"/>
                  </a:lnTo>
                  <a:lnTo>
                    <a:pt x="217" y="1353"/>
                  </a:lnTo>
                  <a:lnTo>
                    <a:pt x="223" y="1348"/>
                  </a:lnTo>
                  <a:lnTo>
                    <a:pt x="223" y="1344"/>
                  </a:lnTo>
                  <a:lnTo>
                    <a:pt x="228" y="1344"/>
                  </a:lnTo>
                  <a:lnTo>
                    <a:pt x="232" y="1338"/>
                  </a:lnTo>
                  <a:lnTo>
                    <a:pt x="238" y="1332"/>
                  </a:lnTo>
                  <a:lnTo>
                    <a:pt x="244" y="1332"/>
                  </a:lnTo>
                  <a:lnTo>
                    <a:pt x="249" y="1327"/>
                  </a:lnTo>
                  <a:lnTo>
                    <a:pt x="244" y="1327"/>
                  </a:lnTo>
                  <a:lnTo>
                    <a:pt x="238" y="1327"/>
                  </a:lnTo>
                  <a:lnTo>
                    <a:pt x="232" y="1327"/>
                  </a:lnTo>
                  <a:lnTo>
                    <a:pt x="228" y="1327"/>
                  </a:lnTo>
                  <a:lnTo>
                    <a:pt x="223" y="1327"/>
                  </a:lnTo>
                  <a:lnTo>
                    <a:pt x="217" y="1327"/>
                  </a:lnTo>
                  <a:lnTo>
                    <a:pt x="211" y="1327"/>
                  </a:lnTo>
                  <a:lnTo>
                    <a:pt x="206" y="1327"/>
                  </a:lnTo>
                  <a:lnTo>
                    <a:pt x="196" y="1327"/>
                  </a:lnTo>
                  <a:lnTo>
                    <a:pt x="190" y="1327"/>
                  </a:lnTo>
                  <a:lnTo>
                    <a:pt x="190" y="1321"/>
                  </a:lnTo>
                  <a:lnTo>
                    <a:pt x="185" y="1321"/>
                  </a:lnTo>
                  <a:lnTo>
                    <a:pt x="179" y="1321"/>
                  </a:lnTo>
                  <a:lnTo>
                    <a:pt x="173" y="1321"/>
                  </a:lnTo>
                  <a:lnTo>
                    <a:pt x="168" y="1321"/>
                  </a:lnTo>
                  <a:lnTo>
                    <a:pt x="162" y="1321"/>
                  </a:lnTo>
                  <a:lnTo>
                    <a:pt x="158" y="1321"/>
                  </a:lnTo>
                  <a:lnTo>
                    <a:pt x="158" y="1315"/>
                  </a:lnTo>
                  <a:lnTo>
                    <a:pt x="152" y="1315"/>
                  </a:lnTo>
                  <a:lnTo>
                    <a:pt x="146" y="1315"/>
                  </a:lnTo>
                  <a:lnTo>
                    <a:pt x="146" y="1310"/>
                  </a:lnTo>
                  <a:lnTo>
                    <a:pt x="141" y="1306"/>
                  </a:lnTo>
                  <a:lnTo>
                    <a:pt x="135" y="1300"/>
                  </a:lnTo>
                  <a:lnTo>
                    <a:pt x="130" y="1300"/>
                  </a:lnTo>
                  <a:lnTo>
                    <a:pt x="124" y="1300"/>
                  </a:lnTo>
                  <a:lnTo>
                    <a:pt x="120" y="1300"/>
                  </a:lnTo>
                  <a:lnTo>
                    <a:pt x="114" y="1300"/>
                  </a:lnTo>
                  <a:lnTo>
                    <a:pt x="103" y="1300"/>
                  </a:lnTo>
                  <a:lnTo>
                    <a:pt x="103" y="1306"/>
                  </a:lnTo>
                  <a:lnTo>
                    <a:pt x="97" y="1306"/>
                  </a:lnTo>
                  <a:lnTo>
                    <a:pt x="97" y="1310"/>
                  </a:lnTo>
                  <a:lnTo>
                    <a:pt x="91" y="1315"/>
                  </a:lnTo>
                  <a:lnTo>
                    <a:pt x="91" y="1321"/>
                  </a:lnTo>
                  <a:lnTo>
                    <a:pt x="91" y="1327"/>
                  </a:lnTo>
                  <a:lnTo>
                    <a:pt x="91" y="1332"/>
                  </a:lnTo>
                  <a:lnTo>
                    <a:pt x="87" y="1344"/>
                  </a:lnTo>
                  <a:lnTo>
                    <a:pt x="82" y="1348"/>
                  </a:lnTo>
                  <a:lnTo>
                    <a:pt x="76" y="1353"/>
                  </a:lnTo>
                  <a:lnTo>
                    <a:pt x="70" y="1353"/>
                  </a:lnTo>
                  <a:lnTo>
                    <a:pt x="70" y="1359"/>
                  </a:lnTo>
                  <a:lnTo>
                    <a:pt x="65" y="1359"/>
                  </a:lnTo>
                  <a:lnTo>
                    <a:pt x="59" y="1359"/>
                  </a:lnTo>
                  <a:lnTo>
                    <a:pt x="59" y="1365"/>
                  </a:lnTo>
                  <a:lnTo>
                    <a:pt x="49" y="1365"/>
                  </a:lnTo>
                  <a:lnTo>
                    <a:pt x="49" y="1370"/>
                  </a:lnTo>
                  <a:lnTo>
                    <a:pt x="44" y="1376"/>
                  </a:lnTo>
                  <a:lnTo>
                    <a:pt x="38" y="1376"/>
                  </a:lnTo>
                  <a:lnTo>
                    <a:pt x="15" y="1380"/>
                  </a:lnTo>
                  <a:lnTo>
                    <a:pt x="11" y="1376"/>
                  </a:lnTo>
                  <a:lnTo>
                    <a:pt x="11" y="1370"/>
                  </a:lnTo>
                  <a:lnTo>
                    <a:pt x="5" y="1370"/>
                  </a:lnTo>
                  <a:lnTo>
                    <a:pt x="0" y="1359"/>
                  </a:lnTo>
                  <a:lnTo>
                    <a:pt x="0" y="1353"/>
                  </a:lnTo>
                  <a:lnTo>
                    <a:pt x="5" y="1353"/>
                  </a:lnTo>
                  <a:lnTo>
                    <a:pt x="5" y="1348"/>
                  </a:lnTo>
                  <a:lnTo>
                    <a:pt x="11" y="1348"/>
                  </a:lnTo>
                  <a:lnTo>
                    <a:pt x="11" y="1344"/>
                  </a:lnTo>
                  <a:lnTo>
                    <a:pt x="11" y="1338"/>
                  </a:lnTo>
                  <a:lnTo>
                    <a:pt x="15" y="1332"/>
                  </a:lnTo>
                  <a:lnTo>
                    <a:pt x="15" y="1327"/>
                  </a:lnTo>
                  <a:lnTo>
                    <a:pt x="21" y="1321"/>
                  </a:lnTo>
                  <a:lnTo>
                    <a:pt x="21" y="1315"/>
                  </a:lnTo>
                  <a:lnTo>
                    <a:pt x="21" y="1306"/>
                  </a:lnTo>
                  <a:lnTo>
                    <a:pt x="21" y="1300"/>
                  </a:lnTo>
                  <a:lnTo>
                    <a:pt x="21" y="1294"/>
                  </a:lnTo>
                  <a:lnTo>
                    <a:pt x="21" y="1294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2548" y="1967"/>
              <a:ext cx="1057" cy="1170"/>
            </a:xfrm>
            <a:custGeom>
              <a:avLst/>
              <a:gdLst>
                <a:gd name="T0" fmla="*/ 998 w 1057"/>
                <a:gd name="T1" fmla="*/ 741 h 1170"/>
                <a:gd name="T2" fmla="*/ 954 w 1057"/>
                <a:gd name="T3" fmla="*/ 758 h 1170"/>
                <a:gd name="T4" fmla="*/ 895 w 1057"/>
                <a:gd name="T5" fmla="*/ 758 h 1170"/>
                <a:gd name="T6" fmla="*/ 830 w 1057"/>
                <a:gd name="T7" fmla="*/ 758 h 1170"/>
                <a:gd name="T8" fmla="*/ 764 w 1057"/>
                <a:gd name="T9" fmla="*/ 774 h 1170"/>
                <a:gd name="T10" fmla="*/ 737 w 1057"/>
                <a:gd name="T11" fmla="*/ 834 h 1170"/>
                <a:gd name="T12" fmla="*/ 732 w 1057"/>
                <a:gd name="T13" fmla="*/ 899 h 1170"/>
                <a:gd name="T14" fmla="*/ 699 w 1057"/>
                <a:gd name="T15" fmla="*/ 964 h 1170"/>
                <a:gd name="T16" fmla="*/ 661 w 1057"/>
                <a:gd name="T17" fmla="*/ 974 h 1170"/>
                <a:gd name="T18" fmla="*/ 646 w 1057"/>
                <a:gd name="T19" fmla="*/ 1006 h 1170"/>
                <a:gd name="T20" fmla="*/ 602 w 1057"/>
                <a:gd name="T21" fmla="*/ 1039 h 1170"/>
                <a:gd name="T22" fmla="*/ 585 w 1057"/>
                <a:gd name="T23" fmla="*/ 1099 h 1170"/>
                <a:gd name="T24" fmla="*/ 515 w 1057"/>
                <a:gd name="T25" fmla="*/ 1132 h 1170"/>
                <a:gd name="T26" fmla="*/ 428 w 1057"/>
                <a:gd name="T27" fmla="*/ 1159 h 1170"/>
                <a:gd name="T28" fmla="*/ 347 w 1057"/>
                <a:gd name="T29" fmla="*/ 1159 h 1170"/>
                <a:gd name="T30" fmla="*/ 335 w 1057"/>
                <a:gd name="T31" fmla="*/ 1115 h 1170"/>
                <a:gd name="T32" fmla="*/ 314 w 1057"/>
                <a:gd name="T33" fmla="*/ 1083 h 1170"/>
                <a:gd name="T34" fmla="*/ 232 w 1057"/>
                <a:gd name="T35" fmla="*/ 1056 h 1170"/>
                <a:gd name="T36" fmla="*/ 194 w 1057"/>
                <a:gd name="T37" fmla="*/ 1083 h 1170"/>
                <a:gd name="T38" fmla="*/ 146 w 1057"/>
                <a:gd name="T39" fmla="*/ 1094 h 1170"/>
                <a:gd name="T40" fmla="*/ 118 w 1057"/>
                <a:gd name="T41" fmla="*/ 970 h 1170"/>
                <a:gd name="T42" fmla="*/ 27 w 1057"/>
                <a:gd name="T43" fmla="*/ 1002 h 1170"/>
                <a:gd name="T44" fmla="*/ 27 w 1057"/>
                <a:gd name="T45" fmla="*/ 985 h 1170"/>
                <a:gd name="T46" fmla="*/ 27 w 1057"/>
                <a:gd name="T47" fmla="*/ 942 h 1170"/>
                <a:gd name="T48" fmla="*/ 48 w 1057"/>
                <a:gd name="T49" fmla="*/ 903 h 1170"/>
                <a:gd name="T50" fmla="*/ 76 w 1057"/>
                <a:gd name="T51" fmla="*/ 850 h 1170"/>
                <a:gd name="T52" fmla="*/ 86 w 1057"/>
                <a:gd name="T53" fmla="*/ 758 h 1170"/>
                <a:gd name="T54" fmla="*/ 114 w 1057"/>
                <a:gd name="T55" fmla="*/ 633 h 1170"/>
                <a:gd name="T56" fmla="*/ 103 w 1057"/>
                <a:gd name="T57" fmla="*/ 552 h 1170"/>
                <a:gd name="T58" fmla="*/ 27 w 1057"/>
                <a:gd name="T59" fmla="*/ 471 h 1170"/>
                <a:gd name="T60" fmla="*/ 21 w 1057"/>
                <a:gd name="T61" fmla="*/ 379 h 1170"/>
                <a:gd name="T62" fmla="*/ 15 w 1057"/>
                <a:gd name="T63" fmla="*/ 308 h 1170"/>
                <a:gd name="T64" fmla="*/ 82 w 1057"/>
                <a:gd name="T65" fmla="*/ 260 h 1170"/>
                <a:gd name="T66" fmla="*/ 146 w 1057"/>
                <a:gd name="T67" fmla="*/ 205 h 1170"/>
                <a:gd name="T68" fmla="*/ 189 w 1057"/>
                <a:gd name="T69" fmla="*/ 152 h 1170"/>
                <a:gd name="T70" fmla="*/ 287 w 1057"/>
                <a:gd name="T71" fmla="*/ 167 h 1170"/>
                <a:gd name="T72" fmla="*/ 331 w 1057"/>
                <a:gd name="T73" fmla="*/ 260 h 1170"/>
                <a:gd name="T74" fmla="*/ 364 w 1057"/>
                <a:gd name="T75" fmla="*/ 211 h 1170"/>
                <a:gd name="T76" fmla="*/ 406 w 1057"/>
                <a:gd name="T77" fmla="*/ 200 h 1170"/>
                <a:gd name="T78" fmla="*/ 476 w 1057"/>
                <a:gd name="T79" fmla="*/ 152 h 1170"/>
                <a:gd name="T80" fmla="*/ 531 w 1057"/>
                <a:gd name="T81" fmla="*/ 108 h 1170"/>
                <a:gd name="T82" fmla="*/ 553 w 1057"/>
                <a:gd name="T83" fmla="*/ 38 h 1170"/>
                <a:gd name="T84" fmla="*/ 613 w 1057"/>
                <a:gd name="T85" fmla="*/ 38 h 1170"/>
                <a:gd name="T86" fmla="*/ 657 w 1057"/>
                <a:gd name="T87" fmla="*/ 43 h 1170"/>
                <a:gd name="T88" fmla="*/ 705 w 1057"/>
                <a:gd name="T89" fmla="*/ 32 h 1170"/>
                <a:gd name="T90" fmla="*/ 787 w 1057"/>
                <a:gd name="T91" fmla="*/ 32 h 1170"/>
                <a:gd name="T92" fmla="*/ 846 w 1057"/>
                <a:gd name="T93" fmla="*/ 11 h 1170"/>
                <a:gd name="T94" fmla="*/ 933 w 1057"/>
                <a:gd name="T95" fmla="*/ 28 h 1170"/>
                <a:gd name="T96" fmla="*/ 966 w 1057"/>
                <a:gd name="T97" fmla="*/ 81 h 1170"/>
                <a:gd name="T98" fmla="*/ 1015 w 1057"/>
                <a:gd name="T99" fmla="*/ 43 h 1170"/>
                <a:gd name="T100" fmla="*/ 1052 w 1057"/>
                <a:gd name="T101" fmla="*/ 49 h 1170"/>
                <a:gd name="T102" fmla="*/ 1031 w 1057"/>
                <a:gd name="T103" fmla="*/ 125 h 1170"/>
                <a:gd name="T104" fmla="*/ 945 w 1057"/>
                <a:gd name="T105" fmla="*/ 200 h 1170"/>
                <a:gd name="T106" fmla="*/ 907 w 1057"/>
                <a:gd name="T107" fmla="*/ 255 h 1170"/>
                <a:gd name="T108" fmla="*/ 901 w 1057"/>
                <a:gd name="T109" fmla="*/ 346 h 1170"/>
                <a:gd name="T110" fmla="*/ 878 w 1057"/>
                <a:gd name="T111" fmla="*/ 423 h 1170"/>
                <a:gd name="T112" fmla="*/ 884 w 1057"/>
                <a:gd name="T113" fmla="*/ 526 h 1170"/>
                <a:gd name="T114" fmla="*/ 945 w 1057"/>
                <a:gd name="T115" fmla="*/ 682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7" h="1170">
                  <a:moveTo>
                    <a:pt x="981" y="709"/>
                  </a:moveTo>
                  <a:lnTo>
                    <a:pt x="993" y="715"/>
                  </a:lnTo>
                  <a:lnTo>
                    <a:pt x="1004" y="715"/>
                  </a:lnTo>
                  <a:lnTo>
                    <a:pt x="1004" y="720"/>
                  </a:lnTo>
                  <a:lnTo>
                    <a:pt x="1004" y="726"/>
                  </a:lnTo>
                  <a:lnTo>
                    <a:pt x="1004" y="731"/>
                  </a:lnTo>
                  <a:lnTo>
                    <a:pt x="1004" y="736"/>
                  </a:lnTo>
                  <a:lnTo>
                    <a:pt x="1004" y="741"/>
                  </a:lnTo>
                  <a:lnTo>
                    <a:pt x="998" y="741"/>
                  </a:lnTo>
                  <a:lnTo>
                    <a:pt x="998" y="747"/>
                  </a:lnTo>
                  <a:lnTo>
                    <a:pt x="993" y="747"/>
                  </a:lnTo>
                  <a:lnTo>
                    <a:pt x="987" y="753"/>
                  </a:lnTo>
                  <a:lnTo>
                    <a:pt x="981" y="753"/>
                  </a:lnTo>
                  <a:lnTo>
                    <a:pt x="977" y="758"/>
                  </a:lnTo>
                  <a:lnTo>
                    <a:pt x="971" y="758"/>
                  </a:lnTo>
                  <a:lnTo>
                    <a:pt x="966" y="758"/>
                  </a:lnTo>
                  <a:lnTo>
                    <a:pt x="960" y="758"/>
                  </a:lnTo>
                  <a:lnTo>
                    <a:pt x="954" y="758"/>
                  </a:lnTo>
                  <a:lnTo>
                    <a:pt x="949" y="758"/>
                  </a:lnTo>
                  <a:lnTo>
                    <a:pt x="945" y="764"/>
                  </a:lnTo>
                  <a:lnTo>
                    <a:pt x="939" y="764"/>
                  </a:lnTo>
                  <a:lnTo>
                    <a:pt x="928" y="764"/>
                  </a:lnTo>
                  <a:lnTo>
                    <a:pt x="922" y="758"/>
                  </a:lnTo>
                  <a:lnTo>
                    <a:pt x="911" y="758"/>
                  </a:lnTo>
                  <a:lnTo>
                    <a:pt x="907" y="758"/>
                  </a:lnTo>
                  <a:lnTo>
                    <a:pt x="901" y="758"/>
                  </a:lnTo>
                  <a:lnTo>
                    <a:pt x="895" y="758"/>
                  </a:lnTo>
                  <a:lnTo>
                    <a:pt x="890" y="758"/>
                  </a:lnTo>
                  <a:lnTo>
                    <a:pt x="884" y="753"/>
                  </a:lnTo>
                  <a:lnTo>
                    <a:pt x="878" y="753"/>
                  </a:lnTo>
                  <a:lnTo>
                    <a:pt x="868" y="753"/>
                  </a:lnTo>
                  <a:lnTo>
                    <a:pt x="863" y="753"/>
                  </a:lnTo>
                  <a:lnTo>
                    <a:pt x="852" y="753"/>
                  </a:lnTo>
                  <a:lnTo>
                    <a:pt x="840" y="753"/>
                  </a:lnTo>
                  <a:lnTo>
                    <a:pt x="836" y="758"/>
                  </a:lnTo>
                  <a:lnTo>
                    <a:pt x="830" y="758"/>
                  </a:lnTo>
                  <a:lnTo>
                    <a:pt x="825" y="758"/>
                  </a:lnTo>
                  <a:lnTo>
                    <a:pt x="819" y="758"/>
                  </a:lnTo>
                  <a:lnTo>
                    <a:pt x="808" y="758"/>
                  </a:lnTo>
                  <a:lnTo>
                    <a:pt x="802" y="758"/>
                  </a:lnTo>
                  <a:lnTo>
                    <a:pt x="792" y="764"/>
                  </a:lnTo>
                  <a:lnTo>
                    <a:pt x="787" y="764"/>
                  </a:lnTo>
                  <a:lnTo>
                    <a:pt x="781" y="768"/>
                  </a:lnTo>
                  <a:lnTo>
                    <a:pt x="770" y="774"/>
                  </a:lnTo>
                  <a:lnTo>
                    <a:pt x="764" y="774"/>
                  </a:lnTo>
                  <a:lnTo>
                    <a:pt x="754" y="779"/>
                  </a:lnTo>
                  <a:lnTo>
                    <a:pt x="754" y="785"/>
                  </a:lnTo>
                  <a:lnTo>
                    <a:pt x="754" y="791"/>
                  </a:lnTo>
                  <a:lnTo>
                    <a:pt x="754" y="796"/>
                  </a:lnTo>
                  <a:lnTo>
                    <a:pt x="754" y="806"/>
                  </a:lnTo>
                  <a:lnTo>
                    <a:pt x="749" y="812"/>
                  </a:lnTo>
                  <a:lnTo>
                    <a:pt x="743" y="823"/>
                  </a:lnTo>
                  <a:lnTo>
                    <a:pt x="743" y="829"/>
                  </a:lnTo>
                  <a:lnTo>
                    <a:pt x="737" y="834"/>
                  </a:lnTo>
                  <a:lnTo>
                    <a:pt x="743" y="850"/>
                  </a:lnTo>
                  <a:lnTo>
                    <a:pt x="743" y="856"/>
                  </a:lnTo>
                  <a:lnTo>
                    <a:pt x="743" y="861"/>
                  </a:lnTo>
                  <a:lnTo>
                    <a:pt x="737" y="871"/>
                  </a:lnTo>
                  <a:lnTo>
                    <a:pt x="737" y="877"/>
                  </a:lnTo>
                  <a:lnTo>
                    <a:pt x="737" y="882"/>
                  </a:lnTo>
                  <a:lnTo>
                    <a:pt x="737" y="888"/>
                  </a:lnTo>
                  <a:lnTo>
                    <a:pt x="732" y="894"/>
                  </a:lnTo>
                  <a:lnTo>
                    <a:pt x="732" y="899"/>
                  </a:lnTo>
                  <a:lnTo>
                    <a:pt x="732" y="909"/>
                  </a:lnTo>
                  <a:lnTo>
                    <a:pt x="732" y="915"/>
                  </a:lnTo>
                  <a:lnTo>
                    <a:pt x="727" y="920"/>
                  </a:lnTo>
                  <a:lnTo>
                    <a:pt x="727" y="926"/>
                  </a:lnTo>
                  <a:lnTo>
                    <a:pt x="722" y="932"/>
                  </a:lnTo>
                  <a:lnTo>
                    <a:pt x="711" y="942"/>
                  </a:lnTo>
                  <a:lnTo>
                    <a:pt x="705" y="947"/>
                  </a:lnTo>
                  <a:lnTo>
                    <a:pt x="699" y="953"/>
                  </a:lnTo>
                  <a:lnTo>
                    <a:pt x="699" y="964"/>
                  </a:lnTo>
                  <a:lnTo>
                    <a:pt x="699" y="970"/>
                  </a:lnTo>
                  <a:lnTo>
                    <a:pt x="694" y="970"/>
                  </a:lnTo>
                  <a:lnTo>
                    <a:pt x="694" y="974"/>
                  </a:lnTo>
                  <a:lnTo>
                    <a:pt x="689" y="980"/>
                  </a:lnTo>
                  <a:lnTo>
                    <a:pt x="684" y="980"/>
                  </a:lnTo>
                  <a:lnTo>
                    <a:pt x="678" y="980"/>
                  </a:lnTo>
                  <a:lnTo>
                    <a:pt x="672" y="980"/>
                  </a:lnTo>
                  <a:lnTo>
                    <a:pt x="667" y="974"/>
                  </a:lnTo>
                  <a:lnTo>
                    <a:pt x="661" y="974"/>
                  </a:lnTo>
                  <a:lnTo>
                    <a:pt x="657" y="974"/>
                  </a:lnTo>
                  <a:lnTo>
                    <a:pt x="651" y="974"/>
                  </a:lnTo>
                  <a:lnTo>
                    <a:pt x="646" y="980"/>
                  </a:lnTo>
                  <a:lnTo>
                    <a:pt x="646" y="985"/>
                  </a:lnTo>
                  <a:lnTo>
                    <a:pt x="651" y="991"/>
                  </a:lnTo>
                  <a:lnTo>
                    <a:pt x="651" y="997"/>
                  </a:lnTo>
                  <a:lnTo>
                    <a:pt x="657" y="1002"/>
                  </a:lnTo>
                  <a:lnTo>
                    <a:pt x="651" y="1002"/>
                  </a:lnTo>
                  <a:lnTo>
                    <a:pt x="646" y="1006"/>
                  </a:lnTo>
                  <a:lnTo>
                    <a:pt x="646" y="1012"/>
                  </a:lnTo>
                  <a:lnTo>
                    <a:pt x="640" y="1012"/>
                  </a:lnTo>
                  <a:lnTo>
                    <a:pt x="634" y="1018"/>
                  </a:lnTo>
                  <a:lnTo>
                    <a:pt x="629" y="1018"/>
                  </a:lnTo>
                  <a:lnTo>
                    <a:pt x="623" y="1023"/>
                  </a:lnTo>
                  <a:lnTo>
                    <a:pt x="619" y="1029"/>
                  </a:lnTo>
                  <a:lnTo>
                    <a:pt x="613" y="1035"/>
                  </a:lnTo>
                  <a:lnTo>
                    <a:pt x="608" y="1039"/>
                  </a:lnTo>
                  <a:lnTo>
                    <a:pt x="602" y="1039"/>
                  </a:lnTo>
                  <a:lnTo>
                    <a:pt x="602" y="1044"/>
                  </a:lnTo>
                  <a:lnTo>
                    <a:pt x="596" y="1056"/>
                  </a:lnTo>
                  <a:lnTo>
                    <a:pt x="591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3"/>
                  </a:lnTo>
                  <a:lnTo>
                    <a:pt x="591" y="1088"/>
                  </a:lnTo>
                  <a:lnTo>
                    <a:pt x="585" y="1099"/>
                  </a:lnTo>
                  <a:lnTo>
                    <a:pt x="585" y="1104"/>
                  </a:lnTo>
                  <a:lnTo>
                    <a:pt x="585" y="1109"/>
                  </a:lnTo>
                  <a:lnTo>
                    <a:pt x="585" y="1115"/>
                  </a:lnTo>
                  <a:lnTo>
                    <a:pt x="585" y="1121"/>
                  </a:lnTo>
                  <a:lnTo>
                    <a:pt x="581" y="1121"/>
                  </a:lnTo>
                  <a:lnTo>
                    <a:pt x="569" y="1121"/>
                  </a:lnTo>
                  <a:lnTo>
                    <a:pt x="553" y="1126"/>
                  </a:lnTo>
                  <a:lnTo>
                    <a:pt x="531" y="1126"/>
                  </a:lnTo>
                  <a:lnTo>
                    <a:pt x="515" y="1132"/>
                  </a:lnTo>
                  <a:lnTo>
                    <a:pt x="505" y="1126"/>
                  </a:lnTo>
                  <a:lnTo>
                    <a:pt x="499" y="1126"/>
                  </a:lnTo>
                  <a:lnTo>
                    <a:pt x="493" y="1126"/>
                  </a:lnTo>
                  <a:lnTo>
                    <a:pt x="488" y="1126"/>
                  </a:lnTo>
                  <a:lnTo>
                    <a:pt x="476" y="1138"/>
                  </a:lnTo>
                  <a:lnTo>
                    <a:pt x="467" y="1147"/>
                  </a:lnTo>
                  <a:lnTo>
                    <a:pt x="455" y="1159"/>
                  </a:lnTo>
                  <a:lnTo>
                    <a:pt x="450" y="1159"/>
                  </a:lnTo>
                  <a:lnTo>
                    <a:pt x="428" y="1159"/>
                  </a:lnTo>
                  <a:lnTo>
                    <a:pt x="423" y="1147"/>
                  </a:lnTo>
                  <a:lnTo>
                    <a:pt x="406" y="1147"/>
                  </a:lnTo>
                  <a:lnTo>
                    <a:pt x="390" y="1147"/>
                  </a:lnTo>
                  <a:lnTo>
                    <a:pt x="379" y="1159"/>
                  </a:lnTo>
                  <a:lnTo>
                    <a:pt x="373" y="1164"/>
                  </a:lnTo>
                  <a:lnTo>
                    <a:pt x="364" y="1170"/>
                  </a:lnTo>
                  <a:lnTo>
                    <a:pt x="352" y="1170"/>
                  </a:lnTo>
                  <a:lnTo>
                    <a:pt x="352" y="1164"/>
                  </a:lnTo>
                  <a:lnTo>
                    <a:pt x="347" y="1159"/>
                  </a:lnTo>
                  <a:lnTo>
                    <a:pt x="341" y="1159"/>
                  </a:lnTo>
                  <a:lnTo>
                    <a:pt x="335" y="1153"/>
                  </a:lnTo>
                  <a:lnTo>
                    <a:pt x="335" y="1147"/>
                  </a:lnTo>
                  <a:lnTo>
                    <a:pt x="335" y="1142"/>
                  </a:lnTo>
                  <a:lnTo>
                    <a:pt x="335" y="1138"/>
                  </a:lnTo>
                  <a:lnTo>
                    <a:pt x="335" y="1132"/>
                  </a:lnTo>
                  <a:lnTo>
                    <a:pt x="341" y="1126"/>
                  </a:lnTo>
                  <a:lnTo>
                    <a:pt x="341" y="1121"/>
                  </a:lnTo>
                  <a:lnTo>
                    <a:pt x="335" y="1115"/>
                  </a:lnTo>
                  <a:lnTo>
                    <a:pt x="331" y="1115"/>
                  </a:lnTo>
                  <a:lnTo>
                    <a:pt x="331" y="1109"/>
                  </a:lnTo>
                  <a:lnTo>
                    <a:pt x="331" y="1104"/>
                  </a:lnTo>
                  <a:lnTo>
                    <a:pt x="331" y="1099"/>
                  </a:lnTo>
                  <a:lnTo>
                    <a:pt x="331" y="1094"/>
                  </a:lnTo>
                  <a:lnTo>
                    <a:pt x="331" y="1088"/>
                  </a:lnTo>
                  <a:lnTo>
                    <a:pt x="326" y="1088"/>
                  </a:lnTo>
                  <a:lnTo>
                    <a:pt x="320" y="1083"/>
                  </a:lnTo>
                  <a:lnTo>
                    <a:pt x="314" y="1083"/>
                  </a:lnTo>
                  <a:lnTo>
                    <a:pt x="309" y="1083"/>
                  </a:lnTo>
                  <a:lnTo>
                    <a:pt x="303" y="1077"/>
                  </a:lnTo>
                  <a:lnTo>
                    <a:pt x="293" y="1077"/>
                  </a:lnTo>
                  <a:lnTo>
                    <a:pt x="276" y="1067"/>
                  </a:lnTo>
                  <a:lnTo>
                    <a:pt x="271" y="1061"/>
                  </a:lnTo>
                  <a:lnTo>
                    <a:pt x="255" y="1056"/>
                  </a:lnTo>
                  <a:lnTo>
                    <a:pt x="249" y="1056"/>
                  </a:lnTo>
                  <a:lnTo>
                    <a:pt x="244" y="1056"/>
                  </a:lnTo>
                  <a:lnTo>
                    <a:pt x="232" y="1056"/>
                  </a:lnTo>
                  <a:lnTo>
                    <a:pt x="227" y="1056"/>
                  </a:lnTo>
                  <a:lnTo>
                    <a:pt x="223" y="1061"/>
                  </a:lnTo>
                  <a:lnTo>
                    <a:pt x="217" y="1061"/>
                  </a:lnTo>
                  <a:lnTo>
                    <a:pt x="211" y="1067"/>
                  </a:lnTo>
                  <a:lnTo>
                    <a:pt x="211" y="1071"/>
                  </a:lnTo>
                  <a:lnTo>
                    <a:pt x="206" y="1071"/>
                  </a:lnTo>
                  <a:lnTo>
                    <a:pt x="206" y="1077"/>
                  </a:lnTo>
                  <a:lnTo>
                    <a:pt x="200" y="1077"/>
                  </a:lnTo>
                  <a:lnTo>
                    <a:pt x="194" y="1083"/>
                  </a:lnTo>
                  <a:lnTo>
                    <a:pt x="189" y="1088"/>
                  </a:lnTo>
                  <a:lnTo>
                    <a:pt x="185" y="1094"/>
                  </a:lnTo>
                  <a:lnTo>
                    <a:pt x="179" y="1094"/>
                  </a:lnTo>
                  <a:lnTo>
                    <a:pt x="173" y="1099"/>
                  </a:lnTo>
                  <a:lnTo>
                    <a:pt x="168" y="1104"/>
                  </a:lnTo>
                  <a:lnTo>
                    <a:pt x="162" y="1104"/>
                  </a:lnTo>
                  <a:lnTo>
                    <a:pt x="156" y="1104"/>
                  </a:lnTo>
                  <a:lnTo>
                    <a:pt x="152" y="1099"/>
                  </a:lnTo>
                  <a:lnTo>
                    <a:pt x="146" y="1094"/>
                  </a:lnTo>
                  <a:lnTo>
                    <a:pt x="146" y="1088"/>
                  </a:lnTo>
                  <a:lnTo>
                    <a:pt x="141" y="1077"/>
                  </a:lnTo>
                  <a:lnTo>
                    <a:pt x="141" y="1061"/>
                  </a:lnTo>
                  <a:lnTo>
                    <a:pt x="135" y="1035"/>
                  </a:lnTo>
                  <a:lnTo>
                    <a:pt x="130" y="1012"/>
                  </a:lnTo>
                  <a:lnTo>
                    <a:pt x="124" y="985"/>
                  </a:lnTo>
                  <a:lnTo>
                    <a:pt x="124" y="980"/>
                  </a:lnTo>
                  <a:lnTo>
                    <a:pt x="124" y="970"/>
                  </a:lnTo>
                  <a:lnTo>
                    <a:pt x="118" y="970"/>
                  </a:lnTo>
                  <a:lnTo>
                    <a:pt x="114" y="970"/>
                  </a:lnTo>
                  <a:lnTo>
                    <a:pt x="108" y="980"/>
                  </a:lnTo>
                  <a:lnTo>
                    <a:pt x="91" y="985"/>
                  </a:lnTo>
                  <a:lnTo>
                    <a:pt x="65" y="997"/>
                  </a:lnTo>
                  <a:lnTo>
                    <a:pt x="44" y="1006"/>
                  </a:lnTo>
                  <a:lnTo>
                    <a:pt x="38" y="1012"/>
                  </a:lnTo>
                  <a:lnTo>
                    <a:pt x="38" y="1006"/>
                  </a:lnTo>
                  <a:lnTo>
                    <a:pt x="32" y="1002"/>
                  </a:lnTo>
                  <a:lnTo>
                    <a:pt x="27" y="1002"/>
                  </a:lnTo>
                  <a:lnTo>
                    <a:pt x="27" y="1006"/>
                  </a:lnTo>
                  <a:lnTo>
                    <a:pt x="21" y="1006"/>
                  </a:lnTo>
                  <a:lnTo>
                    <a:pt x="15" y="1006"/>
                  </a:lnTo>
                  <a:lnTo>
                    <a:pt x="15" y="1002"/>
                  </a:lnTo>
                  <a:lnTo>
                    <a:pt x="21" y="997"/>
                  </a:lnTo>
                  <a:lnTo>
                    <a:pt x="27" y="997"/>
                  </a:lnTo>
                  <a:lnTo>
                    <a:pt x="32" y="997"/>
                  </a:lnTo>
                  <a:lnTo>
                    <a:pt x="32" y="991"/>
                  </a:lnTo>
                  <a:lnTo>
                    <a:pt x="27" y="985"/>
                  </a:lnTo>
                  <a:lnTo>
                    <a:pt x="21" y="985"/>
                  </a:lnTo>
                  <a:lnTo>
                    <a:pt x="15" y="980"/>
                  </a:lnTo>
                  <a:lnTo>
                    <a:pt x="21" y="974"/>
                  </a:lnTo>
                  <a:lnTo>
                    <a:pt x="21" y="970"/>
                  </a:lnTo>
                  <a:lnTo>
                    <a:pt x="27" y="964"/>
                  </a:lnTo>
                  <a:lnTo>
                    <a:pt x="27" y="958"/>
                  </a:lnTo>
                  <a:lnTo>
                    <a:pt x="27" y="953"/>
                  </a:lnTo>
                  <a:lnTo>
                    <a:pt x="27" y="947"/>
                  </a:lnTo>
                  <a:lnTo>
                    <a:pt x="27" y="942"/>
                  </a:lnTo>
                  <a:lnTo>
                    <a:pt x="32" y="936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8" y="926"/>
                  </a:lnTo>
                  <a:lnTo>
                    <a:pt x="38" y="920"/>
                  </a:lnTo>
                  <a:lnTo>
                    <a:pt x="38" y="915"/>
                  </a:lnTo>
                  <a:lnTo>
                    <a:pt x="44" y="909"/>
                  </a:lnTo>
                  <a:lnTo>
                    <a:pt x="48" y="909"/>
                  </a:lnTo>
                  <a:lnTo>
                    <a:pt x="48" y="903"/>
                  </a:lnTo>
                  <a:lnTo>
                    <a:pt x="53" y="903"/>
                  </a:lnTo>
                  <a:lnTo>
                    <a:pt x="53" y="894"/>
                  </a:lnTo>
                  <a:lnTo>
                    <a:pt x="59" y="888"/>
                  </a:lnTo>
                  <a:lnTo>
                    <a:pt x="76" y="882"/>
                  </a:lnTo>
                  <a:lnTo>
                    <a:pt x="76" y="871"/>
                  </a:lnTo>
                  <a:lnTo>
                    <a:pt x="76" y="867"/>
                  </a:lnTo>
                  <a:lnTo>
                    <a:pt x="82" y="861"/>
                  </a:lnTo>
                  <a:lnTo>
                    <a:pt x="82" y="856"/>
                  </a:lnTo>
                  <a:lnTo>
                    <a:pt x="76" y="850"/>
                  </a:lnTo>
                  <a:lnTo>
                    <a:pt x="82" y="844"/>
                  </a:lnTo>
                  <a:lnTo>
                    <a:pt x="82" y="834"/>
                  </a:lnTo>
                  <a:lnTo>
                    <a:pt x="82" y="829"/>
                  </a:lnTo>
                  <a:lnTo>
                    <a:pt x="82" y="823"/>
                  </a:lnTo>
                  <a:lnTo>
                    <a:pt x="86" y="802"/>
                  </a:lnTo>
                  <a:lnTo>
                    <a:pt x="86" y="779"/>
                  </a:lnTo>
                  <a:lnTo>
                    <a:pt x="86" y="768"/>
                  </a:lnTo>
                  <a:lnTo>
                    <a:pt x="86" y="764"/>
                  </a:lnTo>
                  <a:lnTo>
                    <a:pt x="86" y="758"/>
                  </a:lnTo>
                  <a:lnTo>
                    <a:pt x="86" y="741"/>
                  </a:lnTo>
                  <a:lnTo>
                    <a:pt x="86" y="726"/>
                  </a:lnTo>
                  <a:lnTo>
                    <a:pt x="86" y="709"/>
                  </a:lnTo>
                  <a:lnTo>
                    <a:pt x="91" y="688"/>
                  </a:lnTo>
                  <a:lnTo>
                    <a:pt x="97" y="682"/>
                  </a:lnTo>
                  <a:lnTo>
                    <a:pt x="97" y="671"/>
                  </a:lnTo>
                  <a:lnTo>
                    <a:pt x="103" y="667"/>
                  </a:lnTo>
                  <a:lnTo>
                    <a:pt x="108" y="650"/>
                  </a:lnTo>
                  <a:lnTo>
                    <a:pt x="114" y="633"/>
                  </a:lnTo>
                  <a:lnTo>
                    <a:pt x="118" y="617"/>
                  </a:lnTo>
                  <a:lnTo>
                    <a:pt x="114" y="612"/>
                  </a:lnTo>
                  <a:lnTo>
                    <a:pt x="114" y="600"/>
                  </a:lnTo>
                  <a:lnTo>
                    <a:pt x="108" y="590"/>
                  </a:lnTo>
                  <a:lnTo>
                    <a:pt x="103" y="585"/>
                  </a:lnTo>
                  <a:lnTo>
                    <a:pt x="103" y="574"/>
                  </a:lnTo>
                  <a:lnTo>
                    <a:pt x="103" y="564"/>
                  </a:lnTo>
                  <a:lnTo>
                    <a:pt x="103" y="558"/>
                  </a:lnTo>
                  <a:lnTo>
                    <a:pt x="103" y="552"/>
                  </a:lnTo>
                  <a:lnTo>
                    <a:pt x="97" y="552"/>
                  </a:lnTo>
                  <a:lnTo>
                    <a:pt x="97" y="541"/>
                  </a:lnTo>
                  <a:lnTo>
                    <a:pt x="97" y="535"/>
                  </a:lnTo>
                  <a:lnTo>
                    <a:pt x="86" y="520"/>
                  </a:lnTo>
                  <a:lnTo>
                    <a:pt x="70" y="509"/>
                  </a:lnTo>
                  <a:lnTo>
                    <a:pt x="59" y="509"/>
                  </a:lnTo>
                  <a:lnTo>
                    <a:pt x="44" y="499"/>
                  </a:lnTo>
                  <a:lnTo>
                    <a:pt x="38" y="488"/>
                  </a:lnTo>
                  <a:lnTo>
                    <a:pt x="27" y="471"/>
                  </a:lnTo>
                  <a:lnTo>
                    <a:pt x="15" y="449"/>
                  </a:lnTo>
                  <a:lnTo>
                    <a:pt x="0" y="444"/>
                  </a:lnTo>
                  <a:lnTo>
                    <a:pt x="5" y="438"/>
                  </a:lnTo>
                  <a:lnTo>
                    <a:pt x="21" y="433"/>
                  </a:lnTo>
                  <a:lnTo>
                    <a:pt x="21" y="428"/>
                  </a:lnTo>
                  <a:lnTo>
                    <a:pt x="27" y="406"/>
                  </a:lnTo>
                  <a:lnTo>
                    <a:pt x="21" y="396"/>
                  </a:lnTo>
                  <a:lnTo>
                    <a:pt x="21" y="385"/>
                  </a:lnTo>
                  <a:lnTo>
                    <a:pt x="21" y="379"/>
                  </a:lnTo>
                  <a:lnTo>
                    <a:pt x="15" y="373"/>
                  </a:lnTo>
                  <a:lnTo>
                    <a:pt x="10" y="363"/>
                  </a:lnTo>
                  <a:lnTo>
                    <a:pt x="5" y="358"/>
                  </a:lnTo>
                  <a:lnTo>
                    <a:pt x="10" y="358"/>
                  </a:lnTo>
                  <a:lnTo>
                    <a:pt x="15" y="352"/>
                  </a:lnTo>
                  <a:lnTo>
                    <a:pt x="15" y="341"/>
                  </a:lnTo>
                  <a:lnTo>
                    <a:pt x="15" y="325"/>
                  </a:lnTo>
                  <a:lnTo>
                    <a:pt x="21" y="314"/>
                  </a:lnTo>
                  <a:lnTo>
                    <a:pt x="15" y="308"/>
                  </a:lnTo>
                  <a:lnTo>
                    <a:pt x="21" y="303"/>
                  </a:lnTo>
                  <a:lnTo>
                    <a:pt x="21" y="282"/>
                  </a:lnTo>
                  <a:lnTo>
                    <a:pt x="38" y="260"/>
                  </a:lnTo>
                  <a:lnTo>
                    <a:pt x="38" y="244"/>
                  </a:lnTo>
                  <a:lnTo>
                    <a:pt x="38" y="238"/>
                  </a:lnTo>
                  <a:lnTo>
                    <a:pt x="48" y="244"/>
                  </a:lnTo>
                  <a:lnTo>
                    <a:pt x="59" y="249"/>
                  </a:lnTo>
                  <a:lnTo>
                    <a:pt x="65" y="260"/>
                  </a:lnTo>
                  <a:lnTo>
                    <a:pt x="82" y="260"/>
                  </a:lnTo>
                  <a:lnTo>
                    <a:pt x="97" y="260"/>
                  </a:lnTo>
                  <a:lnTo>
                    <a:pt x="114" y="255"/>
                  </a:lnTo>
                  <a:lnTo>
                    <a:pt x="124" y="244"/>
                  </a:lnTo>
                  <a:lnTo>
                    <a:pt x="141" y="244"/>
                  </a:lnTo>
                  <a:lnTo>
                    <a:pt x="152" y="244"/>
                  </a:lnTo>
                  <a:lnTo>
                    <a:pt x="156" y="238"/>
                  </a:lnTo>
                  <a:lnTo>
                    <a:pt x="156" y="228"/>
                  </a:lnTo>
                  <a:lnTo>
                    <a:pt x="152" y="217"/>
                  </a:lnTo>
                  <a:lnTo>
                    <a:pt x="146" y="205"/>
                  </a:lnTo>
                  <a:lnTo>
                    <a:pt x="146" y="196"/>
                  </a:lnTo>
                  <a:lnTo>
                    <a:pt x="152" y="190"/>
                  </a:lnTo>
                  <a:lnTo>
                    <a:pt x="162" y="184"/>
                  </a:lnTo>
                  <a:lnTo>
                    <a:pt x="168" y="184"/>
                  </a:lnTo>
                  <a:lnTo>
                    <a:pt x="179" y="179"/>
                  </a:lnTo>
                  <a:lnTo>
                    <a:pt x="185" y="173"/>
                  </a:lnTo>
                  <a:lnTo>
                    <a:pt x="189" y="173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189" y="146"/>
                  </a:lnTo>
                  <a:lnTo>
                    <a:pt x="206" y="135"/>
                  </a:lnTo>
                  <a:lnTo>
                    <a:pt x="223" y="129"/>
                  </a:lnTo>
                  <a:lnTo>
                    <a:pt x="232" y="129"/>
                  </a:lnTo>
                  <a:lnTo>
                    <a:pt x="244" y="135"/>
                  </a:lnTo>
                  <a:lnTo>
                    <a:pt x="255" y="146"/>
                  </a:lnTo>
                  <a:lnTo>
                    <a:pt x="265" y="158"/>
                  </a:lnTo>
                  <a:lnTo>
                    <a:pt x="276" y="158"/>
                  </a:lnTo>
                  <a:lnTo>
                    <a:pt x="287" y="167"/>
                  </a:lnTo>
                  <a:lnTo>
                    <a:pt x="297" y="179"/>
                  </a:lnTo>
                  <a:lnTo>
                    <a:pt x="297" y="190"/>
                  </a:lnTo>
                  <a:lnTo>
                    <a:pt x="309" y="200"/>
                  </a:lnTo>
                  <a:lnTo>
                    <a:pt x="314" y="211"/>
                  </a:lnTo>
                  <a:lnTo>
                    <a:pt x="320" y="222"/>
                  </a:lnTo>
                  <a:lnTo>
                    <a:pt x="326" y="232"/>
                  </a:lnTo>
                  <a:lnTo>
                    <a:pt x="331" y="249"/>
                  </a:lnTo>
                  <a:lnTo>
                    <a:pt x="331" y="255"/>
                  </a:lnTo>
                  <a:lnTo>
                    <a:pt x="331" y="260"/>
                  </a:lnTo>
                  <a:lnTo>
                    <a:pt x="335" y="260"/>
                  </a:lnTo>
                  <a:lnTo>
                    <a:pt x="335" y="255"/>
                  </a:lnTo>
                  <a:lnTo>
                    <a:pt x="341" y="255"/>
                  </a:lnTo>
                  <a:lnTo>
                    <a:pt x="341" y="244"/>
                  </a:lnTo>
                  <a:lnTo>
                    <a:pt x="347" y="238"/>
                  </a:lnTo>
                  <a:lnTo>
                    <a:pt x="352" y="228"/>
                  </a:lnTo>
                  <a:lnTo>
                    <a:pt x="358" y="222"/>
                  </a:lnTo>
                  <a:lnTo>
                    <a:pt x="358" y="217"/>
                  </a:lnTo>
                  <a:lnTo>
                    <a:pt x="364" y="211"/>
                  </a:lnTo>
                  <a:lnTo>
                    <a:pt x="364" y="205"/>
                  </a:lnTo>
                  <a:lnTo>
                    <a:pt x="373" y="205"/>
                  </a:lnTo>
                  <a:lnTo>
                    <a:pt x="379" y="211"/>
                  </a:lnTo>
                  <a:lnTo>
                    <a:pt x="385" y="217"/>
                  </a:lnTo>
                  <a:lnTo>
                    <a:pt x="390" y="217"/>
                  </a:lnTo>
                  <a:lnTo>
                    <a:pt x="396" y="217"/>
                  </a:lnTo>
                  <a:lnTo>
                    <a:pt x="402" y="211"/>
                  </a:lnTo>
                  <a:lnTo>
                    <a:pt x="402" y="205"/>
                  </a:lnTo>
                  <a:lnTo>
                    <a:pt x="406" y="200"/>
                  </a:lnTo>
                  <a:lnTo>
                    <a:pt x="406" y="190"/>
                  </a:lnTo>
                  <a:lnTo>
                    <a:pt x="406" y="173"/>
                  </a:lnTo>
                  <a:lnTo>
                    <a:pt x="417" y="162"/>
                  </a:lnTo>
                  <a:lnTo>
                    <a:pt x="423" y="162"/>
                  </a:lnTo>
                  <a:lnTo>
                    <a:pt x="440" y="162"/>
                  </a:lnTo>
                  <a:lnTo>
                    <a:pt x="450" y="162"/>
                  </a:lnTo>
                  <a:lnTo>
                    <a:pt x="467" y="158"/>
                  </a:lnTo>
                  <a:lnTo>
                    <a:pt x="472" y="158"/>
                  </a:lnTo>
                  <a:lnTo>
                    <a:pt x="476" y="152"/>
                  </a:lnTo>
                  <a:lnTo>
                    <a:pt x="482" y="146"/>
                  </a:lnTo>
                  <a:lnTo>
                    <a:pt x="493" y="146"/>
                  </a:lnTo>
                  <a:lnTo>
                    <a:pt x="499" y="146"/>
                  </a:lnTo>
                  <a:lnTo>
                    <a:pt x="499" y="141"/>
                  </a:lnTo>
                  <a:lnTo>
                    <a:pt x="510" y="141"/>
                  </a:lnTo>
                  <a:lnTo>
                    <a:pt x="515" y="135"/>
                  </a:lnTo>
                  <a:lnTo>
                    <a:pt x="520" y="129"/>
                  </a:lnTo>
                  <a:lnTo>
                    <a:pt x="531" y="119"/>
                  </a:lnTo>
                  <a:lnTo>
                    <a:pt x="531" y="108"/>
                  </a:lnTo>
                  <a:lnTo>
                    <a:pt x="537" y="93"/>
                  </a:lnTo>
                  <a:lnTo>
                    <a:pt x="537" y="81"/>
                  </a:lnTo>
                  <a:lnTo>
                    <a:pt x="537" y="76"/>
                  </a:lnTo>
                  <a:lnTo>
                    <a:pt x="537" y="64"/>
                  </a:lnTo>
                  <a:lnTo>
                    <a:pt x="531" y="55"/>
                  </a:lnTo>
                  <a:lnTo>
                    <a:pt x="531" y="49"/>
                  </a:lnTo>
                  <a:lnTo>
                    <a:pt x="531" y="43"/>
                  </a:lnTo>
                  <a:lnTo>
                    <a:pt x="543" y="43"/>
                  </a:lnTo>
                  <a:lnTo>
                    <a:pt x="553" y="38"/>
                  </a:lnTo>
                  <a:lnTo>
                    <a:pt x="564" y="32"/>
                  </a:lnTo>
                  <a:lnTo>
                    <a:pt x="575" y="32"/>
                  </a:lnTo>
                  <a:lnTo>
                    <a:pt x="581" y="28"/>
                  </a:lnTo>
                  <a:lnTo>
                    <a:pt x="591" y="22"/>
                  </a:lnTo>
                  <a:lnTo>
                    <a:pt x="596" y="22"/>
                  </a:lnTo>
                  <a:lnTo>
                    <a:pt x="608" y="22"/>
                  </a:lnTo>
                  <a:lnTo>
                    <a:pt x="613" y="28"/>
                  </a:lnTo>
                  <a:lnTo>
                    <a:pt x="608" y="38"/>
                  </a:lnTo>
                  <a:lnTo>
                    <a:pt x="613" y="38"/>
                  </a:lnTo>
                  <a:lnTo>
                    <a:pt x="613" y="43"/>
                  </a:lnTo>
                  <a:lnTo>
                    <a:pt x="619" y="43"/>
                  </a:lnTo>
                  <a:lnTo>
                    <a:pt x="623" y="43"/>
                  </a:lnTo>
                  <a:lnTo>
                    <a:pt x="629" y="49"/>
                  </a:lnTo>
                  <a:lnTo>
                    <a:pt x="640" y="55"/>
                  </a:lnTo>
                  <a:lnTo>
                    <a:pt x="646" y="55"/>
                  </a:lnTo>
                  <a:lnTo>
                    <a:pt x="651" y="49"/>
                  </a:lnTo>
                  <a:lnTo>
                    <a:pt x="657" y="49"/>
                  </a:lnTo>
                  <a:lnTo>
                    <a:pt x="657" y="43"/>
                  </a:lnTo>
                  <a:lnTo>
                    <a:pt x="661" y="43"/>
                  </a:lnTo>
                  <a:lnTo>
                    <a:pt x="667" y="38"/>
                  </a:lnTo>
                  <a:lnTo>
                    <a:pt x="672" y="38"/>
                  </a:lnTo>
                  <a:lnTo>
                    <a:pt x="678" y="43"/>
                  </a:lnTo>
                  <a:lnTo>
                    <a:pt x="678" y="49"/>
                  </a:lnTo>
                  <a:lnTo>
                    <a:pt x="684" y="49"/>
                  </a:lnTo>
                  <a:lnTo>
                    <a:pt x="689" y="43"/>
                  </a:lnTo>
                  <a:lnTo>
                    <a:pt x="694" y="38"/>
                  </a:lnTo>
                  <a:lnTo>
                    <a:pt x="705" y="32"/>
                  </a:lnTo>
                  <a:lnTo>
                    <a:pt x="716" y="32"/>
                  </a:lnTo>
                  <a:lnTo>
                    <a:pt x="727" y="32"/>
                  </a:lnTo>
                  <a:lnTo>
                    <a:pt x="737" y="32"/>
                  </a:lnTo>
                  <a:lnTo>
                    <a:pt x="749" y="28"/>
                  </a:lnTo>
                  <a:lnTo>
                    <a:pt x="760" y="28"/>
                  </a:lnTo>
                  <a:lnTo>
                    <a:pt x="764" y="28"/>
                  </a:lnTo>
                  <a:lnTo>
                    <a:pt x="770" y="28"/>
                  </a:lnTo>
                  <a:lnTo>
                    <a:pt x="775" y="28"/>
                  </a:lnTo>
                  <a:lnTo>
                    <a:pt x="787" y="32"/>
                  </a:lnTo>
                  <a:lnTo>
                    <a:pt x="792" y="32"/>
                  </a:lnTo>
                  <a:lnTo>
                    <a:pt x="798" y="38"/>
                  </a:lnTo>
                  <a:lnTo>
                    <a:pt x="802" y="43"/>
                  </a:lnTo>
                  <a:lnTo>
                    <a:pt x="819" y="43"/>
                  </a:lnTo>
                  <a:lnTo>
                    <a:pt x="830" y="32"/>
                  </a:lnTo>
                  <a:lnTo>
                    <a:pt x="840" y="28"/>
                  </a:lnTo>
                  <a:lnTo>
                    <a:pt x="846" y="22"/>
                  </a:lnTo>
                  <a:lnTo>
                    <a:pt x="846" y="17"/>
                  </a:lnTo>
                  <a:lnTo>
                    <a:pt x="846" y="11"/>
                  </a:lnTo>
                  <a:lnTo>
                    <a:pt x="840" y="5"/>
                  </a:lnTo>
                  <a:lnTo>
                    <a:pt x="840" y="0"/>
                  </a:lnTo>
                  <a:lnTo>
                    <a:pt x="852" y="0"/>
                  </a:lnTo>
                  <a:lnTo>
                    <a:pt x="868" y="5"/>
                  </a:lnTo>
                  <a:lnTo>
                    <a:pt x="878" y="5"/>
                  </a:lnTo>
                  <a:lnTo>
                    <a:pt x="884" y="5"/>
                  </a:lnTo>
                  <a:lnTo>
                    <a:pt x="907" y="11"/>
                  </a:lnTo>
                  <a:lnTo>
                    <a:pt x="922" y="17"/>
                  </a:lnTo>
                  <a:lnTo>
                    <a:pt x="933" y="28"/>
                  </a:lnTo>
                  <a:lnTo>
                    <a:pt x="939" y="38"/>
                  </a:lnTo>
                  <a:lnTo>
                    <a:pt x="945" y="43"/>
                  </a:lnTo>
                  <a:lnTo>
                    <a:pt x="954" y="43"/>
                  </a:lnTo>
                  <a:lnTo>
                    <a:pt x="960" y="49"/>
                  </a:lnTo>
                  <a:lnTo>
                    <a:pt x="966" y="60"/>
                  </a:lnTo>
                  <a:lnTo>
                    <a:pt x="966" y="64"/>
                  </a:lnTo>
                  <a:lnTo>
                    <a:pt x="966" y="76"/>
                  </a:lnTo>
                  <a:lnTo>
                    <a:pt x="960" y="81"/>
                  </a:lnTo>
                  <a:lnTo>
                    <a:pt x="966" y="81"/>
                  </a:lnTo>
                  <a:lnTo>
                    <a:pt x="971" y="81"/>
                  </a:lnTo>
                  <a:lnTo>
                    <a:pt x="977" y="70"/>
                  </a:lnTo>
                  <a:lnTo>
                    <a:pt x="981" y="64"/>
                  </a:lnTo>
                  <a:lnTo>
                    <a:pt x="987" y="64"/>
                  </a:lnTo>
                  <a:lnTo>
                    <a:pt x="993" y="64"/>
                  </a:lnTo>
                  <a:lnTo>
                    <a:pt x="998" y="64"/>
                  </a:lnTo>
                  <a:lnTo>
                    <a:pt x="1004" y="55"/>
                  </a:lnTo>
                  <a:lnTo>
                    <a:pt x="1009" y="49"/>
                  </a:lnTo>
                  <a:lnTo>
                    <a:pt x="1015" y="43"/>
                  </a:lnTo>
                  <a:lnTo>
                    <a:pt x="1019" y="38"/>
                  </a:lnTo>
                  <a:lnTo>
                    <a:pt x="1025" y="32"/>
                  </a:lnTo>
                  <a:lnTo>
                    <a:pt x="1031" y="28"/>
                  </a:lnTo>
                  <a:lnTo>
                    <a:pt x="1036" y="28"/>
                  </a:lnTo>
                  <a:lnTo>
                    <a:pt x="1036" y="22"/>
                  </a:lnTo>
                  <a:lnTo>
                    <a:pt x="1042" y="28"/>
                  </a:lnTo>
                  <a:lnTo>
                    <a:pt x="1048" y="32"/>
                  </a:lnTo>
                  <a:lnTo>
                    <a:pt x="1052" y="38"/>
                  </a:lnTo>
                  <a:lnTo>
                    <a:pt x="1052" y="49"/>
                  </a:lnTo>
                  <a:lnTo>
                    <a:pt x="1057" y="60"/>
                  </a:lnTo>
                  <a:lnTo>
                    <a:pt x="1057" y="64"/>
                  </a:lnTo>
                  <a:lnTo>
                    <a:pt x="1052" y="76"/>
                  </a:lnTo>
                  <a:lnTo>
                    <a:pt x="1036" y="87"/>
                  </a:lnTo>
                  <a:lnTo>
                    <a:pt x="1036" y="93"/>
                  </a:lnTo>
                  <a:lnTo>
                    <a:pt x="1031" y="103"/>
                  </a:lnTo>
                  <a:lnTo>
                    <a:pt x="1031" y="108"/>
                  </a:lnTo>
                  <a:lnTo>
                    <a:pt x="1031" y="119"/>
                  </a:lnTo>
                  <a:lnTo>
                    <a:pt x="1031" y="125"/>
                  </a:lnTo>
                  <a:lnTo>
                    <a:pt x="1019" y="141"/>
                  </a:lnTo>
                  <a:lnTo>
                    <a:pt x="1015" y="146"/>
                  </a:lnTo>
                  <a:lnTo>
                    <a:pt x="1004" y="152"/>
                  </a:lnTo>
                  <a:lnTo>
                    <a:pt x="998" y="158"/>
                  </a:lnTo>
                  <a:lnTo>
                    <a:pt x="993" y="162"/>
                  </a:lnTo>
                  <a:lnTo>
                    <a:pt x="987" y="173"/>
                  </a:lnTo>
                  <a:lnTo>
                    <a:pt x="977" y="179"/>
                  </a:lnTo>
                  <a:lnTo>
                    <a:pt x="960" y="190"/>
                  </a:lnTo>
                  <a:lnTo>
                    <a:pt x="945" y="200"/>
                  </a:lnTo>
                  <a:lnTo>
                    <a:pt x="933" y="205"/>
                  </a:lnTo>
                  <a:lnTo>
                    <a:pt x="933" y="217"/>
                  </a:lnTo>
                  <a:lnTo>
                    <a:pt x="928" y="222"/>
                  </a:lnTo>
                  <a:lnTo>
                    <a:pt x="922" y="228"/>
                  </a:lnTo>
                  <a:lnTo>
                    <a:pt x="916" y="232"/>
                  </a:lnTo>
                  <a:lnTo>
                    <a:pt x="916" y="238"/>
                  </a:lnTo>
                  <a:lnTo>
                    <a:pt x="916" y="244"/>
                  </a:lnTo>
                  <a:lnTo>
                    <a:pt x="907" y="249"/>
                  </a:lnTo>
                  <a:lnTo>
                    <a:pt x="907" y="255"/>
                  </a:lnTo>
                  <a:lnTo>
                    <a:pt x="901" y="260"/>
                  </a:lnTo>
                  <a:lnTo>
                    <a:pt x="901" y="265"/>
                  </a:lnTo>
                  <a:lnTo>
                    <a:pt x="901" y="276"/>
                  </a:lnTo>
                  <a:lnTo>
                    <a:pt x="907" y="287"/>
                  </a:lnTo>
                  <a:lnTo>
                    <a:pt x="907" y="297"/>
                  </a:lnTo>
                  <a:lnTo>
                    <a:pt x="907" y="314"/>
                  </a:lnTo>
                  <a:lnTo>
                    <a:pt x="907" y="320"/>
                  </a:lnTo>
                  <a:lnTo>
                    <a:pt x="907" y="330"/>
                  </a:lnTo>
                  <a:lnTo>
                    <a:pt x="901" y="346"/>
                  </a:lnTo>
                  <a:lnTo>
                    <a:pt x="895" y="358"/>
                  </a:lnTo>
                  <a:lnTo>
                    <a:pt x="895" y="363"/>
                  </a:lnTo>
                  <a:lnTo>
                    <a:pt x="890" y="373"/>
                  </a:lnTo>
                  <a:lnTo>
                    <a:pt x="884" y="379"/>
                  </a:lnTo>
                  <a:lnTo>
                    <a:pt x="884" y="385"/>
                  </a:lnTo>
                  <a:lnTo>
                    <a:pt x="884" y="396"/>
                  </a:lnTo>
                  <a:lnTo>
                    <a:pt x="884" y="400"/>
                  </a:lnTo>
                  <a:lnTo>
                    <a:pt x="884" y="406"/>
                  </a:lnTo>
                  <a:lnTo>
                    <a:pt x="878" y="423"/>
                  </a:lnTo>
                  <a:lnTo>
                    <a:pt x="873" y="438"/>
                  </a:lnTo>
                  <a:lnTo>
                    <a:pt x="873" y="449"/>
                  </a:lnTo>
                  <a:lnTo>
                    <a:pt x="863" y="465"/>
                  </a:lnTo>
                  <a:lnTo>
                    <a:pt x="857" y="482"/>
                  </a:lnTo>
                  <a:lnTo>
                    <a:pt x="852" y="499"/>
                  </a:lnTo>
                  <a:lnTo>
                    <a:pt x="857" y="503"/>
                  </a:lnTo>
                  <a:lnTo>
                    <a:pt x="873" y="509"/>
                  </a:lnTo>
                  <a:lnTo>
                    <a:pt x="878" y="514"/>
                  </a:lnTo>
                  <a:lnTo>
                    <a:pt x="884" y="526"/>
                  </a:lnTo>
                  <a:lnTo>
                    <a:pt x="895" y="547"/>
                  </a:lnTo>
                  <a:lnTo>
                    <a:pt x="901" y="558"/>
                  </a:lnTo>
                  <a:lnTo>
                    <a:pt x="901" y="568"/>
                  </a:lnTo>
                  <a:lnTo>
                    <a:pt x="911" y="596"/>
                  </a:lnTo>
                  <a:lnTo>
                    <a:pt x="911" y="606"/>
                  </a:lnTo>
                  <a:lnTo>
                    <a:pt x="916" y="623"/>
                  </a:lnTo>
                  <a:lnTo>
                    <a:pt x="933" y="650"/>
                  </a:lnTo>
                  <a:lnTo>
                    <a:pt x="945" y="671"/>
                  </a:lnTo>
                  <a:lnTo>
                    <a:pt x="945" y="682"/>
                  </a:lnTo>
                  <a:lnTo>
                    <a:pt x="960" y="688"/>
                  </a:lnTo>
                  <a:lnTo>
                    <a:pt x="971" y="693"/>
                  </a:lnTo>
                  <a:lnTo>
                    <a:pt x="981" y="703"/>
                  </a:lnTo>
                  <a:lnTo>
                    <a:pt x="981" y="709"/>
                  </a:lnTo>
                  <a:lnTo>
                    <a:pt x="981" y="70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400" y="1951"/>
              <a:ext cx="977" cy="872"/>
            </a:xfrm>
            <a:custGeom>
              <a:avLst/>
              <a:gdLst>
                <a:gd name="T0" fmla="*/ 238 w 977"/>
                <a:gd name="T1" fmla="*/ 80 h 872"/>
                <a:gd name="T2" fmla="*/ 293 w 977"/>
                <a:gd name="T3" fmla="*/ 48 h 872"/>
                <a:gd name="T4" fmla="*/ 337 w 977"/>
                <a:gd name="T5" fmla="*/ 76 h 872"/>
                <a:gd name="T6" fmla="*/ 390 w 977"/>
                <a:gd name="T7" fmla="*/ 92 h 872"/>
                <a:gd name="T8" fmla="*/ 461 w 977"/>
                <a:gd name="T9" fmla="*/ 109 h 872"/>
                <a:gd name="T10" fmla="*/ 521 w 977"/>
                <a:gd name="T11" fmla="*/ 80 h 872"/>
                <a:gd name="T12" fmla="*/ 521 w 977"/>
                <a:gd name="T13" fmla="*/ 38 h 872"/>
                <a:gd name="T14" fmla="*/ 592 w 977"/>
                <a:gd name="T15" fmla="*/ 6 h 872"/>
                <a:gd name="T16" fmla="*/ 689 w 977"/>
                <a:gd name="T17" fmla="*/ 6 h 872"/>
                <a:gd name="T18" fmla="*/ 678 w 977"/>
                <a:gd name="T19" fmla="*/ 71 h 872"/>
                <a:gd name="T20" fmla="*/ 683 w 977"/>
                <a:gd name="T21" fmla="*/ 97 h 872"/>
                <a:gd name="T22" fmla="*/ 727 w 977"/>
                <a:gd name="T23" fmla="*/ 65 h 872"/>
                <a:gd name="T24" fmla="*/ 803 w 977"/>
                <a:gd name="T25" fmla="*/ 38 h 872"/>
                <a:gd name="T26" fmla="*/ 836 w 977"/>
                <a:gd name="T27" fmla="*/ 48 h 872"/>
                <a:gd name="T28" fmla="*/ 830 w 977"/>
                <a:gd name="T29" fmla="*/ 80 h 872"/>
                <a:gd name="T30" fmla="*/ 847 w 977"/>
                <a:gd name="T31" fmla="*/ 113 h 872"/>
                <a:gd name="T32" fmla="*/ 824 w 977"/>
                <a:gd name="T33" fmla="*/ 151 h 872"/>
                <a:gd name="T34" fmla="*/ 781 w 977"/>
                <a:gd name="T35" fmla="*/ 151 h 872"/>
                <a:gd name="T36" fmla="*/ 792 w 977"/>
                <a:gd name="T37" fmla="*/ 244 h 872"/>
                <a:gd name="T38" fmla="*/ 841 w 977"/>
                <a:gd name="T39" fmla="*/ 298 h 872"/>
                <a:gd name="T40" fmla="*/ 927 w 977"/>
                <a:gd name="T41" fmla="*/ 313 h 872"/>
                <a:gd name="T42" fmla="*/ 954 w 977"/>
                <a:gd name="T43" fmla="*/ 389 h 872"/>
                <a:gd name="T44" fmla="*/ 884 w 977"/>
                <a:gd name="T45" fmla="*/ 449 h 872"/>
                <a:gd name="T46" fmla="*/ 874 w 977"/>
                <a:gd name="T47" fmla="*/ 498 h 872"/>
                <a:gd name="T48" fmla="*/ 836 w 977"/>
                <a:gd name="T49" fmla="*/ 509 h 872"/>
                <a:gd name="T50" fmla="*/ 813 w 977"/>
                <a:gd name="T51" fmla="*/ 536 h 872"/>
                <a:gd name="T52" fmla="*/ 798 w 977"/>
                <a:gd name="T53" fmla="*/ 574 h 872"/>
                <a:gd name="T54" fmla="*/ 792 w 977"/>
                <a:gd name="T55" fmla="*/ 633 h 872"/>
                <a:gd name="T56" fmla="*/ 775 w 977"/>
                <a:gd name="T57" fmla="*/ 687 h 872"/>
                <a:gd name="T58" fmla="*/ 748 w 977"/>
                <a:gd name="T59" fmla="*/ 725 h 872"/>
                <a:gd name="T60" fmla="*/ 722 w 977"/>
                <a:gd name="T61" fmla="*/ 774 h 872"/>
                <a:gd name="T62" fmla="*/ 695 w 977"/>
                <a:gd name="T63" fmla="*/ 818 h 872"/>
                <a:gd name="T64" fmla="*/ 645 w 977"/>
                <a:gd name="T65" fmla="*/ 850 h 872"/>
                <a:gd name="T66" fmla="*/ 607 w 977"/>
                <a:gd name="T67" fmla="*/ 855 h 872"/>
                <a:gd name="T68" fmla="*/ 564 w 977"/>
                <a:gd name="T69" fmla="*/ 866 h 872"/>
                <a:gd name="T70" fmla="*/ 526 w 977"/>
                <a:gd name="T71" fmla="*/ 860 h 872"/>
                <a:gd name="T72" fmla="*/ 521 w 977"/>
                <a:gd name="T73" fmla="*/ 828 h 872"/>
                <a:gd name="T74" fmla="*/ 516 w 977"/>
                <a:gd name="T75" fmla="*/ 784 h 872"/>
                <a:gd name="T76" fmla="*/ 504 w 977"/>
                <a:gd name="T77" fmla="*/ 752 h 872"/>
                <a:gd name="T78" fmla="*/ 487 w 977"/>
                <a:gd name="T79" fmla="*/ 715 h 872"/>
                <a:gd name="T80" fmla="*/ 466 w 977"/>
                <a:gd name="T81" fmla="*/ 704 h 872"/>
                <a:gd name="T82" fmla="*/ 417 w 977"/>
                <a:gd name="T83" fmla="*/ 709 h 872"/>
                <a:gd name="T84" fmla="*/ 375 w 977"/>
                <a:gd name="T85" fmla="*/ 709 h 872"/>
                <a:gd name="T86" fmla="*/ 325 w 977"/>
                <a:gd name="T87" fmla="*/ 704 h 872"/>
                <a:gd name="T88" fmla="*/ 282 w 977"/>
                <a:gd name="T89" fmla="*/ 698 h 872"/>
                <a:gd name="T90" fmla="*/ 243 w 977"/>
                <a:gd name="T91" fmla="*/ 692 h 872"/>
                <a:gd name="T92" fmla="*/ 205 w 977"/>
                <a:gd name="T93" fmla="*/ 683 h 872"/>
                <a:gd name="T94" fmla="*/ 179 w 977"/>
                <a:gd name="T95" fmla="*/ 698 h 872"/>
                <a:gd name="T96" fmla="*/ 157 w 977"/>
                <a:gd name="T97" fmla="*/ 725 h 872"/>
                <a:gd name="T98" fmla="*/ 119 w 977"/>
                <a:gd name="T99" fmla="*/ 709 h 872"/>
                <a:gd name="T100" fmla="*/ 59 w 977"/>
                <a:gd name="T101" fmla="*/ 622 h 872"/>
                <a:gd name="T102" fmla="*/ 26 w 977"/>
                <a:gd name="T103" fmla="*/ 530 h 872"/>
                <a:gd name="T104" fmla="*/ 21 w 977"/>
                <a:gd name="T105" fmla="*/ 465 h 872"/>
                <a:gd name="T106" fmla="*/ 32 w 977"/>
                <a:gd name="T107" fmla="*/ 401 h 872"/>
                <a:gd name="T108" fmla="*/ 55 w 977"/>
                <a:gd name="T109" fmla="*/ 346 h 872"/>
                <a:gd name="T110" fmla="*/ 49 w 977"/>
                <a:gd name="T111" fmla="*/ 281 h 872"/>
                <a:gd name="T112" fmla="*/ 64 w 977"/>
                <a:gd name="T113" fmla="*/ 248 h 872"/>
                <a:gd name="T114" fmla="*/ 93 w 977"/>
                <a:gd name="T115" fmla="*/ 216 h 872"/>
                <a:gd name="T116" fmla="*/ 152 w 977"/>
                <a:gd name="T117" fmla="*/ 168 h 872"/>
                <a:gd name="T118" fmla="*/ 179 w 977"/>
                <a:gd name="T119" fmla="*/ 119 h 872"/>
                <a:gd name="T120" fmla="*/ 211 w 977"/>
                <a:gd name="T121" fmla="*/ 7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7" h="872">
                  <a:moveTo>
                    <a:pt x="211" y="76"/>
                  </a:moveTo>
                  <a:lnTo>
                    <a:pt x="222" y="80"/>
                  </a:lnTo>
                  <a:lnTo>
                    <a:pt x="222" y="92"/>
                  </a:lnTo>
                  <a:lnTo>
                    <a:pt x="234" y="92"/>
                  </a:lnTo>
                  <a:lnTo>
                    <a:pt x="238" y="86"/>
                  </a:lnTo>
                  <a:lnTo>
                    <a:pt x="238" y="80"/>
                  </a:lnTo>
                  <a:lnTo>
                    <a:pt x="249" y="76"/>
                  </a:lnTo>
                  <a:lnTo>
                    <a:pt x="255" y="65"/>
                  </a:lnTo>
                  <a:lnTo>
                    <a:pt x="266" y="54"/>
                  </a:lnTo>
                  <a:lnTo>
                    <a:pt x="272" y="48"/>
                  </a:lnTo>
                  <a:lnTo>
                    <a:pt x="282" y="48"/>
                  </a:lnTo>
                  <a:lnTo>
                    <a:pt x="293" y="48"/>
                  </a:lnTo>
                  <a:lnTo>
                    <a:pt x="304" y="59"/>
                  </a:lnTo>
                  <a:lnTo>
                    <a:pt x="308" y="59"/>
                  </a:lnTo>
                  <a:lnTo>
                    <a:pt x="314" y="65"/>
                  </a:lnTo>
                  <a:lnTo>
                    <a:pt x="320" y="65"/>
                  </a:lnTo>
                  <a:lnTo>
                    <a:pt x="331" y="76"/>
                  </a:lnTo>
                  <a:lnTo>
                    <a:pt x="337" y="76"/>
                  </a:lnTo>
                  <a:lnTo>
                    <a:pt x="342" y="86"/>
                  </a:lnTo>
                  <a:lnTo>
                    <a:pt x="346" y="92"/>
                  </a:lnTo>
                  <a:lnTo>
                    <a:pt x="352" y="97"/>
                  </a:lnTo>
                  <a:lnTo>
                    <a:pt x="358" y="97"/>
                  </a:lnTo>
                  <a:lnTo>
                    <a:pt x="375" y="92"/>
                  </a:lnTo>
                  <a:lnTo>
                    <a:pt x="390" y="92"/>
                  </a:lnTo>
                  <a:lnTo>
                    <a:pt x="401" y="92"/>
                  </a:lnTo>
                  <a:lnTo>
                    <a:pt x="417" y="97"/>
                  </a:lnTo>
                  <a:lnTo>
                    <a:pt x="423" y="103"/>
                  </a:lnTo>
                  <a:lnTo>
                    <a:pt x="428" y="103"/>
                  </a:lnTo>
                  <a:lnTo>
                    <a:pt x="445" y="109"/>
                  </a:lnTo>
                  <a:lnTo>
                    <a:pt x="461" y="109"/>
                  </a:lnTo>
                  <a:lnTo>
                    <a:pt x="478" y="109"/>
                  </a:lnTo>
                  <a:lnTo>
                    <a:pt x="493" y="109"/>
                  </a:lnTo>
                  <a:lnTo>
                    <a:pt x="504" y="97"/>
                  </a:lnTo>
                  <a:lnTo>
                    <a:pt x="510" y="97"/>
                  </a:lnTo>
                  <a:lnTo>
                    <a:pt x="516" y="86"/>
                  </a:lnTo>
                  <a:lnTo>
                    <a:pt x="521" y="80"/>
                  </a:lnTo>
                  <a:lnTo>
                    <a:pt x="521" y="76"/>
                  </a:lnTo>
                  <a:lnTo>
                    <a:pt x="526" y="76"/>
                  </a:lnTo>
                  <a:lnTo>
                    <a:pt x="526" y="71"/>
                  </a:lnTo>
                  <a:lnTo>
                    <a:pt x="526" y="59"/>
                  </a:lnTo>
                  <a:lnTo>
                    <a:pt x="521" y="48"/>
                  </a:lnTo>
                  <a:lnTo>
                    <a:pt x="521" y="38"/>
                  </a:lnTo>
                  <a:lnTo>
                    <a:pt x="526" y="27"/>
                  </a:lnTo>
                  <a:lnTo>
                    <a:pt x="526" y="21"/>
                  </a:lnTo>
                  <a:lnTo>
                    <a:pt x="537" y="16"/>
                  </a:lnTo>
                  <a:lnTo>
                    <a:pt x="554" y="10"/>
                  </a:lnTo>
                  <a:lnTo>
                    <a:pt x="564" y="6"/>
                  </a:lnTo>
                  <a:lnTo>
                    <a:pt x="592" y="6"/>
                  </a:lnTo>
                  <a:lnTo>
                    <a:pt x="619" y="6"/>
                  </a:lnTo>
                  <a:lnTo>
                    <a:pt x="645" y="0"/>
                  </a:lnTo>
                  <a:lnTo>
                    <a:pt x="667" y="0"/>
                  </a:lnTo>
                  <a:lnTo>
                    <a:pt x="678" y="0"/>
                  </a:lnTo>
                  <a:lnTo>
                    <a:pt x="689" y="0"/>
                  </a:lnTo>
                  <a:lnTo>
                    <a:pt x="689" y="6"/>
                  </a:lnTo>
                  <a:lnTo>
                    <a:pt x="689" y="16"/>
                  </a:lnTo>
                  <a:lnTo>
                    <a:pt x="683" y="21"/>
                  </a:lnTo>
                  <a:lnTo>
                    <a:pt x="683" y="27"/>
                  </a:lnTo>
                  <a:lnTo>
                    <a:pt x="683" y="38"/>
                  </a:lnTo>
                  <a:lnTo>
                    <a:pt x="683" y="44"/>
                  </a:lnTo>
                  <a:lnTo>
                    <a:pt x="678" y="71"/>
                  </a:lnTo>
                  <a:lnTo>
                    <a:pt x="678" y="76"/>
                  </a:lnTo>
                  <a:lnTo>
                    <a:pt x="678" y="80"/>
                  </a:lnTo>
                  <a:lnTo>
                    <a:pt x="678" y="86"/>
                  </a:lnTo>
                  <a:lnTo>
                    <a:pt x="678" y="92"/>
                  </a:lnTo>
                  <a:lnTo>
                    <a:pt x="678" y="97"/>
                  </a:lnTo>
                  <a:lnTo>
                    <a:pt x="683" y="97"/>
                  </a:lnTo>
                  <a:lnTo>
                    <a:pt x="689" y="92"/>
                  </a:lnTo>
                  <a:lnTo>
                    <a:pt x="700" y="80"/>
                  </a:lnTo>
                  <a:lnTo>
                    <a:pt x="705" y="80"/>
                  </a:lnTo>
                  <a:lnTo>
                    <a:pt x="710" y="76"/>
                  </a:lnTo>
                  <a:lnTo>
                    <a:pt x="722" y="71"/>
                  </a:lnTo>
                  <a:lnTo>
                    <a:pt x="727" y="65"/>
                  </a:lnTo>
                  <a:lnTo>
                    <a:pt x="733" y="59"/>
                  </a:lnTo>
                  <a:lnTo>
                    <a:pt x="733" y="54"/>
                  </a:lnTo>
                  <a:lnTo>
                    <a:pt x="748" y="44"/>
                  </a:lnTo>
                  <a:lnTo>
                    <a:pt x="754" y="44"/>
                  </a:lnTo>
                  <a:lnTo>
                    <a:pt x="775" y="38"/>
                  </a:lnTo>
                  <a:lnTo>
                    <a:pt x="803" y="38"/>
                  </a:lnTo>
                  <a:lnTo>
                    <a:pt x="819" y="38"/>
                  </a:lnTo>
                  <a:lnTo>
                    <a:pt x="824" y="38"/>
                  </a:lnTo>
                  <a:lnTo>
                    <a:pt x="830" y="38"/>
                  </a:lnTo>
                  <a:lnTo>
                    <a:pt x="836" y="38"/>
                  </a:lnTo>
                  <a:lnTo>
                    <a:pt x="841" y="44"/>
                  </a:lnTo>
                  <a:lnTo>
                    <a:pt x="836" y="48"/>
                  </a:lnTo>
                  <a:lnTo>
                    <a:pt x="824" y="54"/>
                  </a:lnTo>
                  <a:lnTo>
                    <a:pt x="824" y="54"/>
                  </a:lnTo>
                  <a:lnTo>
                    <a:pt x="819" y="59"/>
                  </a:lnTo>
                  <a:lnTo>
                    <a:pt x="824" y="65"/>
                  </a:lnTo>
                  <a:lnTo>
                    <a:pt x="824" y="71"/>
                  </a:lnTo>
                  <a:lnTo>
                    <a:pt x="830" y="80"/>
                  </a:lnTo>
                  <a:lnTo>
                    <a:pt x="830" y="92"/>
                  </a:lnTo>
                  <a:lnTo>
                    <a:pt x="836" y="97"/>
                  </a:lnTo>
                  <a:lnTo>
                    <a:pt x="841" y="97"/>
                  </a:lnTo>
                  <a:lnTo>
                    <a:pt x="847" y="109"/>
                  </a:lnTo>
                  <a:lnTo>
                    <a:pt x="847" y="113"/>
                  </a:lnTo>
                  <a:lnTo>
                    <a:pt x="847" y="113"/>
                  </a:lnTo>
                  <a:lnTo>
                    <a:pt x="836" y="124"/>
                  </a:lnTo>
                  <a:lnTo>
                    <a:pt x="830" y="124"/>
                  </a:lnTo>
                  <a:lnTo>
                    <a:pt x="830" y="130"/>
                  </a:lnTo>
                  <a:lnTo>
                    <a:pt x="824" y="130"/>
                  </a:lnTo>
                  <a:lnTo>
                    <a:pt x="824" y="141"/>
                  </a:lnTo>
                  <a:lnTo>
                    <a:pt x="824" y="151"/>
                  </a:lnTo>
                  <a:lnTo>
                    <a:pt x="824" y="157"/>
                  </a:lnTo>
                  <a:lnTo>
                    <a:pt x="813" y="157"/>
                  </a:lnTo>
                  <a:lnTo>
                    <a:pt x="803" y="162"/>
                  </a:lnTo>
                  <a:lnTo>
                    <a:pt x="792" y="157"/>
                  </a:lnTo>
                  <a:lnTo>
                    <a:pt x="786" y="151"/>
                  </a:lnTo>
                  <a:lnTo>
                    <a:pt x="781" y="151"/>
                  </a:lnTo>
                  <a:lnTo>
                    <a:pt x="775" y="157"/>
                  </a:lnTo>
                  <a:lnTo>
                    <a:pt x="775" y="168"/>
                  </a:lnTo>
                  <a:lnTo>
                    <a:pt x="781" y="178"/>
                  </a:lnTo>
                  <a:lnTo>
                    <a:pt x="781" y="195"/>
                  </a:lnTo>
                  <a:lnTo>
                    <a:pt x="786" y="212"/>
                  </a:lnTo>
                  <a:lnTo>
                    <a:pt x="792" y="244"/>
                  </a:lnTo>
                  <a:lnTo>
                    <a:pt x="792" y="260"/>
                  </a:lnTo>
                  <a:lnTo>
                    <a:pt x="803" y="281"/>
                  </a:lnTo>
                  <a:lnTo>
                    <a:pt x="809" y="286"/>
                  </a:lnTo>
                  <a:lnTo>
                    <a:pt x="824" y="298"/>
                  </a:lnTo>
                  <a:lnTo>
                    <a:pt x="836" y="298"/>
                  </a:lnTo>
                  <a:lnTo>
                    <a:pt x="841" y="298"/>
                  </a:lnTo>
                  <a:lnTo>
                    <a:pt x="851" y="298"/>
                  </a:lnTo>
                  <a:lnTo>
                    <a:pt x="868" y="292"/>
                  </a:lnTo>
                  <a:lnTo>
                    <a:pt x="895" y="292"/>
                  </a:lnTo>
                  <a:lnTo>
                    <a:pt x="912" y="298"/>
                  </a:lnTo>
                  <a:lnTo>
                    <a:pt x="922" y="303"/>
                  </a:lnTo>
                  <a:lnTo>
                    <a:pt x="927" y="313"/>
                  </a:lnTo>
                  <a:lnTo>
                    <a:pt x="933" y="319"/>
                  </a:lnTo>
                  <a:lnTo>
                    <a:pt x="944" y="330"/>
                  </a:lnTo>
                  <a:lnTo>
                    <a:pt x="954" y="341"/>
                  </a:lnTo>
                  <a:lnTo>
                    <a:pt x="977" y="346"/>
                  </a:lnTo>
                  <a:lnTo>
                    <a:pt x="960" y="379"/>
                  </a:lnTo>
                  <a:lnTo>
                    <a:pt x="954" y="389"/>
                  </a:lnTo>
                  <a:lnTo>
                    <a:pt x="944" y="401"/>
                  </a:lnTo>
                  <a:lnTo>
                    <a:pt x="927" y="412"/>
                  </a:lnTo>
                  <a:lnTo>
                    <a:pt x="912" y="422"/>
                  </a:lnTo>
                  <a:lnTo>
                    <a:pt x="901" y="427"/>
                  </a:lnTo>
                  <a:lnTo>
                    <a:pt x="889" y="444"/>
                  </a:lnTo>
                  <a:lnTo>
                    <a:pt x="884" y="449"/>
                  </a:lnTo>
                  <a:lnTo>
                    <a:pt x="879" y="460"/>
                  </a:lnTo>
                  <a:lnTo>
                    <a:pt x="879" y="471"/>
                  </a:lnTo>
                  <a:lnTo>
                    <a:pt x="874" y="477"/>
                  </a:lnTo>
                  <a:lnTo>
                    <a:pt x="874" y="481"/>
                  </a:lnTo>
                  <a:lnTo>
                    <a:pt x="874" y="492"/>
                  </a:lnTo>
                  <a:lnTo>
                    <a:pt x="874" y="498"/>
                  </a:lnTo>
                  <a:lnTo>
                    <a:pt x="868" y="504"/>
                  </a:lnTo>
                  <a:lnTo>
                    <a:pt x="863" y="509"/>
                  </a:lnTo>
                  <a:lnTo>
                    <a:pt x="857" y="509"/>
                  </a:lnTo>
                  <a:lnTo>
                    <a:pt x="851" y="509"/>
                  </a:lnTo>
                  <a:lnTo>
                    <a:pt x="841" y="504"/>
                  </a:lnTo>
                  <a:lnTo>
                    <a:pt x="836" y="509"/>
                  </a:lnTo>
                  <a:lnTo>
                    <a:pt x="836" y="509"/>
                  </a:lnTo>
                  <a:lnTo>
                    <a:pt x="824" y="519"/>
                  </a:lnTo>
                  <a:lnTo>
                    <a:pt x="824" y="525"/>
                  </a:lnTo>
                  <a:lnTo>
                    <a:pt x="819" y="525"/>
                  </a:lnTo>
                  <a:lnTo>
                    <a:pt x="819" y="530"/>
                  </a:lnTo>
                  <a:lnTo>
                    <a:pt x="813" y="536"/>
                  </a:lnTo>
                  <a:lnTo>
                    <a:pt x="809" y="547"/>
                  </a:lnTo>
                  <a:lnTo>
                    <a:pt x="809" y="547"/>
                  </a:lnTo>
                  <a:lnTo>
                    <a:pt x="803" y="557"/>
                  </a:lnTo>
                  <a:lnTo>
                    <a:pt x="798" y="563"/>
                  </a:lnTo>
                  <a:lnTo>
                    <a:pt x="798" y="568"/>
                  </a:lnTo>
                  <a:lnTo>
                    <a:pt x="798" y="574"/>
                  </a:lnTo>
                  <a:lnTo>
                    <a:pt x="792" y="584"/>
                  </a:lnTo>
                  <a:lnTo>
                    <a:pt x="792" y="595"/>
                  </a:lnTo>
                  <a:lnTo>
                    <a:pt x="792" y="601"/>
                  </a:lnTo>
                  <a:lnTo>
                    <a:pt x="792" y="612"/>
                  </a:lnTo>
                  <a:lnTo>
                    <a:pt x="792" y="622"/>
                  </a:lnTo>
                  <a:lnTo>
                    <a:pt x="792" y="633"/>
                  </a:lnTo>
                  <a:lnTo>
                    <a:pt x="792" y="639"/>
                  </a:lnTo>
                  <a:lnTo>
                    <a:pt x="786" y="649"/>
                  </a:lnTo>
                  <a:lnTo>
                    <a:pt x="786" y="660"/>
                  </a:lnTo>
                  <a:lnTo>
                    <a:pt x="786" y="660"/>
                  </a:lnTo>
                  <a:lnTo>
                    <a:pt x="781" y="677"/>
                  </a:lnTo>
                  <a:lnTo>
                    <a:pt x="775" y="687"/>
                  </a:lnTo>
                  <a:lnTo>
                    <a:pt x="775" y="692"/>
                  </a:lnTo>
                  <a:lnTo>
                    <a:pt x="771" y="704"/>
                  </a:lnTo>
                  <a:lnTo>
                    <a:pt x="765" y="715"/>
                  </a:lnTo>
                  <a:lnTo>
                    <a:pt x="760" y="719"/>
                  </a:lnTo>
                  <a:lnTo>
                    <a:pt x="760" y="719"/>
                  </a:lnTo>
                  <a:lnTo>
                    <a:pt x="748" y="725"/>
                  </a:lnTo>
                  <a:lnTo>
                    <a:pt x="748" y="736"/>
                  </a:lnTo>
                  <a:lnTo>
                    <a:pt x="743" y="742"/>
                  </a:lnTo>
                  <a:lnTo>
                    <a:pt x="738" y="752"/>
                  </a:lnTo>
                  <a:lnTo>
                    <a:pt x="733" y="757"/>
                  </a:lnTo>
                  <a:lnTo>
                    <a:pt x="727" y="769"/>
                  </a:lnTo>
                  <a:lnTo>
                    <a:pt x="722" y="774"/>
                  </a:lnTo>
                  <a:lnTo>
                    <a:pt x="716" y="780"/>
                  </a:lnTo>
                  <a:lnTo>
                    <a:pt x="710" y="790"/>
                  </a:lnTo>
                  <a:lnTo>
                    <a:pt x="705" y="795"/>
                  </a:lnTo>
                  <a:lnTo>
                    <a:pt x="705" y="801"/>
                  </a:lnTo>
                  <a:lnTo>
                    <a:pt x="700" y="812"/>
                  </a:lnTo>
                  <a:lnTo>
                    <a:pt x="695" y="818"/>
                  </a:lnTo>
                  <a:lnTo>
                    <a:pt x="678" y="833"/>
                  </a:lnTo>
                  <a:lnTo>
                    <a:pt x="678" y="833"/>
                  </a:lnTo>
                  <a:lnTo>
                    <a:pt x="667" y="839"/>
                  </a:lnTo>
                  <a:lnTo>
                    <a:pt x="662" y="845"/>
                  </a:lnTo>
                  <a:lnTo>
                    <a:pt x="651" y="845"/>
                  </a:lnTo>
                  <a:lnTo>
                    <a:pt x="645" y="850"/>
                  </a:lnTo>
                  <a:lnTo>
                    <a:pt x="634" y="850"/>
                  </a:lnTo>
                  <a:lnTo>
                    <a:pt x="630" y="850"/>
                  </a:lnTo>
                  <a:lnTo>
                    <a:pt x="624" y="850"/>
                  </a:lnTo>
                  <a:lnTo>
                    <a:pt x="619" y="850"/>
                  </a:lnTo>
                  <a:lnTo>
                    <a:pt x="613" y="855"/>
                  </a:lnTo>
                  <a:lnTo>
                    <a:pt x="607" y="855"/>
                  </a:lnTo>
                  <a:lnTo>
                    <a:pt x="602" y="855"/>
                  </a:lnTo>
                  <a:lnTo>
                    <a:pt x="596" y="860"/>
                  </a:lnTo>
                  <a:lnTo>
                    <a:pt x="586" y="860"/>
                  </a:lnTo>
                  <a:lnTo>
                    <a:pt x="581" y="860"/>
                  </a:lnTo>
                  <a:lnTo>
                    <a:pt x="569" y="860"/>
                  </a:lnTo>
                  <a:lnTo>
                    <a:pt x="564" y="866"/>
                  </a:lnTo>
                  <a:lnTo>
                    <a:pt x="554" y="872"/>
                  </a:lnTo>
                  <a:lnTo>
                    <a:pt x="548" y="866"/>
                  </a:lnTo>
                  <a:lnTo>
                    <a:pt x="542" y="866"/>
                  </a:lnTo>
                  <a:lnTo>
                    <a:pt x="537" y="860"/>
                  </a:lnTo>
                  <a:lnTo>
                    <a:pt x="531" y="860"/>
                  </a:lnTo>
                  <a:lnTo>
                    <a:pt x="526" y="860"/>
                  </a:lnTo>
                  <a:lnTo>
                    <a:pt x="521" y="855"/>
                  </a:lnTo>
                  <a:lnTo>
                    <a:pt x="521" y="850"/>
                  </a:lnTo>
                  <a:lnTo>
                    <a:pt x="521" y="845"/>
                  </a:lnTo>
                  <a:lnTo>
                    <a:pt x="521" y="839"/>
                  </a:lnTo>
                  <a:lnTo>
                    <a:pt x="521" y="833"/>
                  </a:lnTo>
                  <a:lnTo>
                    <a:pt x="521" y="828"/>
                  </a:lnTo>
                  <a:lnTo>
                    <a:pt x="521" y="822"/>
                  </a:lnTo>
                  <a:lnTo>
                    <a:pt x="521" y="818"/>
                  </a:lnTo>
                  <a:lnTo>
                    <a:pt x="521" y="807"/>
                  </a:lnTo>
                  <a:lnTo>
                    <a:pt x="516" y="801"/>
                  </a:lnTo>
                  <a:lnTo>
                    <a:pt x="516" y="790"/>
                  </a:lnTo>
                  <a:lnTo>
                    <a:pt x="516" y="784"/>
                  </a:lnTo>
                  <a:lnTo>
                    <a:pt x="516" y="780"/>
                  </a:lnTo>
                  <a:lnTo>
                    <a:pt x="510" y="774"/>
                  </a:lnTo>
                  <a:lnTo>
                    <a:pt x="510" y="769"/>
                  </a:lnTo>
                  <a:lnTo>
                    <a:pt x="510" y="763"/>
                  </a:lnTo>
                  <a:lnTo>
                    <a:pt x="504" y="757"/>
                  </a:lnTo>
                  <a:lnTo>
                    <a:pt x="504" y="752"/>
                  </a:lnTo>
                  <a:lnTo>
                    <a:pt x="499" y="742"/>
                  </a:lnTo>
                  <a:lnTo>
                    <a:pt x="493" y="736"/>
                  </a:lnTo>
                  <a:lnTo>
                    <a:pt x="493" y="731"/>
                  </a:lnTo>
                  <a:lnTo>
                    <a:pt x="493" y="731"/>
                  </a:lnTo>
                  <a:lnTo>
                    <a:pt x="487" y="719"/>
                  </a:lnTo>
                  <a:lnTo>
                    <a:pt x="487" y="715"/>
                  </a:lnTo>
                  <a:lnTo>
                    <a:pt x="483" y="709"/>
                  </a:lnTo>
                  <a:lnTo>
                    <a:pt x="483" y="704"/>
                  </a:lnTo>
                  <a:lnTo>
                    <a:pt x="478" y="704"/>
                  </a:lnTo>
                  <a:lnTo>
                    <a:pt x="472" y="704"/>
                  </a:lnTo>
                  <a:lnTo>
                    <a:pt x="472" y="704"/>
                  </a:lnTo>
                  <a:lnTo>
                    <a:pt x="466" y="704"/>
                  </a:lnTo>
                  <a:lnTo>
                    <a:pt x="461" y="704"/>
                  </a:lnTo>
                  <a:lnTo>
                    <a:pt x="455" y="709"/>
                  </a:lnTo>
                  <a:lnTo>
                    <a:pt x="445" y="709"/>
                  </a:lnTo>
                  <a:lnTo>
                    <a:pt x="439" y="709"/>
                  </a:lnTo>
                  <a:lnTo>
                    <a:pt x="428" y="709"/>
                  </a:lnTo>
                  <a:lnTo>
                    <a:pt x="417" y="709"/>
                  </a:lnTo>
                  <a:lnTo>
                    <a:pt x="413" y="709"/>
                  </a:lnTo>
                  <a:lnTo>
                    <a:pt x="401" y="709"/>
                  </a:lnTo>
                  <a:lnTo>
                    <a:pt x="396" y="709"/>
                  </a:lnTo>
                  <a:lnTo>
                    <a:pt x="379" y="709"/>
                  </a:lnTo>
                  <a:lnTo>
                    <a:pt x="375" y="709"/>
                  </a:lnTo>
                  <a:lnTo>
                    <a:pt x="375" y="709"/>
                  </a:lnTo>
                  <a:lnTo>
                    <a:pt x="363" y="709"/>
                  </a:lnTo>
                  <a:lnTo>
                    <a:pt x="358" y="709"/>
                  </a:lnTo>
                  <a:lnTo>
                    <a:pt x="346" y="709"/>
                  </a:lnTo>
                  <a:lnTo>
                    <a:pt x="342" y="704"/>
                  </a:lnTo>
                  <a:lnTo>
                    <a:pt x="337" y="704"/>
                  </a:lnTo>
                  <a:lnTo>
                    <a:pt x="325" y="704"/>
                  </a:lnTo>
                  <a:lnTo>
                    <a:pt x="320" y="704"/>
                  </a:lnTo>
                  <a:lnTo>
                    <a:pt x="314" y="704"/>
                  </a:lnTo>
                  <a:lnTo>
                    <a:pt x="304" y="704"/>
                  </a:lnTo>
                  <a:lnTo>
                    <a:pt x="298" y="704"/>
                  </a:lnTo>
                  <a:lnTo>
                    <a:pt x="293" y="698"/>
                  </a:lnTo>
                  <a:lnTo>
                    <a:pt x="282" y="698"/>
                  </a:lnTo>
                  <a:lnTo>
                    <a:pt x="276" y="698"/>
                  </a:lnTo>
                  <a:lnTo>
                    <a:pt x="272" y="698"/>
                  </a:lnTo>
                  <a:lnTo>
                    <a:pt x="266" y="698"/>
                  </a:lnTo>
                  <a:lnTo>
                    <a:pt x="260" y="692"/>
                  </a:lnTo>
                  <a:lnTo>
                    <a:pt x="255" y="692"/>
                  </a:lnTo>
                  <a:lnTo>
                    <a:pt x="243" y="692"/>
                  </a:lnTo>
                  <a:lnTo>
                    <a:pt x="238" y="687"/>
                  </a:lnTo>
                  <a:lnTo>
                    <a:pt x="234" y="687"/>
                  </a:lnTo>
                  <a:lnTo>
                    <a:pt x="228" y="683"/>
                  </a:lnTo>
                  <a:lnTo>
                    <a:pt x="217" y="683"/>
                  </a:lnTo>
                  <a:lnTo>
                    <a:pt x="211" y="683"/>
                  </a:lnTo>
                  <a:lnTo>
                    <a:pt x="205" y="683"/>
                  </a:lnTo>
                  <a:lnTo>
                    <a:pt x="200" y="687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190" y="692"/>
                  </a:lnTo>
                  <a:lnTo>
                    <a:pt x="184" y="698"/>
                  </a:lnTo>
                  <a:lnTo>
                    <a:pt x="179" y="698"/>
                  </a:lnTo>
                  <a:lnTo>
                    <a:pt x="167" y="709"/>
                  </a:lnTo>
                  <a:lnTo>
                    <a:pt x="167" y="715"/>
                  </a:lnTo>
                  <a:lnTo>
                    <a:pt x="163" y="715"/>
                  </a:lnTo>
                  <a:lnTo>
                    <a:pt x="163" y="715"/>
                  </a:lnTo>
                  <a:lnTo>
                    <a:pt x="157" y="719"/>
                  </a:lnTo>
                  <a:lnTo>
                    <a:pt x="157" y="725"/>
                  </a:lnTo>
                  <a:lnTo>
                    <a:pt x="152" y="731"/>
                  </a:lnTo>
                  <a:lnTo>
                    <a:pt x="152" y="731"/>
                  </a:lnTo>
                  <a:lnTo>
                    <a:pt x="141" y="731"/>
                  </a:lnTo>
                  <a:lnTo>
                    <a:pt x="129" y="725"/>
                  </a:lnTo>
                  <a:lnTo>
                    <a:pt x="129" y="719"/>
                  </a:lnTo>
                  <a:lnTo>
                    <a:pt x="119" y="709"/>
                  </a:lnTo>
                  <a:lnTo>
                    <a:pt x="108" y="704"/>
                  </a:lnTo>
                  <a:lnTo>
                    <a:pt x="93" y="698"/>
                  </a:lnTo>
                  <a:lnTo>
                    <a:pt x="93" y="687"/>
                  </a:lnTo>
                  <a:lnTo>
                    <a:pt x="81" y="666"/>
                  </a:lnTo>
                  <a:lnTo>
                    <a:pt x="64" y="639"/>
                  </a:lnTo>
                  <a:lnTo>
                    <a:pt x="59" y="622"/>
                  </a:lnTo>
                  <a:lnTo>
                    <a:pt x="59" y="612"/>
                  </a:lnTo>
                  <a:lnTo>
                    <a:pt x="49" y="584"/>
                  </a:lnTo>
                  <a:lnTo>
                    <a:pt x="49" y="574"/>
                  </a:lnTo>
                  <a:lnTo>
                    <a:pt x="43" y="563"/>
                  </a:lnTo>
                  <a:lnTo>
                    <a:pt x="32" y="542"/>
                  </a:lnTo>
                  <a:lnTo>
                    <a:pt x="26" y="530"/>
                  </a:lnTo>
                  <a:lnTo>
                    <a:pt x="21" y="525"/>
                  </a:lnTo>
                  <a:lnTo>
                    <a:pt x="5" y="519"/>
                  </a:lnTo>
                  <a:lnTo>
                    <a:pt x="0" y="515"/>
                  </a:lnTo>
                  <a:lnTo>
                    <a:pt x="5" y="498"/>
                  </a:lnTo>
                  <a:lnTo>
                    <a:pt x="11" y="481"/>
                  </a:lnTo>
                  <a:lnTo>
                    <a:pt x="21" y="465"/>
                  </a:lnTo>
                  <a:lnTo>
                    <a:pt x="21" y="454"/>
                  </a:lnTo>
                  <a:lnTo>
                    <a:pt x="26" y="439"/>
                  </a:lnTo>
                  <a:lnTo>
                    <a:pt x="32" y="422"/>
                  </a:lnTo>
                  <a:lnTo>
                    <a:pt x="32" y="416"/>
                  </a:lnTo>
                  <a:lnTo>
                    <a:pt x="32" y="412"/>
                  </a:lnTo>
                  <a:lnTo>
                    <a:pt x="32" y="401"/>
                  </a:lnTo>
                  <a:lnTo>
                    <a:pt x="32" y="395"/>
                  </a:lnTo>
                  <a:lnTo>
                    <a:pt x="38" y="389"/>
                  </a:lnTo>
                  <a:lnTo>
                    <a:pt x="43" y="379"/>
                  </a:lnTo>
                  <a:lnTo>
                    <a:pt x="43" y="374"/>
                  </a:lnTo>
                  <a:lnTo>
                    <a:pt x="49" y="362"/>
                  </a:lnTo>
                  <a:lnTo>
                    <a:pt x="55" y="346"/>
                  </a:lnTo>
                  <a:lnTo>
                    <a:pt x="55" y="336"/>
                  </a:lnTo>
                  <a:lnTo>
                    <a:pt x="55" y="330"/>
                  </a:lnTo>
                  <a:lnTo>
                    <a:pt x="55" y="313"/>
                  </a:lnTo>
                  <a:lnTo>
                    <a:pt x="55" y="303"/>
                  </a:lnTo>
                  <a:lnTo>
                    <a:pt x="49" y="292"/>
                  </a:lnTo>
                  <a:lnTo>
                    <a:pt x="49" y="281"/>
                  </a:lnTo>
                  <a:lnTo>
                    <a:pt x="49" y="276"/>
                  </a:lnTo>
                  <a:lnTo>
                    <a:pt x="55" y="271"/>
                  </a:lnTo>
                  <a:lnTo>
                    <a:pt x="55" y="265"/>
                  </a:lnTo>
                  <a:lnTo>
                    <a:pt x="64" y="260"/>
                  </a:lnTo>
                  <a:lnTo>
                    <a:pt x="64" y="254"/>
                  </a:lnTo>
                  <a:lnTo>
                    <a:pt x="64" y="248"/>
                  </a:lnTo>
                  <a:lnTo>
                    <a:pt x="70" y="244"/>
                  </a:lnTo>
                  <a:lnTo>
                    <a:pt x="76" y="238"/>
                  </a:lnTo>
                  <a:lnTo>
                    <a:pt x="81" y="233"/>
                  </a:lnTo>
                  <a:lnTo>
                    <a:pt x="81" y="221"/>
                  </a:lnTo>
                  <a:lnTo>
                    <a:pt x="81" y="221"/>
                  </a:lnTo>
                  <a:lnTo>
                    <a:pt x="93" y="216"/>
                  </a:lnTo>
                  <a:lnTo>
                    <a:pt x="108" y="206"/>
                  </a:lnTo>
                  <a:lnTo>
                    <a:pt x="125" y="195"/>
                  </a:lnTo>
                  <a:lnTo>
                    <a:pt x="135" y="189"/>
                  </a:lnTo>
                  <a:lnTo>
                    <a:pt x="141" y="178"/>
                  </a:lnTo>
                  <a:lnTo>
                    <a:pt x="146" y="174"/>
                  </a:lnTo>
                  <a:lnTo>
                    <a:pt x="152" y="168"/>
                  </a:lnTo>
                  <a:lnTo>
                    <a:pt x="163" y="162"/>
                  </a:lnTo>
                  <a:lnTo>
                    <a:pt x="167" y="157"/>
                  </a:lnTo>
                  <a:lnTo>
                    <a:pt x="179" y="141"/>
                  </a:lnTo>
                  <a:lnTo>
                    <a:pt x="179" y="135"/>
                  </a:lnTo>
                  <a:lnTo>
                    <a:pt x="179" y="124"/>
                  </a:lnTo>
                  <a:lnTo>
                    <a:pt x="179" y="119"/>
                  </a:lnTo>
                  <a:lnTo>
                    <a:pt x="184" y="109"/>
                  </a:lnTo>
                  <a:lnTo>
                    <a:pt x="184" y="103"/>
                  </a:lnTo>
                  <a:lnTo>
                    <a:pt x="200" y="92"/>
                  </a:lnTo>
                  <a:lnTo>
                    <a:pt x="205" y="80"/>
                  </a:lnTo>
                  <a:lnTo>
                    <a:pt x="205" y="76"/>
                  </a:lnTo>
                  <a:lnTo>
                    <a:pt x="211" y="76"/>
                  </a:lnTo>
                  <a:lnTo>
                    <a:pt x="211" y="76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  <a:lnTo>
                    <a:pt x="619" y="193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</a:path>
              </a:pathLst>
            </a:custGeom>
            <a:noFill/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"/>
            <p:cNvSpPr>
              <a:spLocks noEditPoints="1"/>
            </p:cNvSpPr>
            <p:nvPr/>
          </p:nvSpPr>
          <p:spPr bwMode="auto">
            <a:xfrm>
              <a:off x="1142" y="3440"/>
              <a:ext cx="1720" cy="340"/>
            </a:xfrm>
            <a:custGeom>
              <a:avLst/>
              <a:gdLst>
                <a:gd name="T0" fmla="*/ 743 w 1720"/>
                <a:gd name="T1" fmla="*/ 265 h 340"/>
                <a:gd name="T2" fmla="*/ 716 w 1720"/>
                <a:gd name="T3" fmla="*/ 248 h 340"/>
                <a:gd name="T4" fmla="*/ 907 w 1720"/>
                <a:gd name="T5" fmla="*/ 189 h 340"/>
                <a:gd name="T6" fmla="*/ 634 w 1720"/>
                <a:gd name="T7" fmla="*/ 27 h 340"/>
                <a:gd name="T8" fmla="*/ 770 w 1720"/>
                <a:gd name="T9" fmla="*/ 37 h 340"/>
                <a:gd name="T10" fmla="*/ 1259 w 1720"/>
                <a:gd name="T11" fmla="*/ 16 h 340"/>
                <a:gd name="T12" fmla="*/ 1450 w 1720"/>
                <a:gd name="T13" fmla="*/ 42 h 340"/>
                <a:gd name="T14" fmla="*/ 1400 w 1720"/>
                <a:gd name="T15" fmla="*/ 81 h 340"/>
                <a:gd name="T16" fmla="*/ 1421 w 1720"/>
                <a:gd name="T17" fmla="*/ 140 h 340"/>
                <a:gd name="T18" fmla="*/ 1476 w 1720"/>
                <a:gd name="T19" fmla="*/ 135 h 340"/>
                <a:gd name="T20" fmla="*/ 1562 w 1720"/>
                <a:gd name="T21" fmla="*/ 113 h 340"/>
                <a:gd name="T22" fmla="*/ 1562 w 1720"/>
                <a:gd name="T23" fmla="*/ 178 h 340"/>
                <a:gd name="T24" fmla="*/ 1524 w 1720"/>
                <a:gd name="T25" fmla="*/ 233 h 340"/>
                <a:gd name="T26" fmla="*/ 1591 w 1720"/>
                <a:gd name="T27" fmla="*/ 260 h 340"/>
                <a:gd name="T28" fmla="*/ 1655 w 1720"/>
                <a:gd name="T29" fmla="*/ 271 h 340"/>
                <a:gd name="T30" fmla="*/ 1720 w 1720"/>
                <a:gd name="T31" fmla="*/ 340 h 340"/>
                <a:gd name="T32" fmla="*/ 1600 w 1720"/>
                <a:gd name="T33" fmla="*/ 324 h 340"/>
                <a:gd name="T34" fmla="*/ 1524 w 1720"/>
                <a:gd name="T35" fmla="*/ 313 h 340"/>
                <a:gd name="T36" fmla="*/ 1438 w 1720"/>
                <a:gd name="T37" fmla="*/ 298 h 340"/>
                <a:gd name="T38" fmla="*/ 1351 w 1720"/>
                <a:gd name="T39" fmla="*/ 286 h 340"/>
                <a:gd name="T40" fmla="*/ 1259 w 1720"/>
                <a:gd name="T41" fmla="*/ 275 h 340"/>
                <a:gd name="T42" fmla="*/ 1101 w 1720"/>
                <a:gd name="T43" fmla="*/ 275 h 340"/>
                <a:gd name="T44" fmla="*/ 1010 w 1720"/>
                <a:gd name="T45" fmla="*/ 286 h 340"/>
                <a:gd name="T46" fmla="*/ 825 w 1720"/>
                <a:gd name="T47" fmla="*/ 286 h 340"/>
                <a:gd name="T48" fmla="*/ 749 w 1720"/>
                <a:gd name="T49" fmla="*/ 286 h 340"/>
                <a:gd name="T50" fmla="*/ 722 w 1720"/>
                <a:gd name="T51" fmla="*/ 271 h 340"/>
                <a:gd name="T52" fmla="*/ 787 w 1720"/>
                <a:gd name="T53" fmla="*/ 248 h 340"/>
                <a:gd name="T54" fmla="*/ 857 w 1720"/>
                <a:gd name="T55" fmla="*/ 248 h 340"/>
                <a:gd name="T56" fmla="*/ 907 w 1720"/>
                <a:gd name="T57" fmla="*/ 195 h 340"/>
                <a:gd name="T58" fmla="*/ 960 w 1720"/>
                <a:gd name="T59" fmla="*/ 189 h 340"/>
                <a:gd name="T60" fmla="*/ 1019 w 1720"/>
                <a:gd name="T61" fmla="*/ 168 h 340"/>
                <a:gd name="T62" fmla="*/ 1086 w 1720"/>
                <a:gd name="T63" fmla="*/ 140 h 340"/>
                <a:gd name="T64" fmla="*/ 1166 w 1720"/>
                <a:gd name="T65" fmla="*/ 103 h 340"/>
                <a:gd name="T66" fmla="*/ 1177 w 1720"/>
                <a:gd name="T67" fmla="*/ 81 h 340"/>
                <a:gd name="T68" fmla="*/ 1091 w 1720"/>
                <a:gd name="T69" fmla="*/ 81 h 340"/>
                <a:gd name="T70" fmla="*/ 1010 w 1720"/>
                <a:gd name="T71" fmla="*/ 113 h 340"/>
                <a:gd name="T72" fmla="*/ 916 w 1720"/>
                <a:gd name="T73" fmla="*/ 140 h 340"/>
                <a:gd name="T74" fmla="*/ 840 w 1720"/>
                <a:gd name="T75" fmla="*/ 172 h 340"/>
                <a:gd name="T76" fmla="*/ 804 w 1720"/>
                <a:gd name="T77" fmla="*/ 119 h 340"/>
                <a:gd name="T78" fmla="*/ 781 w 1720"/>
                <a:gd name="T79" fmla="*/ 97 h 340"/>
                <a:gd name="T80" fmla="*/ 749 w 1720"/>
                <a:gd name="T81" fmla="*/ 140 h 340"/>
                <a:gd name="T82" fmla="*/ 716 w 1720"/>
                <a:gd name="T83" fmla="*/ 168 h 340"/>
                <a:gd name="T84" fmla="*/ 689 w 1720"/>
                <a:gd name="T85" fmla="*/ 237 h 340"/>
                <a:gd name="T86" fmla="*/ 678 w 1720"/>
                <a:gd name="T87" fmla="*/ 281 h 340"/>
                <a:gd name="T88" fmla="*/ 695 w 1720"/>
                <a:gd name="T89" fmla="*/ 298 h 340"/>
                <a:gd name="T90" fmla="*/ 716 w 1720"/>
                <a:gd name="T91" fmla="*/ 308 h 340"/>
                <a:gd name="T92" fmla="*/ 646 w 1720"/>
                <a:gd name="T93" fmla="*/ 308 h 340"/>
                <a:gd name="T94" fmla="*/ 417 w 1720"/>
                <a:gd name="T95" fmla="*/ 308 h 340"/>
                <a:gd name="T96" fmla="*/ 244 w 1720"/>
                <a:gd name="T97" fmla="*/ 313 h 340"/>
                <a:gd name="T98" fmla="*/ 70 w 1720"/>
                <a:gd name="T99" fmla="*/ 324 h 340"/>
                <a:gd name="T100" fmla="*/ 0 w 1720"/>
                <a:gd name="T101" fmla="*/ 303 h 340"/>
                <a:gd name="T102" fmla="*/ 59 w 1720"/>
                <a:gd name="T103" fmla="*/ 254 h 340"/>
                <a:gd name="T104" fmla="*/ 147 w 1720"/>
                <a:gd name="T105" fmla="*/ 248 h 340"/>
                <a:gd name="T106" fmla="*/ 194 w 1720"/>
                <a:gd name="T107" fmla="*/ 200 h 340"/>
                <a:gd name="T108" fmla="*/ 271 w 1720"/>
                <a:gd name="T109" fmla="*/ 200 h 340"/>
                <a:gd name="T110" fmla="*/ 364 w 1720"/>
                <a:gd name="T111" fmla="*/ 205 h 340"/>
                <a:gd name="T112" fmla="*/ 445 w 1720"/>
                <a:gd name="T113" fmla="*/ 200 h 340"/>
                <a:gd name="T114" fmla="*/ 510 w 1720"/>
                <a:gd name="T115" fmla="*/ 168 h 340"/>
                <a:gd name="T116" fmla="*/ 548 w 1720"/>
                <a:gd name="T117" fmla="*/ 81 h 340"/>
                <a:gd name="T118" fmla="*/ 570 w 1720"/>
                <a:gd name="T11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20" h="340">
                  <a:moveTo>
                    <a:pt x="754" y="237"/>
                  </a:moveTo>
                  <a:lnTo>
                    <a:pt x="760" y="243"/>
                  </a:lnTo>
                  <a:lnTo>
                    <a:pt x="766" y="243"/>
                  </a:lnTo>
                  <a:lnTo>
                    <a:pt x="766" y="248"/>
                  </a:lnTo>
                  <a:lnTo>
                    <a:pt x="770" y="248"/>
                  </a:lnTo>
                  <a:lnTo>
                    <a:pt x="770" y="254"/>
                  </a:lnTo>
                  <a:lnTo>
                    <a:pt x="770" y="260"/>
                  </a:lnTo>
                  <a:lnTo>
                    <a:pt x="770" y="265"/>
                  </a:lnTo>
                  <a:lnTo>
                    <a:pt x="770" y="271"/>
                  </a:lnTo>
                  <a:lnTo>
                    <a:pt x="766" y="271"/>
                  </a:lnTo>
                  <a:lnTo>
                    <a:pt x="760" y="271"/>
                  </a:lnTo>
                  <a:lnTo>
                    <a:pt x="760" y="265"/>
                  </a:lnTo>
                  <a:lnTo>
                    <a:pt x="754" y="265"/>
                  </a:lnTo>
                  <a:lnTo>
                    <a:pt x="749" y="265"/>
                  </a:lnTo>
                  <a:lnTo>
                    <a:pt x="743" y="265"/>
                  </a:lnTo>
                  <a:lnTo>
                    <a:pt x="737" y="271"/>
                  </a:lnTo>
                  <a:lnTo>
                    <a:pt x="733" y="271"/>
                  </a:lnTo>
                  <a:lnTo>
                    <a:pt x="733" y="265"/>
                  </a:lnTo>
                  <a:lnTo>
                    <a:pt x="728" y="265"/>
                  </a:lnTo>
                  <a:lnTo>
                    <a:pt x="722" y="265"/>
                  </a:lnTo>
                  <a:lnTo>
                    <a:pt x="716" y="265"/>
                  </a:lnTo>
                  <a:lnTo>
                    <a:pt x="711" y="260"/>
                  </a:lnTo>
                  <a:lnTo>
                    <a:pt x="705" y="260"/>
                  </a:lnTo>
                  <a:lnTo>
                    <a:pt x="695" y="248"/>
                  </a:lnTo>
                  <a:lnTo>
                    <a:pt x="695" y="243"/>
                  </a:lnTo>
                  <a:lnTo>
                    <a:pt x="699" y="243"/>
                  </a:lnTo>
                  <a:lnTo>
                    <a:pt x="705" y="237"/>
                  </a:lnTo>
                  <a:lnTo>
                    <a:pt x="711" y="237"/>
                  </a:lnTo>
                  <a:lnTo>
                    <a:pt x="711" y="248"/>
                  </a:lnTo>
                  <a:lnTo>
                    <a:pt x="716" y="248"/>
                  </a:lnTo>
                  <a:lnTo>
                    <a:pt x="722" y="248"/>
                  </a:lnTo>
                  <a:lnTo>
                    <a:pt x="728" y="254"/>
                  </a:lnTo>
                  <a:lnTo>
                    <a:pt x="733" y="254"/>
                  </a:lnTo>
                  <a:lnTo>
                    <a:pt x="733" y="248"/>
                  </a:lnTo>
                  <a:lnTo>
                    <a:pt x="737" y="248"/>
                  </a:lnTo>
                  <a:lnTo>
                    <a:pt x="737" y="254"/>
                  </a:lnTo>
                  <a:lnTo>
                    <a:pt x="743" y="248"/>
                  </a:lnTo>
                  <a:lnTo>
                    <a:pt x="743" y="243"/>
                  </a:lnTo>
                  <a:lnTo>
                    <a:pt x="749" y="243"/>
                  </a:lnTo>
                  <a:lnTo>
                    <a:pt x="749" y="237"/>
                  </a:lnTo>
                  <a:lnTo>
                    <a:pt x="754" y="237"/>
                  </a:lnTo>
                  <a:lnTo>
                    <a:pt x="754" y="237"/>
                  </a:lnTo>
                  <a:close/>
                  <a:moveTo>
                    <a:pt x="901" y="195"/>
                  </a:moveTo>
                  <a:lnTo>
                    <a:pt x="901" y="189"/>
                  </a:lnTo>
                  <a:lnTo>
                    <a:pt x="907" y="189"/>
                  </a:lnTo>
                  <a:lnTo>
                    <a:pt x="901" y="195"/>
                  </a:lnTo>
                  <a:lnTo>
                    <a:pt x="901" y="195"/>
                  </a:lnTo>
                  <a:close/>
                  <a:moveTo>
                    <a:pt x="884" y="178"/>
                  </a:moveTo>
                  <a:lnTo>
                    <a:pt x="878" y="178"/>
                  </a:lnTo>
                  <a:lnTo>
                    <a:pt x="878" y="172"/>
                  </a:lnTo>
                  <a:lnTo>
                    <a:pt x="884" y="178"/>
                  </a:lnTo>
                  <a:lnTo>
                    <a:pt x="884" y="178"/>
                  </a:lnTo>
                  <a:close/>
                  <a:moveTo>
                    <a:pt x="878" y="172"/>
                  </a:moveTo>
                  <a:lnTo>
                    <a:pt x="874" y="172"/>
                  </a:lnTo>
                  <a:lnTo>
                    <a:pt x="874" y="168"/>
                  </a:lnTo>
                  <a:lnTo>
                    <a:pt x="878" y="168"/>
                  </a:lnTo>
                  <a:lnTo>
                    <a:pt x="878" y="172"/>
                  </a:lnTo>
                  <a:lnTo>
                    <a:pt x="878" y="172"/>
                  </a:lnTo>
                  <a:close/>
                  <a:moveTo>
                    <a:pt x="629" y="27"/>
                  </a:moveTo>
                  <a:lnTo>
                    <a:pt x="634" y="27"/>
                  </a:lnTo>
                  <a:lnTo>
                    <a:pt x="640" y="27"/>
                  </a:lnTo>
                  <a:lnTo>
                    <a:pt x="646" y="27"/>
                  </a:lnTo>
                  <a:lnTo>
                    <a:pt x="651" y="27"/>
                  </a:lnTo>
                  <a:lnTo>
                    <a:pt x="657" y="33"/>
                  </a:lnTo>
                  <a:lnTo>
                    <a:pt x="667" y="37"/>
                  </a:lnTo>
                  <a:lnTo>
                    <a:pt x="667" y="42"/>
                  </a:lnTo>
                  <a:lnTo>
                    <a:pt x="684" y="54"/>
                  </a:lnTo>
                  <a:lnTo>
                    <a:pt x="684" y="59"/>
                  </a:lnTo>
                  <a:lnTo>
                    <a:pt x="689" y="59"/>
                  </a:lnTo>
                  <a:lnTo>
                    <a:pt x="754" y="59"/>
                  </a:lnTo>
                  <a:lnTo>
                    <a:pt x="766" y="54"/>
                  </a:lnTo>
                  <a:lnTo>
                    <a:pt x="775" y="59"/>
                  </a:lnTo>
                  <a:lnTo>
                    <a:pt x="775" y="54"/>
                  </a:lnTo>
                  <a:lnTo>
                    <a:pt x="770" y="42"/>
                  </a:lnTo>
                  <a:lnTo>
                    <a:pt x="770" y="37"/>
                  </a:lnTo>
                  <a:lnTo>
                    <a:pt x="766" y="33"/>
                  </a:lnTo>
                  <a:lnTo>
                    <a:pt x="766" y="27"/>
                  </a:lnTo>
                  <a:lnTo>
                    <a:pt x="770" y="27"/>
                  </a:lnTo>
                  <a:lnTo>
                    <a:pt x="770" y="21"/>
                  </a:lnTo>
                  <a:lnTo>
                    <a:pt x="775" y="33"/>
                  </a:lnTo>
                  <a:lnTo>
                    <a:pt x="787" y="33"/>
                  </a:lnTo>
                  <a:lnTo>
                    <a:pt x="781" y="21"/>
                  </a:lnTo>
                  <a:lnTo>
                    <a:pt x="787" y="21"/>
                  </a:lnTo>
                  <a:lnTo>
                    <a:pt x="787" y="16"/>
                  </a:lnTo>
                  <a:lnTo>
                    <a:pt x="781" y="10"/>
                  </a:lnTo>
                  <a:lnTo>
                    <a:pt x="922" y="10"/>
                  </a:lnTo>
                  <a:lnTo>
                    <a:pt x="1031" y="10"/>
                  </a:lnTo>
                  <a:lnTo>
                    <a:pt x="1042" y="10"/>
                  </a:lnTo>
                  <a:lnTo>
                    <a:pt x="1156" y="10"/>
                  </a:lnTo>
                  <a:lnTo>
                    <a:pt x="1259" y="16"/>
                  </a:lnTo>
                  <a:lnTo>
                    <a:pt x="1265" y="16"/>
                  </a:lnTo>
                  <a:lnTo>
                    <a:pt x="1318" y="16"/>
                  </a:lnTo>
                  <a:lnTo>
                    <a:pt x="1400" y="16"/>
                  </a:lnTo>
                  <a:lnTo>
                    <a:pt x="1427" y="16"/>
                  </a:lnTo>
                  <a:lnTo>
                    <a:pt x="1433" y="16"/>
                  </a:lnTo>
                  <a:lnTo>
                    <a:pt x="1444" y="16"/>
                  </a:lnTo>
                  <a:lnTo>
                    <a:pt x="1444" y="21"/>
                  </a:lnTo>
                  <a:lnTo>
                    <a:pt x="1450" y="21"/>
                  </a:lnTo>
                  <a:lnTo>
                    <a:pt x="1450" y="27"/>
                  </a:lnTo>
                  <a:lnTo>
                    <a:pt x="1444" y="27"/>
                  </a:lnTo>
                  <a:lnTo>
                    <a:pt x="1444" y="33"/>
                  </a:lnTo>
                  <a:lnTo>
                    <a:pt x="1444" y="37"/>
                  </a:lnTo>
                  <a:lnTo>
                    <a:pt x="1450" y="37"/>
                  </a:lnTo>
                  <a:lnTo>
                    <a:pt x="1444" y="37"/>
                  </a:lnTo>
                  <a:lnTo>
                    <a:pt x="1450" y="42"/>
                  </a:lnTo>
                  <a:lnTo>
                    <a:pt x="1444" y="42"/>
                  </a:lnTo>
                  <a:lnTo>
                    <a:pt x="1444" y="48"/>
                  </a:lnTo>
                  <a:lnTo>
                    <a:pt x="1444" y="54"/>
                  </a:lnTo>
                  <a:lnTo>
                    <a:pt x="1438" y="54"/>
                  </a:lnTo>
                  <a:lnTo>
                    <a:pt x="1438" y="59"/>
                  </a:lnTo>
                  <a:lnTo>
                    <a:pt x="1433" y="59"/>
                  </a:lnTo>
                  <a:lnTo>
                    <a:pt x="1427" y="59"/>
                  </a:lnTo>
                  <a:lnTo>
                    <a:pt x="1421" y="65"/>
                  </a:lnTo>
                  <a:lnTo>
                    <a:pt x="1416" y="65"/>
                  </a:lnTo>
                  <a:lnTo>
                    <a:pt x="1416" y="59"/>
                  </a:lnTo>
                  <a:lnTo>
                    <a:pt x="1411" y="59"/>
                  </a:lnTo>
                  <a:lnTo>
                    <a:pt x="1411" y="65"/>
                  </a:lnTo>
                  <a:lnTo>
                    <a:pt x="1411" y="69"/>
                  </a:lnTo>
                  <a:lnTo>
                    <a:pt x="1406" y="75"/>
                  </a:lnTo>
                  <a:lnTo>
                    <a:pt x="1400" y="81"/>
                  </a:lnTo>
                  <a:lnTo>
                    <a:pt x="1406" y="86"/>
                  </a:lnTo>
                  <a:lnTo>
                    <a:pt x="1406" y="92"/>
                  </a:lnTo>
                  <a:lnTo>
                    <a:pt x="1406" y="97"/>
                  </a:lnTo>
                  <a:lnTo>
                    <a:pt x="1411" y="97"/>
                  </a:lnTo>
                  <a:lnTo>
                    <a:pt x="1411" y="103"/>
                  </a:lnTo>
                  <a:lnTo>
                    <a:pt x="1411" y="113"/>
                  </a:lnTo>
                  <a:lnTo>
                    <a:pt x="1416" y="113"/>
                  </a:lnTo>
                  <a:lnTo>
                    <a:pt x="1416" y="119"/>
                  </a:lnTo>
                  <a:lnTo>
                    <a:pt x="1416" y="124"/>
                  </a:lnTo>
                  <a:lnTo>
                    <a:pt x="1416" y="130"/>
                  </a:lnTo>
                  <a:lnTo>
                    <a:pt x="1421" y="130"/>
                  </a:lnTo>
                  <a:lnTo>
                    <a:pt x="1416" y="135"/>
                  </a:lnTo>
                  <a:lnTo>
                    <a:pt x="1416" y="140"/>
                  </a:lnTo>
                  <a:lnTo>
                    <a:pt x="1421" y="135"/>
                  </a:lnTo>
                  <a:lnTo>
                    <a:pt x="1421" y="140"/>
                  </a:lnTo>
                  <a:lnTo>
                    <a:pt x="1427" y="140"/>
                  </a:lnTo>
                  <a:lnTo>
                    <a:pt x="1433" y="140"/>
                  </a:lnTo>
                  <a:lnTo>
                    <a:pt x="1438" y="140"/>
                  </a:lnTo>
                  <a:lnTo>
                    <a:pt x="1444" y="140"/>
                  </a:lnTo>
                  <a:lnTo>
                    <a:pt x="1444" y="145"/>
                  </a:lnTo>
                  <a:lnTo>
                    <a:pt x="1450" y="151"/>
                  </a:lnTo>
                  <a:lnTo>
                    <a:pt x="1450" y="157"/>
                  </a:lnTo>
                  <a:lnTo>
                    <a:pt x="1454" y="157"/>
                  </a:lnTo>
                  <a:lnTo>
                    <a:pt x="1459" y="157"/>
                  </a:lnTo>
                  <a:lnTo>
                    <a:pt x="1465" y="157"/>
                  </a:lnTo>
                  <a:lnTo>
                    <a:pt x="1465" y="151"/>
                  </a:lnTo>
                  <a:lnTo>
                    <a:pt x="1465" y="145"/>
                  </a:lnTo>
                  <a:lnTo>
                    <a:pt x="1465" y="140"/>
                  </a:lnTo>
                  <a:lnTo>
                    <a:pt x="1471" y="135"/>
                  </a:lnTo>
                  <a:lnTo>
                    <a:pt x="1476" y="135"/>
                  </a:lnTo>
                  <a:lnTo>
                    <a:pt x="1482" y="130"/>
                  </a:lnTo>
                  <a:lnTo>
                    <a:pt x="1488" y="130"/>
                  </a:lnTo>
                  <a:lnTo>
                    <a:pt x="1492" y="130"/>
                  </a:lnTo>
                  <a:lnTo>
                    <a:pt x="1497" y="124"/>
                  </a:lnTo>
                  <a:lnTo>
                    <a:pt x="1503" y="124"/>
                  </a:lnTo>
                  <a:lnTo>
                    <a:pt x="1509" y="119"/>
                  </a:lnTo>
                  <a:lnTo>
                    <a:pt x="1514" y="113"/>
                  </a:lnTo>
                  <a:lnTo>
                    <a:pt x="1520" y="107"/>
                  </a:lnTo>
                  <a:lnTo>
                    <a:pt x="1524" y="107"/>
                  </a:lnTo>
                  <a:lnTo>
                    <a:pt x="1530" y="107"/>
                  </a:lnTo>
                  <a:lnTo>
                    <a:pt x="1536" y="113"/>
                  </a:lnTo>
                  <a:lnTo>
                    <a:pt x="1547" y="113"/>
                  </a:lnTo>
                  <a:lnTo>
                    <a:pt x="1552" y="113"/>
                  </a:lnTo>
                  <a:lnTo>
                    <a:pt x="1558" y="113"/>
                  </a:lnTo>
                  <a:lnTo>
                    <a:pt x="1562" y="113"/>
                  </a:lnTo>
                  <a:lnTo>
                    <a:pt x="1568" y="113"/>
                  </a:lnTo>
                  <a:lnTo>
                    <a:pt x="1574" y="119"/>
                  </a:lnTo>
                  <a:lnTo>
                    <a:pt x="1574" y="124"/>
                  </a:lnTo>
                  <a:lnTo>
                    <a:pt x="1579" y="130"/>
                  </a:lnTo>
                  <a:lnTo>
                    <a:pt x="1579" y="135"/>
                  </a:lnTo>
                  <a:lnTo>
                    <a:pt x="1585" y="135"/>
                  </a:lnTo>
                  <a:lnTo>
                    <a:pt x="1585" y="140"/>
                  </a:lnTo>
                  <a:lnTo>
                    <a:pt x="1591" y="145"/>
                  </a:lnTo>
                  <a:lnTo>
                    <a:pt x="1585" y="145"/>
                  </a:lnTo>
                  <a:lnTo>
                    <a:pt x="1591" y="151"/>
                  </a:lnTo>
                  <a:lnTo>
                    <a:pt x="1585" y="157"/>
                  </a:lnTo>
                  <a:lnTo>
                    <a:pt x="1585" y="162"/>
                  </a:lnTo>
                  <a:lnTo>
                    <a:pt x="1574" y="172"/>
                  </a:lnTo>
                  <a:lnTo>
                    <a:pt x="1568" y="178"/>
                  </a:lnTo>
                  <a:lnTo>
                    <a:pt x="1562" y="178"/>
                  </a:lnTo>
                  <a:lnTo>
                    <a:pt x="1558" y="178"/>
                  </a:lnTo>
                  <a:lnTo>
                    <a:pt x="1552" y="183"/>
                  </a:lnTo>
                  <a:lnTo>
                    <a:pt x="1541" y="183"/>
                  </a:lnTo>
                  <a:lnTo>
                    <a:pt x="1541" y="189"/>
                  </a:lnTo>
                  <a:lnTo>
                    <a:pt x="1536" y="189"/>
                  </a:lnTo>
                  <a:lnTo>
                    <a:pt x="1530" y="195"/>
                  </a:lnTo>
                  <a:lnTo>
                    <a:pt x="1524" y="200"/>
                  </a:lnTo>
                  <a:lnTo>
                    <a:pt x="1520" y="205"/>
                  </a:lnTo>
                  <a:lnTo>
                    <a:pt x="1514" y="205"/>
                  </a:lnTo>
                  <a:lnTo>
                    <a:pt x="1514" y="210"/>
                  </a:lnTo>
                  <a:lnTo>
                    <a:pt x="1514" y="216"/>
                  </a:lnTo>
                  <a:lnTo>
                    <a:pt x="1520" y="222"/>
                  </a:lnTo>
                  <a:lnTo>
                    <a:pt x="1520" y="227"/>
                  </a:lnTo>
                  <a:lnTo>
                    <a:pt x="1520" y="233"/>
                  </a:lnTo>
                  <a:lnTo>
                    <a:pt x="1524" y="233"/>
                  </a:lnTo>
                  <a:lnTo>
                    <a:pt x="1530" y="233"/>
                  </a:lnTo>
                  <a:lnTo>
                    <a:pt x="1536" y="237"/>
                  </a:lnTo>
                  <a:lnTo>
                    <a:pt x="1541" y="237"/>
                  </a:lnTo>
                  <a:lnTo>
                    <a:pt x="1547" y="237"/>
                  </a:lnTo>
                  <a:lnTo>
                    <a:pt x="1552" y="237"/>
                  </a:lnTo>
                  <a:lnTo>
                    <a:pt x="1552" y="243"/>
                  </a:lnTo>
                  <a:lnTo>
                    <a:pt x="1558" y="243"/>
                  </a:lnTo>
                  <a:lnTo>
                    <a:pt x="1562" y="243"/>
                  </a:lnTo>
                  <a:lnTo>
                    <a:pt x="1568" y="243"/>
                  </a:lnTo>
                  <a:lnTo>
                    <a:pt x="1574" y="243"/>
                  </a:lnTo>
                  <a:lnTo>
                    <a:pt x="1579" y="243"/>
                  </a:lnTo>
                  <a:lnTo>
                    <a:pt x="1579" y="248"/>
                  </a:lnTo>
                  <a:lnTo>
                    <a:pt x="1585" y="254"/>
                  </a:lnTo>
                  <a:lnTo>
                    <a:pt x="1585" y="260"/>
                  </a:lnTo>
                  <a:lnTo>
                    <a:pt x="1591" y="260"/>
                  </a:lnTo>
                  <a:lnTo>
                    <a:pt x="1595" y="260"/>
                  </a:lnTo>
                  <a:lnTo>
                    <a:pt x="1600" y="265"/>
                  </a:lnTo>
                  <a:lnTo>
                    <a:pt x="1600" y="271"/>
                  </a:lnTo>
                  <a:lnTo>
                    <a:pt x="1606" y="271"/>
                  </a:lnTo>
                  <a:lnTo>
                    <a:pt x="1612" y="275"/>
                  </a:lnTo>
                  <a:lnTo>
                    <a:pt x="1617" y="275"/>
                  </a:lnTo>
                  <a:lnTo>
                    <a:pt x="1617" y="271"/>
                  </a:lnTo>
                  <a:lnTo>
                    <a:pt x="1617" y="265"/>
                  </a:lnTo>
                  <a:lnTo>
                    <a:pt x="1623" y="265"/>
                  </a:lnTo>
                  <a:lnTo>
                    <a:pt x="1629" y="265"/>
                  </a:lnTo>
                  <a:lnTo>
                    <a:pt x="1633" y="265"/>
                  </a:lnTo>
                  <a:lnTo>
                    <a:pt x="1638" y="265"/>
                  </a:lnTo>
                  <a:lnTo>
                    <a:pt x="1644" y="271"/>
                  </a:lnTo>
                  <a:lnTo>
                    <a:pt x="1650" y="271"/>
                  </a:lnTo>
                  <a:lnTo>
                    <a:pt x="1655" y="271"/>
                  </a:lnTo>
                  <a:lnTo>
                    <a:pt x="1661" y="271"/>
                  </a:lnTo>
                  <a:lnTo>
                    <a:pt x="1667" y="271"/>
                  </a:lnTo>
                  <a:lnTo>
                    <a:pt x="1671" y="271"/>
                  </a:lnTo>
                  <a:lnTo>
                    <a:pt x="1677" y="271"/>
                  </a:lnTo>
                  <a:lnTo>
                    <a:pt x="1682" y="271"/>
                  </a:lnTo>
                  <a:lnTo>
                    <a:pt x="1688" y="271"/>
                  </a:lnTo>
                  <a:lnTo>
                    <a:pt x="1699" y="265"/>
                  </a:lnTo>
                  <a:lnTo>
                    <a:pt x="1703" y="265"/>
                  </a:lnTo>
                  <a:lnTo>
                    <a:pt x="1709" y="271"/>
                  </a:lnTo>
                  <a:lnTo>
                    <a:pt x="1709" y="275"/>
                  </a:lnTo>
                  <a:lnTo>
                    <a:pt x="1715" y="275"/>
                  </a:lnTo>
                  <a:lnTo>
                    <a:pt x="1720" y="281"/>
                  </a:lnTo>
                  <a:lnTo>
                    <a:pt x="1720" y="286"/>
                  </a:lnTo>
                  <a:lnTo>
                    <a:pt x="1720" y="292"/>
                  </a:lnTo>
                  <a:lnTo>
                    <a:pt x="1720" y="340"/>
                  </a:lnTo>
                  <a:lnTo>
                    <a:pt x="1715" y="340"/>
                  </a:lnTo>
                  <a:lnTo>
                    <a:pt x="1715" y="336"/>
                  </a:lnTo>
                  <a:lnTo>
                    <a:pt x="1703" y="336"/>
                  </a:lnTo>
                  <a:lnTo>
                    <a:pt x="1699" y="336"/>
                  </a:lnTo>
                  <a:lnTo>
                    <a:pt x="1693" y="336"/>
                  </a:lnTo>
                  <a:lnTo>
                    <a:pt x="1688" y="336"/>
                  </a:lnTo>
                  <a:lnTo>
                    <a:pt x="1677" y="336"/>
                  </a:lnTo>
                  <a:lnTo>
                    <a:pt x="1671" y="336"/>
                  </a:lnTo>
                  <a:lnTo>
                    <a:pt x="1655" y="336"/>
                  </a:lnTo>
                  <a:lnTo>
                    <a:pt x="1644" y="336"/>
                  </a:lnTo>
                  <a:lnTo>
                    <a:pt x="1644" y="330"/>
                  </a:lnTo>
                  <a:lnTo>
                    <a:pt x="1633" y="330"/>
                  </a:lnTo>
                  <a:lnTo>
                    <a:pt x="1612" y="330"/>
                  </a:lnTo>
                  <a:lnTo>
                    <a:pt x="1600" y="330"/>
                  </a:lnTo>
                  <a:lnTo>
                    <a:pt x="1600" y="324"/>
                  </a:lnTo>
                  <a:lnTo>
                    <a:pt x="1595" y="324"/>
                  </a:lnTo>
                  <a:lnTo>
                    <a:pt x="1591" y="324"/>
                  </a:lnTo>
                  <a:lnTo>
                    <a:pt x="1585" y="324"/>
                  </a:lnTo>
                  <a:lnTo>
                    <a:pt x="1579" y="324"/>
                  </a:lnTo>
                  <a:lnTo>
                    <a:pt x="1574" y="324"/>
                  </a:lnTo>
                  <a:lnTo>
                    <a:pt x="1562" y="324"/>
                  </a:lnTo>
                  <a:lnTo>
                    <a:pt x="1558" y="324"/>
                  </a:lnTo>
                  <a:lnTo>
                    <a:pt x="1552" y="324"/>
                  </a:lnTo>
                  <a:lnTo>
                    <a:pt x="1552" y="319"/>
                  </a:lnTo>
                  <a:lnTo>
                    <a:pt x="1547" y="319"/>
                  </a:lnTo>
                  <a:lnTo>
                    <a:pt x="1541" y="319"/>
                  </a:lnTo>
                  <a:lnTo>
                    <a:pt x="1536" y="319"/>
                  </a:lnTo>
                  <a:lnTo>
                    <a:pt x="1530" y="319"/>
                  </a:lnTo>
                  <a:lnTo>
                    <a:pt x="1530" y="313"/>
                  </a:lnTo>
                  <a:lnTo>
                    <a:pt x="1524" y="313"/>
                  </a:lnTo>
                  <a:lnTo>
                    <a:pt x="1520" y="313"/>
                  </a:lnTo>
                  <a:lnTo>
                    <a:pt x="1514" y="313"/>
                  </a:lnTo>
                  <a:lnTo>
                    <a:pt x="1503" y="313"/>
                  </a:lnTo>
                  <a:lnTo>
                    <a:pt x="1497" y="313"/>
                  </a:lnTo>
                  <a:lnTo>
                    <a:pt x="1497" y="308"/>
                  </a:lnTo>
                  <a:lnTo>
                    <a:pt x="1492" y="308"/>
                  </a:lnTo>
                  <a:lnTo>
                    <a:pt x="1488" y="308"/>
                  </a:lnTo>
                  <a:lnTo>
                    <a:pt x="1482" y="308"/>
                  </a:lnTo>
                  <a:lnTo>
                    <a:pt x="1476" y="308"/>
                  </a:lnTo>
                  <a:lnTo>
                    <a:pt x="1471" y="303"/>
                  </a:lnTo>
                  <a:lnTo>
                    <a:pt x="1465" y="303"/>
                  </a:lnTo>
                  <a:lnTo>
                    <a:pt x="1459" y="303"/>
                  </a:lnTo>
                  <a:lnTo>
                    <a:pt x="1444" y="303"/>
                  </a:lnTo>
                  <a:lnTo>
                    <a:pt x="1444" y="298"/>
                  </a:lnTo>
                  <a:lnTo>
                    <a:pt x="1438" y="298"/>
                  </a:lnTo>
                  <a:lnTo>
                    <a:pt x="1433" y="298"/>
                  </a:lnTo>
                  <a:lnTo>
                    <a:pt x="1427" y="298"/>
                  </a:lnTo>
                  <a:lnTo>
                    <a:pt x="1421" y="298"/>
                  </a:lnTo>
                  <a:lnTo>
                    <a:pt x="1416" y="298"/>
                  </a:lnTo>
                  <a:lnTo>
                    <a:pt x="1416" y="292"/>
                  </a:lnTo>
                  <a:lnTo>
                    <a:pt x="1411" y="292"/>
                  </a:lnTo>
                  <a:lnTo>
                    <a:pt x="1406" y="292"/>
                  </a:lnTo>
                  <a:lnTo>
                    <a:pt x="1395" y="292"/>
                  </a:lnTo>
                  <a:lnTo>
                    <a:pt x="1389" y="292"/>
                  </a:lnTo>
                  <a:lnTo>
                    <a:pt x="1379" y="292"/>
                  </a:lnTo>
                  <a:lnTo>
                    <a:pt x="1379" y="286"/>
                  </a:lnTo>
                  <a:lnTo>
                    <a:pt x="1368" y="286"/>
                  </a:lnTo>
                  <a:lnTo>
                    <a:pt x="1362" y="286"/>
                  </a:lnTo>
                  <a:lnTo>
                    <a:pt x="1356" y="286"/>
                  </a:lnTo>
                  <a:lnTo>
                    <a:pt x="1351" y="286"/>
                  </a:lnTo>
                  <a:lnTo>
                    <a:pt x="1345" y="286"/>
                  </a:lnTo>
                  <a:lnTo>
                    <a:pt x="1345" y="281"/>
                  </a:lnTo>
                  <a:lnTo>
                    <a:pt x="1341" y="281"/>
                  </a:lnTo>
                  <a:lnTo>
                    <a:pt x="1335" y="281"/>
                  </a:lnTo>
                  <a:lnTo>
                    <a:pt x="1330" y="281"/>
                  </a:lnTo>
                  <a:lnTo>
                    <a:pt x="1324" y="281"/>
                  </a:lnTo>
                  <a:lnTo>
                    <a:pt x="1318" y="281"/>
                  </a:lnTo>
                  <a:lnTo>
                    <a:pt x="1313" y="281"/>
                  </a:lnTo>
                  <a:lnTo>
                    <a:pt x="1313" y="275"/>
                  </a:lnTo>
                  <a:lnTo>
                    <a:pt x="1297" y="275"/>
                  </a:lnTo>
                  <a:lnTo>
                    <a:pt x="1292" y="275"/>
                  </a:lnTo>
                  <a:lnTo>
                    <a:pt x="1286" y="275"/>
                  </a:lnTo>
                  <a:lnTo>
                    <a:pt x="1280" y="275"/>
                  </a:lnTo>
                  <a:lnTo>
                    <a:pt x="1265" y="275"/>
                  </a:lnTo>
                  <a:lnTo>
                    <a:pt x="1259" y="275"/>
                  </a:lnTo>
                  <a:lnTo>
                    <a:pt x="1254" y="275"/>
                  </a:lnTo>
                  <a:lnTo>
                    <a:pt x="1254" y="271"/>
                  </a:lnTo>
                  <a:lnTo>
                    <a:pt x="1248" y="271"/>
                  </a:lnTo>
                  <a:lnTo>
                    <a:pt x="1227" y="271"/>
                  </a:lnTo>
                  <a:lnTo>
                    <a:pt x="1221" y="271"/>
                  </a:lnTo>
                  <a:lnTo>
                    <a:pt x="1215" y="271"/>
                  </a:lnTo>
                  <a:lnTo>
                    <a:pt x="1204" y="271"/>
                  </a:lnTo>
                  <a:lnTo>
                    <a:pt x="1183" y="271"/>
                  </a:lnTo>
                  <a:lnTo>
                    <a:pt x="1145" y="271"/>
                  </a:lnTo>
                  <a:lnTo>
                    <a:pt x="1139" y="271"/>
                  </a:lnTo>
                  <a:lnTo>
                    <a:pt x="1128" y="271"/>
                  </a:lnTo>
                  <a:lnTo>
                    <a:pt x="1124" y="271"/>
                  </a:lnTo>
                  <a:lnTo>
                    <a:pt x="1118" y="271"/>
                  </a:lnTo>
                  <a:lnTo>
                    <a:pt x="1107" y="275"/>
                  </a:lnTo>
                  <a:lnTo>
                    <a:pt x="1101" y="275"/>
                  </a:lnTo>
                  <a:lnTo>
                    <a:pt x="1091" y="275"/>
                  </a:lnTo>
                  <a:lnTo>
                    <a:pt x="1086" y="275"/>
                  </a:lnTo>
                  <a:lnTo>
                    <a:pt x="1080" y="281"/>
                  </a:lnTo>
                  <a:lnTo>
                    <a:pt x="1063" y="281"/>
                  </a:lnTo>
                  <a:lnTo>
                    <a:pt x="1057" y="281"/>
                  </a:lnTo>
                  <a:lnTo>
                    <a:pt x="1053" y="281"/>
                  </a:lnTo>
                  <a:lnTo>
                    <a:pt x="1048" y="281"/>
                  </a:lnTo>
                  <a:lnTo>
                    <a:pt x="1036" y="281"/>
                  </a:lnTo>
                  <a:lnTo>
                    <a:pt x="1031" y="281"/>
                  </a:lnTo>
                  <a:lnTo>
                    <a:pt x="1025" y="281"/>
                  </a:lnTo>
                  <a:lnTo>
                    <a:pt x="1015" y="281"/>
                  </a:lnTo>
                  <a:lnTo>
                    <a:pt x="1015" y="286"/>
                  </a:lnTo>
                  <a:lnTo>
                    <a:pt x="1010" y="286"/>
                  </a:lnTo>
                  <a:lnTo>
                    <a:pt x="1010" y="281"/>
                  </a:lnTo>
                  <a:lnTo>
                    <a:pt x="1010" y="286"/>
                  </a:lnTo>
                  <a:lnTo>
                    <a:pt x="993" y="286"/>
                  </a:lnTo>
                  <a:lnTo>
                    <a:pt x="987" y="281"/>
                  </a:lnTo>
                  <a:lnTo>
                    <a:pt x="983" y="281"/>
                  </a:lnTo>
                  <a:lnTo>
                    <a:pt x="983" y="286"/>
                  </a:lnTo>
                  <a:lnTo>
                    <a:pt x="977" y="286"/>
                  </a:lnTo>
                  <a:lnTo>
                    <a:pt x="966" y="286"/>
                  </a:lnTo>
                  <a:lnTo>
                    <a:pt x="960" y="286"/>
                  </a:lnTo>
                  <a:lnTo>
                    <a:pt x="949" y="286"/>
                  </a:lnTo>
                  <a:lnTo>
                    <a:pt x="945" y="286"/>
                  </a:lnTo>
                  <a:lnTo>
                    <a:pt x="922" y="286"/>
                  </a:lnTo>
                  <a:lnTo>
                    <a:pt x="907" y="286"/>
                  </a:lnTo>
                  <a:lnTo>
                    <a:pt x="895" y="286"/>
                  </a:lnTo>
                  <a:lnTo>
                    <a:pt x="890" y="286"/>
                  </a:lnTo>
                  <a:lnTo>
                    <a:pt x="863" y="286"/>
                  </a:lnTo>
                  <a:lnTo>
                    <a:pt x="825" y="286"/>
                  </a:lnTo>
                  <a:lnTo>
                    <a:pt x="819" y="286"/>
                  </a:lnTo>
                  <a:lnTo>
                    <a:pt x="819" y="292"/>
                  </a:lnTo>
                  <a:lnTo>
                    <a:pt x="808" y="292"/>
                  </a:lnTo>
                  <a:lnTo>
                    <a:pt x="798" y="292"/>
                  </a:lnTo>
                  <a:lnTo>
                    <a:pt x="792" y="292"/>
                  </a:lnTo>
                  <a:lnTo>
                    <a:pt x="787" y="286"/>
                  </a:lnTo>
                  <a:lnTo>
                    <a:pt x="781" y="286"/>
                  </a:lnTo>
                  <a:lnTo>
                    <a:pt x="775" y="286"/>
                  </a:lnTo>
                  <a:lnTo>
                    <a:pt x="770" y="286"/>
                  </a:lnTo>
                  <a:lnTo>
                    <a:pt x="770" y="292"/>
                  </a:lnTo>
                  <a:lnTo>
                    <a:pt x="766" y="292"/>
                  </a:lnTo>
                  <a:lnTo>
                    <a:pt x="760" y="286"/>
                  </a:lnTo>
                  <a:lnTo>
                    <a:pt x="754" y="286"/>
                  </a:lnTo>
                  <a:lnTo>
                    <a:pt x="754" y="281"/>
                  </a:lnTo>
                  <a:lnTo>
                    <a:pt x="749" y="286"/>
                  </a:lnTo>
                  <a:lnTo>
                    <a:pt x="737" y="286"/>
                  </a:lnTo>
                  <a:lnTo>
                    <a:pt x="733" y="292"/>
                  </a:lnTo>
                  <a:lnTo>
                    <a:pt x="728" y="292"/>
                  </a:lnTo>
                  <a:lnTo>
                    <a:pt x="722" y="298"/>
                  </a:lnTo>
                  <a:lnTo>
                    <a:pt x="722" y="303"/>
                  </a:lnTo>
                  <a:lnTo>
                    <a:pt x="722" y="313"/>
                  </a:lnTo>
                  <a:lnTo>
                    <a:pt x="716" y="313"/>
                  </a:lnTo>
                  <a:lnTo>
                    <a:pt x="716" y="308"/>
                  </a:lnTo>
                  <a:lnTo>
                    <a:pt x="716" y="303"/>
                  </a:lnTo>
                  <a:lnTo>
                    <a:pt x="722" y="298"/>
                  </a:lnTo>
                  <a:lnTo>
                    <a:pt x="722" y="292"/>
                  </a:lnTo>
                  <a:lnTo>
                    <a:pt x="722" y="286"/>
                  </a:lnTo>
                  <a:lnTo>
                    <a:pt x="722" y="281"/>
                  </a:lnTo>
                  <a:lnTo>
                    <a:pt x="722" y="275"/>
                  </a:lnTo>
                  <a:lnTo>
                    <a:pt x="722" y="271"/>
                  </a:lnTo>
                  <a:lnTo>
                    <a:pt x="728" y="271"/>
                  </a:lnTo>
                  <a:lnTo>
                    <a:pt x="733" y="271"/>
                  </a:lnTo>
                  <a:lnTo>
                    <a:pt x="737" y="271"/>
                  </a:lnTo>
                  <a:lnTo>
                    <a:pt x="749" y="271"/>
                  </a:lnTo>
                  <a:lnTo>
                    <a:pt x="754" y="265"/>
                  </a:lnTo>
                  <a:lnTo>
                    <a:pt x="760" y="271"/>
                  </a:lnTo>
                  <a:lnTo>
                    <a:pt x="760" y="275"/>
                  </a:lnTo>
                  <a:lnTo>
                    <a:pt x="766" y="275"/>
                  </a:lnTo>
                  <a:lnTo>
                    <a:pt x="770" y="271"/>
                  </a:lnTo>
                  <a:lnTo>
                    <a:pt x="775" y="265"/>
                  </a:lnTo>
                  <a:lnTo>
                    <a:pt x="775" y="260"/>
                  </a:lnTo>
                  <a:lnTo>
                    <a:pt x="781" y="260"/>
                  </a:lnTo>
                  <a:lnTo>
                    <a:pt x="787" y="260"/>
                  </a:lnTo>
                  <a:lnTo>
                    <a:pt x="787" y="254"/>
                  </a:lnTo>
                  <a:lnTo>
                    <a:pt x="787" y="248"/>
                  </a:lnTo>
                  <a:lnTo>
                    <a:pt x="792" y="248"/>
                  </a:lnTo>
                  <a:lnTo>
                    <a:pt x="798" y="248"/>
                  </a:lnTo>
                  <a:lnTo>
                    <a:pt x="804" y="254"/>
                  </a:lnTo>
                  <a:lnTo>
                    <a:pt x="808" y="254"/>
                  </a:lnTo>
                  <a:lnTo>
                    <a:pt x="814" y="260"/>
                  </a:lnTo>
                  <a:lnTo>
                    <a:pt x="819" y="260"/>
                  </a:lnTo>
                  <a:lnTo>
                    <a:pt x="819" y="254"/>
                  </a:lnTo>
                  <a:lnTo>
                    <a:pt x="825" y="248"/>
                  </a:lnTo>
                  <a:lnTo>
                    <a:pt x="830" y="248"/>
                  </a:lnTo>
                  <a:lnTo>
                    <a:pt x="836" y="243"/>
                  </a:lnTo>
                  <a:lnTo>
                    <a:pt x="836" y="237"/>
                  </a:lnTo>
                  <a:lnTo>
                    <a:pt x="840" y="237"/>
                  </a:lnTo>
                  <a:lnTo>
                    <a:pt x="846" y="243"/>
                  </a:lnTo>
                  <a:lnTo>
                    <a:pt x="852" y="248"/>
                  </a:lnTo>
                  <a:lnTo>
                    <a:pt x="857" y="248"/>
                  </a:lnTo>
                  <a:lnTo>
                    <a:pt x="857" y="243"/>
                  </a:lnTo>
                  <a:lnTo>
                    <a:pt x="852" y="243"/>
                  </a:lnTo>
                  <a:lnTo>
                    <a:pt x="857" y="237"/>
                  </a:lnTo>
                  <a:lnTo>
                    <a:pt x="863" y="237"/>
                  </a:lnTo>
                  <a:lnTo>
                    <a:pt x="869" y="237"/>
                  </a:lnTo>
                  <a:lnTo>
                    <a:pt x="874" y="243"/>
                  </a:lnTo>
                  <a:lnTo>
                    <a:pt x="878" y="233"/>
                  </a:lnTo>
                  <a:lnTo>
                    <a:pt x="890" y="227"/>
                  </a:lnTo>
                  <a:lnTo>
                    <a:pt x="895" y="222"/>
                  </a:lnTo>
                  <a:lnTo>
                    <a:pt x="901" y="216"/>
                  </a:lnTo>
                  <a:lnTo>
                    <a:pt x="907" y="216"/>
                  </a:lnTo>
                  <a:lnTo>
                    <a:pt x="907" y="210"/>
                  </a:lnTo>
                  <a:lnTo>
                    <a:pt x="907" y="205"/>
                  </a:lnTo>
                  <a:lnTo>
                    <a:pt x="901" y="200"/>
                  </a:lnTo>
                  <a:lnTo>
                    <a:pt x="907" y="195"/>
                  </a:lnTo>
                  <a:lnTo>
                    <a:pt x="907" y="189"/>
                  </a:lnTo>
                  <a:lnTo>
                    <a:pt x="912" y="189"/>
                  </a:lnTo>
                  <a:lnTo>
                    <a:pt x="916" y="189"/>
                  </a:lnTo>
                  <a:lnTo>
                    <a:pt x="922" y="189"/>
                  </a:lnTo>
                  <a:lnTo>
                    <a:pt x="928" y="189"/>
                  </a:lnTo>
                  <a:lnTo>
                    <a:pt x="933" y="189"/>
                  </a:lnTo>
                  <a:lnTo>
                    <a:pt x="939" y="189"/>
                  </a:lnTo>
                  <a:lnTo>
                    <a:pt x="945" y="189"/>
                  </a:lnTo>
                  <a:lnTo>
                    <a:pt x="949" y="195"/>
                  </a:lnTo>
                  <a:lnTo>
                    <a:pt x="955" y="200"/>
                  </a:lnTo>
                  <a:lnTo>
                    <a:pt x="955" y="205"/>
                  </a:lnTo>
                  <a:lnTo>
                    <a:pt x="955" y="200"/>
                  </a:lnTo>
                  <a:lnTo>
                    <a:pt x="955" y="195"/>
                  </a:lnTo>
                  <a:lnTo>
                    <a:pt x="955" y="189"/>
                  </a:lnTo>
                  <a:lnTo>
                    <a:pt x="960" y="189"/>
                  </a:lnTo>
                  <a:lnTo>
                    <a:pt x="960" y="195"/>
                  </a:lnTo>
                  <a:lnTo>
                    <a:pt x="960" y="189"/>
                  </a:lnTo>
                  <a:lnTo>
                    <a:pt x="966" y="189"/>
                  </a:lnTo>
                  <a:lnTo>
                    <a:pt x="971" y="189"/>
                  </a:lnTo>
                  <a:lnTo>
                    <a:pt x="977" y="189"/>
                  </a:lnTo>
                  <a:lnTo>
                    <a:pt x="983" y="189"/>
                  </a:lnTo>
                  <a:lnTo>
                    <a:pt x="987" y="183"/>
                  </a:lnTo>
                  <a:lnTo>
                    <a:pt x="993" y="183"/>
                  </a:lnTo>
                  <a:lnTo>
                    <a:pt x="998" y="183"/>
                  </a:lnTo>
                  <a:lnTo>
                    <a:pt x="1004" y="183"/>
                  </a:lnTo>
                  <a:lnTo>
                    <a:pt x="1010" y="178"/>
                  </a:lnTo>
                  <a:lnTo>
                    <a:pt x="1010" y="172"/>
                  </a:lnTo>
                  <a:lnTo>
                    <a:pt x="1015" y="172"/>
                  </a:lnTo>
                  <a:lnTo>
                    <a:pt x="1019" y="172"/>
                  </a:lnTo>
                  <a:lnTo>
                    <a:pt x="1019" y="168"/>
                  </a:lnTo>
                  <a:lnTo>
                    <a:pt x="1025" y="168"/>
                  </a:lnTo>
                  <a:lnTo>
                    <a:pt x="1031" y="172"/>
                  </a:lnTo>
                  <a:lnTo>
                    <a:pt x="1036" y="172"/>
                  </a:lnTo>
                  <a:lnTo>
                    <a:pt x="1042" y="172"/>
                  </a:lnTo>
                  <a:lnTo>
                    <a:pt x="1053" y="172"/>
                  </a:lnTo>
                  <a:lnTo>
                    <a:pt x="1057" y="172"/>
                  </a:lnTo>
                  <a:lnTo>
                    <a:pt x="1057" y="168"/>
                  </a:lnTo>
                  <a:lnTo>
                    <a:pt x="1063" y="168"/>
                  </a:lnTo>
                  <a:lnTo>
                    <a:pt x="1069" y="168"/>
                  </a:lnTo>
                  <a:lnTo>
                    <a:pt x="1069" y="162"/>
                  </a:lnTo>
                  <a:lnTo>
                    <a:pt x="1069" y="157"/>
                  </a:lnTo>
                  <a:lnTo>
                    <a:pt x="1074" y="151"/>
                  </a:lnTo>
                  <a:lnTo>
                    <a:pt x="1080" y="151"/>
                  </a:lnTo>
                  <a:lnTo>
                    <a:pt x="1080" y="145"/>
                  </a:lnTo>
                  <a:lnTo>
                    <a:pt x="1086" y="140"/>
                  </a:lnTo>
                  <a:lnTo>
                    <a:pt x="1086" y="135"/>
                  </a:lnTo>
                  <a:lnTo>
                    <a:pt x="1086" y="130"/>
                  </a:lnTo>
                  <a:lnTo>
                    <a:pt x="1091" y="124"/>
                  </a:lnTo>
                  <a:lnTo>
                    <a:pt x="1091" y="119"/>
                  </a:lnTo>
                  <a:lnTo>
                    <a:pt x="1091" y="113"/>
                  </a:lnTo>
                  <a:lnTo>
                    <a:pt x="1096" y="107"/>
                  </a:lnTo>
                  <a:lnTo>
                    <a:pt x="1101" y="107"/>
                  </a:lnTo>
                  <a:lnTo>
                    <a:pt x="1107" y="103"/>
                  </a:lnTo>
                  <a:lnTo>
                    <a:pt x="1112" y="103"/>
                  </a:lnTo>
                  <a:lnTo>
                    <a:pt x="1124" y="103"/>
                  </a:lnTo>
                  <a:lnTo>
                    <a:pt x="1128" y="103"/>
                  </a:lnTo>
                  <a:lnTo>
                    <a:pt x="1134" y="103"/>
                  </a:lnTo>
                  <a:lnTo>
                    <a:pt x="1139" y="103"/>
                  </a:lnTo>
                  <a:lnTo>
                    <a:pt x="1151" y="103"/>
                  </a:lnTo>
                  <a:lnTo>
                    <a:pt x="1166" y="103"/>
                  </a:lnTo>
                  <a:lnTo>
                    <a:pt x="1172" y="103"/>
                  </a:lnTo>
                  <a:lnTo>
                    <a:pt x="1177" y="97"/>
                  </a:lnTo>
                  <a:lnTo>
                    <a:pt x="1183" y="97"/>
                  </a:lnTo>
                  <a:lnTo>
                    <a:pt x="1183" y="103"/>
                  </a:lnTo>
                  <a:lnTo>
                    <a:pt x="1194" y="103"/>
                  </a:lnTo>
                  <a:lnTo>
                    <a:pt x="1194" y="97"/>
                  </a:lnTo>
                  <a:lnTo>
                    <a:pt x="1204" y="97"/>
                  </a:lnTo>
                  <a:lnTo>
                    <a:pt x="1210" y="92"/>
                  </a:lnTo>
                  <a:lnTo>
                    <a:pt x="1215" y="86"/>
                  </a:lnTo>
                  <a:lnTo>
                    <a:pt x="1215" y="81"/>
                  </a:lnTo>
                  <a:lnTo>
                    <a:pt x="1210" y="81"/>
                  </a:lnTo>
                  <a:lnTo>
                    <a:pt x="1204" y="81"/>
                  </a:lnTo>
                  <a:lnTo>
                    <a:pt x="1200" y="81"/>
                  </a:lnTo>
                  <a:lnTo>
                    <a:pt x="1194" y="86"/>
                  </a:lnTo>
                  <a:lnTo>
                    <a:pt x="1177" y="81"/>
                  </a:lnTo>
                  <a:lnTo>
                    <a:pt x="1172" y="81"/>
                  </a:lnTo>
                  <a:lnTo>
                    <a:pt x="1166" y="75"/>
                  </a:lnTo>
                  <a:lnTo>
                    <a:pt x="1162" y="75"/>
                  </a:lnTo>
                  <a:lnTo>
                    <a:pt x="1151" y="75"/>
                  </a:lnTo>
                  <a:lnTo>
                    <a:pt x="1151" y="81"/>
                  </a:lnTo>
                  <a:lnTo>
                    <a:pt x="1145" y="81"/>
                  </a:lnTo>
                  <a:lnTo>
                    <a:pt x="1134" y="81"/>
                  </a:lnTo>
                  <a:lnTo>
                    <a:pt x="1128" y="81"/>
                  </a:lnTo>
                  <a:lnTo>
                    <a:pt x="1124" y="81"/>
                  </a:lnTo>
                  <a:lnTo>
                    <a:pt x="1118" y="81"/>
                  </a:lnTo>
                  <a:lnTo>
                    <a:pt x="1112" y="81"/>
                  </a:lnTo>
                  <a:lnTo>
                    <a:pt x="1107" y="81"/>
                  </a:lnTo>
                  <a:lnTo>
                    <a:pt x="1101" y="81"/>
                  </a:lnTo>
                  <a:lnTo>
                    <a:pt x="1096" y="81"/>
                  </a:lnTo>
                  <a:lnTo>
                    <a:pt x="1091" y="81"/>
                  </a:lnTo>
                  <a:lnTo>
                    <a:pt x="1086" y="86"/>
                  </a:lnTo>
                  <a:lnTo>
                    <a:pt x="1080" y="81"/>
                  </a:lnTo>
                  <a:lnTo>
                    <a:pt x="1069" y="81"/>
                  </a:lnTo>
                  <a:lnTo>
                    <a:pt x="1063" y="81"/>
                  </a:lnTo>
                  <a:lnTo>
                    <a:pt x="1057" y="81"/>
                  </a:lnTo>
                  <a:lnTo>
                    <a:pt x="1057" y="75"/>
                  </a:lnTo>
                  <a:lnTo>
                    <a:pt x="1053" y="75"/>
                  </a:lnTo>
                  <a:lnTo>
                    <a:pt x="1048" y="81"/>
                  </a:lnTo>
                  <a:lnTo>
                    <a:pt x="1048" y="86"/>
                  </a:lnTo>
                  <a:lnTo>
                    <a:pt x="1042" y="86"/>
                  </a:lnTo>
                  <a:lnTo>
                    <a:pt x="1036" y="92"/>
                  </a:lnTo>
                  <a:lnTo>
                    <a:pt x="1025" y="97"/>
                  </a:lnTo>
                  <a:lnTo>
                    <a:pt x="1019" y="103"/>
                  </a:lnTo>
                  <a:lnTo>
                    <a:pt x="1010" y="107"/>
                  </a:lnTo>
                  <a:lnTo>
                    <a:pt x="1010" y="113"/>
                  </a:lnTo>
                  <a:lnTo>
                    <a:pt x="1004" y="113"/>
                  </a:lnTo>
                  <a:lnTo>
                    <a:pt x="998" y="124"/>
                  </a:lnTo>
                  <a:lnTo>
                    <a:pt x="993" y="130"/>
                  </a:lnTo>
                  <a:lnTo>
                    <a:pt x="983" y="135"/>
                  </a:lnTo>
                  <a:lnTo>
                    <a:pt x="977" y="135"/>
                  </a:lnTo>
                  <a:lnTo>
                    <a:pt x="971" y="140"/>
                  </a:lnTo>
                  <a:lnTo>
                    <a:pt x="966" y="145"/>
                  </a:lnTo>
                  <a:lnTo>
                    <a:pt x="966" y="151"/>
                  </a:lnTo>
                  <a:lnTo>
                    <a:pt x="960" y="151"/>
                  </a:lnTo>
                  <a:lnTo>
                    <a:pt x="949" y="140"/>
                  </a:lnTo>
                  <a:lnTo>
                    <a:pt x="945" y="140"/>
                  </a:lnTo>
                  <a:lnTo>
                    <a:pt x="939" y="140"/>
                  </a:lnTo>
                  <a:lnTo>
                    <a:pt x="933" y="140"/>
                  </a:lnTo>
                  <a:lnTo>
                    <a:pt x="922" y="140"/>
                  </a:lnTo>
                  <a:lnTo>
                    <a:pt x="916" y="140"/>
                  </a:lnTo>
                  <a:lnTo>
                    <a:pt x="912" y="140"/>
                  </a:lnTo>
                  <a:lnTo>
                    <a:pt x="907" y="140"/>
                  </a:lnTo>
                  <a:lnTo>
                    <a:pt x="901" y="151"/>
                  </a:lnTo>
                  <a:lnTo>
                    <a:pt x="895" y="157"/>
                  </a:lnTo>
                  <a:lnTo>
                    <a:pt x="890" y="162"/>
                  </a:lnTo>
                  <a:lnTo>
                    <a:pt x="884" y="168"/>
                  </a:lnTo>
                  <a:lnTo>
                    <a:pt x="878" y="168"/>
                  </a:lnTo>
                  <a:lnTo>
                    <a:pt x="874" y="168"/>
                  </a:lnTo>
                  <a:lnTo>
                    <a:pt x="869" y="168"/>
                  </a:lnTo>
                  <a:lnTo>
                    <a:pt x="869" y="162"/>
                  </a:lnTo>
                  <a:lnTo>
                    <a:pt x="863" y="162"/>
                  </a:lnTo>
                  <a:lnTo>
                    <a:pt x="857" y="168"/>
                  </a:lnTo>
                  <a:lnTo>
                    <a:pt x="852" y="172"/>
                  </a:lnTo>
                  <a:lnTo>
                    <a:pt x="846" y="172"/>
                  </a:lnTo>
                  <a:lnTo>
                    <a:pt x="840" y="172"/>
                  </a:lnTo>
                  <a:lnTo>
                    <a:pt x="836" y="168"/>
                  </a:lnTo>
                  <a:lnTo>
                    <a:pt x="830" y="168"/>
                  </a:lnTo>
                  <a:lnTo>
                    <a:pt x="825" y="162"/>
                  </a:lnTo>
                  <a:lnTo>
                    <a:pt x="819" y="168"/>
                  </a:lnTo>
                  <a:lnTo>
                    <a:pt x="814" y="168"/>
                  </a:lnTo>
                  <a:lnTo>
                    <a:pt x="808" y="168"/>
                  </a:lnTo>
                  <a:lnTo>
                    <a:pt x="804" y="162"/>
                  </a:lnTo>
                  <a:lnTo>
                    <a:pt x="798" y="157"/>
                  </a:lnTo>
                  <a:lnTo>
                    <a:pt x="798" y="151"/>
                  </a:lnTo>
                  <a:lnTo>
                    <a:pt x="792" y="151"/>
                  </a:lnTo>
                  <a:lnTo>
                    <a:pt x="787" y="145"/>
                  </a:lnTo>
                  <a:lnTo>
                    <a:pt x="787" y="140"/>
                  </a:lnTo>
                  <a:lnTo>
                    <a:pt x="792" y="135"/>
                  </a:lnTo>
                  <a:lnTo>
                    <a:pt x="798" y="130"/>
                  </a:lnTo>
                  <a:lnTo>
                    <a:pt x="804" y="119"/>
                  </a:lnTo>
                  <a:lnTo>
                    <a:pt x="804" y="113"/>
                  </a:lnTo>
                  <a:lnTo>
                    <a:pt x="808" y="107"/>
                  </a:lnTo>
                  <a:lnTo>
                    <a:pt x="808" y="103"/>
                  </a:lnTo>
                  <a:lnTo>
                    <a:pt x="808" y="97"/>
                  </a:lnTo>
                  <a:lnTo>
                    <a:pt x="804" y="97"/>
                  </a:lnTo>
                  <a:lnTo>
                    <a:pt x="804" y="92"/>
                  </a:lnTo>
                  <a:lnTo>
                    <a:pt x="804" y="86"/>
                  </a:lnTo>
                  <a:lnTo>
                    <a:pt x="798" y="86"/>
                  </a:lnTo>
                  <a:lnTo>
                    <a:pt x="798" y="92"/>
                  </a:lnTo>
                  <a:lnTo>
                    <a:pt x="798" y="97"/>
                  </a:lnTo>
                  <a:lnTo>
                    <a:pt x="792" y="97"/>
                  </a:lnTo>
                  <a:lnTo>
                    <a:pt x="787" y="97"/>
                  </a:lnTo>
                  <a:lnTo>
                    <a:pt x="781" y="97"/>
                  </a:lnTo>
                  <a:lnTo>
                    <a:pt x="781" y="103"/>
                  </a:lnTo>
                  <a:lnTo>
                    <a:pt x="781" y="97"/>
                  </a:lnTo>
                  <a:lnTo>
                    <a:pt x="787" y="103"/>
                  </a:lnTo>
                  <a:lnTo>
                    <a:pt x="781" y="103"/>
                  </a:lnTo>
                  <a:lnTo>
                    <a:pt x="781" y="107"/>
                  </a:lnTo>
                  <a:lnTo>
                    <a:pt x="775" y="107"/>
                  </a:lnTo>
                  <a:lnTo>
                    <a:pt x="770" y="113"/>
                  </a:lnTo>
                  <a:lnTo>
                    <a:pt x="766" y="113"/>
                  </a:lnTo>
                  <a:lnTo>
                    <a:pt x="766" y="107"/>
                  </a:lnTo>
                  <a:lnTo>
                    <a:pt x="760" y="119"/>
                  </a:lnTo>
                  <a:lnTo>
                    <a:pt x="760" y="124"/>
                  </a:lnTo>
                  <a:lnTo>
                    <a:pt x="754" y="119"/>
                  </a:lnTo>
                  <a:lnTo>
                    <a:pt x="754" y="124"/>
                  </a:lnTo>
                  <a:lnTo>
                    <a:pt x="754" y="130"/>
                  </a:lnTo>
                  <a:lnTo>
                    <a:pt x="754" y="135"/>
                  </a:lnTo>
                  <a:lnTo>
                    <a:pt x="749" y="135"/>
                  </a:lnTo>
                  <a:lnTo>
                    <a:pt x="749" y="140"/>
                  </a:lnTo>
                  <a:lnTo>
                    <a:pt x="749" y="145"/>
                  </a:lnTo>
                  <a:lnTo>
                    <a:pt x="743" y="145"/>
                  </a:lnTo>
                  <a:lnTo>
                    <a:pt x="737" y="140"/>
                  </a:lnTo>
                  <a:lnTo>
                    <a:pt x="733" y="135"/>
                  </a:lnTo>
                  <a:lnTo>
                    <a:pt x="733" y="140"/>
                  </a:lnTo>
                  <a:lnTo>
                    <a:pt x="728" y="140"/>
                  </a:lnTo>
                  <a:lnTo>
                    <a:pt x="722" y="135"/>
                  </a:lnTo>
                  <a:lnTo>
                    <a:pt x="722" y="140"/>
                  </a:lnTo>
                  <a:lnTo>
                    <a:pt x="722" y="145"/>
                  </a:lnTo>
                  <a:lnTo>
                    <a:pt x="728" y="151"/>
                  </a:lnTo>
                  <a:lnTo>
                    <a:pt x="728" y="162"/>
                  </a:lnTo>
                  <a:lnTo>
                    <a:pt x="722" y="162"/>
                  </a:lnTo>
                  <a:lnTo>
                    <a:pt x="722" y="168"/>
                  </a:lnTo>
                  <a:lnTo>
                    <a:pt x="722" y="172"/>
                  </a:lnTo>
                  <a:lnTo>
                    <a:pt x="716" y="168"/>
                  </a:lnTo>
                  <a:lnTo>
                    <a:pt x="716" y="183"/>
                  </a:lnTo>
                  <a:lnTo>
                    <a:pt x="722" y="189"/>
                  </a:lnTo>
                  <a:lnTo>
                    <a:pt x="722" y="195"/>
                  </a:lnTo>
                  <a:lnTo>
                    <a:pt x="716" y="195"/>
                  </a:lnTo>
                  <a:lnTo>
                    <a:pt x="716" y="205"/>
                  </a:lnTo>
                  <a:lnTo>
                    <a:pt x="711" y="205"/>
                  </a:lnTo>
                  <a:lnTo>
                    <a:pt x="705" y="205"/>
                  </a:lnTo>
                  <a:lnTo>
                    <a:pt x="705" y="210"/>
                  </a:lnTo>
                  <a:lnTo>
                    <a:pt x="705" y="216"/>
                  </a:lnTo>
                  <a:lnTo>
                    <a:pt x="705" y="227"/>
                  </a:lnTo>
                  <a:lnTo>
                    <a:pt x="705" y="233"/>
                  </a:lnTo>
                  <a:lnTo>
                    <a:pt x="699" y="233"/>
                  </a:lnTo>
                  <a:lnTo>
                    <a:pt x="699" y="237"/>
                  </a:lnTo>
                  <a:lnTo>
                    <a:pt x="695" y="243"/>
                  </a:lnTo>
                  <a:lnTo>
                    <a:pt x="689" y="237"/>
                  </a:lnTo>
                  <a:lnTo>
                    <a:pt x="684" y="237"/>
                  </a:lnTo>
                  <a:lnTo>
                    <a:pt x="684" y="243"/>
                  </a:lnTo>
                  <a:lnTo>
                    <a:pt x="689" y="248"/>
                  </a:lnTo>
                  <a:lnTo>
                    <a:pt x="689" y="254"/>
                  </a:lnTo>
                  <a:lnTo>
                    <a:pt x="689" y="260"/>
                  </a:lnTo>
                  <a:lnTo>
                    <a:pt x="695" y="260"/>
                  </a:lnTo>
                  <a:lnTo>
                    <a:pt x="705" y="265"/>
                  </a:lnTo>
                  <a:lnTo>
                    <a:pt x="705" y="271"/>
                  </a:lnTo>
                  <a:lnTo>
                    <a:pt x="699" y="271"/>
                  </a:lnTo>
                  <a:lnTo>
                    <a:pt x="695" y="271"/>
                  </a:lnTo>
                  <a:lnTo>
                    <a:pt x="689" y="275"/>
                  </a:lnTo>
                  <a:lnTo>
                    <a:pt x="684" y="275"/>
                  </a:lnTo>
                  <a:lnTo>
                    <a:pt x="678" y="275"/>
                  </a:lnTo>
                  <a:lnTo>
                    <a:pt x="673" y="281"/>
                  </a:lnTo>
                  <a:lnTo>
                    <a:pt x="678" y="281"/>
                  </a:lnTo>
                  <a:lnTo>
                    <a:pt x="684" y="281"/>
                  </a:lnTo>
                  <a:lnTo>
                    <a:pt x="689" y="275"/>
                  </a:lnTo>
                  <a:lnTo>
                    <a:pt x="695" y="275"/>
                  </a:lnTo>
                  <a:lnTo>
                    <a:pt x="699" y="275"/>
                  </a:lnTo>
                  <a:lnTo>
                    <a:pt x="699" y="281"/>
                  </a:lnTo>
                  <a:lnTo>
                    <a:pt x="699" y="275"/>
                  </a:lnTo>
                  <a:lnTo>
                    <a:pt x="705" y="275"/>
                  </a:lnTo>
                  <a:lnTo>
                    <a:pt x="711" y="275"/>
                  </a:lnTo>
                  <a:lnTo>
                    <a:pt x="705" y="281"/>
                  </a:lnTo>
                  <a:lnTo>
                    <a:pt x="711" y="281"/>
                  </a:lnTo>
                  <a:lnTo>
                    <a:pt x="711" y="286"/>
                  </a:lnTo>
                  <a:lnTo>
                    <a:pt x="705" y="286"/>
                  </a:lnTo>
                  <a:lnTo>
                    <a:pt x="695" y="298"/>
                  </a:lnTo>
                  <a:lnTo>
                    <a:pt x="695" y="303"/>
                  </a:lnTo>
                  <a:lnTo>
                    <a:pt x="695" y="298"/>
                  </a:lnTo>
                  <a:lnTo>
                    <a:pt x="699" y="298"/>
                  </a:lnTo>
                  <a:lnTo>
                    <a:pt x="705" y="298"/>
                  </a:lnTo>
                  <a:lnTo>
                    <a:pt x="705" y="292"/>
                  </a:lnTo>
                  <a:lnTo>
                    <a:pt x="711" y="286"/>
                  </a:lnTo>
                  <a:lnTo>
                    <a:pt x="711" y="281"/>
                  </a:lnTo>
                  <a:lnTo>
                    <a:pt x="711" y="275"/>
                  </a:lnTo>
                  <a:lnTo>
                    <a:pt x="716" y="275"/>
                  </a:lnTo>
                  <a:lnTo>
                    <a:pt x="716" y="281"/>
                  </a:lnTo>
                  <a:lnTo>
                    <a:pt x="716" y="286"/>
                  </a:lnTo>
                  <a:lnTo>
                    <a:pt x="711" y="292"/>
                  </a:lnTo>
                  <a:lnTo>
                    <a:pt x="716" y="298"/>
                  </a:lnTo>
                  <a:lnTo>
                    <a:pt x="711" y="298"/>
                  </a:lnTo>
                  <a:lnTo>
                    <a:pt x="711" y="303"/>
                  </a:lnTo>
                  <a:lnTo>
                    <a:pt x="716" y="303"/>
                  </a:lnTo>
                  <a:lnTo>
                    <a:pt x="716" y="308"/>
                  </a:lnTo>
                  <a:lnTo>
                    <a:pt x="711" y="308"/>
                  </a:lnTo>
                  <a:lnTo>
                    <a:pt x="716" y="313"/>
                  </a:lnTo>
                  <a:lnTo>
                    <a:pt x="716" y="319"/>
                  </a:lnTo>
                  <a:lnTo>
                    <a:pt x="711" y="313"/>
                  </a:lnTo>
                  <a:lnTo>
                    <a:pt x="705" y="313"/>
                  </a:lnTo>
                  <a:lnTo>
                    <a:pt x="699" y="313"/>
                  </a:lnTo>
                  <a:lnTo>
                    <a:pt x="695" y="313"/>
                  </a:lnTo>
                  <a:lnTo>
                    <a:pt x="689" y="313"/>
                  </a:lnTo>
                  <a:lnTo>
                    <a:pt x="684" y="308"/>
                  </a:lnTo>
                  <a:lnTo>
                    <a:pt x="673" y="308"/>
                  </a:lnTo>
                  <a:lnTo>
                    <a:pt x="667" y="308"/>
                  </a:lnTo>
                  <a:lnTo>
                    <a:pt x="661" y="308"/>
                  </a:lnTo>
                  <a:lnTo>
                    <a:pt x="657" y="308"/>
                  </a:lnTo>
                  <a:lnTo>
                    <a:pt x="651" y="308"/>
                  </a:lnTo>
                  <a:lnTo>
                    <a:pt x="646" y="308"/>
                  </a:lnTo>
                  <a:lnTo>
                    <a:pt x="629" y="308"/>
                  </a:lnTo>
                  <a:lnTo>
                    <a:pt x="629" y="303"/>
                  </a:lnTo>
                  <a:lnTo>
                    <a:pt x="613" y="303"/>
                  </a:lnTo>
                  <a:lnTo>
                    <a:pt x="613" y="308"/>
                  </a:lnTo>
                  <a:lnTo>
                    <a:pt x="591" y="308"/>
                  </a:lnTo>
                  <a:lnTo>
                    <a:pt x="591" y="303"/>
                  </a:lnTo>
                  <a:lnTo>
                    <a:pt x="548" y="303"/>
                  </a:lnTo>
                  <a:lnTo>
                    <a:pt x="543" y="308"/>
                  </a:lnTo>
                  <a:lnTo>
                    <a:pt x="493" y="308"/>
                  </a:lnTo>
                  <a:lnTo>
                    <a:pt x="482" y="308"/>
                  </a:lnTo>
                  <a:lnTo>
                    <a:pt x="478" y="308"/>
                  </a:lnTo>
                  <a:lnTo>
                    <a:pt x="472" y="308"/>
                  </a:lnTo>
                  <a:lnTo>
                    <a:pt x="467" y="308"/>
                  </a:lnTo>
                  <a:lnTo>
                    <a:pt x="429" y="308"/>
                  </a:lnTo>
                  <a:lnTo>
                    <a:pt x="417" y="308"/>
                  </a:lnTo>
                  <a:lnTo>
                    <a:pt x="407" y="308"/>
                  </a:lnTo>
                  <a:lnTo>
                    <a:pt x="369" y="308"/>
                  </a:lnTo>
                  <a:lnTo>
                    <a:pt x="347" y="308"/>
                  </a:lnTo>
                  <a:lnTo>
                    <a:pt x="347" y="313"/>
                  </a:lnTo>
                  <a:lnTo>
                    <a:pt x="341" y="313"/>
                  </a:lnTo>
                  <a:lnTo>
                    <a:pt x="331" y="313"/>
                  </a:lnTo>
                  <a:lnTo>
                    <a:pt x="314" y="313"/>
                  </a:lnTo>
                  <a:lnTo>
                    <a:pt x="309" y="313"/>
                  </a:lnTo>
                  <a:lnTo>
                    <a:pt x="303" y="313"/>
                  </a:lnTo>
                  <a:lnTo>
                    <a:pt x="299" y="313"/>
                  </a:lnTo>
                  <a:lnTo>
                    <a:pt x="293" y="313"/>
                  </a:lnTo>
                  <a:lnTo>
                    <a:pt x="265" y="313"/>
                  </a:lnTo>
                  <a:lnTo>
                    <a:pt x="261" y="313"/>
                  </a:lnTo>
                  <a:lnTo>
                    <a:pt x="255" y="313"/>
                  </a:lnTo>
                  <a:lnTo>
                    <a:pt x="244" y="313"/>
                  </a:lnTo>
                  <a:lnTo>
                    <a:pt x="211" y="313"/>
                  </a:lnTo>
                  <a:lnTo>
                    <a:pt x="206" y="313"/>
                  </a:lnTo>
                  <a:lnTo>
                    <a:pt x="194" y="313"/>
                  </a:lnTo>
                  <a:lnTo>
                    <a:pt x="194" y="319"/>
                  </a:lnTo>
                  <a:lnTo>
                    <a:pt x="168" y="319"/>
                  </a:lnTo>
                  <a:lnTo>
                    <a:pt x="152" y="319"/>
                  </a:lnTo>
                  <a:lnTo>
                    <a:pt x="120" y="319"/>
                  </a:lnTo>
                  <a:lnTo>
                    <a:pt x="114" y="319"/>
                  </a:lnTo>
                  <a:lnTo>
                    <a:pt x="108" y="319"/>
                  </a:lnTo>
                  <a:lnTo>
                    <a:pt x="103" y="319"/>
                  </a:lnTo>
                  <a:lnTo>
                    <a:pt x="92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76" y="324"/>
                  </a:lnTo>
                  <a:lnTo>
                    <a:pt x="70" y="324"/>
                  </a:lnTo>
                  <a:lnTo>
                    <a:pt x="65" y="324"/>
                  </a:lnTo>
                  <a:lnTo>
                    <a:pt x="65" y="330"/>
                  </a:lnTo>
                  <a:lnTo>
                    <a:pt x="59" y="330"/>
                  </a:lnTo>
                  <a:lnTo>
                    <a:pt x="53" y="330"/>
                  </a:lnTo>
                  <a:lnTo>
                    <a:pt x="49" y="330"/>
                  </a:lnTo>
                  <a:lnTo>
                    <a:pt x="38" y="330"/>
                  </a:lnTo>
                  <a:lnTo>
                    <a:pt x="32" y="330"/>
                  </a:lnTo>
                  <a:lnTo>
                    <a:pt x="27" y="330"/>
                  </a:lnTo>
                  <a:lnTo>
                    <a:pt x="21" y="336"/>
                  </a:lnTo>
                  <a:lnTo>
                    <a:pt x="11" y="336"/>
                  </a:lnTo>
                  <a:lnTo>
                    <a:pt x="6" y="336"/>
                  </a:lnTo>
                  <a:lnTo>
                    <a:pt x="0" y="336"/>
                  </a:lnTo>
                  <a:lnTo>
                    <a:pt x="0" y="330"/>
                  </a:lnTo>
                  <a:lnTo>
                    <a:pt x="0" y="308"/>
                  </a:lnTo>
                  <a:lnTo>
                    <a:pt x="0" y="303"/>
                  </a:lnTo>
                  <a:lnTo>
                    <a:pt x="0" y="292"/>
                  </a:lnTo>
                  <a:lnTo>
                    <a:pt x="0" y="275"/>
                  </a:lnTo>
                  <a:lnTo>
                    <a:pt x="0" y="254"/>
                  </a:lnTo>
                  <a:lnTo>
                    <a:pt x="0" y="248"/>
                  </a:lnTo>
                  <a:lnTo>
                    <a:pt x="0" y="243"/>
                  </a:lnTo>
                  <a:lnTo>
                    <a:pt x="0" y="237"/>
                  </a:lnTo>
                  <a:lnTo>
                    <a:pt x="6" y="237"/>
                  </a:lnTo>
                  <a:lnTo>
                    <a:pt x="6" y="233"/>
                  </a:lnTo>
                  <a:lnTo>
                    <a:pt x="27" y="260"/>
                  </a:lnTo>
                  <a:lnTo>
                    <a:pt x="32" y="254"/>
                  </a:lnTo>
                  <a:lnTo>
                    <a:pt x="38" y="254"/>
                  </a:lnTo>
                  <a:lnTo>
                    <a:pt x="44" y="254"/>
                  </a:lnTo>
                  <a:lnTo>
                    <a:pt x="49" y="254"/>
                  </a:lnTo>
                  <a:lnTo>
                    <a:pt x="53" y="254"/>
                  </a:lnTo>
                  <a:lnTo>
                    <a:pt x="59" y="254"/>
                  </a:lnTo>
                  <a:lnTo>
                    <a:pt x="65" y="254"/>
                  </a:lnTo>
                  <a:lnTo>
                    <a:pt x="70" y="248"/>
                  </a:lnTo>
                  <a:lnTo>
                    <a:pt x="76" y="248"/>
                  </a:lnTo>
                  <a:lnTo>
                    <a:pt x="82" y="243"/>
                  </a:lnTo>
                  <a:lnTo>
                    <a:pt x="92" y="248"/>
                  </a:lnTo>
                  <a:lnTo>
                    <a:pt x="97" y="248"/>
                  </a:lnTo>
                  <a:lnTo>
                    <a:pt x="103" y="254"/>
                  </a:lnTo>
                  <a:lnTo>
                    <a:pt x="108" y="254"/>
                  </a:lnTo>
                  <a:lnTo>
                    <a:pt x="114" y="260"/>
                  </a:lnTo>
                  <a:lnTo>
                    <a:pt x="120" y="260"/>
                  </a:lnTo>
                  <a:lnTo>
                    <a:pt x="120" y="265"/>
                  </a:lnTo>
                  <a:lnTo>
                    <a:pt x="130" y="265"/>
                  </a:lnTo>
                  <a:lnTo>
                    <a:pt x="141" y="254"/>
                  </a:lnTo>
                  <a:lnTo>
                    <a:pt x="141" y="248"/>
                  </a:lnTo>
                  <a:lnTo>
                    <a:pt x="147" y="248"/>
                  </a:lnTo>
                  <a:lnTo>
                    <a:pt x="147" y="237"/>
                  </a:lnTo>
                  <a:lnTo>
                    <a:pt x="152" y="233"/>
                  </a:lnTo>
                  <a:lnTo>
                    <a:pt x="158" y="233"/>
                  </a:lnTo>
                  <a:lnTo>
                    <a:pt x="162" y="233"/>
                  </a:lnTo>
                  <a:lnTo>
                    <a:pt x="168" y="237"/>
                  </a:lnTo>
                  <a:lnTo>
                    <a:pt x="173" y="233"/>
                  </a:lnTo>
                  <a:lnTo>
                    <a:pt x="179" y="227"/>
                  </a:lnTo>
                  <a:lnTo>
                    <a:pt x="185" y="222"/>
                  </a:lnTo>
                  <a:lnTo>
                    <a:pt x="185" y="216"/>
                  </a:lnTo>
                  <a:lnTo>
                    <a:pt x="185" y="210"/>
                  </a:lnTo>
                  <a:lnTo>
                    <a:pt x="185" y="205"/>
                  </a:lnTo>
                  <a:lnTo>
                    <a:pt x="179" y="200"/>
                  </a:lnTo>
                  <a:lnTo>
                    <a:pt x="185" y="200"/>
                  </a:lnTo>
                  <a:lnTo>
                    <a:pt x="190" y="200"/>
                  </a:lnTo>
                  <a:lnTo>
                    <a:pt x="194" y="200"/>
                  </a:lnTo>
                  <a:lnTo>
                    <a:pt x="200" y="200"/>
                  </a:lnTo>
                  <a:lnTo>
                    <a:pt x="206" y="200"/>
                  </a:lnTo>
                  <a:lnTo>
                    <a:pt x="211" y="205"/>
                  </a:lnTo>
                  <a:lnTo>
                    <a:pt x="217" y="200"/>
                  </a:lnTo>
                  <a:lnTo>
                    <a:pt x="223" y="200"/>
                  </a:lnTo>
                  <a:lnTo>
                    <a:pt x="228" y="205"/>
                  </a:lnTo>
                  <a:lnTo>
                    <a:pt x="233" y="205"/>
                  </a:lnTo>
                  <a:lnTo>
                    <a:pt x="238" y="205"/>
                  </a:lnTo>
                  <a:lnTo>
                    <a:pt x="244" y="205"/>
                  </a:lnTo>
                  <a:lnTo>
                    <a:pt x="249" y="200"/>
                  </a:lnTo>
                  <a:lnTo>
                    <a:pt x="255" y="200"/>
                  </a:lnTo>
                  <a:lnTo>
                    <a:pt x="261" y="200"/>
                  </a:lnTo>
                  <a:lnTo>
                    <a:pt x="265" y="205"/>
                  </a:lnTo>
                  <a:lnTo>
                    <a:pt x="271" y="205"/>
                  </a:lnTo>
                  <a:lnTo>
                    <a:pt x="271" y="200"/>
                  </a:lnTo>
                  <a:lnTo>
                    <a:pt x="282" y="200"/>
                  </a:lnTo>
                  <a:lnTo>
                    <a:pt x="288" y="205"/>
                  </a:lnTo>
                  <a:lnTo>
                    <a:pt x="293" y="205"/>
                  </a:lnTo>
                  <a:lnTo>
                    <a:pt x="299" y="205"/>
                  </a:lnTo>
                  <a:lnTo>
                    <a:pt x="303" y="205"/>
                  </a:lnTo>
                  <a:lnTo>
                    <a:pt x="309" y="205"/>
                  </a:lnTo>
                  <a:lnTo>
                    <a:pt x="314" y="205"/>
                  </a:lnTo>
                  <a:lnTo>
                    <a:pt x="320" y="205"/>
                  </a:lnTo>
                  <a:lnTo>
                    <a:pt x="326" y="205"/>
                  </a:lnTo>
                  <a:lnTo>
                    <a:pt x="331" y="205"/>
                  </a:lnTo>
                  <a:lnTo>
                    <a:pt x="337" y="205"/>
                  </a:lnTo>
                  <a:lnTo>
                    <a:pt x="341" y="205"/>
                  </a:lnTo>
                  <a:lnTo>
                    <a:pt x="347" y="205"/>
                  </a:lnTo>
                  <a:lnTo>
                    <a:pt x="352" y="205"/>
                  </a:lnTo>
                  <a:lnTo>
                    <a:pt x="364" y="205"/>
                  </a:lnTo>
                  <a:lnTo>
                    <a:pt x="369" y="205"/>
                  </a:lnTo>
                  <a:lnTo>
                    <a:pt x="374" y="205"/>
                  </a:lnTo>
                  <a:lnTo>
                    <a:pt x="379" y="205"/>
                  </a:lnTo>
                  <a:lnTo>
                    <a:pt x="385" y="205"/>
                  </a:lnTo>
                  <a:lnTo>
                    <a:pt x="390" y="205"/>
                  </a:lnTo>
                  <a:lnTo>
                    <a:pt x="396" y="205"/>
                  </a:lnTo>
                  <a:lnTo>
                    <a:pt x="402" y="205"/>
                  </a:lnTo>
                  <a:lnTo>
                    <a:pt x="407" y="205"/>
                  </a:lnTo>
                  <a:lnTo>
                    <a:pt x="412" y="205"/>
                  </a:lnTo>
                  <a:lnTo>
                    <a:pt x="417" y="205"/>
                  </a:lnTo>
                  <a:lnTo>
                    <a:pt x="423" y="205"/>
                  </a:lnTo>
                  <a:lnTo>
                    <a:pt x="434" y="205"/>
                  </a:lnTo>
                  <a:lnTo>
                    <a:pt x="434" y="200"/>
                  </a:lnTo>
                  <a:lnTo>
                    <a:pt x="440" y="200"/>
                  </a:lnTo>
                  <a:lnTo>
                    <a:pt x="445" y="200"/>
                  </a:lnTo>
                  <a:lnTo>
                    <a:pt x="450" y="200"/>
                  </a:lnTo>
                  <a:lnTo>
                    <a:pt x="461" y="200"/>
                  </a:lnTo>
                  <a:lnTo>
                    <a:pt x="467" y="200"/>
                  </a:lnTo>
                  <a:lnTo>
                    <a:pt x="472" y="195"/>
                  </a:lnTo>
                  <a:lnTo>
                    <a:pt x="478" y="195"/>
                  </a:lnTo>
                  <a:lnTo>
                    <a:pt x="482" y="195"/>
                  </a:lnTo>
                  <a:lnTo>
                    <a:pt x="488" y="189"/>
                  </a:lnTo>
                  <a:lnTo>
                    <a:pt x="488" y="183"/>
                  </a:lnTo>
                  <a:lnTo>
                    <a:pt x="493" y="183"/>
                  </a:lnTo>
                  <a:lnTo>
                    <a:pt x="493" y="178"/>
                  </a:lnTo>
                  <a:lnTo>
                    <a:pt x="499" y="178"/>
                  </a:lnTo>
                  <a:lnTo>
                    <a:pt x="505" y="178"/>
                  </a:lnTo>
                  <a:lnTo>
                    <a:pt x="505" y="172"/>
                  </a:lnTo>
                  <a:lnTo>
                    <a:pt x="510" y="172"/>
                  </a:lnTo>
                  <a:lnTo>
                    <a:pt x="510" y="168"/>
                  </a:lnTo>
                  <a:lnTo>
                    <a:pt x="510" y="162"/>
                  </a:lnTo>
                  <a:lnTo>
                    <a:pt x="510" y="157"/>
                  </a:lnTo>
                  <a:lnTo>
                    <a:pt x="505" y="151"/>
                  </a:lnTo>
                  <a:lnTo>
                    <a:pt x="505" y="145"/>
                  </a:lnTo>
                  <a:lnTo>
                    <a:pt x="505" y="140"/>
                  </a:lnTo>
                  <a:lnTo>
                    <a:pt x="505" y="135"/>
                  </a:lnTo>
                  <a:lnTo>
                    <a:pt x="499" y="130"/>
                  </a:lnTo>
                  <a:lnTo>
                    <a:pt x="505" y="124"/>
                  </a:lnTo>
                  <a:lnTo>
                    <a:pt x="505" y="119"/>
                  </a:lnTo>
                  <a:lnTo>
                    <a:pt x="516" y="113"/>
                  </a:lnTo>
                  <a:lnTo>
                    <a:pt x="520" y="103"/>
                  </a:lnTo>
                  <a:lnTo>
                    <a:pt x="537" y="97"/>
                  </a:lnTo>
                  <a:lnTo>
                    <a:pt x="543" y="92"/>
                  </a:lnTo>
                  <a:lnTo>
                    <a:pt x="543" y="86"/>
                  </a:lnTo>
                  <a:lnTo>
                    <a:pt x="548" y="81"/>
                  </a:lnTo>
                  <a:lnTo>
                    <a:pt x="548" y="75"/>
                  </a:lnTo>
                  <a:lnTo>
                    <a:pt x="548" y="69"/>
                  </a:lnTo>
                  <a:lnTo>
                    <a:pt x="548" y="65"/>
                  </a:lnTo>
                  <a:lnTo>
                    <a:pt x="548" y="59"/>
                  </a:lnTo>
                  <a:lnTo>
                    <a:pt x="548" y="54"/>
                  </a:lnTo>
                  <a:lnTo>
                    <a:pt x="548" y="48"/>
                  </a:lnTo>
                  <a:lnTo>
                    <a:pt x="548" y="42"/>
                  </a:lnTo>
                  <a:lnTo>
                    <a:pt x="548" y="37"/>
                  </a:lnTo>
                  <a:lnTo>
                    <a:pt x="553" y="33"/>
                  </a:lnTo>
                  <a:lnTo>
                    <a:pt x="553" y="27"/>
                  </a:lnTo>
                  <a:lnTo>
                    <a:pt x="558" y="21"/>
                  </a:lnTo>
                  <a:lnTo>
                    <a:pt x="558" y="16"/>
                  </a:lnTo>
                  <a:lnTo>
                    <a:pt x="564" y="10"/>
                  </a:lnTo>
                  <a:lnTo>
                    <a:pt x="570" y="4"/>
                  </a:lnTo>
                  <a:lnTo>
                    <a:pt x="570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4"/>
                  </a:lnTo>
                  <a:lnTo>
                    <a:pt x="587" y="10"/>
                  </a:lnTo>
                  <a:lnTo>
                    <a:pt x="591" y="10"/>
                  </a:lnTo>
                  <a:lnTo>
                    <a:pt x="596" y="16"/>
                  </a:lnTo>
                  <a:lnTo>
                    <a:pt x="602" y="16"/>
                  </a:lnTo>
                  <a:lnTo>
                    <a:pt x="608" y="16"/>
                  </a:lnTo>
                  <a:lnTo>
                    <a:pt x="613" y="21"/>
                  </a:lnTo>
                  <a:lnTo>
                    <a:pt x="619" y="21"/>
                  </a:lnTo>
                  <a:lnTo>
                    <a:pt x="625" y="27"/>
                  </a:lnTo>
                  <a:lnTo>
                    <a:pt x="629" y="27"/>
                  </a:lnTo>
                  <a:lnTo>
                    <a:pt x="629" y="27"/>
                  </a:lnTo>
                  <a:close/>
                </a:path>
              </a:pathLst>
            </a:custGeom>
            <a:solidFill>
              <a:schemeClr val="bg2"/>
            </a:solidFill>
            <a:ln w="9525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1119" y="2119"/>
              <a:ext cx="2014" cy="1731"/>
            </a:xfrm>
            <a:custGeom>
              <a:avLst/>
              <a:gdLst>
                <a:gd name="T0" fmla="*/ 109 w 2014"/>
                <a:gd name="T1" fmla="*/ 541 h 1731"/>
                <a:gd name="T2" fmla="*/ 67 w 2014"/>
                <a:gd name="T3" fmla="*/ 427 h 1731"/>
                <a:gd name="T4" fmla="*/ 34 w 2014"/>
                <a:gd name="T5" fmla="*/ 309 h 1731"/>
                <a:gd name="T6" fmla="*/ 44 w 2014"/>
                <a:gd name="T7" fmla="*/ 156 h 1731"/>
                <a:gd name="T8" fmla="*/ 44 w 2014"/>
                <a:gd name="T9" fmla="*/ 59 h 1731"/>
                <a:gd name="T10" fmla="*/ 131 w 2014"/>
                <a:gd name="T11" fmla="*/ 15 h 1731"/>
                <a:gd name="T12" fmla="*/ 223 w 2014"/>
                <a:gd name="T13" fmla="*/ 32 h 1731"/>
                <a:gd name="T14" fmla="*/ 191 w 2014"/>
                <a:gd name="T15" fmla="*/ 141 h 1731"/>
                <a:gd name="T16" fmla="*/ 251 w 2014"/>
                <a:gd name="T17" fmla="*/ 194 h 1731"/>
                <a:gd name="T18" fmla="*/ 311 w 2014"/>
                <a:gd name="T19" fmla="*/ 103 h 1731"/>
                <a:gd name="T20" fmla="*/ 343 w 2014"/>
                <a:gd name="T21" fmla="*/ 211 h 1731"/>
                <a:gd name="T22" fmla="*/ 316 w 2014"/>
                <a:gd name="T23" fmla="*/ 286 h 1731"/>
                <a:gd name="T24" fmla="*/ 305 w 2014"/>
                <a:gd name="T25" fmla="*/ 389 h 1731"/>
                <a:gd name="T26" fmla="*/ 397 w 2014"/>
                <a:gd name="T27" fmla="*/ 471 h 1731"/>
                <a:gd name="T28" fmla="*/ 446 w 2014"/>
                <a:gd name="T29" fmla="*/ 574 h 1731"/>
                <a:gd name="T30" fmla="*/ 587 w 2014"/>
                <a:gd name="T31" fmla="*/ 616 h 1731"/>
                <a:gd name="T32" fmla="*/ 690 w 2014"/>
                <a:gd name="T33" fmla="*/ 612 h 1731"/>
                <a:gd name="T34" fmla="*/ 734 w 2014"/>
                <a:gd name="T35" fmla="*/ 519 h 1731"/>
                <a:gd name="T36" fmla="*/ 798 w 2014"/>
                <a:gd name="T37" fmla="*/ 524 h 1731"/>
                <a:gd name="T38" fmla="*/ 853 w 2014"/>
                <a:gd name="T39" fmla="*/ 574 h 1731"/>
                <a:gd name="T40" fmla="*/ 968 w 2014"/>
                <a:gd name="T41" fmla="*/ 536 h 1731"/>
                <a:gd name="T42" fmla="*/ 1059 w 2014"/>
                <a:gd name="T43" fmla="*/ 584 h 1731"/>
                <a:gd name="T44" fmla="*/ 1097 w 2014"/>
                <a:gd name="T45" fmla="*/ 682 h 1731"/>
                <a:gd name="T46" fmla="*/ 1151 w 2014"/>
                <a:gd name="T47" fmla="*/ 839 h 1731"/>
                <a:gd name="T48" fmla="*/ 1320 w 2014"/>
                <a:gd name="T49" fmla="*/ 909 h 1731"/>
                <a:gd name="T50" fmla="*/ 1553 w 2014"/>
                <a:gd name="T51" fmla="*/ 818 h 1731"/>
                <a:gd name="T52" fmla="*/ 1640 w 2014"/>
                <a:gd name="T53" fmla="*/ 915 h 1731"/>
                <a:gd name="T54" fmla="*/ 1764 w 2014"/>
                <a:gd name="T55" fmla="*/ 963 h 1731"/>
                <a:gd name="T56" fmla="*/ 1905 w 2014"/>
                <a:gd name="T57" fmla="*/ 986 h 1731"/>
                <a:gd name="T58" fmla="*/ 1966 w 2014"/>
                <a:gd name="T59" fmla="*/ 1012 h 1731"/>
                <a:gd name="T60" fmla="*/ 1949 w 2014"/>
                <a:gd name="T61" fmla="*/ 1163 h 1731"/>
                <a:gd name="T62" fmla="*/ 1808 w 2014"/>
                <a:gd name="T63" fmla="*/ 1255 h 1731"/>
                <a:gd name="T64" fmla="*/ 1770 w 2014"/>
                <a:gd name="T65" fmla="*/ 1375 h 1731"/>
                <a:gd name="T66" fmla="*/ 1873 w 2014"/>
                <a:gd name="T67" fmla="*/ 1478 h 1731"/>
                <a:gd name="T68" fmla="*/ 1934 w 2014"/>
                <a:gd name="T69" fmla="*/ 1428 h 1731"/>
                <a:gd name="T70" fmla="*/ 1998 w 2014"/>
                <a:gd name="T71" fmla="*/ 1428 h 1731"/>
                <a:gd name="T72" fmla="*/ 1966 w 2014"/>
                <a:gd name="T73" fmla="*/ 1548 h 1731"/>
                <a:gd name="T74" fmla="*/ 1879 w 2014"/>
                <a:gd name="T75" fmla="*/ 1619 h 1731"/>
                <a:gd name="T76" fmla="*/ 1987 w 2014"/>
                <a:gd name="T77" fmla="*/ 1651 h 1731"/>
                <a:gd name="T78" fmla="*/ 1939 w 2014"/>
                <a:gd name="T79" fmla="*/ 1710 h 1731"/>
                <a:gd name="T80" fmla="*/ 1776 w 2014"/>
                <a:gd name="T81" fmla="*/ 1667 h 1731"/>
                <a:gd name="T82" fmla="*/ 1673 w 2014"/>
                <a:gd name="T83" fmla="*/ 1592 h 1731"/>
                <a:gd name="T84" fmla="*/ 1581 w 2014"/>
                <a:gd name="T85" fmla="*/ 1564 h 1731"/>
                <a:gd name="T86" fmla="*/ 1585 w 2014"/>
                <a:gd name="T87" fmla="*/ 1499 h 1731"/>
                <a:gd name="T88" fmla="*/ 1543 w 2014"/>
                <a:gd name="T89" fmla="*/ 1428 h 1731"/>
                <a:gd name="T90" fmla="*/ 1450 w 2014"/>
                <a:gd name="T91" fmla="*/ 1461 h 1731"/>
                <a:gd name="T92" fmla="*/ 1439 w 2014"/>
                <a:gd name="T93" fmla="*/ 1386 h 1731"/>
                <a:gd name="T94" fmla="*/ 1341 w 2014"/>
                <a:gd name="T95" fmla="*/ 1337 h 1731"/>
                <a:gd name="T96" fmla="*/ 777 w 2014"/>
                <a:gd name="T97" fmla="*/ 1380 h 1731"/>
                <a:gd name="T98" fmla="*/ 598 w 2014"/>
                <a:gd name="T99" fmla="*/ 1321 h 1731"/>
                <a:gd name="T100" fmla="*/ 528 w 2014"/>
                <a:gd name="T101" fmla="*/ 1440 h 1731"/>
                <a:gd name="T102" fmla="*/ 484 w 2014"/>
                <a:gd name="T103" fmla="*/ 1521 h 1731"/>
                <a:gd name="T104" fmla="*/ 354 w 2014"/>
                <a:gd name="T105" fmla="*/ 1526 h 1731"/>
                <a:gd name="T106" fmla="*/ 234 w 2014"/>
                <a:gd name="T107" fmla="*/ 1526 h 1731"/>
                <a:gd name="T108" fmla="*/ 143 w 2014"/>
                <a:gd name="T109" fmla="*/ 1586 h 1731"/>
                <a:gd name="T110" fmla="*/ 34 w 2014"/>
                <a:gd name="T111" fmla="*/ 1531 h 1731"/>
                <a:gd name="T112" fmla="*/ 50 w 2014"/>
                <a:gd name="T113" fmla="*/ 1413 h 1731"/>
                <a:gd name="T114" fmla="*/ 105 w 2014"/>
                <a:gd name="T115" fmla="*/ 1321 h 1731"/>
                <a:gd name="T116" fmla="*/ 50 w 2014"/>
                <a:gd name="T117" fmla="*/ 1228 h 1731"/>
                <a:gd name="T118" fmla="*/ 61 w 2014"/>
                <a:gd name="T119" fmla="*/ 1093 h 1731"/>
                <a:gd name="T120" fmla="*/ 44 w 2014"/>
                <a:gd name="T121" fmla="*/ 990 h 1731"/>
                <a:gd name="T122" fmla="*/ 72 w 2014"/>
                <a:gd name="T123" fmla="*/ 919 h 1731"/>
                <a:gd name="T124" fmla="*/ 76 w 2014"/>
                <a:gd name="T125" fmla="*/ 730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4" h="1731">
                  <a:moveTo>
                    <a:pt x="67" y="719"/>
                  </a:moveTo>
                  <a:lnTo>
                    <a:pt x="67" y="704"/>
                  </a:lnTo>
                  <a:lnTo>
                    <a:pt x="67" y="682"/>
                  </a:lnTo>
                  <a:lnTo>
                    <a:pt x="67" y="665"/>
                  </a:lnTo>
                  <a:lnTo>
                    <a:pt x="67" y="650"/>
                  </a:lnTo>
                  <a:lnTo>
                    <a:pt x="67" y="627"/>
                  </a:lnTo>
                  <a:lnTo>
                    <a:pt x="61" y="612"/>
                  </a:lnTo>
                  <a:lnTo>
                    <a:pt x="61" y="595"/>
                  </a:lnTo>
                  <a:lnTo>
                    <a:pt x="61" y="574"/>
                  </a:lnTo>
                  <a:lnTo>
                    <a:pt x="61" y="557"/>
                  </a:lnTo>
                  <a:lnTo>
                    <a:pt x="67" y="557"/>
                  </a:lnTo>
                  <a:lnTo>
                    <a:pt x="67" y="551"/>
                  </a:lnTo>
                  <a:lnTo>
                    <a:pt x="72" y="551"/>
                  </a:lnTo>
                  <a:lnTo>
                    <a:pt x="82" y="551"/>
                  </a:lnTo>
                  <a:lnTo>
                    <a:pt x="88" y="551"/>
                  </a:lnTo>
                  <a:lnTo>
                    <a:pt x="93" y="551"/>
                  </a:lnTo>
                  <a:lnTo>
                    <a:pt x="99" y="551"/>
                  </a:lnTo>
                  <a:lnTo>
                    <a:pt x="105" y="557"/>
                  </a:lnTo>
                  <a:lnTo>
                    <a:pt x="109" y="557"/>
                  </a:lnTo>
                  <a:lnTo>
                    <a:pt x="115" y="557"/>
                  </a:lnTo>
                  <a:lnTo>
                    <a:pt x="109" y="547"/>
                  </a:lnTo>
                  <a:lnTo>
                    <a:pt x="109" y="541"/>
                  </a:lnTo>
                  <a:lnTo>
                    <a:pt x="115" y="536"/>
                  </a:lnTo>
                  <a:lnTo>
                    <a:pt x="115" y="530"/>
                  </a:lnTo>
                  <a:lnTo>
                    <a:pt x="115" y="524"/>
                  </a:lnTo>
                  <a:lnTo>
                    <a:pt x="115" y="519"/>
                  </a:lnTo>
                  <a:lnTo>
                    <a:pt x="115" y="515"/>
                  </a:lnTo>
                  <a:lnTo>
                    <a:pt x="115" y="509"/>
                  </a:lnTo>
                  <a:lnTo>
                    <a:pt x="115" y="498"/>
                  </a:lnTo>
                  <a:lnTo>
                    <a:pt x="115" y="492"/>
                  </a:lnTo>
                  <a:lnTo>
                    <a:pt x="115" y="486"/>
                  </a:lnTo>
                  <a:lnTo>
                    <a:pt x="115" y="481"/>
                  </a:lnTo>
                  <a:lnTo>
                    <a:pt x="115" y="477"/>
                  </a:lnTo>
                  <a:lnTo>
                    <a:pt x="109" y="477"/>
                  </a:lnTo>
                  <a:lnTo>
                    <a:pt x="105" y="471"/>
                  </a:lnTo>
                  <a:lnTo>
                    <a:pt x="99" y="465"/>
                  </a:lnTo>
                  <a:lnTo>
                    <a:pt x="93" y="460"/>
                  </a:lnTo>
                  <a:lnTo>
                    <a:pt x="93" y="454"/>
                  </a:lnTo>
                  <a:lnTo>
                    <a:pt x="88" y="454"/>
                  </a:lnTo>
                  <a:lnTo>
                    <a:pt x="82" y="448"/>
                  </a:lnTo>
                  <a:lnTo>
                    <a:pt x="76" y="448"/>
                  </a:lnTo>
                  <a:lnTo>
                    <a:pt x="72" y="444"/>
                  </a:lnTo>
                  <a:lnTo>
                    <a:pt x="67" y="438"/>
                  </a:lnTo>
                  <a:lnTo>
                    <a:pt x="67" y="427"/>
                  </a:lnTo>
                  <a:lnTo>
                    <a:pt x="67" y="422"/>
                  </a:lnTo>
                  <a:lnTo>
                    <a:pt x="67" y="416"/>
                  </a:lnTo>
                  <a:lnTo>
                    <a:pt x="61" y="416"/>
                  </a:lnTo>
                  <a:lnTo>
                    <a:pt x="55" y="412"/>
                  </a:lnTo>
                  <a:lnTo>
                    <a:pt x="50" y="412"/>
                  </a:lnTo>
                  <a:lnTo>
                    <a:pt x="50" y="406"/>
                  </a:lnTo>
                  <a:lnTo>
                    <a:pt x="44" y="406"/>
                  </a:lnTo>
                  <a:lnTo>
                    <a:pt x="44" y="400"/>
                  </a:lnTo>
                  <a:lnTo>
                    <a:pt x="44" y="389"/>
                  </a:lnTo>
                  <a:lnTo>
                    <a:pt x="38" y="383"/>
                  </a:lnTo>
                  <a:lnTo>
                    <a:pt x="38" y="379"/>
                  </a:lnTo>
                  <a:lnTo>
                    <a:pt x="38" y="374"/>
                  </a:lnTo>
                  <a:lnTo>
                    <a:pt x="38" y="368"/>
                  </a:lnTo>
                  <a:lnTo>
                    <a:pt x="38" y="357"/>
                  </a:lnTo>
                  <a:lnTo>
                    <a:pt x="38" y="351"/>
                  </a:lnTo>
                  <a:lnTo>
                    <a:pt x="38" y="347"/>
                  </a:lnTo>
                  <a:lnTo>
                    <a:pt x="38" y="341"/>
                  </a:lnTo>
                  <a:lnTo>
                    <a:pt x="38" y="330"/>
                  </a:lnTo>
                  <a:lnTo>
                    <a:pt x="34" y="324"/>
                  </a:lnTo>
                  <a:lnTo>
                    <a:pt x="34" y="319"/>
                  </a:lnTo>
                  <a:lnTo>
                    <a:pt x="34" y="313"/>
                  </a:lnTo>
                  <a:lnTo>
                    <a:pt x="34" y="309"/>
                  </a:lnTo>
                  <a:lnTo>
                    <a:pt x="34" y="297"/>
                  </a:lnTo>
                  <a:lnTo>
                    <a:pt x="38" y="292"/>
                  </a:lnTo>
                  <a:lnTo>
                    <a:pt x="38" y="286"/>
                  </a:lnTo>
                  <a:lnTo>
                    <a:pt x="38" y="281"/>
                  </a:lnTo>
                  <a:lnTo>
                    <a:pt x="38" y="271"/>
                  </a:lnTo>
                  <a:lnTo>
                    <a:pt x="38" y="265"/>
                  </a:lnTo>
                  <a:lnTo>
                    <a:pt x="38" y="259"/>
                  </a:lnTo>
                  <a:lnTo>
                    <a:pt x="38" y="254"/>
                  </a:lnTo>
                  <a:lnTo>
                    <a:pt x="44" y="244"/>
                  </a:lnTo>
                  <a:lnTo>
                    <a:pt x="44" y="238"/>
                  </a:lnTo>
                  <a:lnTo>
                    <a:pt x="44" y="233"/>
                  </a:lnTo>
                  <a:lnTo>
                    <a:pt x="44" y="227"/>
                  </a:lnTo>
                  <a:lnTo>
                    <a:pt x="44" y="216"/>
                  </a:lnTo>
                  <a:lnTo>
                    <a:pt x="44" y="211"/>
                  </a:lnTo>
                  <a:lnTo>
                    <a:pt x="44" y="206"/>
                  </a:lnTo>
                  <a:lnTo>
                    <a:pt x="44" y="194"/>
                  </a:lnTo>
                  <a:lnTo>
                    <a:pt x="44" y="189"/>
                  </a:lnTo>
                  <a:lnTo>
                    <a:pt x="44" y="183"/>
                  </a:lnTo>
                  <a:lnTo>
                    <a:pt x="44" y="178"/>
                  </a:lnTo>
                  <a:lnTo>
                    <a:pt x="44" y="168"/>
                  </a:lnTo>
                  <a:lnTo>
                    <a:pt x="44" y="162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4" y="145"/>
                  </a:lnTo>
                  <a:lnTo>
                    <a:pt x="38" y="141"/>
                  </a:lnTo>
                  <a:lnTo>
                    <a:pt x="38" y="135"/>
                  </a:lnTo>
                  <a:lnTo>
                    <a:pt x="34" y="135"/>
                  </a:lnTo>
                  <a:lnTo>
                    <a:pt x="29" y="135"/>
                  </a:lnTo>
                  <a:lnTo>
                    <a:pt x="23" y="130"/>
                  </a:lnTo>
                  <a:lnTo>
                    <a:pt x="17" y="124"/>
                  </a:lnTo>
                  <a:lnTo>
                    <a:pt x="12" y="118"/>
                  </a:lnTo>
                  <a:lnTo>
                    <a:pt x="12" y="113"/>
                  </a:lnTo>
                  <a:lnTo>
                    <a:pt x="12" y="108"/>
                  </a:lnTo>
                  <a:lnTo>
                    <a:pt x="6" y="103"/>
                  </a:lnTo>
                  <a:lnTo>
                    <a:pt x="6" y="97"/>
                  </a:lnTo>
                  <a:lnTo>
                    <a:pt x="6" y="92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23" y="76"/>
                  </a:lnTo>
                  <a:lnTo>
                    <a:pt x="29" y="76"/>
                  </a:lnTo>
                  <a:lnTo>
                    <a:pt x="34" y="70"/>
                  </a:lnTo>
                  <a:lnTo>
                    <a:pt x="34" y="65"/>
                  </a:lnTo>
                  <a:lnTo>
                    <a:pt x="44" y="65"/>
                  </a:lnTo>
                  <a:lnTo>
                    <a:pt x="44" y="59"/>
                  </a:lnTo>
                  <a:lnTo>
                    <a:pt x="50" y="59"/>
                  </a:lnTo>
                  <a:lnTo>
                    <a:pt x="55" y="59"/>
                  </a:lnTo>
                  <a:lnTo>
                    <a:pt x="55" y="53"/>
                  </a:lnTo>
                  <a:lnTo>
                    <a:pt x="61" y="53"/>
                  </a:lnTo>
                  <a:lnTo>
                    <a:pt x="67" y="48"/>
                  </a:lnTo>
                  <a:lnTo>
                    <a:pt x="72" y="44"/>
                  </a:lnTo>
                  <a:lnTo>
                    <a:pt x="76" y="32"/>
                  </a:lnTo>
                  <a:lnTo>
                    <a:pt x="76" y="27"/>
                  </a:lnTo>
                  <a:lnTo>
                    <a:pt x="76" y="21"/>
                  </a:lnTo>
                  <a:lnTo>
                    <a:pt x="76" y="15"/>
                  </a:lnTo>
                  <a:lnTo>
                    <a:pt x="82" y="10"/>
                  </a:lnTo>
                  <a:lnTo>
                    <a:pt x="82" y="6"/>
                  </a:lnTo>
                  <a:lnTo>
                    <a:pt x="88" y="6"/>
                  </a:lnTo>
                  <a:lnTo>
                    <a:pt x="88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5" y="0"/>
                  </a:lnTo>
                  <a:lnTo>
                    <a:pt x="120" y="0"/>
                  </a:lnTo>
                  <a:lnTo>
                    <a:pt x="126" y="6"/>
                  </a:lnTo>
                  <a:lnTo>
                    <a:pt x="131" y="10"/>
                  </a:lnTo>
                  <a:lnTo>
                    <a:pt x="131" y="15"/>
                  </a:lnTo>
                  <a:lnTo>
                    <a:pt x="137" y="15"/>
                  </a:lnTo>
                  <a:lnTo>
                    <a:pt x="143" y="15"/>
                  </a:lnTo>
                  <a:lnTo>
                    <a:pt x="143" y="21"/>
                  </a:lnTo>
                  <a:lnTo>
                    <a:pt x="147" y="21"/>
                  </a:lnTo>
                  <a:lnTo>
                    <a:pt x="153" y="21"/>
                  </a:lnTo>
                  <a:lnTo>
                    <a:pt x="158" y="21"/>
                  </a:lnTo>
                  <a:lnTo>
                    <a:pt x="164" y="21"/>
                  </a:lnTo>
                  <a:lnTo>
                    <a:pt x="170" y="21"/>
                  </a:lnTo>
                  <a:lnTo>
                    <a:pt x="175" y="21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91" y="27"/>
                  </a:lnTo>
                  <a:lnTo>
                    <a:pt x="196" y="27"/>
                  </a:lnTo>
                  <a:lnTo>
                    <a:pt x="202" y="27"/>
                  </a:lnTo>
                  <a:lnTo>
                    <a:pt x="208" y="27"/>
                  </a:lnTo>
                  <a:lnTo>
                    <a:pt x="213" y="27"/>
                  </a:lnTo>
                  <a:lnTo>
                    <a:pt x="217" y="27"/>
                  </a:lnTo>
                  <a:lnTo>
                    <a:pt x="223" y="27"/>
                  </a:lnTo>
                  <a:lnTo>
                    <a:pt x="229" y="27"/>
                  </a:lnTo>
                  <a:lnTo>
                    <a:pt x="234" y="27"/>
                  </a:lnTo>
                  <a:lnTo>
                    <a:pt x="229" y="32"/>
                  </a:lnTo>
                  <a:lnTo>
                    <a:pt x="223" y="32"/>
                  </a:lnTo>
                  <a:lnTo>
                    <a:pt x="217" y="38"/>
                  </a:lnTo>
                  <a:lnTo>
                    <a:pt x="213" y="44"/>
                  </a:lnTo>
                  <a:lnTo>
                    <a:pt x="208" y="44"/>
                  </a:lnTo>
                  <a:lnTo>
                    <a:pt x="208" y="48"/>
                  </a:lnTo>
                  <a:lnTo>
                    <a:pt x="202" y="53"/>
                  </a:lnTo>
                  <a:lnTo>
                    <a:pt x="202" y="59"/>
                  </a:lnTo>
                  <a:lnTo>
                    <a:pt x="202" y="65"/>
                  </a:lnTo>
                  <a:lnTo>
                    <a:pt x="196" y="70"/>
                  </a:lnTo>
                  <a:lnTo>
                    <a:pt x="196" y="76"/>
                  </a:lnTo>
                  <a:lnTo>
                    <a:pt x="196" y="80"/>
                  </a:lnTo>
                  <a:lnTo>
                    <a:pt x="196" y="86"/>
                  </a:lnTo>
                  <a:lnTo>
                    <a:pt x="191" y="86"/>
                  </a:lnTo>
                  <a:lnTo>
                    <a:pt x="191" y="92"/>
                  </a:lnTo>
                  <a:lnTo>
                    <a:pt x="191" y="97"/>
                  </a:lnTo>
                  <a:lnTo>
                    <a:pt x="191" y="103"/>
                  </a:lnTo>
                  <a:lnTo>
                    <a:pt x="196" y="108"/>
                  </a:lnTo>
                  <a:lnTo>
                    <a:pt x="191" y="113"/>
                  </a:lnTo>
                  <a:lnTo>
                    <a:pt x="191" y="118"/>
                  </a:lnTo>
                  <a:lnTo>
                    <a:pt x="191" y="124"/>
                  </a:lnTo>
                  <a:lnTo>
                    <a:pt x="191" y="130"/>
                  </a:lnTo>
                  <a:lnTo>
                    <a:pt x="191" y="135"/>
                  </a:lnTo>
                  <a:lnTo>
                    <a:pt x="191" y="141"/>
                  </a:lnTo>
                  <a:lnTo>
                    <a:pt x="191" y="145"/>
                  </a:lnTo>
                  <a:lnTo>
                    <a:pt x="196" y="145"/>
                  </a:lnTo>
                  <a:lnTo>
                    <a:pt x="196" y="151"/>
                  </a:lnTo>
                  <a:lnTo>
                    <a:pt x="202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13" y="156"/>
                  </a:lnTo>
                  <a:lnTo>
                    <a:pt x="217" y="156"/>
                  </a:lnTo>
                  <a:lnTo>
                    <a:pt x="223" y="162"/>
                  </a:lnTo>
                  <a:lnTo>
                    <a:pt x="223" y="168"/>
                  </a:lnTo>
                  <a:lnTo>
                    <a:pt x="229" y="173"/>
                  </a:lnTo>
                  <a:lnTo>
                    <a:pt x="229" y="178"/>
                  </a:lnTo>
                  <a:lnTo>
                    <a:pt x="229" y="183"/>
                  </a:lnTo>
                  <a:lnTo>
                    <a:pt x="229" y="189"/>
                  </a:lnTo>
                  <a:lnTo>
                    <a:pt x="223" y="194"/>
                  </a:lnTo>
                  <a:lnTo>
                    <a:pt x="223" y="200"/>
                  </a:lnTo>
                  <a:lnTo>
                    <a:pt x="223" y="206"/>
                  </a:lnTo>
                  <a:lnTo>
                    <a:pt x="229" y="211"/>
                  </a:lnTo>
                  <a:lnTo>
                    <a:pt x="234" y="206"/>
                  </a:lnTo>
                  <a:lnTo>
                    <a:pt x="240" y="206"/>
                  </a:lnTo>
                  <a:lnTo>
                    <a:pt x="246" y="200"/>
                  </a:lnTo>
                  <a:lnTo>
                    <a:pt x="251" y="194"/>
                  </a:lnTo>
                  <a:lnTo>
                    <a:pt x="256" y="189"/>
                  </a:lnTo>
                  <a:lnTo>
                    <a:pt x="261" y="183"/>
                  </a:lnTo>
                  <a:lnTo>
                    <a:pt x="267" y="183"/>
                  </a:lnTo>
                  <a:lnTo>
                    <a:pt x="267" y="178"/>
                  </a:lnTo>
                  <a:lnTo>
                    <a:pt x="272" y="173"/>
                  </a:lnTo>
                  <a:lnTo>
                    <a:pt x="272" y="168"/>
                  </a:lnTo>
                  <a:lnTo>
                    <a:pt x="278" y="162"/>
                  </a:lnTo>
                  <a:lnTo>
                    <a:pt x="284" y="156"/>
                  </a:lnTo>
                  <a:lnTo>
                    <a:pt x="284" y="151"/>
                  </a:lnTo>
                  <a:lnTo>
                    <a:pt x="288" y="145"/>
                  </a:lnTo>
                  <a:lnTo>
                    <a:pt x="288" y="141"/>
                  </a:lnTo>
                  <a:lnTo>
                    <a:pt x="288" y="135"/>
                  </a:lnTo>
                  <a:lnTo>
                    <a:pt x="294" y="130"/>
                  </a:lnTo>
                  <a:lnTo>
                    <a:pt x="294" y="124"/>
                  </a:lnTo>
                  <a:lnTo>
                    <a:pt x="294" y="118"/>
                  </a:lnTo>
                  <a:lnTo>
                    <a:pt x="294" y="113"/>
                  </a:lnTo>
                  <a:lnTo>
                    <a:pt x="294" y="108"/>
                  </a:lnTo>
                  <a:lnTo>
                    <a:pt x="294" y="103"/>
                  </a:lnTo>
                  <a:lnTo>
                    <a:pt x="299" y="97"/>
                  </a:lnTo>
                  <a:lnTo>
                    <a:pt x="305" y="97"/>
                  </a:lnTo>
                  <a:lnTo>
                    <a:pt x="305" y="103"/>
                  </a:lnTo>
                  <a:lnTo>
                    <a:pt x="311" y="103"/>
                  </a:lnTo>
                  <a:lnTo>
                    <a:pt x="311" y="108"/>
                  </a:lnTo>
                  <a:lnTo>
                    <a:pt x="311" y="113"/>
                  </a:lnTo>
                  <a:lnTo>
                    <a:pt x="316" y="118"/>
                  </a:lnTo>
                  <a:lnTo>
                    <a:pt x="322" y="124"/>
                  </a:lnTo>
                  <a:lnTo>
                    <a:pt x="326" y="124"/>
                  </a:lnTo>
                  <a:lnTo>
                    <a:pt x="326" y="130"/>
                  </a:lnTo>
                  <a:lnTo>
                    <a:pt x="332" y="135"/>
                  </a:lnTo>
                  <a:lnTo>
                    <a:pt x="332" y="141"/>
                  </a:lnTo>
                  <a:lnTo>
                    <a:pt x="332" y="145"/>
                  </a:lnTo>
                  <a:lnTo>
                    <a:pt x="337" y="151"/>
                  </a:lnTo>
                  <a:lnTo>
                    <a:pt x="337" y="156"/>
                  </a:lnTo>
                  <a:lnTo>
                    <a:pt x="343" y="162"/>
                  </a:lnTo>
                  <a:lnTo>
                    <a:pt x="343" y="168"/>
                  </a:lnTo>
                  <a:lnTo>
                    <a:pt x="337" y="168"/>
                  </a:lnTo>
                  <a:lnTo>
                    <a:pt x="337" y="173"/>
                  </a:lnTo>
                  <a:lnTo>
                    <a:pt x="337" y="178"/>
                  </a:lnTo>
                  <a:lnTo>
                    <a:pt x="343" y="183"/>
                  </a:lnTo>
                  <a:lnTo>
                    <a:pt x="337" y="189"/>
                  </a:lnTo>
                  <a:lnTo>
                    <a:pt x="337" y="194"/>
                  </a:lnTo>
                  <a:lnTo>
                    <a:pt x="343" y="200"/>
                  </a:lnTo>
                  <a:lnTo>
                    <a:pt x="343" y="206"/>
                  </a:lnTo>
                  <a:lnTo>
                    <a:pt x="343" y="211"/>
                  </a:lnTo>
                  <a:lnTo>
                    <a:pt x="337" y="216"/>
                  </a:lnTo>
                  <a:lnTo>
                    <a:pt x="337" y="221"/>
                  </a:lnTo>
                  <a:lnTo>
                    <a:pt x="332" y="227"/>
                  </a:lnTo>
                  <a:lnTo>
                    <a:pt x="332" y="233"/>
                  </a:lnTo>
                  <a:lnTo>
                    <a:pt x="332" y="238"/>
                  </a:lnTo>
                  <a:lnTo>
                    <a:pt x="326" y="244"/>
                  </a:lnTo>
                  <a:lnTo>
                    <a:pt x="322" y="248"/>
                  </a:lnTo>
                  <a:lnTo>
                    <a:pt x="326" y="254"/>
                  </a:lnTo>
                  <a:lnTo>
                    <a:pt x="332" y="259"/>
                  </a:lnTo>
                  <a:lnTo>
                    <a:pt x="332" y="265"/>
                  </a:lnTo>
                  <a:lnTo>
                    <a:pt x="326" y="265"/>
                  </a:lnTo>
                  <a:lnTo>
                    <a:pt x="322" y="259"/>
                  </a:lnTo>
                  <a:lnTo>
                    <a:pt x="316" y="265"/>
                  </a:lnTo>
                  <a:lnTo>
                    <a:pt x="316" y="271"/>
                  </a:lnTo>
                  <a:lnTo>
                    <a:pt x="322" y="271"/>
                  </a:lnTo>
                  <a:lnTo>
                    <a:pt x="322" y="276"/>
                  </a:lnTo>
                  <a:lnTo>
                    <a:pt x="316" y="276"/>
                  </a:lnTo>
                  <a:lnTo>
                    <a:pt x="311" y="276"/>
                  </a:lnTo>
                  <a:lnTo>
                    <a:pt x="311" y="281"/>
                  </a:lnTo>
                  <a:lnTo>
                    <a:pt x="305" y="286"/>
                  </a:lnTo>
                  <a:lnTo>
                    <a:pt x="311" y="286"/>
                  </a:lnTo>
                  <a:lnTo>
                    <a:pt x="316" y="286"/>
                  </a:lnTo>
                  <a:lnTo>
                    <a:pt x="322" y="292"/>
                  </a:lnTo>
                  <a:lnTo>
                    <a:pt x="316" y="297"/>
                  </a:lnTo>
                  <a:lnTo>
                    <a:pt x="311" y="297"/>
                  </a:lnTo>
                  <a:lnTo>
                    <a:pt x="311" y="303"/>
                  </a:lnTo>
                  <a:lnTo>
                    <a:pt x="316" y="309"/>
                  </a:lnTo>
                  <a:lnTo>
                    <a:pt x="316" y="313"/>
                  </a:lnTo>
                  <a:lnTo>
                    <a:pt x="311" y="324"/>
                  </a:lnTo>
                  <a:lnTo>
                    <a:pt x="311" y="330"/>
                  </a:lnTo>
                  <a:lnTo>
                    <a:pt x="305" y="330"/>
                  </a:lnTo>
                  <a:lnTo>
                    <a:pt x="305" y="336"/>
                  </a:lnTo>
                  <a:lnTo>
                    <a:pt x="299" y="341"/>
                  </a:lnTo>
                  <a:lnTo>
                    <a:pt x="294" y="347"/>
                  </a:lnTo>
                  <a:lnTo>
                    <a:pt x="288" y="347"/>
                  </a:lnTo>
                  <a:lnTo>
                    <a:pt x="288" y="351"/>
                  </a:lnTo>
                  <a:lnTo>
                    <a:pt x="288" y="357"/>
                  </a:lnTo>
                  <a:lnTo>
                    <a:pt x="288" y="362"/>
                  </a:lnTo>
                  <a:lnTo>
                    <a:pt x="294" y="368"/>
                  </a:lnTo>
                  <a:lnTo>
                    <a:pt x="294" y="374"/>
                  </a:lnTo>
                  <a:lnTo>
                    <a:pt x="294" y="379"/>
                  </a:lnTo>
                  <a:lnTo>
                    <a:pt x="294" y="383"/>
                  </a:lnTo>
                  <a:lnTo>
                    <a:pt x="299" y="383"/>
                  </a:lnTo>
                  <a:lnTo>
                    <a:pt x="305" y="389"/>
                  </a:lnTo>
                  <a:lnTo>
                    <a:pt x="305" y="395"/>
                  </a:lnTo>
                  <a:lnTo>
                    <a:pt x="311" y="395"/>
                  </a:lnTo>
                  <a:lnTo>
                    <a:pt x="316" y="400"/>
                  </a:lnTo>
                  <a:lnTo>
                    <a:pt x="316" y="406"/>
                  </a:lnTo>
                  <a:lnTo>
                    <a:pt x="322" y="406"/>
                  </a:lnTo>
                  <a:lnTo>
                    <a:pt x="326" y="416"/>
                  </a:lnTo>
                  <a:lnTo>
                    <a:pt x="332" y="416"/>
                  </a:lnTo>
                  <a:lnTo>
                    <a:pt x="337" y="416"/>
                  </a:lnTo>
                  <a:lnTo>
                    <a:pt x="343" y="416"/>
                  </a:lnTo>
                  <a:lnTo>
                    <a:pt x="349" y="416"/>
                  </a:lnTo>
                  <a:lnTo>
                    <a:pt x="354" y="422"/>
                  </a:lnTo>
                  <a:lnTo>
                    <a:pt x="354" y="427"/>
                  </a:lnTo>
                  <a:lnTo>
                    <a:pt x="364" y="433"/>
                  </a:lnTo>
                  <a:lnTo>
                    <a:pt x="364" y="438"/>
                  </a:lnTo>
                  <a:lnTo>
                    <a:pt x="370" y="444"/>
                  </a:lnTo>
                  <a:lnTo>
                    <a:pt x="375" y="444"/>
                  </a:lnTo>
                  <a:lnTo>
                    <a:pt x="381" y="444"/>
                  </a:lnTo>
                  <a:lnTo>
                    <a:pt x="381" y="448"/>
                  </a:lnTo>
                  <a:lnTo>
                    <a:pt x="387" y="454"/>
                  </a:lnTo>
                  <a:lnTo>
                    <a:pt x="387" y="460"/>
                  </a:lnTo>
                  <a:lnTo>
                    <a:pt x="392" y="465"/>
                  </a:lnTo>
                  <a:lnTo>
                    <a:pt x="397" y="471"/>
                  </a:lnTo>
                  <a:lnTo>
                    <a:pt x="397" y="477"/>
                  </a:lnTo>
                  <a:lnTo>
                    <a:pt x="397" y="481"/>
                  </a:lnTo>
                  <a:lnTo>
                    <a:pt x="397" y="486"/>
                  </a:lnTo>
                  <a:lnTo>
                    <a:pt x="397" y="492"/>
                  </a:lnTo>
                  <a:lnTo>
                    <a:pt x="392" y="498"/>
                  </a:lnTo>
                  <a:lnTo>
                    <a:pt x="392" y="503"/>
                  </a:lnTo>
                  <a:lnTo>
                    <a:pt x="392" y="509"/>
                  </a:lnTo>
                  <a:lnTo>
                    <a:pt x="392" y="515"/>
                  </a:lnTo>
                  <a:lnTo>
                    <a:pt x="397" y="519"/>
                  </a:lnTo>
                  <a:lnTo>
                    <a:pt x="397" y="524"/>
                  </a:lnTo>
                  <a:lnTo>
                    <a:pt x="397" y="530"/>
                  </a:lnTo>
                  <a:lnTo>
                    <a:pt x="402" y="530"/>
                  </a:lnTo>
                  <a:lnTo>
                    <a:pt x="402" y="536"/>
                  </a:lnTo>
                  <a:lnTo>
                    <a:pt x="408" y="541"/>
                  </a:lnTo>
                  <a:lnTo>
                    <a:pt x="413" y="541"/>
                  </a:lnTo>
                  <a:lnTo>
                    <a:pt x="419" y="541"/>
                  </a:lnTo>
                  <a:lnTo>
                    <a:pt x="419" y="547"/>
                  </a:lnTo>
                  <a:lnTo>
                    <a:pt x="425" y="557"/>
                  </a:lnTo>
                  <a:lnTo>
                    <a:pt x="430" y="563"/>
                  </a:lnTo>
                  <a:lnTo>
                    <a:pt x="435" y="568"/>
                  </a:lnTo>
                  <a:lnTo>
                    <a:pt x="440" y="568"/>
                  </a:lnTo>
                  <a:lnTo>
                    <a:pt x="446" y="574"/>
                  </a:lnTo>
                  <a:lnTo>
                    <a:pt x="452" y="579"/>
                  </a:lnTo>
                  <a:lnTo>
                    <a:pt x="457" y="579"/>
                  </a:lnTo>
                  <a:lnTo>
                    <a:pt x="463" y="579"/>
                  </a:lnTo>
                  <a:lnTo>
                    <a:pt x="468" y="584"/>
                  </a:lnTo>
                  <a:lnTo>
                    <a:pt x="468" y="589"/>
                  </a:lnTo>
                  <a:lnTo>
                    <a:pt x="473" y="589"/>
                  </a:lnTo>
                  <a:lnTo>
                    <a:pt x="473" y="595"/>
                  </a:lnTo>
                  <a:lnTo>
                    <a:pt x="478" y="595"/>
                  </a:lnTo>
                  <a:lnTo>
                    <a:pt x="478" y="601"/>
                  </a:lnTo>
                  <a:lnTo>
                    <a:pt x="490" y="606"/>
                  </a:lnTo>
                  <a:lnTo>
                    <a:pt x="495" y="606"/>
                  </a:lnTo>
                  <a:lnTo>
                    <a:pt x="501" y="606"/>
                  </a:lnTo>
                  <a:lnTo>
                    <a:pt x="505" y="612"/>
                  </a:lnTo>
                  <a:lnTo>
                    <a:pt x="511" y="612"/>
                  </a:lnTo>
                  <a:lnTo>
                    <a:pt x="528" y="612"/>
                  </a:lnTo>
                  <a:lnTo>
                    <a:pt x="533" y="612"/>
                  </a:lnTo>
                  <a:lnTo>
                    <a:pt x="543" y="612"/>
                  </a:lnTo>
                  <a:lnTo>
                    <a:pt x="549" y="612"/>
                  </a:lnTo>
                  <a:lnTo>
                    <a:pt x="560" y="612"/>
                  </a:lnTo>
                  <a:lnTo>
                    <a:pt x="566" y="612"/>
                  </a:lnTo>
                  <a:lnTo>
                    <a:pt x="581" y="612"/>
                  </a:lnTo>
                  <a:lnTo>
                    <a:pt x="587" y="616"/>
                  </a:lnTo>
                  <a:lnTo>
                    <a:pt x="587" y="622"/>
                  </a:lnTo>
                  <a:lnTo>
                    <a:pt x="593" y="622"/>
                  </a:lnTo>
                  <a:lnTo>
                    <a:pt x="598" y="627"/>
                  </a:lnTo>
                  <a:lnTo>
                    <a:pt x="614" y="644"/>
                  </a:lnTo>
                  <a:lnTo>
                    <a:pt x="619" y="660"/>
                  </a:lnTo>
                  <a:lnTo>
                    <a:pt x="625" y="660"/>
                  </a:lnTo>
                  <a:lnTo>
                    <a:pt x="631" y="665"/>
                  </a:lnTo>
                  <a:lnTo>
                    <a:pt x="642" y="671"/>
                  </a:lnTo>
                  <a:lnTo>
                    <a:pt x="648" y="671"/>
                  </a:lnTo>
                  <a:lnTo>
                    <a:pt x="652" y="671"/>
                  </a:lnTo>
                  <a:lnTo>
                    <a:pt x="657" y="665"/>
                  </a:lnTo>
                  <a:lnTo>
                    <a:pt x="663" y="660"/>
                  </a:lnTo>
                  <a:lnTo>
                    <a:pt x="663" y="654"/>
                  </a:lnTo>
                  <a:lnTo>
                    <a:pt x="669" y="654"/>
                  </a:lnTo>
                  <a:lnTo>
                    <a:pt x="669" y="650"/>
                  </a:lnTo>
                  <a:lnTo>
                    <a:pt x="669" y="644"/>
                  </a:lnTo>
                  <a:lnTo>
                    <a:pt x="674" y="639"/>
                  </a:lnTo>
                  <a:lnTo>
                    <a:pt x="680" y="633"/>
                  </a:lnTo>
                  <a:lnTo>
                    <a:pt x="680" y="627"/>
                  </a:lnTo>
                  <a:lnTo>
                    <a:pt x="684" y="622"/>
                  </a:lnTo>
                  <a:lnTo>
                    <a:pt x="684" y="616"/>
                  </a:lnTo>
                  <a:lnTo>
                    <a:pt x="690" y="612"/>
                  </a:lnTo>
                  <a:lnTo>
                    <a:pt x="696" y="612"/>
                  </a:lnTo>
                  <a:lnTo>
                    <a:pt x="696" y="606"/>
                  </a:lnTo>
                  <a:lnTo>
                    <a:pt x="701" y="601"/>
                  </a:lnTo>
                  <a:lnTo>
                    <a:pt x="707" y="595"/>
                  </a:lnTo>
                  <a:lnTo>
                    <a:pt x="712" y="595"/>
                  </a:lnTo>
                  <a:lnTo>
                    <a:pt x="718" y="589"/>
                  </a:lnTo>
                  <a:lnTo>
                    <a:pt x="718" y="584"/>
                  </a:lnTo>
                  <a:lnTo>
                    <a:pt x="722" y="579"/>
                  </a:lnTo>
                  <a:lnTo>
                    <a:pt x="722" y="574"/>
                  </a:lnTo>
                  <a:lnTo>
                    <a:pt x="722" y="563"/>
                  </a:lnTo>
                  <a:lnTo>
                    <a:pt x="718" y="563"/>
                  </a:lnTo>
                  <a:lnTo>
                    <a:pt x="722" y="557"/>
                  </a:lnTo>
                  <a:lnTo>
                    <a:pt x="722" y="551"/>
                  </a:lnTo>
                  <a:lnTo>
                    <a:pt x="718" y="551"/>
                  </a:lnTo>
                  <a:lnTo>
                    <a:pt x="718" y="547"/>
                  </a:lnTo>
                  <a:lnTo>
                    <a:pt x="722" y="547"/>
                  </a:lnTo>
                  <a:lnTo>
                    <a:pt x="722" y="541"/>
                  </a:lnTo>
                  <a:lnTo>
                    <a:pt x="728" y="541"/>
                  </a:lnTo>
                  <a:lnTo>
                    <a:pt x="734" y="536"/>
                  </a:lnTo>
                  <a:lnTo>
                    <a:pt x="739" y="530"/>
                  </a:lnTo>
                  <a:lnTo>
                    <a:pt x="739" y="524"/>
                  </a:lnTo>
                  <a:lnTo>
                    <a:pt x="734" y="519"/>
                  </a:lnTo>
                  <a:lnTo>
                    <a:pt x="734" y="515"/>
                  </a:lnTo>
                  <a:lnTo>
                    <a:pt x="739" y="515"/>
                  </a:lnTo>
                  <a:lnTo>
                    <a:pt x="745" y="509"/>
                  </a:lnTo>
                  <a:lnTo>
                    <a:pt x="751" y="503"/>
                  </a:lnTo>
                  <a:lnTo>
                    <a:pt x="756" y="503"/>
                  </a:lnTo>
                  <a:lnTo>
                    <a:pt x="760" y="498"/>
                  </a:lnTo>
                  <a:lnTo>
                    <a:pt x="766" y="492"/>
                  </a:lnTo>
                  <a:lnTo>
                    <a:pt x="772" y="492"/>
                  </a:lnTo>
                  <a:lnTo>
                    <a:pt x="783" y="486"/>
                  </a:lnTo>
                  <a:lnTo>
                    <a:pt x="783" y="481"/>
                  </a:lnTo>
                  <a:lnTo>
                    <a:pt x="789" y="481"/>
                  </a:lnTo>
                  <a:lnTo>
                    <a:pt x="793" y="481"/>
                  </a:lnTo>
                  <a:lnTo>
                    <a:pt x="793" y="486"/>
                  </a:lnTo>
                  <a:lnTo>
                    <a:pt x="798" y="492"/>
                  </a:lnTo>
                  <a:lnTo>
                    <a:pt x="798" y="498"/>
                  </a:lnTo>
                  <a:lnTo>
                    <a:pt x="804" y="498"/>
                  </a:lnTo>
                  <a:lnTo>
                    <a:pt x="810" y="503"/>
                  </a:lnTo>
                  <a:lnTo>
                    <a:pt x="810" y="509"/>
                  </a:lnTo>
                  <a:lnTo>
                    <a:pt x="804" y="515"/>
                  </a:lnTo>
                  <a:lnTo>
                    <a:pt x="804" y="519"/>
                  </a:lnTo>
                  <a:lnTo>
                    <a:pt x="804" y="524"/>
                  </a:lnTo>
                  <a:lnTo>
                    <a:pt x="798" y="524"/>
                  </a:lnTo>
                  <a:lnTo>
                    <a:pt x="810" y="536"/>
                  </a:lnTo>
                  <a:lnTo>
                    <a:pt x="815" y="536"/>
                  </a:lnTo>
                  <a:lnTo>
                    <a:pt x="815" y="541"/>
                  </a:lnTo>
                  <a:lnTo>
                    <a:pt x="821" y="547"/>
                  </a:lnTo>
                  <a:lnTo>
                    <a:pt x="821" y="551"/>
                  </a:lnTo>
                  <a:lnTo>
                    <a:pt x="827" y="557"/>
                  </a:lnTo>
                  <a:lnTo>
                    <a:pt x="827" y="563"/>
                  </a:lnTo>
                  <a:lnTo>
                    <a:pt x="827" y="568"/>
                  </a:lnTo>
                  <a:lnTo>
                    <a:pt x="827" y="574"/>
                  </a:lnTo>
                  <a:lnTo>
                    <a:pt x="821" y="574"/>
                  </a:lnTo>
                  <a:lnTo>
                    <a:pt x="821" y="579"/>
                  </a:lnTo>
                  <a:lnTo>
                    <a:pt x="815" y="584"/>
                  </a:lnTo>
                  <a:lnTo>
                    <a:pt x="815" y="589"/>
                  </a:lnTo>
                  <a:lnTo>
                    <a:pt x="821" y="589"/>
                  </a:lnTo>
                  <a:lnTo>
                    <a:pt x="827" y="589"/>
                  </a:lnTo>
                  <a:lnTo>
                    <a:pt x="827" y="584"/>
                  </a:lnTo>
                  <a:lnTo>
                    <a:pt x="831" y="584"/>
                  </a:lnTo>
                  <a:lnTo>
                    <a:pt x="837" y="584"/>
                  </a:lnTo>
                  <a:lnTo>
                    <a:pt x="842" y="584"/>
                  </a:lnTo>
                  <a:lnTo>
                    <a:pt x="848" y="579"/>
                  </a:lnTo>
                  <a:lnTo>
                    <a:pt x="853" y="579"/>
                  </a:lnTo>
                  <a:lnTo>
                    <a:pt x="853" y="574"/>
                  </a:lnTo>
                  <a:lnTo>
                    <a:pt x="859" y="574"/>
                  </a:lnTo>
                  <a:lnTo>
                    <a:pt x="859" y="568"/>
                  </a:lnTo>
                  <a:lnTo>
                    <a:pt x="863" y="568"/>
                  </a:lnTo>
                  <a:lnTo>
                    <a:pt x="863" y="563"/>
                  </a:lnTo>
                  <a:lnTo>
                    <a:pt x="869" y="563"/>
                  </a:lnTo>
                  <a:lnTo>
                    <a:pt x="869" y="557"/>
                  </a:lnTo>
                  <a:lnTo>
                    <a:pt x="875" y="551"/>
                  </a:lnTo>
                  <a:lnTo>
                    <a:pt x="880" y="551"/>
                  </a:lnTo>
                  <a:lnTo>
                    <a:pt x="880" y="547"/>
                  </a:lnTo>
                  <a:lnTo>
                    <a:pt x="886" y="541"/>
                  </a:lnTo>
                  <a:lnTo>
                    <a:pt x="886" y="536"/>
                  </a:lnTo>
                  <a:lnTo>
                    <a:pt x="892" y="536"/>
                  </a:lnTo>
                  <a:lnTo>
                    <a:pt x="897" y="536"/>
                  </a:lnTo>
                  <a:lnTo>
                    <a:pt x="901" y="536"/>
                  </a:lnTo>
                  <a:lnTo>
                    <a:pt x="918" y="536"/>
                  </a:lnTo>
                  <a:lnTo>
                    <a:pt x="930" y="536"/>
                  </a:lnTo>
                  <a:lnTo>
                    <a:pt x="935" y="536"/>
                  </a:lnTo>
                  <a:lnTo>
                    <a:pt x="939" y="536"/>
                  </a:lnTo>
                  <a:lnTo>
                    <a:pt x="951" y="536"/>
                  </a:lnTo>
                  <a:lnTo>
                    <a:pt x="956" y="536"/>
                  </a:lnTo>
                  <a:lnTo>
                    <a:pt x="962" y="536"/>
                  </a:lnTo>
                  <a:lnTo>
                    <a:pt x="968" y="536"/>
                  </a:lnTo>
                  <a:lnTo>
                    <a:pt x="983" y="536"/>
                  </a:lnTo>
                  <a:lnTo>
                    <a:pt x="994" y="536"/>
                  </a:lnTo>
                  <a:lnTo>
                    <a:pt x="1000" y="536"/>
                  </a:lnTo>
                  <a:lnTo>
                    <a:pt x="1010" y="536"/>
                  </a:lnTo>
                  <a:lnTo>
                    <a:pt x="1016" y="530"/>
                  </a:lnTo>
                  <a:lnTo>
                    <a:pt x="1027" y="530"/>
                  </a:lnTo>
                  <a:lnTo>
                    <a:pt x="1038" y="530"/>
                  </a:lnTo>
                  <a:lnTo>
                    <a:pt x="1042" y="530"/>
                  </a:lnTo>
                  <a:lnTo>
                    <a:pt x="1048" y="530"/>
                  </a:lnTo>
                  <a:lnTo>
                    <a:pt x="1054" y="530"/>
                  </a:lnTo>
                  <a:lnTo>
                    <a:pt x="1059" y="530"/>
                  </a:lnTo>
                  <a:lnTo>
                    <a:pt x="1065" y="530"/>
                  </a:lnTo>
                  <a:lnTo>
                    <a:pt x="1065" y="536"/>
                  </a:lnTo>
                  <a:lnTo>
                    <a:pt x="1065" y="541"/>
                  </a:lnTo>
                  <a:lnTo>
                    <a:pt x="1065" y="547"/>
                  </a:lnTo>
                  <a:lnTo>
                    <a:pt x="1059" y="551"/>
                  </a:lnTo>
                  <a:lnTo>
                    <a:pt x="1065" y="557"/>
                  </a:lnTo>
                  <a:lnTo>
                    <a:pt x="1065" y="563"/>
                  </a:lnTo>
                  <a:lnTo>
                    <a:pt x="1065" y="568"/>
                  </a:lnTo>
                  <a:lnTo>
                    <a:pt x="1059" y="574"/>
                  </a:lnTo>
                  <a:lnTo>
                    <a:pt x="1059" y="579"/>
                  </a:lnTo>
                  <a:lnTo>
                    <a:pt x="1059" y="584"/>
                  </a:lnTo>
                  <a:lnTo>
                    <a:pt x="1065" y="589"/>
                  </a:lnTo>
                  <a:lnTo>
                    <a:pt x="1071" y="589"/>
                  </a:lnTo>
                  <a:lnTo>
                    <a:pt x="1076" y="589"/>
                  </a:lnTo>
                  <a:lnTo>
                    <a:pt x="1076" y="595"/>
                  </a:lnTo>
                  <a:lnTo>
                    <a:pt x="1076" y="601"/>
                  </a:lnTo>
                  <a:lnTo>
                    <a:pt x="1076" y="606"/>
                  </a:lnTo>
                  <a:lnTo>
                    <a:pt x="1076" y="616"/>
                  </a:lnTo>
                  <a:lnTo>
                    <a:pt x="1076" y="622"/>
                  </a:lnTo>
                  <a:lnTo>
                    <a:pt x="1076" y="627"/>
                  </a:lnTo>
                  <a:lnTo>
                    <a:pt x="1076" y="639"/>
                  </a:lnTo>
                  <a:lnTo>
                    <a:pt x="1076" y="644"/>
                  </a:lnTo>
                  <a:lnTo>
                    <a:pt x="1076" y="650"/>
                  </a:lnTo>
                  <a:lnTo>
                    <a:pt x="1076" y="654"/>
                  </a:lnTo>
                  <a:lnTo>
                    <a:pt x="1071" y="665"/>
                  </a:lnTo>
                  <a:lnTo>
                    <a:pt x="1071" y="671"/>
                  </a:lnTo>
                  <a:lnTo>
                    <a:pt x="1071" y="677"/>
                  </a:lnTo>
                  <a:lnTo>
                    <a:pt x="1071" y="682"/>
                  </a:lnTo>
                  <a:lnTo>
                    <a:pt x="1076" y="682"/>
                  </a:lnTo>
                  <a:lnTo>
                    <a:pt x="1080" y="682"/>
                  </a:lnTo>
                  <a:lnTo>
                    <a:pt x="1086" y="682"/>
                  </a:lnTo>
                  <a:lnTo>
                    <a:pt x="1092" y="682"/>
                  </a:lnTo>
                  <a:lnTo>
                    <a:pt x="1097" y="682"/>
                  </a:lnTo>
                  <a:lnTo>
                    <a:pt x="1103" y="682"/>
                  </a:lnTo>
                  <a:lnTo>
                    <a:pt x="1109" y="682"/>
                  </a:lnTo>
                  <a:lnTo>
                    <a:pt x="1114" y="682"/>
                  </a:lnTo>
                  <a:lnTo>
                    <a:pt x="1119" y="682"/>
                  </a:lnTo>
                  <a:lnTo>
                    <a:pt x="1119" y="687"/>
                  </a:lnTo>
                  <a:lnTo>
                    <a:pt x="1119" y="692"/>
                  </a:lnTo>
                  <a:lnTo>
                    <a:pt x="1119" y="704"/>
                  </a:lnTo>
                  <a:lnTo>
                    <a:pt x="1119" y="709"/>
                  </a:lnTo>
                  <a:lnTo>
                    <a:pt x="1119" y="715"/>
                  </a:lnTo>
                  <a:lnTo>
                    <a:pt x="1119" y="719"/>
                  </a:lnTo>
                  <a:lnTo>
                    <a:pt x="1119" y="730"/>
                  </a:lnTo>
                  <a:lnTo>
                    <a:pt x="1119" y="742"/>
                  </a:lnTo>
                  <a:lnTo>
                    <a:pt x="1119" y="747"/>
                  </a:lnTo>
                  <a:lnTo>
                    <a:pt x="1124" y="757"/>
                  </a:lnTo>
                  <a:lnTo>
                    <a:pt x="1130" y="763"/>
                  </a:lnTo>
                  <a:lnTo>
                    <a:pt x="1135" y="780"/>
                  </a:lnTo>
                  <a:lnTo>
                    <a:pt x="1141" y="784"/>
                  </a:lnTo>
                  <a:lnTo>
                    <a:pt x="1135" y="795"/>
                  </a:lnTo>
                  <a:lnTo>
                    <a:pt x="1135" y="812"/>
                  </a:lnTo>
                  <a:lnTo>
                    <a:pt x="1141" y="818"/>
                  </a:lnTo>
                  <a:lnTo>
                    <a:pt x="1147" y="828"/>
                  </a:lnTo>
                  <a:lnTo>
                    <a:pt x="1151" y="839"/>
                  </a:lnTo>
                  <a:lnTo>
                    <a:pt x="1151" y="845"/>
                  </a:lnTo>
                  <a:lnTo>
                    <a:pt x="1151" y="850"/>
                  </a:lnTo>
                  <a:lnTo>
                    <a:pt x="1157" y="854"/>
                  </a:lnTo>
                  <a:lnTo>
                    <a:pt x="1151" y="860"/>
                  </a:lnTo>
                  <a:lnTo>
                    <a:pt x="1141" y="871"/>
                  </a:lnTo>
                  <a:lnTo>
                    <a:pt x="1109" y="887"/>
                  </a:lnTo>
                  <a:lnTo>
                    <a:pt x="1097" y="892"/>
                  </a:lnTo>
                  <a:lnTo>
                    <a:pt x="1086" y="898"/>
                  </a:lnTo>
                  <a:lnTo>
                    <a:pt x="1080" y="909"/>
                  </a:lnTo>
                  <a:lnTo>
                    <a:pt x="1086" y="909"/>
                  </a:lnTo>
                  <a:lnTo>
                    <a:pt x="1086" y="915"/>
                  </a:lnTo>
                  <a:lnTo>
                    <a:pt x="1097" y="915"/>
                  </a:lnTo>
                  <a:lnTo>
                    <a:pt x="1119" y="915"/>
                  </a:lnTo>
                  <a:lnTo>
                    <a:pt x="1141" y="915"/>
                  </a:lnTo>
                  <a:lnTo>
                    <a:pt x="1157" y="915"/>
                  </a:lnTo>
                  <a:lnTo>
                    <a:pt x="1179" y="915"/>
                  </a:lnTo>
                  <a:lnTo>
                    <a:pt x="1185" y="915"/>
                  </a:lnTo>
                  <a:lnTo>
                    <a:pt x="1238" y="909"/>
                  </a:lnTo>
                  <a:lnTo>
                    <a:pt x="1255" y="909"/>
                  </a:lnTo>
                  <a:lnTo>
                    <a:pt x="1282" y="909"/>
                  </a:lnTo>
                  <a:lnTo>
                    <a:pt x="1309" y="909"/>
                  </a:lnTo>
                  <a:lnTo>
                    <a:pt x="1320" y="909"/>
                  </a:lnTo>
                  <a:lnTo>
                    <a:pt x="1330" y="904"/>
                  </a:lnTo>
                  <a:lnTo>
                    <a:pt x="1330" y="898"/>
                  </a:lnTo>
                  <a:lnTo>
                    <a:pt x="1336" y="883"/>
                  </a:lnTo>
                  <a:lnTo>
                    <a:pt x="1341" y="883"/>
                  </a:lnTo>
                  <a:lnTo>
                    <a:pt x="1347" y="877"/>
                  </a:lnTo>
                  <a:lnTo>
                    <a:pt x="1368" y="866"/>
                  </a:lnTo>
                  <a:lnTo>
                    <a:pt x="1379" y="866"/>
                  </a:lnTo>
                  <a:lnTo>
                    <a:pt x="1385" y="866"/>
                  </a:lnTo>
                  <a:lnTo>
                    <a:pt x="1391" y="866"/>
                  </a:lnTo>
                  <a:lnTo>
                    <a:pt x="1402" y="866"/>
                  </a:lnTo>
                  <a:lnTo>
                    <a:pt x="1418" y="854"/>
                  </a:lnTo>
                  <a:lnTo>
                    <a:pt x="1434" y="854"/>
                  </a:lnTo>
                  <a:lnTo>
                    <a:pt x="1444" y="860"/>
                  </a:lnTo>
                  <a:lnTo>
                    <a:pt x="1461" y="860"/>
                  </a:lnTo>
                  <a:lnTo>
                    <a:pt x="1467" y="860"/>
                  </a:lnTo>
                  <a:lnTo>
                    <a:pt x="1473" y="854"/>
                  </a:lnTo>
                  <a:lnTo>
                    <a:pt x="1494" y="845"/>
                  </a:lnTo>
                  <a:lnTo>
                    <a:pt x="1520" y="833"/>
                  </a:lnTo>
                  <a:lnTo>
                    <a:pt x="1537" y="828"/>
                  </a:lnTo>
                  <a:lnTo>
                    <a:pt x="1543" y="818"/>
                  </a:lnTo>
                  <a:lnTo>
                    <a:pt x="1547" y="818"/>
                  </a:lnTo>
                  <a:lnTo>
                    <a:pt x="1553" y="818"/>
                  </a:lnTo>
                  <a:lnTo>
                    <a:pt x="1553" y="828"/>
                  </a:lnTo>
                  <a:lnTo>
                    <a:pt x="1553" y="833"/>
                  </a:lnTo>
                  <a:lnTo>
                    <a:pt x="1559" y="860"/>
                  </a:lnTo>
                  <a:lnTo>
                    <a:pt x="1564" y="883"/>
                  </a:lnTo>
                  <a:lnTo>
                    <a:pt x="1570" y="909"/>
                  </a:lnTo>
                  <a:lnTo>
                    <a:pt x="1570" y="925"/>
                  </a:lnTo>
                  <a:lnTo>
                    <a:pt x="1575" y="936"/>
                  </a:lnTo>
                  <a:lnTo>
                    <a:pt x="1575" y="942"/>
                  </a:lnTo>
                  <a:lnTo>
                    <a:pt x="1581" y="947"/>
                  </a:lnTo>
                  <a:lnTo>
                    <a:pt x="1585" y="952"/>
                  </a:lnTo>
                  <a:lnTo>
                    <a:pt x="1591" y="952"/>
                  </a:lnTo>
                  <a:lnTo>
                    <a:pt x="1597" y="952"/>
                  </a:lnTo>
                  <a:lnTo>
                    <a:pt x="1602" y="947"/>
                  </a:lnTo>
                  <a:lnTo>
                    <a:pt x="1608" y="942"/>
                  </a:lnTo>
                  <a:lnTo>
                    <a:pt x="1614" y="942"/>
                  </a:lnTo>
                  <a:lnTo>
                    <a:pt x="1618" y="936"/>
                  </a:lnTo>
                  <a:lnTo>
                    <a:pt x="1623" y="931"/>
                  </a:lnTo>
                  <a:lnTo>
                    <a:pt x="1629" y="925"/>
                  </a:lnTo>
                  <a:lnTo>
                    <a:pt x="1635" y="925"/>
                  </a:lnTo>
                  <a:lnTo>
                    <a:pt x="1635" y="919"/>
                  </a:lnTo>
                  <a:lnTo>
                    <a:pt x="1640" y="919"/>
                  </a:lnTo>
                  <a:lnTo>
                    <a:pt x="1640" y="915"/>
                  </a:lnTo>
                  <a:lnTo>
                    <a:pt x="1646" y="909"/>
                  </a:lnTo>
                  <a:lnTo>
                    <a:pt x="1652" y="909"/>
                  </a:lnTo>
                  <a:lnTo>
                    <a:pt x="1656" y="904"/>
                  </a:lnTo>
                  <a:lnTo>
                    <a:pt x="1661" y="904"/>
                  </a:lnTo>
                  <a:lnTo>
                    <a:pt x="1673" y="904"/>
                  </a:lnTo>
                  <a:lnTo>
                    <a:pt x="1678" y="904"/>
                  </a:lnTo>
                  <a:lnTo>
                    <a:pt x="1684" y="904"/>
                  </a:lnTo>
                  <a:lnTo>
                    <a:pt x="1700" y="909"/>
                  </a:lnTo>
                  <a:lnTo>
                    <a:pt x="1705" y="915"/>
                  </a:lnTo>
                  <a:lnTo>
                    <a:pt x="1722" y="925"/>
                  </a:lnTo>
                  <a:lnTo>
                    <a:pt x="1732" y="925"/>
                  </a:lnTo>
                  <a:lnTo>
                    <a:pt x="1738" y="931"/>
                  </a:lnTo>
                  <a:lnTo>
                    <a:pt x="1743" y="931"/>
                  </a:lnTo>
                  <a:lnTo>
                    <a:pt x="1749" y="931"/>
                  </a:lnTo>
                  <a:lnTo>
                    <a:pt x="1755" y="936"/>
                  </a:lnTo>
                  <a:lnTo>
                    <a:pt x="1760" y="936"/>
                  </a:lnTo>
                  <a:lnTo>
                    <a:pt x="1760" y="942"/>
                  </a:lnTo>
                  <a:lnTo>
                    <a:pt x="1760" y="947"/>
                  </a:lnTo>
                  <a:lnTo>
                    <a:pt x="1760" y="952"/>
                  </a:lnTo>
                  <a:lnTo>
                    <a:pt x="1760" y="957"/>
                  </a:lnTo>
                  <a:lnTo>
                    <a:pt x="1760" y="963"/>
                  </a:lnTo>
                  <a:lnTo>
                    <a:pt x="1764" y="963"/>
                  </a:lnTo>
                  <a:lnTo>
                    <a:pt x="1770" y="969"/>
                  </a:lnTo>
                  <a:lnTo>
                    <a:pt x="1770" y="974"/>
                  </a:lnTo>
                  <a:lnTo>
                    <a:pt x="1764" y="980"/>
                  </a:lnTo>
                  <a:lnTo>
                    <a:pt x="1764" y="986"/>
                  </a:lnTo>
                  <a:lnTo>
                    <a:pt x="1764" y="990"/>
                  </a:lnTo>
                  <a:lnTo>
                    <a:pt x="1764" y="995"/>
                  </a:lnTo>
                  <a:lnTo>
                    <a:pt x="1764" y="1001"/>
                  </a:lnTo>
                  <a:lnTo>
                    <a:pt x="1770" y="1007"/>
                  </a:lnTo>
                  <a:lnTo>
                    <a:pt x="1776" y="1007"/>
                  </a:lnTo>
                  <a:lnTo>
                    <a:pt x="1781" y="1012"/>
                  </a:lnTo>
                  <a:lnTo>
                    <a:pt x="1781" y="1018"/>
                  </a:lnTo>
                  <a:lnTo>
                    <a:pt x="1793" y="1018"/>
                  </a:lnTo>
                  <a:lnTo>
                    <a:pt x="1802" y="1012"/>
                  </a:lnTo>
                  <a:lnTo>
                    <a:pt x="1808" y="1007"/>
                  </a:lnTo>
                  <a:lnTo>
                    <a:pt x="1819" y="995"/>
                  </a:lnTo>
                  <a:lnTo>
                    <a:pt x="1835" y="995"/>
                  </a:lnTo>
                  <a:lnTo>
                    <a:pt x="1852" y="995"/>
                  </a:lnTo>
                  <a:lnTo>
                    <a:pt x="1857" y="1007"/>
                  </a:lnTo>
                  <a:lnTo>
                    <a:pt x="1879" y="1007"/>
                  </a:lnTo>
                  <a:lnTo>
                    <a:pt x="1884" y="1007"/>
                  </a:lnTo>
                  <a:lnTo>
                    <a:pt x="1896" y="995"/>
                  </a:lnTo>
                  <a:lnTo>
                    <a:pt x="1905" y="986"/>
                  </a:lnTo>
                  <a:lnTo>
                    <a:pt x="1917" y="974"/>
                  </a:lnTo>
                  <a:lnTo>
                    <a:pt x="1922" y="974"/>
                  </a:lnTo>
                  <a:lnTo>
                    <a:pt x="1928" y="974"/>
                  </a:lnTo>
                  <a:lnTo>
                    <a:pt x="1934" y="974"/>
                  </a:lnTo>
                  <a:lnTo>
                    <a:pt x="1944" y="980"/>
                  </a:lnTo>
                  <a:lnTo>
                    <a:pt x="1960" y="974"/>
                  </a:lnTo>
                  <a:lnTo>
                    <a:pt x="1982" y="974"/>
                  </a:lnTo>
                  <a:lnTo>
                    <a:pt x="1998" y="969"/>
                  </a:lnTo>
                  <a:lnTo>
                    <a:pt x="2010" y="969"/>
                  </a:lnTo>
                  <a:lnTo>
                    <a:pt x="2014" y="969"/>
                  </a:lnTo>
                  <a:lnTo>
                    <a:pt x="2010" y="969"/>
                  </a:lnTo>
                  <a:lnTo>
                    <a:pt x="2004" y="974"/>
                  </a:lnTo>
                  <a:lnTo>
                    <a:pt x="1998" y="980"/>
                  </a:lnTo>
                  <a:lnTo>
                    <a:pt x="1993" y="980"/>
                  </a:lnTo>
                  <a:lnTo>
                    <a:pt x="1987" y="986"/>
                  </a:lnTo>
                  <a:lnTo>
                    <a:pt x="1982" y="986"/>
                  </a:lnTo>
                  <a:lnTo>
                    <a:pt x="1982" y="990"/>
                  </a:lnTo>
                  <a:lnTo>
                    <a:pt x="1977" y="990"/>
                  </a:lnTo>
                  <a:lnTo>
                    <a:pt x="1977" y="995"/>
                  </a:lnTo>
                  <a:lnTo>
                    <a:pt x="1972" y="995"/>
                  </a:lnTo>
                  <a:lnTo>
                    <a:pt x="1966" y="1001"/>
                  </a:lnTo>
                  <a:lnTo>
                    <a:pt x="1966" y="1012"/>
                  </a:lnTo>
                  <a:lnTo>
                    <a:pt x="1960" y="1018"/>
                  </a:lnTo>
                  <a:lnTo>
                    <a:pt x="1960" y="1022"/>
                  </a:lnTo>
                  <a:lnTo>
                    <a:pt x="1960" y="1028"/>
                  </a:lnTo>
                  <a:lnTo>
                    <a:pt x="1960" y="1039"/>
                  </a:lnTo>
                  <a:lnTo>
                    <a:pt x="1960" y="1045"/>
                  </a:lnTo>
                  <a:lnTo>
                    <a:pt x="1960" y="1050"/>
                  </a:lnTo>
                  <a:lnTo>
                    <a:pt x="1960" y="1055"/>
                  </a:lnTo>
                  <a:lnTo>
                    <a:pt x="1960" y="1060"/>
                  </a:lnTo>
                  <a:lnTo>
                    <a:pt x="1960" y="1066"/>
                  </a:lnTo>
                  <a:lnTo>
                    <a:pt x="1960" y="1077"/>
                  </a:lnTo>
                  <a:lnTo>
                    <a:pt x="1960" y="1087"/>
                  </a:lnTo>
                  <a:lnTo>
                    <a:pt x="1960" y="1093"/>
                  </a:lnTo>
                  <a:lnTo>
                    <a:pt x="1960" y="1104"/>
                  </a:lnTo>
                  <a:lnTo>
                    <a:pt x="1960" y="1110"/>
                  </a:lnTo>
                  <a:lnTo>
                    <a:pt x="1960" y="1115"/>
                  </a:lnTo>
                  <a:lnTo>
                    <a:pt x="1955" y="1121"/>
                  </a:lnTo>
                  <a:lnTo>
                    <a:pt x="1955" y="1125"/>
                  </a:lnTo>
                  <a:lnTo>
                    <a:pt x="1955" y="1131"/>
                  </a:lnTo>
                  <a:lnTo>
                    <a:pt x="1949" y="1142"/>
                  </a:lnTo>
                  <a:lnTo>
                    <a:pt x="1949" y="1148"/>
                  </a:lnTo>
                  <a:lnTo>
                    <a:pt x="1949" y="1158"/>
                  </a:lnTo>
                  <a:lnTo>
                    <a:pt x="1949" y="1163"/>
                  </a:lnTo>
                  <a:lnTo>
                    <a:pt x="1949" y="1169"/>
                  </a:lnTo>
                  <a:lnTo>
                    <a:pt x="1944" y="1174"/>
                  </a:lnTo>
                  <a:lnTo>
                    <a:pt x="1939" y="1174"/>
                  </a:lnTo>
                  <a:lnTo>
                    <a:pt x="1934" y="1174"/>
                  </a:lnTo>
                  <a:lnTo>
                    <a:pt x="1928" y="1180"/>
                  </a:lnTo>
                  <a:lnTo>
                    <a:pt x="1922" y="1186"/>
                  </a:lnTo>
                  <a:lnTo>
                    <a:pt x="1917" y="1186"/>
                  </a:lnTo>
                  <a:lnTo>
                    <a:pt x="1917" y="1190"/>
                  </a:lnTo>
                  <a:lnTo>
                    <a:pt x="1901" y="1190"/>
                  </a:lnTo>
                  <a:lnTo>
                    <a:pt x="1896" y="1196"/>
                  </a:lnTo>
                  <a:lnTo>
                    <a:pt x="1890" y="1196"/>
                  </a:lnTo>
                  <a:lnTo>
                    <a:pt x="1884" y="1201"/>
                  </a:lnTo>
                  <a:lnTo>
                    <a:pt x="1873" y="1207"/>
                  </a:lnTo>
                  <a:lnTo>
                    <a:pt x="1869" y="1213"/>
                  </a:lnTo>
                  <a:lnTo>
                    <a:pt x="1863" y="1213"/>
                  </a:lnTo>
                  <a:lnTo>
                    <a:pt x="1852" y="1222"/>
                  </a:lnTo>
                  <a:lnTo>
                    <a:pt x="1841" y="1234"/>
                  </a:lnTo>
                  <a:lnTo>
                    <a:pt x="1835" y="1234"/>
                  </a:lnTo>
                  <a:lnTo>
                    <a:pt x="1831" y="1239"/>
                  </a:lnTo>
                  <a:lnTo>
                    <a:pt x="1819" y="1245"/>
                  </a:lnTo>
                  <a:lnTo>
                    <a:pt x="1814" y="1251"/>
                  </a:lnTo>
                  <a:lnTo>
                    <a:pt x="1808" y="1255"/>
                  </a:lnTo>
                  <a:lnTo>
                    <a:pt x="1808" y="1260"/>
                  </a:lnTo>
                  <a:lnTo>
                    <a:pt x="1808" y="1266"/>
                  </a:lnTo>
                  <a:lnTo>
                    <a:pt x="1802" y="1272"/>
                  </a:lnTo>
                  <a:lnTo>
                    <a:pt x="1802" y="1277"/>
                  </a:lnTo>
                  <a:lnTo>
                    <a:pt x="1798" y="1283"/>
                  </a:lnTo>
                  <a:lnTo>
                    <a:pt x="1793" y="1289"/>
                  </a:lnTo>
                  <a:lnTo>
                    <a:pt x="1787" y="1293"/>
                  </a:lnTo>
                  <a:lnTo>
                    <a:pt x="1781" y="1299"/>
                  </a:lnTo>
                  <a:lnTo>
                    <a:pt x="1781" y="1304"/>
                  </a:lnTo>
                  <a:lnTo>
                    <a:pt x="1781" y="1315"/>
                  </a:lnTo>
                  <a:lnTo>
                    <a:pt x="1781" y="1321"/>
                  </a:lnTo>
                  <a:lnTo>
                    <a:pt x="1781" y="1325"/>
                  </a:lnTo>
                  <a:lnTo>
                    <a:pt x="1781" y="1331"/>
                  </a:lnTo>
                  <a:lnTo>
                    <a:pt x="1781" y="1337"/>
                  </a:lnTo>
                  <a:lnTo>
                    <a:pt x="1781" y="1342"/>
                  </a:lnTo>
                  <a:lnTo>
                    <a:pt x="1781" y="1348"/>
                  </a:lnTo>
                  <a:lnTo>
                    <a:pt x="1776" y="1348"/>
                  </a:lnTo>
                  <a:lnTo>
                    <a:pt x="1770" y="1354"/>
                  </a:lnTo>
                  <a:lnTo>
                    <a:pt x="1770" y="1358"/>
                  </a:lnTo>
                  <a:lnTo>
                    <a:pt x="1770" y="1363"/>
                  </a:lnTo>
                  <a:lnTo>
                    <a:pt x="1770" y="1369"/>
                  </a:lnTo>
                  <a:lnTo>
                    <a:pt x="1770" y="1375"/>
                  </a:lnTo>
                  <a:lnTo>
                    <a:pt x="1770" y="1380"/>
                  </a:lnTo>
                  <a:lnTo>
                    <a:pt x="1776" y="1386"/>
                  </a:lnTo>
                  <a:lnTo>
                    <a:pt x="1781" y="1386"/>
                  </a:lnTo>
                  <a:lnTo>
                    <a:pt x="1781" y="1390"/>
                  </a:lnTo>
                  <a:lnTo>
                    <a:pt x="1787" y="1390"/>
                  </a:lnTo>
                  <a:lnTo>
                    <a:pt x="1798" y="1396"/>
                  </a:lnTo>
                  <a:lnTo>
                    <a:pt x="1802" y="1396"/>
                  </a:lnTo>
                  <a:lnTo>
                    <a:pt x="1808" y="1402"/>
                  </a:lnTo>
                  <a:lnTo>
                    <a:pt x="1814" y="1402"/>
                  </a:lnTo>
                  <a:lnTo>
                    <a:pt x="1819" y="1407"/>
                  </a:lnTo>
                  <a:lnTo>
                    <a:pt x="1852" y="1413"/>
                  </a:lnTo>
                  <a:lnTo>
                    <a:pt x="1852" y="1418"/>
                  </a:lnTo>
                  <a:lnTo>
                    <a:pt x="1857" y="1424"/>
                  </a:lnTo>
                  <a:lnTo>
                    <a:pt x="1857" y="1428"/>
                  </a:lnTo>
                  <a:lnTo>
                    <a:pt x="1857" y="1434"/>
                  </a:lnTo>
                  <a:lnTo>
                    <a:pt x="1863" y="1440"/>
                  </a:lnTo>
                  <a:lnTo>
                    <a:pt x="1863" y="1445"/>
                  </a:lnTo>
                  <a:lnTo>
                    <a:pt x="1863" y="1451"/>
                  </a:lnTo>
                  <a:lnTo>
                    <a:pt x="1863" y="1456"/>
                  </a:lnTo>
                  <a:lnTo>
                    <a:pt x="1869" y="1461"/>
                  </a:lnTo>
                  <a:lnTo>
                    <a:pt x="1869" y="1472"/>
                  </a:lnTo>
                  <a:lnTo>
                    <a:pt x="1873" y="1478"/>
                  </a:lnTo>
                  <a:lnTo>
                    <a:pt x="1873" y="1483"/>
                  </a:lnTo>
                  <a:lnTo>
                    <a:pt x="1873" y="1489"/>
                  </a:lnTo>
                  <a:lnTo>
                    <a:pt x="1879" y="1493"/>
                  </a:lnTo>
                  <a:lnTo>
                    <a:pt x="1884" y="1504"/>
                  </a:lnTo>
                  <a:lnTo>
                    <a:pt x="1884" y="1510"/>
                  </a:lnTo>
                  <a:lnTo>
                    <a:pt x="1890" y="1516"/>
                  </a:lnTo>
                  <a:lnTo>
                    <a:pt x="1896" y="1521"/>
                  </a:lnTo>
                  <a:lnTo>
                    <a:pt x="1896" y="1516"/>
                  </a:lnTo>
                  <a:lnTo>
                    <a:pt x="1901" y="1516"/>
                  </a:lnTo>
                  <a:lnTo>
                    <a:pt x="1901" y="1504"/>
                  </a:lnTo>
                  <a:lnTo>
                    <a:pt x="1901" y="1499"/>
                  </a:lnTo>
                  <a:lnTo>
                    <a:pt x="1901" y="1493"/>
                  </a:lnTo>
                  <a:lnTo>
                    <a:pt x="1905" y="1489"/>
                  </a:lnTo>
                  <a:lnTo>
                    <a:pt x="1905" y="1483"/>
                  </a:lnTo>
                  <a:lnTo>
                    <a:pt x="1911" y="1478"/>
                  </a:lnTo>
                  <a:lnTo>
                    <a:pt x="1911" y="1466"/>
                  </a:lnTo>
                  <a:lnTo>
                    <a:pt x="1917" y="1456"/>
                  </a:lnTo>
                  <a:lnTo>
                    <a:pt x="1922" y="1451"/>
                  </a:lnTo>
                  <a:lnTo>
                    <a:pt x="1922" y="1445"/>
                  </a:lnTo>
                  <a:lnTo>
                    <a:pt x="1928" y="1440"/>
                  </a:lnTo>
                  <a:lnTo>
                    <a:pt x="1928" y="1434"/>
                  </a:lnTo>
                  <a:lnTo>
                    <a:pt x="1934" y="1428"/>
                  </a:lnTo>
                  <a:lnTo>
                    <a:pt x="1934" y="1424"/>
                  </a:lnTo>
                  <a:lnTo>
                    <a:pt x="1939" y="1418"/>
                  </a:lnTo>
                  <a:lnTo>
                    <a:pt x="1944" y="1413"/>
                  </a:lnTo>
                  <a:lnTo>
                    <a:pt x="1949" y="1407"/>
                  </a:lnTo>
                  <a:lnTo>
                    <a:pt x="1955" y="1402"/>
                  </a:lnTo>
                  <a:lnTo>
                    <a:pt x="1955" y="1396"/>
                  </a:lnTo>
                  <a:lnTo>
                    <a:pt x="1960" y="1390"/>
                  </a:lnTo>
                  <a:lnTo>
                    <a:pt x="1966" y="1386"/>
                  </a:lnTo>
                  <a:lnTo>
                    <a:pt x="1972" y="1380"/>
                  </a:lnTo>
                  <a:lnTo>
                    <a:pt x="1977" y="1380"/>
                  </a:lnTo>
                  <a:lnTo>
                    <a:pt x="1982" y="1375"/>
                  </a:lnTo>
                  <a:lnTo>
                    <a:pt x="1987" y="1375"/>
                  </a:lnTo>
                  <a:lnTo>
                    <a:pt x="1993" y="1380"/>
                  </a:lnTo>
                  <a:lnTo>
                    <a:pt x="1998" y="1380"/>
                  </a:lnTo>
                  <a:lnTo>
                    <a:pt x="1998" y="1386"/>
                  </a:lnTo>
                  <a:lnTo>
                    <a:pt x="1998" y="1390"/>
                  </a:lnTo>
                  <a:lnTo>
                    <a:pt x="2004" y="1396"/>
                  </a:lnTo>
                  <a:lnTo>
                    <a:pt x="2004" y="1402"/>
                  </a:lnTo>
                  <a:lnTo>
                    <a:pt x="2004" y="1413"/>
                  </a:lnTo>
                  <a:lnTo>
                    <a:pt x="2004" y="1424"/>
                  </a:lnTo>
                  <a:lnTo>
                    <a:pt x="2004" y="1428"/>
                  </a:lnTo>
                  <a:lnTo>
                    <a:pt x="1998" y="1428"/>
                  </a:lnTo>
                  <a:lnTo>
                    <a:pt x="1998" y="1434"/>
                  </a:lnTo>
                  <a:lnTo>
                    <a:pt x="1998" y="1440"/>
                  </a:lnTo>
                  <a:lnTo>
                    <a:pt x="1998" y="1445"/>
                  </a:lnTo>
                  <a:lnTo>
                    <a:pt x="1993" y="1456"/>
                  </a:lnTo>
                  <a:lnTo>
                    <a:pt x="1993" y="1461"/>
                  </a:lnTo>
                  <a:lnTo>
                    <a:pt x="1993" y="1466"/>
                  </a:lnTo>
                  <a:lnTo>
                    <a:pt x="1993" y="1472"/>
                  </a:lnTo>
                  <a:lnTo>
                    <a:pt x="1993" y="1478"/>
                  </a:lnTo>
                  <a:lnTo>
                    <a:pt x="1993" y="1489"/>
                  </a:lnTo>
                  <a:lnTo>
                    <a:pt x="1998" y="1499"/>
                  </a:lnTo>
                  <a:lnTo>
                    <a:pt x="2004" y="1504"/>
                  </a:lnTo>
                  <a:lnTo>
                    <a:pt x="2004" y="1510"/>
                  </a:lnTo>
                  <a:lnTo>
                    <a:pt x="2010" y="1521"/>
                  </a:lnTo>
                  <a:lnTo>
                    <a:pt x="2010" y="1526"/>
                  </a:lnTo>
                  <a:lnTo>
                    <a:pt x="2010" y="1531"/>
                  </a:lnTo>
                  <a:lnTo>
                    <a:pt x="2010" y="1537"/>
                  </a:lnTo>
                  <a:lnTo>
                    <a:pt x="1987" y="1531"/>
                  </a:lnTo>
                  <a:lnTo>
                    <a:pt x="1966" y="1526"/>
                  </a:lnTo>
                  <a:lnTo>
                    <a:pt x="1966" y="1531"/>
                  </a:lnTo>
                  <a:lnTo>
                    <a:pt x="1966" y="1537"/>
                  </a:lnTo>
                  <a:lnTo>
                    <a:pt x="1966" y="1543"/>
                  </a:lnTo>
                  <a:lnTo>
                    <a:pt x="1966" y="1548"/>
                  </a:lnTo>
                  <a:lnTo>
                    <a:pt x="1966" y="1554"/>
                  </a:lnTo>
                  <a:lnTo>
                    <a:pt x="1966" y="1558"/>
                  </a:lnTo>
                  <a:lnTo>
                    <a:pt x="1966" y="1564"/>
                  </a:lnTo>
                  <a:lnTo>
                    <a:pt x="1966" y="1569"/>
                  </a:lnTo>
                  <a:lnTo>
                    <a:pt x="1960" y="1575"/>
                  </a:lnTo>
                  <a:lnTo>
                    <a:pt x="1960" y="1586"/>
                  </a:lnTo>
                  <a:lnTo>
                    <a:pt x="1955" y="1586"/>
                  </a:lnTo>
                  <a:lnTo>
                    <a:pt x="1949" y="1596"/>
                  </a:lnTo>
                  <a:lnTo>
                    <a:pt x="1949" y="1602"/>
                  </a:lnTo>
                  <a:lnTo>
                    <a:pt x="1944" y="1607"/>
                  </a:lnTo>
                  <a:lnTo>
                    <a:pt x="1939" y="1613"/>
                  </a:lnTo>
                  <a:lnTo>
                    <a:pt x="1939" y="1619"/>
                  </a:lnTo>
                  <a:lnTo>
                    <a:pt x="1934" y="1624"/>
                  </a:lnTo>
                  <a:lnTo>
                    <a:pt x="1928" y="1624"/>
                  </a:lnTo>
                  <a:lnTo>
                    <a:pt x="1922" y="1624"/>
                  </a:lnTo>
                  <a:lnTo>
                    <a:pt x="1917" y="1619"/>
                  </a:lnTo>
                  <a:lnTo>
                    <a:pt x="1911" y="1619"/>
                  </a:lnTo>
                  <a:lnTo>
                    <a:pt x="1905" y="1613"/>
                  </a:lnTo>
                  <a:lnTo>
                    <a:pt x="1901" y="1613"/>
                  </a:lnTo>
                  <a:lnTo>
                    <a:pt x="1896" y="1619"/>
                  </a:lnTo>
                  <a:lnTo>
                    <a:pt x="1890" y="1619"/>
                  </a:lnTo>
                  <a:lnTo>
                    <a:pt x="1879" y="1619"/>
                  </a:lnTo>
                  <a:lnTo>
                    <a:pt x="1873" y="1624"/>
                  </a:lnTo>
                  <a:lnTo>
                    <a:pt x="1873" y="1629"/>
                  </a:lnTo>
                  <a:lnTo>
                    <a:pt x="1869" y="1634"/>
                  </a:lnTo>
                  <a:lnTo>
                    <a:pt x="1873" y="1640"/>
                  </a:lnTo>
                  <a:lnTo>
                    <a:pt x="1873" y="1645"/>
                  </a:lnTo>
                  <a:lnTo>
                    <a:pt x="1879" y="1645"/>
                  </a:lnTo>
                  <a:lnTo>
                    <a:pt x="1884" y="1645"/>
                  </a:lnTo>
                  <a:lnTo>
                    <a:pt x="1890" y="1640"/>
                  </a:lnTo>
                  <a:lnTo>
                    <a:pt x="1896" y="1640"/>
                  </a:lnTo>
                  <a:lnTo>
                    <a:pt x="1896" y="1634"/>
                  </a:lnTo>
                  <a:lnTo>
                    <a:pt x="1905" y="1634"/>
                  </a:lnTo>
                  <a:lnTo>
                    <a:pt x="1911" y="1634"/>
                  </a:lnTo>
                  <a:lnTo>
                    <a:pt x="1917" y="1634"/>
                  </a:lnTo>
                  <a:lnTo>
                    <a:pt x="1922" y="1634"/>
                  </a:lnTo>
                  <a:lnTo>
                    <a:pt x="1934" y="1640"/>
                  </a:lnTo>
                  <a:lnTo>
                    <a:pt x="1939" y="1640"/>
                  </a:lnTo>
                  <a:lnTo>
                    <a:pt x="1949" y="1645"/>
                  </a:lnTo>
                  <a:lnTo>
                    <a:pt x="1955" y="1645"/>
                  </a:lnTo>
                  <a:lnTo>
                    <a:pt x="1960" y="1651"/>
                  </a:lnTo>
                  <a:lnTo>
                    <a:pt x="1972" y="1651"/>
                  </a:lnTo>
                  <a:lnTo>
                    <a:pt x="1977" y="1651"/>
                  </a:lnTo>
                  <a:lnTo>
                    <a:pt x="1987" y="1651"/>
                  </a:lnTo>
                  <a:lnTo>
                    <a:pt x="1987" y="1657"/>
                  </a:lnTo>
                  <a:lnTo>
                    <a:pt x="1993" y="1661"/>
                  </a:lnTo>
                  <a:lnTo>
                    <a:pt x="1998" y="1661"/>
                  </a:lnTo>
                  <a:lnTo>
                    <a:pt x="2004" y="1667"/>
                  </a:lnTo>
                  <a:lnTo>
                    <a:pt x="2004" y="1672"/>
                  </a:lnTo>
                  <a:lnTo>
                    <a:pt x="2004" y="1678"/>
                  </a:lnTo>
                  <a:lnTo>
                    <a:pt x="2004" y="1684"/>
                  </a:lnTo>
                  <a:lnTo>
                    <a:pt x="1998" y="1699"/>
                  </a:lnTo>
                  <a:lnTo>
                    <a:pt x="1998" y="1705"/>
                  </a:lnTo>
                  <a:lnTo>
                    <a:pt x="1993" y="1710"/>
                  </a:lnTo>
                  <a:lnTo>
                    <a:pt x="1993" y="1716"/>
                  </a:lnTo>
                  <a:lnTo>
                    <a:pt x="1987" y="1722"/>
                  </a:lnTo>
                  <a:lnTo>
                    <a:pt x="1982" y="1726"/>
                  </a:lnTo>
                  <a:lnTo>
                    <a:pt x="1977" y="1731"/>
                  </a:lnTo>
                  <a:lnTo>
                    <a:pt x="1972" y="1731"/>
                  </a:lnTo>
                  <a:lnTo>
                    <a:pt x="1966" y="1731"/>
                  </a:lnTo>
                  <a:lnTo>
                    <a:pt x="1960" y="1726"/>
                  </a:lnTo>
                  <a:lnTo>
                    <a:pt x="1955" y="1726"/>
                  </a:lnTo>
                  <a:lnTo>
                    <a:pt x="1949" y="1722"/>
                  </a:lnTo>
                  <a:lnTo>
                    <a:pt x="1949" y="1716"/>
                  </a:lnTo>
                  <a:lnTo>
                    <a:pt x="1944" y="1716"/>
                  </a:lnTo>
                  <a:lnTo>
                    <a:pt x="1939" y="1710"/>
                  </a:lnTo>
                  <a:lnTo>
                    <a:pt x="1934" y="1705"/>
                  </a:lnTo>
                  <a:lnTo>
                    <a:pt x="1928" y="1699"/>
                  </a:lnTo>
                  <a:lnTo>
                    <a:pt x="1917" y="1689"/>
                  </a:lnTo>
                  <a:lnTo>
                    <a:pt x="1911" y="1684"/>
                  </a:lnTo>
                  <a:lnTo>
                    <a:pt x="1896" y="1672"/>
                  </a:lnTo>
                  <a:lnTo>
                    <a:pt x="1890" y="1672"/>
                  </a:lnTo>
                  <a:lnTo>
                    <a:pt x="1884" y="1678"/>
                  </a:lnTo>
                  <a:lnTo>
                    <a:pt x="1879" y="1678"/>
                  </a:lnTo>
                  <a:lnTo>
                    <a:pt x="1863" y="1699"/>
                  </a:lnTo>
                  <a:lnTo>
                    <a:pt x="1857" y="1693"/>
                  </a:lnTo>
                  <a:lnTo>
                    <a:pt x="1852" y="1693"/>
                  </a:lnTo>
                  <a:lnTo>
                    <a:pt x="1846" y="1689"/>
                  </a:lnTo>
                  <a:lnTo>
                    <a:pt x="1841" y="1689"/>
                  </a:lnTo>
                  <a:lnTo>
                    <a:pt x="1835" y="1689"/>
                  </a:lnTo>
                  <a:lnTo>
                    <a:pt x="1831" y="1684"/>
                  </a:lnTo>
                  <a:lnTo>
                    <a:pt x="1825" y="1684"/>
                  </a:lnTo>
                  <a:lnTo>
                    <a:pt x="1819" y="1678"/>
                  </a:lnTo>
                  <a:lnTo>
                    <a:pt x="1808" y="1678"/>
                  </a:lnTo>
                  <a:lnTo>
                    <a:pt x="1802" y="1678"/>
                  </a:lnTo>
                  <a:lnTo>
                    <a:pt x="1793" y="1672"/>
                  </a:lnTo>
                  <a:lnTo>
                    <a:pt x="1787" y="1672"/>
                  </a:lnTo>
                  <a:lnTo>
                    <a:pt x="1776" y="1667"/>
                  </a:lnTo>
                  <a:lnTo>
                    <a:pt x="1770" y="1667"/>
                  </a:lnTo>
                  <a:lnTo>
                    <a:pt x="1764" y="1661"/>
                  </a:lnTo>
                  <a:lnTo>
                    <a:pt x="1760" y="1661"/>
                  </a:lnTo>
                  <a:lnTo>
                    <a:pt x="1755" y="1661"/>
                  </a:lnTo>
                  <a:lnTo>
                    <a:pt x="1749" y="1661"/>
                  </a:lnTo>
                  <a:lnTo>
                    <a:pt x="1743" y="1661"/>
                  </a:lnTo>
                  <a:lnTo>
                    <a:pt x="1743" y="1613"/>
                  </a:lnTo>
                  <a:lnTo>
                    <a:pt x="1743" y="1607"/>
                  </a:lnTo>
                  <a:lnTo>
                    <a:pt x="1743" y="1602"/>
                  </a:lnTo>
                  <a:lnTo>
                    <a:pt x="1738" y="1596"/>
                  </a:lnTo>
                  <a:lnTo>
                    <a:pt x="1732" y="1596"/>
                  </a:lnTo>
                  <a:lnTo>
                    <a:pt x="1732" y="1592"/>
                  </a:lnTo>
                  <a:lnTo>
                    <a:pt x="1726" y="1586"/>
                  </a:lnTo>
                  <a:lnTo>
                    <a:pt x="1722" y="1586"/>
                  </a:lnTo>
                  <a:lnTo>
                    <a:pt x="1711" y="1592"/>
                  </a:lnTo>
                  <a:lnTo>
                    <a:pt x="1705" y="1592"/>
                  </a:lnTo>
                  <a:lnTo>
                    <a:pt x="1700" y="1592"/>
                  </a:lnTo>
                  <a:lnTo>
                    <a:pt x="1694" y="1592"/>
                  </a:lnTo>
                  <a:lnTo>
                    <a:pt x="1690" y="1592"/>
                  </a:lnTo>
                  <a:lnTo>
                    <a:pt x="1684" y="1592"/>
                  </a:lnTo>
                  <a:lnTo>
                    <a:pt x="1678" y="1592"/>
                  </a:lnTo>
                  <a:lnTo>
                    <a:pt x="1673" y="1592"/>
                  </a:lnTo>
                  <a:lnTo>
                    <a:pt x="1667" y="1592"/>
                  </a:lnTo>
                  <a:lnTo>
                    <a:pt x="1661" y="1586"/>
                  </a:lnTo>
                  <a:lnTo>
                    <a:pt x="1656" y="1586"/>
                  </a:lnTo>
                  <a:lnTo>
                    <a:pt x="1652" y="1586"/>
                  </a:lnTo>
                  <a:lnTo>
                    <a:pt x="1646" y="1586"/>
                  </a:lnTo>
                  <a:lnTo>
                    <a:pt x="1640" y="1586"/>
                  </a:lnTo>
                  <a:lnTo>
                    <a:pt x="1640" y="1592"/>
                  </a:lnTo>
                  <a:lnTo>
                    <a:pt x="1640" y="1596"/>
                  </a:lnTo>
                  <a:lnTo>
                    <a:pt x="1635" y="1596"/>
                  </a:lnTo>
                  <a:lnTo>
                    <a:pt x="1629" y="1592"/>
                  </a:lnTo>
                  <a:lnTo>
                    <a:pt x="1623" y="1592"/>
                  </a:lnTo>
                  <a:lnTo>
                    <a:pt x="1623" y="1586"/>
                  </a:lnTo>
                  <a:lnTo>
                    <a:pt x="1618" y="1581"/>
                  </a:lnTo>
                  <a:lnTo>
                    <a:pt x="1614" y="1581"/>
                  </a:lnTo>
                  <a:lnTo>
                    <a:pt x="1608" y="1581"/>
                  </a:lnTo>
                  <a:lnTo>
                    <a:pt x="1608" y="1575"/>
                  </a:lnTo>
                  <a:lnTo>
                    <a:pt x="1602" y="1569"/>
                  </a:lnTo>
                  <a:lnTo>
                    <a:pt x="1602" y="1564"/>
                  </a:lnTo>
                  <a:lnTo>
                    <a:pt x="1597" y="1564"/>
                  </a:lnTo>
                  <a:lnTo>
                    <a:pt x="1591" y="1564"/>
                  </a:lnTo>
                  <a:lnTo>
                    <a:pt x="1585" y="1564"/>
                  </a:lnTo>
                  <a:lnTo>
                    <a:pt x="1581" y="1564"/>
                  </a:lnTo>
                  <a:lnTo>
                    <a:pt x="1575" y="1564"/>
                  </a:lnTo>
                  <a:lnTo>
                    <a:pt x="1575" y="1558"/>
                  </a:lnTo>
                  <a:lnTo>
                    <a:pt x="1570" y="1558"/>
                  </a:lnTo>
                  <a:lnTo>
                    <a:pt x="1564" y="1558"/>
                  </a:lnTo>
                  <a:lnTo>
                    <a:pt x="1559" y="1558"/>
                  </a:lnTo>
                  <a:lnTo>
                    <a:pt x="1553" y="1554"/>
                  </a:lnTo>
                  <a:lnTo>
                    <a:pt x="1547" y="1554"/>
                  </a:lnTo>
                  <a:lnTo>
                    <a:pt x="1543" y="1554"/>
                  </a:lnTo>
                  <a:lnTo>
                    <a:pt x="1543" y="1548"/>
                  </a:lnTo>
                  <a:lnTo>
                    <a:pt x="1543" y="1543"/>
                  </a:lnTo>
                  <a:lnTo>
                    <a:pt x="1537" y="1537"/>
                  </a:lnTo>
                  <a:lnTo>
                    <a:pt x="1537" y="1531"/>
                  </a:lnTo>
                  <a:lnTo>
                    <a:pt x="1537" y="1526"/>
                  </a:lnTo>
                  <a:lnTo>
                    <a:pt x="1543" y="1526"/>
                  </a:lnTo>
                  <a:lnTo>
                    <a:pt x="1547" y="1521"/>
                  </a:lnTo>
                  <a:lnTo>
                    <a:pt x="1553" y="1516"/>
                  </a:lnTo>
                  <a:lnTo>
                    <a:pt x="1559" y="1510"/>
                  </a:lnTo>
                  <a:lnTo>
                    <a:pt x="1564" y="1510"/>
                  </a:lnTo>
                  <a:lnTo>
                    <a:pt x="1564" y="1504"/>
                  </a:lnTo>
                  <a:lnTo>
                    <a:pt x="1575" y="1504"/>
                  </a:lnTo>
                  <a:lnTo>
                    <a:pt x="1581" y="1499"/>
                  </a:lnTo>
                  <a:lnTo>
                    <a:pt x="1585" y="1499"/>
                  </a:lnTo>
                  <a:lnTo>
                    <a:pt x="1591" y="1499"/>
                  </a:lnTo>
                  <a:lnTo>
                    <a:pt x="1597" y="1493"/>
                  </a:lnTo>
                  <a:lnTo>
                    <a:pt x="1608" y="1483"/>
                  </a:lnTo>
                  <a:lnTo>
                    <a:pt x="1608" y="1478"/>
                  </a:lnTo>
                  <a:lnTo>
                    <a:pt x="1614" y="1472"/>
                  </a:lnTo>
                  <a:lnTo>
                    <a:pt x="1608" y="1466"/>
                  </a:lnTo>
                  <a:lnTo>
                    <a:pt x="1614" y="1466"/>
                  </a:lnTo>
                  <a:lnTo>
                    <a:pt x="1608" y="1461"/>
                  </a:lnTo>
                  <a:lnTo>
                    <a:pt x="1608" y="1456"/>
                  </a:lnTo>
                  <a:lnTo>
                    <a:pt x="1602" y="1456"/>
                  </a:lnTo>
                  <a:lnTo>
                    <a:pt x="1602" y="1451"/>
                  </a:lnTo>
                  <a:lnTo>
                    <a:pt x="1597" y="1445"/>
                  </a:lnTo>
                  <a:lnTo>
                    <a:pt x="1597" y="1440"/>
                  </a:lnTo>
                  <a:lnTo>
                    <a:pt x="1591" y="1434"/>
                  </a:lnTo>
                  <a:lnTo>
                    <a:pt x="1585" y="1434"/>
                  </a:lnTo>
                  <a:lnTo>
                    <a:pt x="1581" y="1434"/>
                  </a:lnTo>
                  <a:lnTo>
                    <a:pt x="1575" y="1434"/>
                  </a:lnTo>
                  <a:lnTo>
                    <a:pt x="1570" y="1434"/>
                  </a:lnTo>
                  <a:lnTo>
                    <a:pt x="1559" y="1434"/>
                  </a:lnTo>
                  <a:lnTo>
                    <a:pt x="1553" y="1428"/>
                  </a:lnTo>
                  <a:lnTo>
                    <a:pt x="1547" y="1428"/>
                  </a:lnTo>
                  <a:lnTo>
                    <a:pt x="1543" y="1428"/>
                  </a:lnTo>
                  <a:lnTo>
                    <a:pt x="1537" y="1434"/>
                  </a:lnTo>
                  <a:lnTo>
                    <a:pt x="1532" y="1440"/>
                  </a:lnTo>
                  <a:lnTo>
                    <a:pt x="1526" y="1445"/>
                  </a:lnTo>
                  <a:lnTo>
                    <a:pt x="1520" y="1445"/>
                  </a:lnTo>
                  <a:lnTo>
                    <a:pt x="1515" y="1451"/>
                  </a:lnTo>
                  <a:lnTo>
                    <a:pt x="1511" y="1451"/>
                  </a:lnTo>
                  <a:lnTo>
                    <a:pt x="1505" y="1451"/>
                  </a:lnTo>
                  <a:lnTo>
                    <a:pt x="1499" y="1456"/>
                  </a:lnTo>
                  <a:lnTo>
                    <a:pt x="1494" y="1456"/>
                  </a:lnTo>
                  <a:lnTo>
                    <a:pt x="1488" y="1461"/>
                  </a:lnTo>
                  <a:lnTo>
                    <a:pt x="1488" y="1466"/>
                  </a:lnTo>
                  <a:lnTo>
                    <a:pt x="1488" y="1472"/>
                  </a:lnTo>
                  <a:lnTo>
                    <a:pt x="1488" y="1478"/>
                  </a:lnTo>
                  <a:lnTo>
                    <a:pt x="1482" y="1478"/>
                  </a:lnTo>
                  <a:lnTo>
                    <a:pt x="1477" y="1478"/>
                  </a:lnTo>
                  <a:lnTo>
                    <a:pt x="1473" y="1478"/>
                  </a:lnTo>
                  <a:lnTo>
                    <a:pt x="1473" y="1472"/>
                  </a:lnTo>
                  <a:lnTo>
                    <a:pt x="1467" y="1466"/>
                  </a:lnTo>
                  <a:lnTo>
                    <a:pt x="1467" y="1461"/>
                  </a:lnTo>
                  <a:lnTo>
                    <a:pt x="1461" y="1461"/>
                  </a:lnTo>
                  <a:lnTo>
                    <a:pt x="1456" y="1461"/>
                  </a:lnTo>
                  <a:lnTo>
                    <a:pt x="1450" y="1461"/>
                  </a:lnTo>
                  <a:lnTo>
                    <a:pt x="1444" y="1461"/>
                  </a:lnTo>
                  <a:lnTo>
                    <a:pt x="1444" y="1456"/>
                  </a:lnTo>
                  <a:lnTo>
                    <a:pt x="1439" y="1461"/>
                  </a:lnTo>
                  <a:lnTo>
                    <a:pt x="1439" y="1456"/>
                  </a:lnTo>
                  <a:lnTo>
                    <a:pt x="1444" y="1451"/>
                  </a:lnTo>
                  <a:lnTo>
                    <a:pt x="1439" y="1451"/>
                  </a:lnTo>
                  <a:lnTo>
                    <a:pt x="1439" y="1445"/>
                  </a:lnTo>
                  <a:lnTo>
                    <a:pt x="1439" y="1440"/>
                  </a:lnTo>
                  <a:lnTo>
                    <a:pt x="1439" y="1434"/>
                  </a:lnTo>
                  <a:lnTo>
                    <a:pt x="1434" y="1434"/>
                  </a:lnTo>
                  <a:lnTo>
                    <a:pt x="1434" y="1424"/>
                  </a:lnTo>
                  <a:lnTo>
                    <a:pt x="1434" y="1418"/>
                  </a:lnTo>
                  <a:lnTo>
                    <a:pt x="1429" y="1418"/>
                  </a:lnTo>
                  <a:lnTo>
                    <a:pt x="1429" y="1413"/>
                  </a:lnTo>
                  <a:lnTo>
                    <a:pt x="1429" y="1407"/>
                  </a:lnTo>
                  <a:lnTo>
                    <a:pt x="1423" y="1402"/>
                  </a:lnTo>
                  <a:lnTo>
                    <a:pt x="1429" y="1396"/>
                  </a:lnTo>
                  <a:lnTo>
                    <a:pt x="1434" y="1390"/>
                  </a:lnTo>
                  <a:lnTo>
                    <a:pt x="1434" y="1386"/>
                  </a:lnTo>
                  <a:lnTo>
                    <a:pt x="1434" y="1380"/>
                  </a:lnTo>
                  <a:lnTo>
                    <a:pt x="1439" y="1380"/>
                  </a:lnTo>
                  <a:lnTo>
                    <a:pt x="1439" y="1386"/>
                  </a:lnTo>
                  <a:lnTo>
                    <a:pt x="1444" y="1386"/>
                  </a:lnTo>
                  <a:lnTo>
                    <a:pt x="1450" y="1380"/>
                  </a:lnTo>
                  <a:lnTo>
                    <a:pt x="1456" y="1380"/>
                  </a:lnTo>
                  <a:lnTo>
                    <a:pt x="1461" y="1380"/>
                  </a:lnTo>
                  <a:lnTo>
                    <a:pt x="1461" y="1375"/>
                  </a:lnTo>
                  <a:lnTo>
                    <a:pt x="1467" y="1375"/>
                  </a:lnTo>
                  <a:lnTo>
                    <a:pt x="1467" y="1369"/>
                  </a:lnTo>
                  <a:lnTo>
                    <a:pt x="1467" y="1363"/>
                  </a:lnTo>
                  <a:lnTo>
                    <a:pt x="1473" y="1363"/>
                  </a:lnTo>
                  <a:lnTo>
                    <a:pt x="1467" y="1358"/>
                  </a:lnTo>
                  <a:lnTo>
                    <a:pt x="1473" y="1358"/>
                  </a:lnTo>
                  <a:lnTo>
                    <a:pt x="1467" y="1358"/>
                  </a:lnTo>
                  <a:lnTo>
                    <a:pt x="1467" y="1354"/>
                  </a:lnTo>
                  <a:lnTo>
                    <a:pt x="1467" y="1348"/>
                  </a:lnTo>
                  <a:lnTo>
                    <a:pt x="1473" y="1348"/>
                  </a:lnTo>
                  <a:lnTo>
                    <a:pt x="1473" y="1342"/>
                  </a:lnTo>
                  <a:lnTo>
                    <a:pt x="1467" y="1342"/>
                  </a:lnTo>
                  <a:lnTo>
                    <a:pt x="1467" y="1337"/>
                  </a:lnTo>
                  <a:lnTo>
                    <a:pt x="1456" y="1337"/>
                  </a:lnTo>
                  <a:lnTo>
                    <a:pt x="1450" y="1337"/>
                  </a:lnTo>
                  <a:lnTo>
                    <a:pt x="1423" y="1337"/>
                  </a:lnTo>
                  <a:lnTo>
                    <a:pt x="1341" y="1337"/>
                  </a:lnTo>
                  <a:lnTo>
                    <a:pt x="1288" y="1337"/>
                  </a:lnTo>
                  <a:lnTo>
                    <a:pt x="1282" y="1337"/>
                  </a:lnTo>
                  <a:lnTo>
                    <a:pt x="1179" y="1331"/>
                  </a:lnTo>
                  <a:lnTo>
                    <a:pt x="1065" y="1331"/>
                  </a:lnTo>
                  <a:lnTo>
                    <a:pt x="1054" y="1331"/>
                  </a:lnTo>
                  <a:lnTo>
                    <a:pt x="945" y="1331"/>
                  </a:lnTo>
                  <a:lnTo>
                    <a:pt x="804" y="1331"/>
                  </a:lnTo>
                  <a:lnTo>
                    <a:pt x="810" y="1337"/>
                  </a:lnTo>
                  <a:lnTo>
                    <a:pt x="810" y="1342"/>
                  </a:lnTo>
                  <a:lnTo>
                    <a:pt x="804" y="1342"/>
                  </a:lnTo>
                  <a:lnTo>
                    <a:pt x="810" y="1354"/>
                  </a:lnTo>
                  <a:lnTo>
                    <a:pt x="798" y="1354"/>
                  </a:lnTo>
                  <a:lnTo>
                    <a:pt x="793" y="1342"/>
                  </a:lnTo>
                  <a:lnTo>
                    <a:pt x="793" y="1348"/>
                  </a:lnTo>
                  <a:lnTo>
                    <a:pt x="789" y="1348"/>
                  </a:lnTo>
                  <a:lnTo>
                    <a:pt x="789" y="1354"/>
                  </a:lnTo>
                  <a:lnTo>
                    <a:pt x="793" y="1358"/>
                  </a:lnTo>
                  <a:lnTo>
                    <a:pt x="793" y="1363"/>
                  </a:lnTo>
                  <a:lnTo>
                    <a:pt x="798" y="1375"/>
                  </a:lnTo>
                  <a:lnTo>
                    <a:pt x="798" y="1380"/>
                  </a:lnTo>
                  <a:lnTo>
                    <a:pt x="789" y="1375"/>
                  </a:lnTo>
                  <a:lnTo>
                    <a:pt x="777" y="1380"/>
                  </a:lnTo>
                  <a:lnTo>
                    <a:pt x="712" y="1380"/>
                  </a:lnTo>
                  <a:lnTo>
                    <a:pt x="707" y="1380"/>
                  </a:lnTo>
                  <a:lnTo>
                    <a:pt x="707" y="1375"/>
                  </a:lnTo>
                  <a:lnTo>
                    <a:pt x="690" y="1363"/>
                  </a:lnTo>
                  <a:lnTo>
                    <a:pt x="690" y="1358"/>
                  </a:lnTo>
                  <a:lnTo>
                    <a:pt x="680" y="1354"/>
                  </a:lnTo>
                  <a:lnTo>
                    <a:pt x="674" y="1348"/>
                  </a:lnTo>
                  <a:lnTo>
                    <a:pt x="669" y="1348"/>
                  </a:lnTo>
                  <a:lnTo>
                    <a:pt x="663" y="1348"/>
                  </a:lnTo>
                  <a:lnTo>
                    <a:pt x="657" y="1348"/>
                  </a:lnTo>
                  <a:lnTo>
                    <a:pt x="652" y="1348"/>
                  </a:lnTo>
                  <a:lnTo>
                    <a:pt x="648" y="1348"/>
                  </a:lnTo>
                  <a:lnTo>
                    <a:pt x="642" y="1342"/>
                  </a:lnTo>
                  <a:lnTo>
                    <a:pt x="636" y="1342"/>
                  </a:lnTo>
                  <a:lnTo>
                    <a:pt x="631" y="1337"/>
                  </a:lnTo>
                  <a:lnTo>
                    <a:pt x="625" y="1337"/>
                  </a:lnTo>
                  <a:lnTo>
                    <a:pt x="619" y="1337"/>
                  </a:lnTo>
                  <a:lnTo>
                    <a:pt x="614" y="1331"/>
                  </a:lnTo>
                  <a:lnTo>
                    <a:pt x="610" y="1331"/>
                  </a:lnTo>
                  <a:lnTo>
                    <a:pt x="610" y="1325"/>
                  </a:lnTo>
                  <a:lnTo>
                    <a:pt x="604" y="1321"/>
                  </a:lnTo>
                  <a:lnTo>
                    <a:pt x="598" y="1321"/>
                  </a:lnTo>
                  <a:lnTo>
                    <a:pt x="593" y="1321"/>
                  </a:lnTo>
                  <a:lnTo>
                    <a:pt x="593" y="1325"/>
                  </a:lnTo>
                  <a:lnTo>
                    <a:pt x="587" y="1331"/>
                  </a:lnTo>
                  <a:lnTo>
                    <a:pt x="581" y="1337"/>
                  </a:lnTo>
                  <a:lnTo>
                    <a:pt x="581" y="1342"/>
                  </a:lnTo>
                  <a:lnTo>
                    <a:pt x="576" y="1348"/>
                  </a:lnTo>
                  <a:lnTo>
                    <a:pt x="576" y="1354"/>
                  </a:lnTo>
                  <a:lnTo>
                    <a:pt x="571" y="1358"/>
                  </a:lnTo>
                  <a:lnTo>
                    <a:pt x="571" y="1363"/>
                  </a:lnTo>
                  <a:lnTo>
                    <a:pt x="571" y="1369"/>
                  </a:lnTo>
                  <a:lnTo>
                    <a:pt x="571" y="1375"/>
                  </a:lnTo>
                  <a:lnTo>
                    <a:pt x="571" y="1380"/>
                  </a:lnTo>
                  <a:lnTo>
                    <a:pt x="571" y="1386"/>
                  </a:lnTo>
                  <a:lnTo>
                    <a:pt x="571" y="1390"/>
                  </a:lnTo>
                  <a:lnTo>
                    <a:pt x="571" y="1396"/>
                  </a:lnTo>
                  <a:lnTo>
                    <a:pt x="571" y="1402"/>
                  </a:lnTo>
                  <a:lnTo>
                    <a:pt x="566" y="1407"/>
                  </a:lnTo>
                  <a:lnTo>
                    <a:pt x="566" y="1413"/>
                  </a:lnTo>
                  <a:lnTo>
                    <a:pt x="560" y="1418"/>
                  </a:lnTo>
                  <a:lnTo>
                    <a:pt x="543" y="1424"/>
                  </a:lnTo>
                  <a:lnTo>
                    <a:pt x="539" y="1434"/>
                  </a:lnTo>
                  <a:lnTo>
                    <a:pt x="528" y="1440"/>
                  </a:lnTo>
                  <a:lnTo>
                    <a:pt x="528" y="1445"/>
                  </a:lnTo>
                  <a:lnTo>
                    <a:pt x="522" y="1451"/>
                  </a:lnTo>
                  <a:lnTo>
                    <a:pt x="528" y="1456"/>
                  </a:lnTo>
                  <a:lnTo>
                    <a:pt x="528" y="1461"/>
                  </a:lnTo>
                  <a:lnTo>
                    <a:pt x="528" y="1466"/>
                  </a:lnTo>
                  <a:lnTo>
                    <a:pt x="528" y="1472"/>
                  </a:lnTo>
                  <a:lnTo>
                    <a:pt x="533" y="1478"/>
                  </a:lnTo>
                  <a:lnTo>
                    <a:pt x="533" y="1483"/>
                  </a:lnTo>
                  <a:lnTo>
                    <a:pt x="533" y="1489"/>
                  </a:lnTo>
                  <a:lnTo>
                    <a:pt x="533" y="1493"/>
                  </a:lnTo>
                  <a:lnTo>
                    <a:pt x="528" y="1493"/>
                  </a:lnTo>
                  <a:lnTo>
                    <a:pt x="528" y="1499"/>
                  </a:lnTo>
                  <a:lnTo>
                    <a:pt x="522" y="1499"/>
                  </a:lnTo>
                  <a:lnTo>
                    <a:pt x="516" y="1499"/>
                  </a:lnTo>
                  <a:lnTo>
                    <a:pt x="516" y="1504"/>
                  </a:lnTo>
                  <a:lnTo>
                    <a:pt x="511" y="1504"/>
                  </a:lnTo>
                  <a:lnTo>
                    <a:pt x="511" y="1510"/>
                  </a:lnTo>
                  <a:lnTo>
                    <a:pt x="505" y="1516"/>
                  </a:lnTo>
                  <a:lnTo>
                    <a:pt x="501" y="1516"/>
                  </a:lnTo>
                  <a:lnTo>
                    <a:pt x="495" y="1516"/>
                  </a:lnTo>
                  <a:lnTo>
                    <a:pt x="490" y="1521"/>
                  </a:lnTo>
                  <a:lnTo>
                    <a:pt x="484" y="1521"/>
                  </a:lnTo>
                  <a:lnTo>
                    <a:pt x="473" y="1521"/>
                  </a:lnTo>
                  <a:lnTo>
                    <a:pt x="468" y="1521"/>
                  </a:lnTo>
                  <a:lnTo>
                    <a:pt x="463" y="1521"/>
                  </a:lnTo>
                  <a:lnTo>
                    <a:pt x="457" y="1521"/>
                  </a:lnTo>
                  <a:lnTo>
                    <a:pt x="457" y="1526"/>
                  </a:lnTo>
                  <a:lnTo>
                    <a:pt x="446" y="1526"/>
                  </a:lnTo>
                  <a:lnTo>
                    <a:pt x="440" y="1526"/>
                  </a:lnTo>
                  <a:lnTo>
                    <a:pt x="435" y="1526"/>
                  </a:lnTo>
                  <a:lnTo>
                    <a:pt x="430" y="1526"/>
                  </a:lnTo>
                  <a:lnTo>
                    <a:pt x="425" y="1526"/>
                  </a:lnTo>
                  <a:lnTo>
                    <a:pt x="419" y="1526"/>
                  </a:lnTo>
                  <a:lnTo>
                    <a:pt x="413" y="1526"/>
                  </a:lnTo>
                  <a:lnTo>
                    <a:pt x="408" y="1526"/>
                  </a:lnTo>
                  <a:lnTo>
                    <a:pt x="402" y="1526"/>
                  </a:lnTo>
                  <a:lnTo>
                    <a:pt x="397" y="1526"/>
                  </a:lnTo>
                  <a:lnTo>
                    <a:pt x="392" y="1526"/>
                  </a:lnTo>
                  <a:lnTo>
                    <a:pt x="387" y="1526"/>
                  </a:lnTo>
                  <a:lnTo>
                    <a:pt x="375" y="1526"/>
                  </a:lnTo>
                  <a:lnTo>
                    <a:pt x="370" y="1526"/>
                  </a:lnTo>
                  <a:lnTo>
                    <a:pt x="364" y="1526"/>
                  </a:lnTo>
                  <a:lnTo>
                    <a:pt x="360" y="1526"/>
                  </a:lnTo>
                  <a:lnTo>
                    <a:pt x="354" y="1526"/>
                  </a:lnTo>
                  <a:lnTo>
                    <a:pt x="349" y="1526"/>
                  </a:lnTo>
                  <a:lnTo>
                    <a:pt x="343" y="1526"/>
                  </a:lnTo>
                  <a:lnTo>
                    <a:pt x="337" y="1526"/>
                  </a:lnTo>
                  <a:lnTo>
                    <a:pt x="332" y="1526"/>
                  </a:lnTo>
                  <a:lnTo>
                    <a:pt x="326" y="1526"/>
                  </a:lnTo>
                  <a:lnTo>
                    <a:pt x="322" y="1526"/>
                  </a:lnTo>
                  <a:lnTo>
                    <a:pt x="316" y="1526"/>
                  </a:lnTo>
                  <a:lnTo>
                    <a:pt x="311" y="1526"/>
                  </a:lnTo>
                  <a:lnTo>
                    <a:pt x="305" y="1521"/>
                  </a:lnTo>
                  <a:lnTo>
                    <a:pt x="294" y="1521"/>
                  </a:lnTo>
                  <a:lnTo>
                    <a:pt x="294" y="1526"/>
                  </a:lnTo>
                  <a:lnTo>
                    <a:pt x="288" y="1526"/>
                  </a:lnTo>
                  <a:lnTo>
                    <a:pt x="284" y="1521"/>
                  </a:lnTo>
                  <a:lnTo>
                    <a:pt x="278" y="1521"/>
                  </a:lnTo>
                  <a:lnTo>
                    <a:pt x="272" y="1521"/>
                  </a:lnTo>
                  <a:lnTo>
                    <a:pt x="267" y="1526"/>
                  </a:lnTo>
                  <a:lnTo>
                    <a:pt x="261" y="1526"/>
                  </a:lnTo>
                  <a:lnTo>
                    <a:pt x="256" y="1526"/>
                  </a:lnTo>
                  <a:lnTo>
                    <a:pt x="251" y="1526"/>
                  </a:lnTo>
                  <a:lnTo>
                    <a:pt x="246" y="1521"/>
                  </a:lnTo>
                  <a:lnTo>
                    <a:pt x="240" y="1521"/>
                  </a:lnTo>
                  <a:lnTo>
                    <a:pt x="234" y="1526"/>
                  </a:lnTo>
                  <a:lnTo>
                    <a:pt x="229" y="1521"/>
                  </a:lnTo>
                  <a:lnTo>
                    <a:pt x="223" y="1521"/>
                  </a:lnTo>
                  <a:lnTo>
                    <a:pt x="217" y="1521"/>
                  </a:lnTo>
                  <a:lnTo>
                    <a:pt x="213" y="1521"/>
                  </a:lnTo>
                  <a:lnTo>
                    <a:pt x="208" y="1521"/>
                  </a:lnTo>
                  <a:lnTo>
                    <a:pt x="202" y="1521"/>
                  </a:lnTo>
                  <a:lnTo>
                    <a:pt x="208" y="1526"/>
                  </a:lnTo>
                  <a:lnTo>
                    <a:pt x="208" y="1531"/>
                  </a:lnTo>
                  <a:lnTo>
                    <a:pt x="208" y="1537"/>
                  </a:lnTo>
                  <a:lnTo>
                    <a:pt x="208" y="1543"/>
                  </a:lnTo>
                  <a:lnTo>
                    <a:pt x="202" y="1548"/>
                  </a:lnTo>
                  <a:lnTo>
                    <a:pt x="196" y="1554"/>
                  </a:lnTo>
                  <a:lnTo>
                    <a:pt x="191" y="1558"/>
                  </a:lnTo>
                  <a:lnTo>
                    <a:pt x="185" y="1554"/>
                  </a:lnTo>
                  <a:lnTo>
                    <a:pt x="181" y="1554"/>
                  </a:lnTo>
                  <a:lnTo>
                    <a:pt x="175" y="1554"/>
                  </a:lnTo>
                  <a:lnTo>
                    <a:pt x="170" y="1558"/>
                  </a:lnTo>
                  <a:lnTo>
                    <a:pt x="170" y="1569"/>
                  </a:lnTo>
                  <a:lnTo>
                    <a:pt x="164" y="1569"/>
                  </a:lnTo>
                  <a:lnTo>
                    <a:pt x="164" y="1575"/>
                  </a:lnTo>
                  <a:lnTo>
                    <a:pt x="153" y="1586"/>
                  </a:lnTo>
                  <a:lnTo>
                    <a:pt x="143" y="1586"/>
                  </a:lnTo>
                  <a:lnTo>
                    <a:pt x="143" y="1581"/>
                  </a:lnTo>
                  <a:lnTo>
                    <a:pt x="137" y="1581"/>
                  </a:lnTo>
                  <a:lnTo>
                    <a:pt x="131" y="1575"/>
                  </a:lnTo>
                  <a:lnTo>
                    <a:pt x="126" y="1575"/>
                  </a:lnTo>
                  <a:lnTo>
                    <a:pt x="120" y="1569"/>
                  </a:lnTo>
                  <a:lnTo>
                    <a:pt x="115" y="1569"/>
                  </a:lnTo>
                  <a:lnTo>
                    <a:pt x="105" y="1564"/>
                  </a:lnTo>
                  <a:lnTo>
                    <a:pt x="99" y="1569"/>
                  </a:lnTo>
                  <a:lnTo>
                    <a:pt x="93" y="1569"/>
                  </a:lnTo>
                  <a:lnTo>
                    <a:pt x="88" y="1575"/>
                  </a:lnTo>
                  <a:lnTo>
                    <a:pt x="82" y="1575"/>
                  </a:lnTo>
                  <a:lnTo>
                    <a:pt x="76" y="1575"/>
                  </a:lnTo>
                  <a:lnTo>
                    <a:pt x="72" y="1575"/>
                  </a:lnTo>
                  <a:lnTo>
                    <a:pt x="67" y="1575"/>
                  </a:lnTo>
                  <a:lnTo>
                    <a:pt x="61" y="1575"/>
                  </a:lnTo>
                  <a:lnTo>
                    <a:pt x="55" y="1575"/>
                  </a:lnTo>
                  <a:lnTo>
                    <a:pt x="50" y="1581"/>
                  </a:lnTo>
                  <a:lnTo>
                    <a:pt x="29" y="1554"/>
                  </a:lnTo>
                  <a:lnTo>
                    <a:pt x="34" y="1548"/>
                  </a:lnTo>
                  <a:lnTo>
                    <a:pt x="34" y="1543"/>
                  </a:lnTo>
                  <a:lnTo>
                    <a:pt x="34" y="1537"/>
                  </a:lnTo>
                  <a:lnTo>
                    <a:pt x="34" y="1531"/>
                  </a:lnTo>
                  <a:lnTo>
                    <a:pt x="34" y="1526"/>
                  </a:lnTo>
                  <a:lnTo>
                    <a:pt x="34" y="1521"/>
                  </a:lnTo>
                  <a:lnTo>
                    <a:pt x="34" y="1516"/>
                  </a:lnTo>
                  <a:lnTo>
                    <a:pt x="38" y="1510"/>
                  </a:lnTo>
                  <a:lnTo>
                    <a:pt x="38" y="1504"/>
                  </a:lnTo>
                  <a:lnTo>
                    <a:pt x="38" y="1499"/>
                  </a:lnTo>
                  <a:lnTo>
                    <a:pt x="38" y="1493"/>
                  </a:lnTo>
                  <a:lnTo>
                    <a:pt x="44" y="1489"/>
                  </a:lnTo>
                  <a:lnTo>
                    <a:pt x="50" y="1483"/>
                  </a:lnTo>
                  <a:lnTo>
                    <a:pt x="50" y="1478"/>
                  </a:lnTo>
                  <a:lnTo>
                    <a:pt x="55" y="1472"/>
                  </a:lnTo>
                  <a:lnTo>
                    <a:pt x="55" y="1466"/>
                  </a:lnTo>
                  <a:lnTo>
                    <a:pt x="61" y="1461"/>
                  </a:lnTo>
                  <a:lnTo>
                    <a:pt x="61" y="1456"/>
                  </a:lnTo>
                  <a:lnTo>
                    <a:pt x="61" y="1451"/>
                  </a:lnTo>
                  <a:lnTo>
                    <a:pt x="61" y="1445"/>
                  </a:lnTo>
                  <a:lnTo>
                    <a:pt x="61" y="1440"/>
                  </a:lnTo>
                  <a:lnTo>
                    <a:pt x="61" y="1434"/>
                  </a:lnTo>
                  <a:lnTo>
                    <a:pt x="55" y="1428"/>
                  </a:lnTo>
                  <a:lnTo>
                    <a:pt x="55" y="1424"/>
                  </a:lnTo>
                  <a:lnTo>
                    <a:pt x="55" y="1418"/>
                  </a:lnTo>
                  <a:lnTo>
                    <a:pt x="50" y="1413"/>
                  </a:lnTo>
                  <a:lnTo>
                    <a:pt x="50" y="1407"/>
                  </a:lnTo>
                  <a:lnTo>
                    <a:pt x="44" y="1402"/>
                  </a:lnTo>
                  <a:lnTo>
                    <a:pt x="44" y="1396"/>
                  </a:lnTo>
                  <a:lnTo>
                    <a:pt x="50" y="1390"/>
                  </a:lnTo>
                  <a:lnTo>
                    <a:pt x="50" y="1386"/>
                  </a:lnTo>
                  <a:lnTo>
                    <a:pt x="50" y="1380"/>
                  </a:lnTo>
                  <a:lnTo>
                    <a:pt x="55" y="1375"/>
                  </a:lnTo>
                  <a:lnTo>
                    <a:pt x="55" y="1369"/>
                  </a:lnTo>
                  <a:lnTo>
                    <a:pt x="55" y="1363"/>
                  </a:lnTo>
                  <a:lnTo>
                    <a:pt x="61" y="1358"/>
                  </a:lnTo>
                  <a:lnTo>
                    <a:pt x="61" y="1354"/>
                  </a:lnTo>
                  <a:lnTo>
                    <a:pt x="67" y="1348"/>
                  </a:lnTo>
                  <a:lnTo>
                    <a:pt x="67" y="1342"/>
                  </a:lnTo>
                  <a:lnTo>
                    <a:pt x="72" y="1342"/>
                  </a:lnTo>
                  <a:lnTo>
                    <a:pt x="72" y="1337"/>
                  </a:lnTo>
                  <a:lnTo>
                    <a:pt x="76" y="1337"/>
                  </a:lnTo>
                  <a:lnTo>
                    <a:pt x="82" y="1331"/>
                  </a:lnTo>
                  <a:lnTo>
                    <a:pt x="88" y="1331"/>
                  </a:lnTo>
                  <a:lnTo>
                    <a:pt x="93" y="1331"/>
                  </a:lnTo>
                  <a:lnTo>
                    <a:pt x="99" y="1325"/>
                  </a:lnTo>
                  <a:lnTo>
                    <a:pt x="105" y="1325"/>
                  </a:lnTo>
                  <a:lnTo>
                    <a:pt x="105" y="1321"/>
                  </a:lnTo>
                  <a:lnTo>
                    <a:pt x="105" y="1315"/>
                  </a:lnTo>
                  <a:lnTo>
                    <a:pt x="105" y="1310"/>
                  </a:lnTo>
                  <a:lnTo>
                    <a:pt x="99" y="1304"/>
                  </a:lnTo>
                  <a:lnTo>
                    <a:pt x="99" y="1299"/>
                  </a:lnTo>
                  <a:lnTo>
                    <a:pt x="99" y="1293"/>
                  </a:lnTo>
                  <a:lnTo>
                    <a:pt x="99" y="1289"/>
                  </a:lnTo>
                  <a:lnTo>
                    <a:pt x="99" y="1277"/>
                  </a:lnTo>
                  <a:lnTo>
                    <a:pt x="99" y="1272"/>
                  </a:lnTo>
                  <a:lnTo>
                    <a:pt x="99" y="1266"/>
                  </a:lnTo>
                  <a:lnTo>
                    <a:pt x="99" y="1260"/>
                  </a:lnTo>
                  <a:lnTo>
                    <a:pt x="93" y="1255"/>
                  </a:lnTo>
                  <a:lnTo>
                    <a:pt x="93" y="1251"/>
                  </a:lnTo>
                  <a:lnTo>
                    <a:pt x="88" y="1251"/>
                  </a:lnTo>
                  <a:lnTo>
                    <a:pt x="76" y="1251"/>
                  </a:lnTo>
                  <a:lnTo>
                    <a:pt x="72" y="1251"/>
                  </a:lnTo>
                  <a:lnTo>
                    <a:pt x="67" y="1245"/>
                  </a:lnTo>
                  <a:lnTo>
                    <a:pt x="61" y="1245"/>
                  </a:lnTo>
                  <a:lnTo>
                    <a:pt x="61" y="1239"/>
                  </a:lnTo>
                  <a:lnTo>
                    <a:pt x="55" y="1239"/>
                  </a:lnTo>
                  <a:lnTo>
                    <a:pt x="55" y="1234"/>
                  </a:lnTo>
                  <a:lnTo>
                    <a:pt x="50" y="1234"/>
                  </a:lnTo>
                  <a:lnTo>
                    <a:pt x="50" y="1228"/>
                  </a:lnTo>
                  <a:lnTo>
                    <a:pt x="44" y="1222"/>
                  </a:lnTo>
                  <a:lnTo>
                    <a:pt x="44" y="1218"/>
                  </a:lnTo>
                  <a:lnTo>
                    <a:pt x="44" y="1213"/>
                  </a:lnTo>
                  <a:lnTo>
                    <a:pt x="44" y="1207"/>
                  </a:lnTo>
                  <a:lnTo>
                    <a:pt x="44" y="1196"/>
                  </a:lnTo>
                  <a:lnTo>
                    <a:pt x="44" y="1190"/>
                  </a:lnTo>
                  <a:lnTo>
                    <a:pt x="44" y="1186"/>
                  </a:lnTo>
                  <a:lnTo>
                    <a:pt x="50" y="1180"/>
                  </a:lnTo>
                  <a:lnTo>
                    <a:pt x="55" y="1174"/>
                  </a:lnTo>
                  <a:lnTo>
                    <a:pt x="55" y="1169"/>
                  </a:lnTo>
                  <a:lnTo>
                    <a:pt x="61" y="1163"/>
                  </a:lnTo>
                  <a:lnTo>
                    <a:pt x="61" y="1158"/>
                  </a:lnTo>
                  <a:lnTo>
                    <a:pt x="61" y="1153"/>
                  </a:lnTo>
                  <a:lnTo>
                    <a:pt x="61" y="1148"/>
                  </a:lnTo>
                  <a:lnTo>
                    <a:pt x="55" y="1142"/>
                  </a:lnTo>
                  <a:lnTo>
                    <a:pt x="55" y="1131"/>
                  </a:lnTo>
                  <a:lnTo>
                    <a:pt x="55" y="1125"/>
                  </a:lnTo>
                  <a:lnTo>
                    <a:pt x="55" y="1121"/>
                  </a:lnTo>
                  <a:lnTo>
                    <a:pt x="61" y="1115"/>
                  </a:lnTo>
                  <a:lnTo>
                    <a:pt x="61" y="1110"/>
                  </a:lnTo>
                  <a:lnTo>
                    <a:pt x="61" y="1098"/>
                  </a:lnTo>
                  <a:lnTo>
                    <a:pt x="61" y="1093"/>
                  </a:lnTo>
                  <a:lnTo>
                    <a:pt x="61" y="1087"/>
                  </a:lnTo>
                  <a:lnTo>
                    <a:pt x="55" y="1083"/>
                  </a:lnTo>
                  <a:lnTo>
                    <a:pt x="55" y="1077"/>
                  </a:lnTo>
                  <a:lnTo>
                    <a:pt x="50" y="1077"/>
                  </a:lnTo>
                  <a:lnTo>
                    <a:pt x="44" y="1072"/>
                  </a:lnTo>
                  <a:lnTo>
                    <a:pt x="44" y="1066"/>
                  </a:lnTo>
                  <a:lnTo>
                    <a:pt x="38" y="1066"/>
                  </a:lnTo>
                  <a:lnTo>
                    <a:pt x="34" y="1060"/>
                  </a:lnTo>
                  <a:lnTo>
                    <a:pt x="34" y="1055"/>
                  </a:lnTo>
                  <a:lnTo>
                    <a:pt x="29" y="1055"/>
                  </a:lnTo>
                  <a:lnTo>
                    <a:pt x="29" y="1045"/>
                  </a:lnTo>
                  <a:lnTo>
                    <a:pt x="29" y="1039"/>
                  </a:lnTo>
                  <a:lnTo>
                    <a:pt x="34" y="1033"/>
                  </a:lnTo>
                  <a:lnTo>
                    <a:pt x="34" y="1028"/>
                  </a:lnTo>
                  <a:lnTo>
                    <a:pt x="34" y="1022"/>
                  </a:lnTo>
                  <a:lnTo>
                    <a:pt x="34" y="1018"/>
                  </a:lnTo>
                  <a:lnTo>
                    <a:pt x="38" y="1012"/>
                  </a:lnTo>
                  <a:lnTo>
                    <a:pt x="38" y="1007"/>
                  </a:lnTo>
                  <a:lnTo>
                    <a:pt x="38" y="1001"/>
                  </a:lnTo>
                  <a:lnTo>
                    <a:pt x="44" y="1001"/>
                  </a:lnTo>
                  <a:lnTo>
                    <a:pt x="44" y="995"/>
                  </a:lnTo>
                  <a:lnTo>
                    <a:pt x="44" y="990"/>
                  </a:lnTo>
                  <a:lnTo>
                    <a:pt x="50" y="990"/>
                  </a:lnTo>
                  <a:lnTo>
                    <a:pt x="55" y="986"/>
                  </a:lnTo>
                  <a:lnTo>
                    <a:pt x="55" y="980"/>
                  </a:lnTo>
                  <a:lnTo>
                    <a:pt x="61" y="980"/>
                  </a:lnTo>
                  <a:lnTo>
                    <a:pt x="67" y="980"/>
                  </a:lnTo>
                  <a:lnTo>
                    <a:pt x="72" y="974"/>
                  </a:lnTo>
                  <a:lnTo>
                    <a:pt x="76" y="974"/>
                  </a:lnTo>
                  <a:lnTo>
                    <a:pt x="82" y="969"/>
                  </a:lnTo>
                  <a:lnTo>
                    <a:pt x="88" y="969"/>
                  </a:lnTo>
                  <a:lnTo>
                    <a:pt x="93" y="969"/>
                  </a:lnTo>
                  <a:lnTo>
                    <a:pt x="99" y="963"/>
                  </a:lnTo>
                  <a:lnTo>
                    <a:pt x="105" y="963"/>
                  </a:lnTo>
                  <a:lnTo>
                    <a:pt x="105" y="957"/>
                  </a:lnTo>
                  <a:lnTo>
                    <a:pt x="105" y="952"/>
                  </a:lnTo>
                  <a:lnTo>
                    <a:pt x="99" y="947"/>
                  </a:lnTo>
                  <a:lnTo>
                    <a:pt x="99" y="942"/>
                  </a:lnTo>
                  <a:lnTo>
                    <a:pt x="93" y="942"/>
                  </a:lnTo>
                  <a:lnTo>
                    <a:pt x="88" y="936"/>
                  </a:lnTo>
                  <a:lnTo>
                    <a:pt x="82" y="936"/>
                  </a:lnTo>
                  <a:lnTo>
                    <a:pt x="76" y="931"/>
                  </a:lnTo>
                  <a:lnTo>
                    <a:pt x="72" y="925"/>
                  </a:lnTo>
                  <a:lnTo>
                    <a:pt x="72" y="919"/>
                  </a:lnTo>
                  <a:lnTo>
                    <a:pt x="67" y="915"/>
                  </a:lnTo>
                  <a:lnTo>
                    <a:pt x="61" y="915"/>
                  </a:lnTo>
                  <a:lnTo>
                    <a:pt x="61" y="909"/>
                  </a:lnTo>
                  <a:lnTo>
                    <a:pt x="55" y="904"/>
                  </a:lnTo>
                  <a:lnTo>
                    <a:pt x="55" y="898"/>
                  </a:lnTo>
                  <a:lnTo>
                    <a:pt x="50" y="892"/>
                  </a:lnTo>
                  <a:lnTo>
                    <a:pt x="50" y="887"/>
                  </a:lnTo>
                  <a:lnTo>
                    <a:pt x="55" y="883"/>
                  </a:lnTo>
                  <a:lnTo>
                    <a:pt x="61" y="877"/>
                  </a:lnTo>
                  <a:lnTo>
                    <a:pt x="67" y="871"/>
                  </a:lnTo>
                  <a:lnTo>
                    <a:pt x="67" y="866"/>
                  </a:lnTo>
                  <a:lnTo>
                    <a:pt x="72" y="866"/>
                  </a:lnTo>
                  <a:lnTo>
                    <a:pt x="76" y="860"/>
                  </a:lnTo>
                  <a:lnTo>
                    <a:pt x="82" y="860"/>
                  </a:lnTo>
                  <a:lnTo>
                    <a:pt x="82" y="839"/>
                  </a:lnTo>
                  <a:lnTo>
                    <a:pt x="82" y="822"/>
                  </a:lnTo>
                  <a:lnTo>
                    <a:pt x="82" y="818"/>
                  </a:lnTo>
                  <a:lnTo>
                    <a:pt x="82" y="806"/>
                  </a:lnTo>
                  <a:lnTo>
                    <a:pt x="76" y="784"/>
                  </a:lnTo>
                  <a:lnTo>
                    <a:pt x="76" y="768"/>
                  </a:lnTo>
                  <a:lnTo>
                    <a:pt x="76" y="751"/>
                  </a:lnTo>
                  <a:lnTo>
                    <a:pt x="76" y="730"/>
                  </a:lnTo>
                  <a:lnTo>
                    <a:pt x="72" y="730"/>
                  </a:lnTo>
                  <a:lnTo>
                    <a:pt x="67" y="719"/>
                  </a:lnTo>
                  <a:lnTo>
                    <a:pt x="67" y="719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035"/>
            <a:ext cx="9144000" cy="920066"/>
          </a:xfrm>
        </p:spPr>
        <p:txBody>
          <a:bodyPr>
            <a:normAutofit/>
          </a:bodyPr>
          <a:lstStyle/>
          <a:p>
            <a:r>
              <a:rPr lang="en-US" dirty="0" smtClean="0"/>
              <a:t>Pregnant Women’s Use of ITNs by State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384658" y="276032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Oyo 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90156" y="3579802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Osun </a:t>
            </a:r>
          </a:p>
          <a:p>
            <a:pPr algn="ctr"/>
            <a:r>
              <a:rPr lang="en-US" sz="2400" b="1" dirty="0" smtClean="0">
                <a:latin typeface="+mn-lt"/>
              </a:rPr>
              <a:t>1%</a:t>
            </a:r>
            <a:endParaRPr lang="en-US" sz="2400" b="1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70341" y="3370322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Ekiti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28%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74862" y="4762916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Ondo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23%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93035" y="4635236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Ogun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30621" y="599717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Lagos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0" y="926830"/>
            <a:ext cx="6386512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pregnant women who slept </a:t>
            </a:r>
            <a:b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under an ITN the night before the survey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16188" y="4880403"/>
            <a:ext cx="24180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16%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South West</a:t>
            </a:r>
            <a:br>
              <a:rPr lang="en-US" sz="2800" b="1" dirty="0" smtClean="0">
                <a:solidFill>
                  <a:schemeClr val="bg1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19%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3329781" y="5730874"/>
            <a:ext cx="358299" cy="5175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13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Use of ITNs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443847"/>
              </p:ext>
            </p:extLst>
          </p:nvPr>
        </p:nvGraphicFramePr>
        <p:xfrm>
          <a:off x="508000" y="21844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1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slept under an ITN the night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Indoor Residual Spraying (IRS)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Nigerian homes had their </a:t>
            </a:r>
            <a:r>
              <a:rPr lang="en-US" b="1" dirty="0" smtClean="0">
                <a:solidFill>
                  <a:schemeClr val="tx2"/>
                </a:solidFill>
              </a:rPr>
              <a:t>interior walls sprayed</a:t>
            </a:r>
            <a:r>
              <a:rPr lang="en-US" dirty="0" smtClean="0"/>
              <a:t> in the 12 months before the survey by a government, private, or non-government organization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1%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accent4"/>
                </a:solidFill>
              </a:rPr>
              <a:t>S</a:t>
            </a:r>
            <a:r>
              <a:rPr lang="en-US" b="1" dirty="0" smtClean="0">
                <a:solidFill>
                  <a:schemeClr val="accent4"/>
                </a:solidFill>
              </a:rPr>
              <a:t>outh West Zone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homes </a:t>
            </a:r>
            <a:r>
              <a:rPr lang="en-US" dirty="0"/>
              <a:t>had </a:t>
            </a:r>
            <a:r>
              <a:rPr lang="en-US" dirty="0">
                <a:solidFill>
                  <a:schemeClr val="accent4"/>
                </a:solidFill>
              </a:rPr>
              <a:t>their </a:t>
            </a:r>
            <a:r>
              <a:rPr lang="en-US" b="1" dirty="0">
                <a:solidFill>
                  <a:schemeClr val="accent4"/>
                </a:solidFill>
              </a:rPr>
              <a:t>interior walls sprayed</a:t>
            </a:r>
            <a:r>
              <a:rPr lang="en-US" dirty="0"/>
              <a:t> in the 12 months before the </a:t>
            </a:r>
            <a:r>
              <a:rPr lang="en-US" dirty="0" smtClean="0"/>
              <a:t>survey</a:t>
            </a:r>
          </a:p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of households have at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least one ITN and/or IRS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in the past 12 months</a:t>
            </a:r>
          </a:p>
          <a:p>
            <a:pPr lvl="1">
              <a:buClr>
                <a:schemeClr val="bg1"/>
              </a:buClr>
            </a:pPr>
            <a:r>
              <a:rPr lang="en-US" b="1" dirty="0" smtClean="0">
                <a:solidFill>
                  <a:schemeClr val="accent4"/>
                </a:solidFill>
              </a:rPr>
              <a:t>43%</a:t>
            </a:r>
            <a:r>
              <a:rPr lang="en-US" dirty="0" smtClean="0"/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West Zone </a:t>
            </a:r>
            <a:r>
              <a:rPr lang="en-US" dirty="0" smtClean="0"/>
              <a:t>have </a:t>
            </a:r>
            <a:r>
              <a:rPr lang="en-US" dirty="0"/>
              <a:t>at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accent4"/>
                </a:solidFill>
              </a:rPr>
              <a:t>least one ITN and/or IRS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in the past 12 </a:t>
            </a:r>
            <a:r>
              <a:rPr lang="en-US" dirty="0" smtClean="0"/>
              <a:t>months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Intermittent Preventive </a:t>
            </a:r>
            <a:br>
              <a:rPr lang="en-US" sz="2800" b="1" dirty="0" smtClean="0">
                <a:solidFill>
                  <a:schemeClr val="tx2"/>
                </a:solidFill>
              </a:rPr>
            </a:br>
            <a:r>
              <a:rPr lang="en-US" sz="2800" b="1" dirty="0" smtClean="0">
                <a:solidFill>
                  <a:schemeClr val="tx2"/>
                </a:solidFill>
              </a:rPr>
              <a:t>Treatment during </a:t>
            </a:r>
            <a:br>
              <a:rPr lang="en-US" sz="2800" b="1" dirty="0" smtClean="0">
                <a:solidFill>
                  <a:schemeClr val="tx2"/>
                </a:solidFill>
              </a:rPr>
            </a:br>
            <a:r>
              <a:rPr lang="en-US" sz="2800" b="1" dirty="0" smtClean="0">
                <a:solidFill>
                  <a:schemeClr val="tx2"/>
                </a:solidFill>
              </a:rPr>
              <a:t>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26708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(IPTp)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1192382"/>
              </p:ext>
            </p:extLst>
          </p:nvPr>
        </p:nvGraphicFramePr>
        <p:xfrm>
          <a:off x="457200" y="2047034"/>
          <a:ext cx="8382000" cy="4506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4" name="Text Box 45"/>
          <p:cNvSpPr txBox="1">
            <a:spLocks noChangeArrowheads="1"/>
          </p:cNvSpPr>
          <p:nvPr/>
        </p:nvSpPr>
        <p:spPr bwMode="auto">
          <a:xfrm>
            <a:off x="52388" y="1400921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Intermittent Preventive Treatment during Pregnancy by Wealth</a:t>
            </a:r>
          </a:p>
        </p:txBody>
      </p:sp>
      <p:graphicFrame>
        <p:nvGraphicFramePr>
          <p:cNvPr id="2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827832"/>
              </p:ext>
            </p:extLst>
          </p:nvPr>
        </p:nvGraphicFramePr>
        <p:xfrm>
          <a:off x="457200" y="2133600"/>
          <a:ext cx="83820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45"/>
          <p:cNvSpPr txBox="1">
            <a:spLocks noChangeArrowheads="1"/>
          </p:cNvSpPr>
          <p:nvPr/>
        </p:nvSpPr>
        <p:spPr bwMode="auto">
          <a:xfrm>
            <a:off x="52388" y="1447800"/>
            <a:ext cx="4443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age 15-49 with a live birth in the two years before the survey, who: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Poorest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Wealthiest</a:t>
            </a:r>
          </a:p>
        </p:txBody>
      </p:sp>
      <p:sp>
        <p:nvSpPr>
          <p:cNvPr id="7" name="Notched Right Arrow 6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dirty="0" smtClean="0"/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</a:t>
            </a:r>
            <a:br>
              <a:rPr lang="en-US" sz="2800" dirty="0" smtClean="0"/>
            </a:br>
            <a:r>
              <a:rPr lang="en-US" sz="2800" dirty="0" smtClean="0"/>
              <a:t>Pregnancy</a:t>
            </a:r>
          </a:p>
          <a:p>
            <a:r>
              <a:rPr lang="en-US" sz="2800" b="1" dirty="0" smtClean="0">
                <a:solidFill>
                  <a:schemeClr val="tx2"/>
                </a:solidFill>
              </a:rPr>
              <a:t>Management of 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10225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Fever in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8325"/>
            <a:ext cx="8229600" cy="4525963"/>
          </a:xfrm>
        </p:spPr>
        <p:txBody>
          <a:bodyPr rtlCol="0">
            <a:normAutofit fontScale="25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sz="7200" dirty="0" smtClean="0"/>
              <a:t>In the 2 weeks before the survey,  </a:t>
            </a:r>
            <a:r>
              <a:rPr lang="en-US" sz="7200" b="1" dirty="0" smtClean="0">
                <a:solidFill>
                  <a:schemeClr val="tx2"/>
                </a:solidFill>
              </a:rPr>
              <a:t>13%</a:t>
            </a:r>
            <a:r>
              <a:rPr lang="en-US" sz="7200" dirty="0" smtClean="0"/>
              <a:t> of children under age 5 had a </a:t>
            </a:r>
            <a:r>
              <a:rPr lang="en-US" sz="7200" b="1" dirty="0" smtClean="0">
                <a:solidFill>
                  <a:schemeClr val="tx2"/>
                </a:solidFill>
              </a:rPr>
              <a:t>fever</a:t>
            </a:r>
            <a:r>
              <a:rPr lang="en-US" sz="7200" dirty="0" smtClean="0"/>
              <a:t>. Of these children: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sz="7200" b="1" dirty="0" smtClean="0">
                <a:solidFill>
                  <a:schemeClr val="tx2"/>
                </a:solidFill>
              </a:rPr>
              <a:t>70%</a:t>
            </a:r>
            <a:r>
              <a:rPr lang="en-US" sz="7200" b="1" dirty="0" smtClean="0"/>
              <a:t> </a:t>
            </a:r>
            <a:r>
              <a:rPr lang="en-US" sz="7200" dirty="0"/>
              <a:t>were taken to a </a:t>
            </a:r>
            <a:r>
              <a:rPr lang="en-US" sz="7200" b="1" dirty="0">
                <a:solidFill>
                  <a:schemeClr val="tx2"/>
                </a:solidFill>
              </a:rPr>
              <a:t>health facility, provider, or pharmacy for treatment or advice</a:t>
            </a:r>
            <a:r>
              <a:rPr lang="en-US" sz="7200" dirty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sz="7200" b="1" dirty="0" smtClean="0">
                <a:solidFill>
                  <a:schemeClr val="tx2"/>
                </a:solidFill>
              </a:rPr>
              <a:t>11%</a:t>
            </a:r>
            <a:r>
              <a:rPr lang="en-US" sz="7200" b="1" dirty="0" smtClean="0"/>
              <a:t> </a:t>
            </a:r>
            <a:r>
              <a:rPr lang="en-US" sz="7200" dirty="0"/>
              <a:t>had a</a:t>
            </a:r>
            <a:r>
              <a:rPr lang="en-US" sz="7200" b="1" dirty="0"/>
              <a:t> </a:t>
            </a:r>
            <a:r>
              <a:rPr lang="en-US" sz="7200" b="1" dirty="0">
                <a:solidFill>
                  <a:schemeClr val="tx2"/>
                </a:solidFill>
              </a:rPr>
              <a:t>blood drop taken from finger or heel for testing</a:t>
            </a:r>
            <a:r>
              <a:rPr lang="en-US" sz="7200" dirty="0"/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sz="7200" b="1" dirty="0" smtClean="0">
                <a:solidFill>
                  <a:schemeClr val="tx2"/>
                </a:solidFill>
              </a:rPr>
              <a:t>33%</a:t>
            </a:r>
            <a:r>
              <a:rPr lang="en-US" sz="7200" b="1" dirty="0" smtClean="0"/>
              <a:t> </a:t>
            </a:r>
            <a:r>
              <a:rPr lang="en-US" sz="7200" dirty="0" smtClean="0"/>
              <a:t>were given </a:t>
            </a:r>
            <a:r>
              <a:rPr lang="en-US" sz="7200" b="1" dirty="0" smtClean="0">
                <a:solidFill>
                  <a:schemeClr val="tx2"/>
                </a:solidFill>
              </a:rPr>
              <a:t>antimalarial drugs</a:t>
            </a:r>
            <a:r>
              <a:rPr lang="en-US" sz="7200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sz="7200" b="1" dirty="0" smtClean="0">
                <a:solidFill>
                  <a:schemeClr val="tx2"/>
                </a:solidFill>
              </a:rPr>
              <a:t>6% </a:t>
            </a:r>
            <a:r>
              <a:rPr lang="en-US" sz="7200" dirty="0" smtClean="0"/>
              <a:t>were given </a:t>
            </a:r>
            <a:r>
              <a:rPr lang="en-US" sz="7200" b="1" dirty="0" smtClean="0">
                <a:solidFill>
                  <a:schemeClr val="tx2"/>
                </a:solidFill>
              </a:rPr>
              <a:t>ACT</a:t>
            </a:r>
            <a:r>
              <a:rPr lang="en-US" sz="7200" b="1" dirty="0" smtClean="0"/>
              <a:t>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sz="7200" dirty="0"/>
              <a:t>In the 2 weeks before the survey,  </a:t>
            </a:r>
            <a:r>
              <a:rPr lang="en-US" sz="7200" b="1" dirty="0" smtClean="0">
                <a:solidFill>
                  <a:schemeClr val="accent4"/>
                </a:solidFill>
              </a:rPr>
              <a:t>7%</a:t>
            </a:r>
            <a:r>
              <a:rPr lang="en-US" sz="7200" dirty="0" smtClean="0">
                <a:solidFill>
                  <a:schemeClr val="accent4"/>
                </a:solidFill>
              </a:rPr>
              <a:t> </a:t>
            </a:r>
            <a:r>
              <a:rPr lang="en-US" sz="7200" dirty="0"/>
              <a:t>of children under age 5 </a:t>
            </a:r>
            <a:r>
              <a:rPr lang="en-US" sz="7200" dirty="0" smtClean="0"/>
              <a:t>in </a:t>
            </a:r>
            <a:r>
              <a:rPr lang="en-US" sz="7200" b="1" dirty="0" smtClean="0">
                <a:solidFill>
                  <a:schemeClr val="accent4"/>
                </a:solidFill>
              </a:rPr>
              <a:t>South West Zone </a:t>
            </a:r>
            <a:r>
              <a:rPr lang="en-US" sz="7200" dirty="0" smtClean="0"/>
              <a:t>had </a:t>
            </a:r>
            <a:r>
              <a:rPr lang="en-US" sz="7200" dirty="0"/>
              <a:t>a </a:t>
            </a:r>
            <a:r>
              <a:rPr lang="en-US" sz="7200" b="1" dirty="0">
                <a:solidFill>
                  <a:schemeClr val="accent4"/>
                </a:solidFill>
              </a:rPr>
              <a:t>fever</a:t>
            </a:r>
            <a:r>
              <a:rPr lang="en-US" sz="7200" dirty="0">
                <a:solidFill>
                  <a:schemeClr val="accent4"/>
                </a:solidFill>
              </a:rPr>
              <a:t>. </a:t>
            </a:r>
            <a:r>
              <a:rPr lang="en-US" sz="7200" dirty="0"/>
              <a:t>Of these children: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sz="7200" b="1" dirty="0" smtClean="0">
                <a:solidFill>
                  <a:schemeClr val="accent4"/>
                </a:solidFill>
              </a:rPr>
              <a:t>70% </a:t>
            </a:r>
            <a:r>
              <a:rPr lang="en-US" sz="7200" dirty="0"/>
              <a:t>were taken to </a:t>
            </a:r>
            <a:r>
              <a:rPr lang="en-US" sz="7200" b="1" dirty="0">
                <a:solidFill>
                  <a:schemeClr val="accent4"/>
                </a:solidFill>
              </a:rPr>
              <a:t>a health facility, provider, or pharmacy for treatment or advice</a:t>
            </a:r>
            <a:r>
              <a:rPr lang="en-US" sz="7200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sz="7200" b="1" dirty="0" smtClean="0">
                <a:solidFill>
                  <a:schemeClr val="accent4"/>
                </a:solidFill>
              </a:rPr>
              <a:t>14% </a:t>
            </a:r>
            <a:r>
              <a:rPr lang="en-US" sz="7200" dirty="0"/>
              <a:t>had a</a:t>
            </a:r>
            <a:r>
              <a:rPr lang="en-US" sz="7200" b="1" dirty="0"/>
              <a:t> </a:t>
            </a:r>
            <a:r>
              <a:rPr lang="en-US" sz="7200" b="1" dirty="0">
                <a:solidFill>
                  <a:schemeClr val="accent4"/>
                </a:solidFill>
              </a:rPr>
              <a:t>blood drop taken from finger or heel for testing</a:t>
            </a:r>
            <a:r>
              <a:rPr lang="en-US" sz="7200" dirty="0"/>
              <a:t>. 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sz="7200" b="1" dirty="0" smtClean="0">
                <a:solidFill>
                  <a:schemeClr val="accent4"/>
                </a:solidFill>
              </a:rPr>
              <a:t>49% </a:t>
            </a:r>
            <a:r>
              <a:rPr lang="en-US" sz="7200" dirty="0"/>
              <a:t>were given </a:t>
            </a:r>
            <a:r>
              <a:rPr lang="en-US" sz="7200" b="1" dirty="0">
                <a:solidFill>
                  <a:schemeClr val="accent4"/>
                </a:solidFill>
              </a:rPr>
              <a:t>antimalarial drugs</a:t>
            </a:r>
            <a:r>
              <a:rPr lang="en-US" sz="7200" dirty="0"/>
              <a:t>.</a:t>
            </a:r>
          </a:p>
          <a:p>
            <a:pPr lvl="1">
              <a:spcAft>
                <a:spcPct val="5000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sz="7200" b="1" dirty="0">
                <a:solidFill>
                  <a:schemeClr val="accent4"/>
                </a:solidFill>
              </a:rPr>
              <a:t>5</a:t>
            </a:r>
            <a:r>
              <a:rPr lang="en-US" sz="7200" b="1" dirty="0" smtClean="0">
                <a:solidFill>
                  <a:schemeClr val="accent4"/>
                </a:solidFill>
              </a:rPr>
              <a:t>% </a:t>
            </a:r>
            <a:r>
              <a:rPr lang="en-US" sz="7200" dirty="0"/>
              <a:t>were given </a:t>
            </a:r>
            <a:r>
              <a:rPr lang="en-US" sz="7200" b="1" dirty="0">
                <a:solidFill>
                  <a:schemeClr val="accent4"/>
                </a:solidFill>
              </a:rPr>
              <a:t>ACT</a:t>
            </a:r>
            <a:r>
              <a:rPr lang="en-US" sz="7200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1299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/>
              <a:t>Type of Antimalarial Drug taken by Children</a:t>
            </a:r>
          </a:p>
        </p:txBody>
      </p:sp>
      <p:graphicFrame>
        <p:nvGraphicFramePr>
          <p:cNvPr id="2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9627333"/>
              </p:ext>
            </p:extLst>
          </p:nvPr>
        </p:nvGraphicFramePr>
        <p:xfrm>
          <a:off x="228600" y="1905000"/>
          <a:ext cx="8686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Among children under age 5 with fever in the 2 weeks before the survey who took an antimalarial, type of antimalarial drug taken</a:t>
            </a:r>
          </a:p>
        </p:txBody>
      </p:sp>
    </p:spTree>
    <p:extLst>
      <p:ext uri="{BB962C8B-B14F-4D97-AF65-F5344CB8AC3E}">
        <p14:creationId xmlns:p14="http://schemas.microsoft.com/office/powerpoint/2010/main" val="4184839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81598" cy="4525963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Malaria Prevention</a:t>
            </a:r>
          </a:p>
          <a:p>
            <a:r>
              <a:rPr lang="en-US" sz="2800" dirty="0" smtClean="0"/>
              <a:t>Intermittent Preventive </a:t>
            </a:r>
            <a:br>
              <a:rPr lang="en-US" sz="2800" dirty="0" smtClean="0"/>
            </a:br>
            <a:r>
              <a:rPr lang="en-US" sz="2800" dirty="0" smtClean="0"/>
              <a:t>Treatment during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Pregnancy</a:t>
            </a:r>
          </a:p>
          <a:p>
            <a:r>
              <a:rPr lang="en-US" sz="2800" dirty="0" smtClean="0"/>
              <a:t>Management of Fever in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r>
              <a:rPr lang="en-US" dirty="0" smtClean="0"/>
              <a:t>Key Findings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households own </a:t>
            </a:r>
            <a:r>
              <a:rPr lang="en-US" b="1" dirty="0">
                <a:solidFill>
                  <a:schemeClr val="tx2"/>
                </a:solidFill>
              </a:rPr>
              <a:t>at least one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</a:p>
          <a:p>
            <a:pPr lvl="1"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42%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West Zone</a:t>
            </a:r>
            <a:r>
              <a:rPr lang="en-US" dirty="0" smtClean="0"/>
              <a:t> own </a:t>
            </a:r>
            <a:r>
              <a:rPr lang="en-US" b="1" dirty="0">
                <a:solidFill>
                  <a:schemeClr val="accent4"/>
                </a:solidFill>
              </a:rPr>
              <a:t>at least one ITN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</a:t>
            </a:r>
            <a:r>
              <a:rPr lang="en-US" dirty="0"/>
              <a:t>of the household population has </a:t>
            </a:r>
            <a:r>
              <a:rPr lang="en-US" b="1" dirty="0">
                <a:solidFill>
                  <a:schemeClr val="tx2"/>
                </a:solidFill>
              </a:rPr>
              <a:t>access to an </a:t>
            </a:r>
            <a:r>
              <a:rPr lang="en-US" b="1" dirty="0" smtClean="0">
                <a:solidFill>
                  <a:schemeClr val="tx2"/>
                </a:solidFill>
              </a:rPr>
              <a:t>ITN</a:t>
            </a:r>
            <a:endParaRPr lang="en-US" b="1" dirty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b="1" dirty="0" smtClean="0"/>
              <a:t> </a:t>
            </a:r>
            <a:r>
              <a:rPr lang="en-US" dirty="0"/>
              <a:t>of</a:t>
            </a:r>
            <a:r>
              <a:rPr lang="en-US" b="1" dirty="0"/>
              <a:t> </a:t>
            </a:r>
            <a:r>
              <a:rPr lang="en-US" b="1" dirty="0">
                <a:solidFill>
                  <a:schemeClr val="tx2"/>
                </a:solidFill>
              </a:rPr>
              <a:t>individuals, </a:t>
            </a:r>
            <a:r>
              <a:rPr lang="en-US" b="1" dirty="0" smtClean="0">
                <a:solidFill>
                  <a:schemeClr val="tx2"/>
                </a:solidFill>
              </a:rPr>
              <a:t>17%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 smtClean="0">
                <a:solidFill>
                  <a:schemeClr val="tx2"/>
                </a:solidFill>
              </a:rPr>
              <a:t>16%</a:t>
            </a:r>
            <a:r>
              <a:rPr lang="en-US" b="1" dirty="0" smtClean="0"/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pregnant women slept under an ITN </a:t>
            </a:r>
            <a:r>
              <a:rPr lang="en-US" dirty="0"/>
              <a:t>the night before the </a:t>
            </a:r>
            <a:r>
              <a:rPr lang="en-US" dirty="0" smtClean="0"/>
              <a:t>survey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20%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</a:t>
            </a:r>
            <a:r>
              <a:rPr lang="en-US" b="1" dirty="0">
                <a:solidFill>
                  <a:schemeClr val="tx2"/>
                </a:solidFill>
              </a:rPr>
              <a:t>children</a:t>
            </a:r>
            <a:r>
              <a:rPr lang="en-US" b="1" dirty="0"/>
              <a:t> </a:t>
            </a:r>
            <a:r>
              <a:rPr lang="en-US" dirty="0"/>
              <a:t>under age five and </a:t>
            </a:r>
            <a:r>
              <a:rPr lang="en-US" b="1" dirty="0" smtClean="0">
                <a:solidFill>
                  <a:schemeClr val="accent4"/>
                </a:solidFill>
              </a:rPr>
              <a:t>19% </a:t>
            </a:r>
            <a:r>
              <a:rPr lang="en-US" dirty="0"/>
              <a:t>of </a:t>
            </a:r>
            <a:r>
              <a:rPr lang="en-US" b="1" dirty="0">
                <a:solidFill>
                  <a:schemeClr val="accent4"/>
                </a:solidFill>
              </a:rPr>
              <a:t>pregnant women </a:t>
            </a:r>
            <a:r>
              <a:rPr lang="en-US" b="1" dirty="0" smtClean="0">
                <a:solidFill>
                  <a:schemeClr val="accent4"/>
                </a:solidFill>
              </a:rPr>
              <a:t>in South West Zone slept </a:t>
            </a:r>
            <a:r>
              <a:rPr lang="en-US" b="1" dirty="0">
                <a:solidFill>
                  <a:schemeClr val="accent4"/>
                </a:solidFill>
              </a:rPr>
              <a:t>under an ITN </a:t>
            </a:r>
            <a:r>
              <a:rPr lang="en-US" dirty="0"/>
              <a:t>the night before the survey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15%</a:t>
            </a:r>
            <a:r>
              <a:rPr lang="en-US" dirty="0" smtClean="0"/>
              <a:t> </a:t>
            </a:r>
            <a:r>
              <a:rPr lang="en-US" dirty="0"/>
              <a:t>of pregnant women took </a:t>
            </a:r>
            <a:r>
              <a:rPr lang="en-US" b="1" dirty="0">
                <a:solidFill>
                  <a:schemeClr val="tx2"/>
                </a:solidFill>
              </a:rPr>
              <a:t>2+ doses of SP/</a:t>
            </a:r>
            <a:r>
              <a:rPr lang="en-US" b="1" dirty="0" err="1">
                <a:solidFill>
                  <a:schemeClr val="tx2"/>
                </a:solidFill>
              </a:rPr>
              <a:t>Fansidar</a:t>
            </a:r>
            <a:r>
              <a:rPr lang="en-US" b="1" dirty="0">
                <a:solidFill>
                  <a:schemeClr val="tx2"/>
                </a:solidFill>
              </a:rPr>
              <a:t>, at least once during an ANC </a:t>
            </a:r>
            <a:r>
              <a:rPr lang="en-US" b="1" dirty="0" smtClean="0">
                <a:solidFill>
                  <a:schemeClr val="tx2"/>
                </a:solidFill>
              </a:rPr>
              <a:t>visit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11%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/>
              <a:t>of pregnant </a:t>
            </a:r>
            <a:r>
              <a:rPr lang="en-US" dirty="0" smtClean="0"/>
              <a:t>women in </a:t>
            </a:r>
            <a:r>
              <a:rPr lang="en-US" b="1" dirty="0">
                <a:solidFill>
                  <a:schemeClr val="accent4"/>
                </a:solidFill>
              </a:rPr>
              <a:t>S</a:t>
            </a:r>
            <a:r>
              <a:rPr lang="en-US" b="1" dirty="0" smtClean="0">
                <a:solidFill>
                  <a:schemeClr val="accent4"/>
                </a:solidFill>
              </a:rPr>
              <a:t>outh West </a:t>
            </a:r>
            <a:r>
              <a:rPr lang="en-US" b="1" dirty="0">
                <a:solidFill>
                  <a:schemeClr val="accent4"/>
                </a:solidFill>
              </a:rPr>
              <a:t>Zone </a:t>
            </a:r>
            <a:r>
              <a:rPr lang="en-US" dirty="0" smtClean="0"/>
              <a:t>took </a:t>
            </a:r>
            <a:r>
              <a:rPr lang="en-US" b="1" dirty="0">
                <a:solidFill>
                  <a:schemeClr val="accent4"/>
                </a:solidFill>
              </a:rPr>
              <a:t>2+ doses of SP/</a:t>
            </a:r>
            <a:r>
              <a:rPr lang="en-US" b="1" dirty="0" err="1">
                <a:solidFill>
                  <a:schemeClr val="accent4"/>
                </a:solidFill>
              </a:rPr>
              <a:t>Fansidar</a:t>
            </a:r>
            <a:r>
              <a:rPr lang="en-US" b="1" dirty="0">
                <a:solidFill>
                  <a:schemeClr val="accent4"/>
                </a:solidFill>
              </a:rPr>
              <a:t>, at least once during an ANC visit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</a:t>
            </a:r>
            <a:r>
              <a:rPr lang="en-US" dirty="0"/>
              <a:t>the 2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13%</a:t>
            </a:r>
            <a:r>
              <a:rPr lang="en-US" dirty="0" smtClean="0"/>
              <a:t> </a:t>
            </a:r>
            <a:r>
              <a:rPr lang="en-US" dirty="0"/>
              <a:t>of children </a:t>
            </a:r>
            <a:r>
              <a:rPr lang="en-US" dirty="0" smtClean="0"/>
              <a:t>under </a:t>
            </a:r>
            <a:r>
              <a:rPr lang="en-US" dirty="0"/>
              <a:t>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endParaRPr lang="en-US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18%</a:t>
            </a:r>
            <a:r>
              <a:rPr lang="en-US" b="1" dirty="0" smtClean="0"/>
              <a:t> </a:t>
            </a:r>
            <a:r>
              <a:rPr lang="en-US" dirty="0"/>
              <a:t>of children under age 5 with fever in the 2 weeks before the survey who took an antimalarial took </a:t>
            </a:r>
            <a:r>
              <a:rPr lang="en-US" b="1" dirty="0" smtClean="0">
                <a:solidFill>
                  <a:schemeClr val="tx2"/>
                </a:solidFill>
              </a:rPr>
              <a:t>ACT</a:t>
            </a:r>
            <a:endParaRPr lang="en-US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Ownership of Mosquito Nets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133734"/>
              </p:ext>
            </p:extLst>
          </p:nvPr>
        </p:nvGraphicFramePr>
        <p:xfrm>
          <a:off x="990600" y="1676400"/>
          <a:ext cx="7200900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0" y="617220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ITN is insecticide-treated net</a:t>
            </a:r>
          </a:p>
          <a:p>
            <a:pPr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LLIN is long-lasting insecticidal net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1195388"/>
            <a:ext cx="556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mosquito 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ITN Ownership by Zone</a:t>
            </a:r>
          </a:p>
        </p:txBody>
      </p:sp>
      <p:sp>
        <p:nvSpPr>
          <p:cNvPr id="6148" name="Text Box 45"/>
          <p:cNvSpPr txBox="1">
            <a:spLocks noChangeArrowheads="1"/>
          </p:cNvSpPr>
          <p:nvPr/>
        </p:nvSpPr>
        <p:spPr bwMode="auto">
          <a:xfrm>
            <a:off x="5626383" y="6023797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7543800" y="4479625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+mj-lt"/>
              </a:rPr>
              <a:t>50%</a:t>
            </a:r>
            <a:endParaRPr lang="en-US" sz="2800" b="1" dirty="0">
              <a:solidFill>
                <a:sysClr val="windowText" lastClr="000000"/>
              </a:solidFill>
              <a:latin typeface="+mj-lt"/>
            </a:endParaRPr>
          </a:p>
        </p:txBody>
      </p:sp>
      <p:grpSp>
        <p:nvGrpSpPr>
          <p:cNvPr id="201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4" name="TextBox 283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latin typeface="+mn-lt"/>
              </a:rPr>
              <a:t>49%</a:t>
            </a:r>
            <a:endParaRPr lang="en-US" sz="2400" b="1" dirty="0">
              <a:latin typeface="+mn-lt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42%</a:t>
            </a:r>
            <a:endParaRPr lang="en-US" sz="2400" b="1" dirty="0">
              <a:latin typeface="+mn-lt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3620540" y="5105400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+mn-lt"/>
              </a:rPr>
              <a:t>57%</a:t>
            </a:r>
          </a:p>
        </p:txBody>
      </p:sp>
      <p:sp>
        <p:nvSpPr>
          <p:cNvPr id="289" name="TextBox 288"/>
          <p:cNvSpPr txBox="1"/>
          <p:nvPr/>
        </p:nvSpPr>
        <p:spPr>
          <a:xfrm>
            <a:off x="2764138" y="5257800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43%</a:t>
            </a:r>
            <a:endParaRPr lang="en-US" sz="2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/>
          <p:cNvGrpSpPr>
            <a:grpSpLocks noChangeAspect="1"/>
          </p:cNvGrpSpPr>
          <p:nvPr/>
        </p:nvGrpSpPr>
        <p:grpSpPr bwMode="auto">
          <a:xfrm>
            <a:off x="2032411" y="1284606"/>
            <a:ext cx="5567362" cy="5486400"/>
            <a:chOff x="1101" y="816"/>
            <a:chExt cx="3507" cy="3456"/>
          </a:xfrm>
        </p:grpSpPr>
        <p:sp>
          <p:nvSpPr>
            <p:cNvPr id="23" name="AutoShape 4"/>
            <p:cNvSpPr>
              <a:spLocks noChangeAspect="1" noChangeArrowheads="1" noTextEdit="1"/>
            </p:cNvSpPr>
            <p:nvPr/>
          </p:nvSpPr>
          <p:spPr bwMode="auto">
            <a:xfrm>
              <a:off x="1101" y="816"/>
              <a:ext cx="3507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1104" y="819"/>
              <a:ext cx="1987" cy="2215"/>
            </a:xfrm>
            <a:custGeom>
              <a:avLst/>
              <a:gdLst>
                <a:gd name="T0" fmla="*/ 32 w 1987"/>
                <a:gd name="T1" fmla="*/ 1208 h 2215"/>
                <a:gd name="T2" fmla="*/ 44 w 1987"/>
                <a:gd name="T3" fmla="*/ 1132 h 2215"/>
                <a:gd name="T4" fmla="*/ 65 w 1987"/>
                <a:gd name="T5" fmla="*/ 1062 h 2215"/>
                <a:gd name="T6" fmla="*/ 49 w 1987"/>
                <a:gd name="T7" fmla="*/ 980 h 2215"/>
                <a:gd name="T8" fmla="*/ 27 w 1987"/>
                <a:gd name="T9" fmla="*/ 905 h 2215"/>
                <a:gd name="T10" fmla="*/ 38 w 1987"/>
                <a:gd name="T11" fmla="*/ 829 h 2215"/>
                <a:gd name="T12" fmla="*/ 70 w 1987"/>
                <a:gd name="T13" fmla="*/ 758 h 2215"/>
                <a:gd name="T14" fmla="*/ 70 w 1987"/>
                <a:gd name="T15" fmla="*/ 677 h 2215"/>
                <a:gd name="T16" fmla="*/ 385 w 1987"/>
                <a:gd name="T17" fmla="*/ 482 h 2215"/>
                <a:gd name="T18" fmla="*/ 1053 w 1987"/>
                <a:gd name="T19" fmla="*/ 200 h 2215"/>
                <a:gd name="T20" fmla="*/ 1400 w 1987"/>
                <a:gd name="T21" fmla="*/ 158 h 2215"/>
                <a:gd name="T22" fmla="*/ 1617 w 1987"/>
                <a:gd name="T23" fmla="*/ 341 h 2215"/>
                <a:gd name="T24" fmla="*/ 1888 w 1987"/>
                <a:gd name="T25" fmla="*/ 1018 h 2215"/>
                <a:gd name="T26" fmla="*/ 1975 w 1987"/>
                <a:gd name="T27" fmla="*/ 1203 h 2215"/>
                <a:gd name="T28" fmla="*/ 1920 w 1987"/>
                <a:gd name="T29" fmla="*/ 1300 h 2215"/>
                <a:gd name="T30" fmla="*/ 1829 w 1987"/>
                <a:gd name="T31" fmla="*/ 1365 h 2215"/>
                <a:gd name="T32" fmla="*/ 1775 w 1987"/>
                <a:gd name="T33" fmla="*/ 1403 h 2215"/>
                <a:gd name="T34" fmla="*/ 1667 w 1987"/>
                <a:gd name="T35" fmla="*/ 1277 h 2215"/>
                <a:gd name="T36" fmla="*/ 1600 w 1987"/>
                <a:gd name="T37" fmla="*/ 1376 h 2215"/>
                <a:gd name="T38" fmla="*/ 1465 w 1987"/>
                <a:gd name="T39" fmla="*/ 1430 h 2215"/>
                <a:gd name="T40" fmla="*/ 1471 w 1987"/>
                <a:gd name="T41" fmla="*/ 1554 h 2215"/>
                <a:gd name="T42" fmla="*/ 1541 w 1987"/>
                <a:gd name="T43" fmla="*/ 1700 h 2215"/>
                <a:gd name="T44" fmla="*/ 1541 w 1987"/>
                <a:gd name="T45" fmla="*/ 1830 h 2215"/>
                <a:gd name="T46" fmla="*/ 1520 w 1987"/>
                <a:gd name="T47" fmla="*/ 1998 h 2215"/>
                <a:gd name="T48" fmla="*/ 1482 w 1987"/>
                <a:gd name="T49" fmla="*/ 2074 h 2215"/>
                <a:gd name="T50" fmla="*/ 1476 w 1987"/>
                <a:gd name="T51" fmla="*/ 2139 h 2215"/>
                <a:gd name="T52" fmla="*/ 1449 w 1987"/>
                <a:gd name="T53" fmla="*/ 2154 h 2215"/>
                <a:gd name="T54" fmla="*/ 1297 w 1987"/>
                <a:gd name="T55" fmla="*/ 2209 h 2215"/>
                <a:gd name="T56" fmla="*/ 1124 w 1987"/>
                <a:gd name="T57" fmla="*/ 2187 h 2215"/>
                <a:gd name="T58" fmla="*/ 1139 w 1987"/>
                <a:gd name="T59" fmla="*/ 2057 h 2215"/>
                <a:gd name="T60" fmla="*/ 1112 w 1987"/>
                <a:gd name="T61" fmla="*/ 1982 h 2215"/>
                <a:gd name="T62" fmla="*/ 1091 w 1987"/>
                <a:gd name="T63" fmla="*/ 1922 h 2215"/>
                <a:gd name="T64" fmla="*/ 1074 w 1987"/>
                <a:gd name="T65" fmla="*/ 1851 h 2215"/>
                <a:gd name="T66" fmla="*/ 1009 w 1987"/>
                <a:gd name="T67" fmla="*/ 1836 h 2215"/>
                <a:gd name="T68" fmla="*/ 901 w 1987"/>
                <a:gd name="T69" fmla="*/ 1841 h 2215"/>
                <a:gd name="T70" fmla="*/ 852 w 1987"/>
                <a:gd name="T71" fmla="*/ 1884 h 2215"/>
                <a:gd name="T72" fmla="*/ 836 w 1987"/>
                <a:gd name="T73" fmla="*/ 1847 h 2215"/>
                <a:gd name="T74" fmla="*/ 808 w 1987"/>
                <a:gd name="T75" fmla="*/ 1781 h 2215"/>
                <a:gd name="T76" fmla="*/ 754 w 1987"/>
                <a:gd name="T77" fmla="*/ 1830 h 2215"/>
                <a:gd name="T78" fmla="*/ 733 w 1987"/>
                <a:gd name="T79" fmla="*/ 1889 h 2215"/>
                <a:gd name="T80" fmla="*/ 684 w 1987"/>
                <a:gd name="T81" fmla="*/ 1954 h 2215"/>
                <a:gd name="T82" fmla="*/ 602 w 1987"/>
                <a:gd name="T83" fmla="*/ 1916 h 2215"/>
                <a:gd name="T84" fmla="*/ 493 w 1987"/>
                <a:gd name="T85" fmla="*/ 1895 h 2215"/>
                <a:gd name="T86" fmla="*/ 434 w 1987"/>
                <a:gd name="T87" fmla="*/ 1841 h 2215"/>
                <a:gd name="T88" fmla="*/ 412 w 1987"/>
                <a:gd name="T89" fmla="*/ 1781 h 2215"/>
                <a:gd name="T90" fmla="*/ 364 w 1987"/>
                <a:gd name="T91" fmla="*/ 1716 h 2215"/>
                <a:gd name="T92" fmla="*/ 309 w 1987"/>
                <a:gd name="T93" fmla="*/ 1674 h 2215"/>
                <a:gd name="T94" fmla="*/ 326 w 1987"/>
                <a:gd name="T95" fmla="*/ 1603 h 2215"/>
                <a:gd name="T96" fmla="*/ 337 w 1987"/>
                <a:gd name="T97" fmla="*/ 1559 h 2215"/>
                <a:gd name="T98" fmla="*/ 358 w 1987"/>
                <a:gd name="T99" fmla="*/ 1500 h 2215"/>
                <a:gd name="T100" fmla="*/ 341 w 1987"/>
                <a:gd name="T101" fmla="*/ 1430 h 2215"/>
                <a:gd name="T102" fmla="*/ 309 w 1987"/>
                <a:gd name="T103" fmla="*/ 1424 h 2215"/>
                <a:gd name="T104" fmla="*/ 266 w 1987"/>
                <a:gd name="T105" fmla="*/ 1494 h 2215"/>
                <a:gd name="T106" fmla="*/ 232 w 1987"/>
                <a:gd name="T107" fmla="*/ 1456 h 2215"/>
                <a:gd name="T108" fmla="*/ 211 w 1987"/>
                <a:gd name="T109" fmla="*/ 1408 h 2215"/>
                <a:gd name="T110" fmla="*/ 228 w 1987"/>
                <a:gd name="T111" fmla="*/ 1344 h 2215"/>
                <a:gd name="T112" fmla="*/ 190 w 1987"/>
                <a:gd name="T113" fmla="*/ 1327 h 2215"/>
                <a:gd name="T114" fmla="*/ 130 w 1987"/>
                <a:gd name="T115" fmla="*/ 1300 h 2215"/>
                <a:gd name="T116" fmla="*/ 76 w 1987"/>
                <a:gd name="T117" fmla="*/ 1353 h 2215"/>
                <a:gd name="T118" fmla="*/ 0 w 1987"/>
                <a:gd name="T119" fmla="*/ 1359 h 2215"/>
                <a:gd name="T120" fmla="*/ 21 w 1987"/>
                <a:gd name="T121" fmla="*/ 1294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7" h="2215">
                  <a:moveTo>
                    <a:pt x="21" y="1294"/>
                  </a:moveTo>
                  <a:lnTo>
                    <a:pt x="21" y="1283"/>
                  </a:lnTo>
                  <a:lnTo>
                    <a:pt x="21" y="1277"/>
                  </a:lnTo>
                  <a:lnTo>
                    <a:pt x="21" y="1273"/>
                  </a:lnTo>
                  <a:lnTo>
                    <a:pt x="21" y="1267"/>
                  </a:lnTo>
                  <a:lnTo>
                    <a:pt x="21" y="1256"/>
                  </a:lnTo>
                  <a:lnTo>
                    <a:pt x="21" y="1251"/>
                  </a:lnTo>
                  <a:lnTo>
                    <a:pt x="27" y="1245"/>
                  </a:lnTo>
                  <a:lnTo>
                    <a:pt x="27" y="1241"/>
                  </a:lnTo>
                  <a:lnTo>
                    <a:pt x="27" y="1235"/>
                  </a:lnTo>
                  <a:lnTo>
                    <a:pt x="27" y="1229"/>
                  </a:lnTo>
                  <a:lnTo>
                    <a:pt x="27" y="1218"/>
                  </a:lnTo>
                  <a:lnTo>
                    <a:pt x="32" y="1212"/>
                  </a:lnTo>
                  <a:lnTo>
                    <a:pt x="32" y="1208"/>
                  </a:lnTo>
                  <a:lnTo>
                    <a:pt x="32" y="1203"/>
                  </a:lnTo>
                  <a:lnTo>
                    <a:pt x="32" y="1197"/>
                  </a:lnTo>
                  <a:lnTo>
                    <a:pt x="32" y="1191"/>
                  </a:lnTo>
                  <a:lnTo>
                    <a:pt x="38" y="1191"/>
                  </a:lnTo>
                  <a:lnTo>
                    <a:pt x="38" y="1186"/>
                  </a:lnTo>
                  <a:lnTo>
                    <a:pt x="38" y="1180"/>
                  </a:lnTo>
                  <a:lnTo>
                    <a:pt x="38" y="1176"/>
                  </a:lnTo>
                  <a:lnTo>
                    <a:pt x="38" y="1170"/>
                  </a:lnTo>
                  <a:lnTo>
                    <a:pt x="44" y="1165"/>
                  </a:lnTo>
                  <a:lnTo>
                    <a:pt x="44" y="1159"/>
                  </a:lnTo>
                  <a:lnTo>
                    <a:pt x="44" y="1153"/>
                  </a:lnTo>
                  <a:lnTo>
                    <a:pt x="44" y="1148"/>
                  </a:lnTo>
                  <a:lnTo>
                    <a:pt x="44" y="1142"/>
                  </a:lnTo>
                  <a:lnTo>
                    <a:pt x="44" y="1132"/>
                  </a:lnTo>
                  <a:lnTo>
                    <a:pt x="44" y="1126"/>
                  </a:lnTo>
                  <a:lnTo>
                    <a:pt x="44" y="1121"/>
                  </a:lnTo>
                  <a:lnTo>
                    <a:pt x="44" y="1115"/>
                  </a:lnTo>
                  <a:lnTo>
                    <a:pt x="44" y="1110"/>
                  </a:lnTo>
                  <a:lnTo>
                    <a:pt x="44" y="1100"/>
                  </a:lnTo>
                  <a:lnTo>
                    <a:pt x="44" y="1094"/>
                  </a:lnTo>
                  <a:lnTo>
                    <a:pt x="49" y="1094"/>
                  </a:lnTo>
                  <a:lnTo>
                    <a:pt x="49" y="1088"/>
                  </a:lnTo>
                  <a:lnTo>
                    <a:pt x="53" y="1088"/>
                  </a:lnTo>
                  <a:lnTo>
                    <a:pt x="59" y="1083"/>
                  </a:lnTo>
                  <a:lnTo>
                    <a:pt x="59" y="1077"/>
                  </a:lnTo>
                  <a:lnTo>
                    <a:pt x="59" y="1073"/>
                  </a:lnTo>
                  <a:lnTo>
                    <a:pt x="65" y="1067"/>
                  </a:lnTo>
                  <a:lnTo>
                    <a:pt x="65" y="1062"/>
                  </a:lnTo>
                  <a:lnTo>
                    <a:pt x="65" y="1050"/>
                  </a:lnTo>
                  <a:lnTo>
                    <a:pt x="70" y="1045"/>
                  </a:lnTo>
                  <a:lnTo>
                    <a:pt x="70" y="1040"/>
                  </a:lnTo>
                  <a:lnTo>
                    <a:pt x="70" y="1035"/>
                  </a:lnTo>
                  <a:lnTo>
                    <a:pt x="70" y="1029"/>
                  </a:lnTo>
                  <a:lnTo>
                    <a:pt x="70" y="1024"/>
                  </a:lnTo>
                  <a:lnTo>
                    <a:pt x="70" y="1018"/>
                  </a:lnTo>
                  <a:lnTo>
                    <a:pt x="70" y="1012"/>
                  </a:lnTo>
                  <a:lnTo>
                    <a:pt x="65" y="1007"/>
                  </a:lnTo>
                  <a:lnTo>
                    <a:pt x="65" y="1002"/>
                  </a:lnTo>
                  <a:lnTo>
                    <a:pt x="59" y="997"/>
                  </a:lnTo>
                  <a:lnTo>
                    <a:pt x="53" y="991"/>
                  </a:lnTo>
                  <a:lnTo>
                    <a:pt x="49" y="985"/>
                  </a:lnTo>
                  <a:lnTo>
                    <a:pt x="49" y="980"/>
                  </a:lnTo>
                  <a:lnTo>
                    <a:pt x="44" y="980"/>
                  </a:lnTo>
                  <a:lnTo>
                    <a:pt x="44" y="970"/>
                  </a:lnTo>
                  <a:lnTo>
                    <a:pt x="44" y="964"/>
                  </a:lnTo>
                  <a:lnTo>
                    <a:pt x="44" y="959"/>
                  </a:lnTo>
                  <a:lnTo>
                    <a:pt x="44" y="953"/>
                  </a:lnTo>
                  <a:lnTo>
                    <a:pt x="38" y="947"/>
                  </a:lnTo>
                  <a:lnTo>
                    <a:pt x="38" y="942"/>
                  </a:lnTo>
                  <a:lnTo>
                    <a:pt x="38" y="938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2" y="921"/>
                  </a:lnTo>
                  <a:lnTo>
                    <a:pt x="32" y="915"/>
                  </a:lnTo>
                  <a:lnTo>
                    <a:pt x="27" y="909"/>
                  </a:lnTo>
                  <a:lnTo>
                    <a:pt x="27" y="905"/>
                  </a:lnTo>
                  <a:lnTo>
                    <a:pt x="27" y="899"/>
                  </a:lnTo>
                  <a:lnTo>
                    <a:pt x="27" y="894"/>
                  </a:lnTo>
                  <a:lnTo>
                    <a:pt x="27" y="883"/>
                  </a:lnTo>
                  <a:lnTo>
                    <a:pt x="27" y="877"/>
                  </a:lnTo>
                  <a:lnTo>
                    <a:pt x="27" y="873"/>
                  </a:lnTo>
                  <a:lnTo>
                    <a:pt x="27" y="867"/>
                  </a:lnTo>
                  <a:lnTo>
                    <a:pt x="32" y="867"/>
                  </a:lnTo>
                  <a:lnTo>
                    <a:pt x="32" y="861"/>
                  </a:lnTo>
                  <a:lnTo>
                    <a:pt x="32" y="856"/>
                  </a:lnTo>
                  <a:lnTo>
                    <a:pt x="38" y="850"/>
                  </a:lnTo>
                  <a:lnTo>
                    <a:pt x="38" y="844"/>
                  </a:lnTo>
                  <a:lnTo>
                    <a:pt x="38" y="839"/>
                  </a:lnTo>
                  <a:lnTo>
                    <a:pt x="44" y="835"/>
                  </a:lnTo>
                  <a:lnTo>
                    <a:pt x="38" y="829"/>
                  </a:lnTo>
                  <a:lnTo>
                    <a:pt x="38" y="818"/>
                  </a:lnTo>
                  <a:lnTo>
                    <a:pt x="38" y="812"/>
                  </a:lnTo>
                  <a:lnTo>
                    <a:pt x="38" y="806"/>
                  </a:lnTo>
                  <a:lnTo>
                    <a:pt x="38" y="802"/>
                  </a:lnTo>
                  <a:lnTo>
                    <a:pt x="38" y="797"/>
                  </a:lnTo>
                  <a:lnTo>
                    <a:pt x="44" y="791"/>
                  </a:lnTo>
                  <a:lnTo>
                    <a:pt x="49" y="785"/>
                  </a:lnTo>
                  <a:lnTo>
                    <a:pt x="53" y="780"/>
                  </a:lnTo>
                  <a:lnTo>
                    <a:pt x="59" y="780"/>
                  </a:lnTo>
                  <a:lnTo>
                    <a:pt x="65" y="774"/>
                  </a:lnTo>
                  <a:lnTo>
                    <a:pt x="65" y="770"/>
                  </a:lnTo>
                  <a:lnTo>
                    <a:pt x="70" y="770"/>
                  </a:lnTo>
                  <a:lnTo>
                    <a:pt x="70" y="764"/>
                  </a:lnTo>
                  <a:lnTo>
                    <a:pt x="70" y="758"/>
                  </a:lnTo>
                  <a:lnTo>
                    <a:pt x="70" y="747"/>
                  </a:lnTo>
                  <a:lnTo>
                    <a:pt x="70" y="742"/>
                  </a:lnTo>
                  <a:lnTo>
                    <a:pt x="76" y="737"/>
                  </a:lnTo>
                  <a:lnTo>
                    <a:pt x="76" y="732"/>
                  </a:lnTo>
                  <a:lnTo>
                    <a:pt x="76" y="726"/>
                  </a:lnTo>
                  <a:lnTo>
                    <a:pt x="76" y="720"/>
                  </a:lnTo>
                  <a:lnTo>
                    <a:pt x="82" y="715"/>
                  </a:lnTo>
                  <a:lnTo>
                    <a:pt x="82" y="709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2" y="694"/>
                  </a:lnTo>
                  <a:lnTo>
                    <a:pt x="76" y="688"/>
                  </a:lnTo>
                  <a:lnTo>
                    <a:pt x="70" y="682"/>
                  </a:lnTo>
                  <a:lnTo>
                    <a:pt x="70" y="677"/>
                  </a:lnTo>
                  <a:lnTo>
                    <a:pt x="76" y="671"/>
                  </a:lnTo>
                  <a:lnTo>
                    <a:pt x="76" y="667"/>
                  </a:lnTo>
                  <a:lnTo>
                    <a:pt x="76" y="656"/>
                  </a:lnTo>
                  <a:lnTo>
                    <a:pt x="76" y="650"/>
                  </a:lnTo>
                  <a:lnTo>
                    <a:pt x="76" y="644"/>
                  </a:lnTo>
                  <a:lnTo>
                    <a:pt x="76" y="634"/>
                  </a:lnTo>
                  <a:lnTo>
                    <a:pt x="97" y="629"/>
                  </a:lnTo>
                  <a:lnTo>
                    <a:pt x="124" y="606"/>
                  </a:lnTo>
                  <a:lnTo>
                    <a:pt x="162" y="606"/>
                  </a:lnTo>
                  <a:lnTo>
                    <a:pt x="217" y="606"/>
                  </a:lnTo>
                  <a:lnTo>
                    <a:pt x="249" y="606"/>
                  </a:lnTo>
                  <a:lnTo>
                    <a:pt x="271" y="574"/>
                  </a:lnTo>
                  <a:lnTo>
                    <a:pt x="347" y="499"/>
                  </a:lnTo>
                  <a:lnTo>
                    <a:pt x="385" y="482"/>
                  </a:lnTo>
                  <a:lnTo>
                    <a:pt x="440" y="461"/>
                  </a:lnTo>
                  <a:lnTo>
                    <a:pt x="472" y="428"/>
                  </a:lnTo>
                  <a:lnTo>
                    <a:pt x="505" y="396"/>
                  </a:lnTo>
                  <a:lnTo>
                    <a:pt x="526" y="396"/>
                  </a:lnTo>
                  <a:lnTo>
                    <a:pt x="543" y="412"/>
                  </a:lnTo>
                  <a:lnTo>
                    <a:pt x="581" y="423"/>
                  </a:lnTo>
                  <a:lnTo>
                    <a:pt x="629" y="402"/>
                  </a:lnTo>
                  <a:lnTo>
                    <a:pt x="689" y="379"/>
                  </a:lnTo>
                  <a:lnTo>
                    <a:pt x="743" y="364"/>
                  </a:lnTo>
                  <a:lnTo>
                    <a:pt x="771" y="341"/>
                  </a:lnTo>
                  <a:lnTo>
                    <a:pt x="884" y="271"/>
                  </a:lnTo>
                  <a:lnTo>
                    <a:pt x="971" y="238"/>
                  </a:lnTo>
                  <a:lnTo>
                    <a:pt x="1025" y="217"/>
                  </a:lnTo>
                  <a:lnTo>
                    <a:pt x="1053" y="200"/>
                  </a:lnTo>
                  <a:lnTo>
                    <a:pt x="1091" y="185"/>
                  </a:lnTo>
                  <a:lnTo>
                    <a:pt x="1118" y="146"/>
                  </a:lnTo>
                  <a:lnTo>
                    <a:pt x="1124" y="103"/>
                  </a:lnTo>
                  <a:lnTo>
                    <a:pt x="1129" y="70"/>
                  </a:lnTo>
                  <a:lnTo>
                    <a:pt x="1145" y="44"/>
                  </a:lnTo>
                  <a:lnTo>
                    <a:pt x="1172" y="22"/>
                  </a:lnTo>
                  <a:lnTo>
                    <a:pt x="1189" y="17"/>
                  </a:lnTo>
                  <a:lnTo>
                    <a:pt x="1204" y="5"/>
                  </a:lnTo>
                  <a:lnTo>
                    <a:pt x="1242" y="0"/>
                  </a:lnTo>
                  <a:lnTo>
                    <a:pt x="1303" y="17"/>
                  </a:lnTo>
                  <a:lnTo>
                    <a:pt x="1330" y="38"/>
                  </a:lnTo>
                  <a:lnTo>
                    <a:pt x="1356" y="114"/>
                  </a:lnTo>
                  <a:lnTo>
                    <a:pt x="1379" y="146"/>
                  </a:lnTo>
                  <a:lnTo>
                    <a:pt x="1400" y="158"/>
                  </a:lnTo>
                  <a:lnTo>
                    <a:pt x="1459" y="179"/>
                  </a:lnTo>
                  <a:lnTo>
                    <a:pt x="1526" y="200"/>
                  </a:lnTo>
                  <a:lnTo>
                    <a:pt x="1606" y="228"/>
                  </a:lnTo>
                  <a:lnTo>
                    <a:pt x="1655" y="233"/>
                  </a:lnTo>
                  <a:lnTo>
                    <a:pt x="1676" y="217"/>
                  </a:lnTo>
                  <a:lnTo>
                    <a:pt x="1693" y="206"/>
                  </a:lnTo>
                  <a:lnTo>
                    <a:pt x="1720" y="200"/>
                  </a:lnTo>
                  <a:lnTo>
                    <a:pt x="1731" y="200"/>
                  </a:lnTo>
                  <a:lnTo>
                    <a:pt x="1731" y="206"/>
                  </a:lnTo>
                  <a:lnTo>
                    <a:pt x="1741" y="217"/>
                  </a:lnTo>
                  <a:lnTo>
                    <a:pt x="1741" y="238"/>
                  </a:lnTo>
                  <a:lnTo>
                    <a:pt x="1726" y="255"/>
                  </a:lnTo>
                  <a:lnTo>
                    <a:pt x="1661" y="299"/>
                  </a:lnTo>
                  <a:lnTo>
                    <a:pt x="1617" y="341"/>
                  </a:lnTo>
                  <a:lnTo>
                    <a:pt x="1590" y="390"/>
                  </a:lnTo>
                  <a:lnTo>
                    <a:pt x="1585" y="455"/>
                  </a:lnTo>
                  <a:lnTo>
                    <a:pt x="1600" y="493"/>
                  </a:lnTo>
                  <a:lnTo>
                    <a:pt x="1606" y="509"/>
                  </a:lnTo>
                  <a:lnTo>
                    <a:pt x="1606" y="520"/>
                  </a:lnTo>
                  <a:lnTo>
                    <a:pt x="1612" y="531"/>
                  </a:lnTo>
                  <a:lnTo>
                    <a:pt x="1606" y="531"/>
                  </a:lnTo>
                  <a:lnTo>
                    <a:pt x="1661" y="644"/>
                  </a:lnTo>
                  <a:lnTo>
                    <a:pt x="1753" y="835"/>
                  </a:lnTo>
                  <a:lnTo>
                    <a:pt x="1802" y="926"/>
                  </a:lnTo>
                  <a:lnTo>
                    <a:pt x="1829" y="959"/>
                  </a:lnTo>
                  <a:lnTo>
                    <a:pt x="1850" y="980"/>
                  </a:lnTo>
                  <a:lnTo>
                    <a:pt x="1872" y="1002"/>
                  </a:lnTo>
                  <a:lnTo>
                    <a:pt x="1888" y="1018"/>
                  </a:lnTo>
                  <a:lnTo>
                    <a:pt x="1894" y="1035"/>
                  </a:lnTo>
                  <a:lnTo>
                    <a:pt x="1905" y="1056"/>
                  </a:lnTo>
                  <a:lnTo>
                    <a:pt x="1905" y="1073"/>
                  </a:lnTo>
                  <a:lnTo>
                    <a:pt x="1905" y="1088"/>
                  </a:lnTo>
                  <a:lnTo>
                    <a:pt x="1905" y="1110"/>
                  </a:lnTo>
                  <a:lnTo>
                    <a:pt x="1911" y="1121"/>
                  </a:lnTo>
                  <a:lnTo>
                    <a:pt x="1911" y="1126"/>
                  </a:lnTo>
                  <a:lnTo>
                    <a:pt x="1920" y="1153"/>
                  </a:lnTo>
                  <a:lnTo>
                    <a:pt x="1949" y="1176"/>
                  </a:lnTo>
                  <a:lnTo>
                    <a:pt x="1975" y="1186"/>
                  </a:lnTo>
                  <a:lnTo>
                    <a:pt x="1987" y="1191"/>
                  </a:lnTo>
                  <a:lnTo>
                    <a:pt x="1975" y="1191"/>
                  </a:lnTo>
                  <a:lnTo>
                    <a:pt x="1975" y="1197"/>
                  </a:lnTo>
                  <a:lnTo>
                    <a:pt x="1975" y="1203"/>
                  </a:lnTo>
                  <a:lnTo>
                    <a:pt x="1981" y="1212"/>
                  </a:lnTo>
                  <a:lnTo>
                    <a:pt x="1981" y="1224"/>
                  </a:lnTo>
                  <a:lnTo>
                    <a:pt x="1981" y="1229"/>
                  </a:lnTo>
                  <a:lnTo>
                    <a:pt x="1981" y="1241"/>
                  </a:lnTo>
                  <a:lnTo>
                    <a:pt x="1975" y="1256"/>
                  </a:lnTo>
                  <a:lnTo>
                    <a:pt x="1975" y="1267"/>
                  </a:lnTo>
                  <a:lnTo>
                    <a:pt x="1964" y="1277"/>
                  </a:lnTo>
                  <a:lnTo>
                    <a:pt x="1959" y="1283"/>
                  </a:lnTo>
                  <a:lnTo>
                    <a:pt x="1954" y="1289"/>
                  </a:lnTo>
                  <a:lnTo>
                    <a:pt x="1943" y="1289"/>
                  </a:lnTo>
                  <a:lnTo>
                    <a:pt x="1943" y="1294"/>
                  </a:lnTo>
                  <a:lnTo>
                    <a:pt x="1937" y="1294"/>
                  </a:lnTo>
                  <a:lnTo>
                    <a:pt x="1926" y="1294"/>
                  </a:lnTo>
                  <a:lnTo>
                    <a:pt x="1920" y="1300"/>
                  </a:lnTo>
                  <a:lnTo>
                    <a:pt x="1916" y="1306"/>
                  </a:lnTo>
                  <a:lnTo>
                    <a:pt x="1911" y="1306"/>
                  </a:lnTo>
                  <a:lnTo>
                    <a:pt x="1894" y="1310"/>
                  </a:lnTo>
                  <a:lnTo>
                    <a:pt x="1884" y="1310"/>
                  </a:lnTo>
                  <a:lnTo>
                    <a:pt x="1867" y="1310"/>
                  </a:lnTo>
                  <a:lnTo>
                    <a:pt x="1861" y="1310"/>
                  </a:lnTo>
                  <a:lnTo>
                    <a:pt x="1850" y="1321"/>
                  </a:lnTo>
                  <a:lnTo>
                    <a:pt x="1850" y="1338"/>
                  </a:lnTo>
                  <a:lnTo>
                    <a:pt x="1850" y="1348"/>
                  </a:lnTo>
                  <a:lnTo>
                    <a:pt x="1846" y="1353"/>
                  </a:lnTo>
                  <a:lnTo>
                    <a:pt x="1846" y="1359"/>
                  </a:lnTo>
                  <a:lnTo>
                    <a:pt x="1840" y="1365"/>
                  </a:lnTo>
                  <a:lnTo>
                    <a:pt x="1834" y="1365"/>
                  </a:lnTo>
                  <a:lnTo>
                    <a:pt x="1829" y="1365"/>
                  </a:lnTo>
                  <a:lnTo>
                    <a:pt x="1823" y="1359"/>
                  </a:lnTo>
                  <a:lnTo>
                    <a:pt x="1817" y="1353"/>
                  </a:lnTo>
                  <a:lnTo>
                    <a:pt x="1808" y="1353"/>
                  </a:lnTo>
                  <a:lnTo>
                    <a:pt x="1808" y="1359"/>
                  </a:lnTo>
                  <a:lnTo>
                    <a:pt x="1802" y="1365"/>
                  </a:lnTo>
                  <a:lnTo>
                    <a:pt x="1802" y="1370"/>
                  </a:lnTo>
                  <a:lnTo>
                    <a:pt x="1796" y="1376"/>
                  </a:lnTo>
                  <a:lnTo>
                    <a:pt x="1791" y="1386"/>
                  </a:lnTo>
                  <a:lnTo>
                    <a:pt x="1785" y="1392"/>
                  </a:lnTo>
                  <a:lnTo>
                    <a:pt x="1785" y="1403"/>
                  </a:lnTo>
                  <a:lnTo>
                    <a:pt x="1779" y="1403"/>
                  </a:lnTo>
                  <a:lnTo>
                    <a:pt x="1779" y="1408"/>
                  </a:lnTo>
                  <a:lnTo>
                    <a:pt x="1775" y="1408"/>
                  </a:lnTo>
                  <a:lnTo>
                    <a:pt x="1775" y="1403"/>
                  </a:lnTo>
                  <a:lnTo>
                    <a:pt x="1775" y="1397"/>
                  </a:lnTo>
                  <a:lnTo>
                    <a:pt x="1770" y="1380"/>
                  </a:lnTo>
                  <a:lnTo>
                    <a:pt x="1764" y="1370"/>
                  </a:lnTo>
                  <a:lnTo>
                    <a:pt x="1758" y="1359"/>
                  </a:lnTo>
                  <a:lnTo>
                    <a:pt x="1753" y="1348"/>
                  </a:lnTo>
                  <a:lnTo>
                    <a:pt x="1741" y="1338"/>
                  </a:lnTo>
                  <a:lnTo>
                    <a:pt x="1741" y="1327"/>
                  </a:lnTo>
                  <a:lnTo>
                    <a:pt x="1731" y="1315"/>
                  </a:lnTo>
                  <a:lnTo>
                    <a:pt x="1720" y="1306"/>
                  </a:lnTo>
                  <a:lnTo>
                    <a:pt x="1709" y="1306"/>
                  </a:lnTo>
                  <a:lnTo>
                    <a:pt x="1699" y="1294"/>
                  </a:lnTo>
                  <a:lnTo>
                    <a:pt x="1688" y="1283"/>
                  </a:lnTo>
                  <a:lnTo>
                    <a:pt x="1676" y="1277"/>
                  </a:lnTo>
                  <a:lnTo>
                    <a:pt x="1667" y="1277"/>
                  </a:lnTo>
                  <a:lnTo>
                    <a:pt x="1650" y="1283"/>
                  </a:lnTo>
                  <a:lnTo>
                    <a:pt x="1633" y="1294"/>
                  </a:lnTo>
                  <a:lnTo>
                    <a:pt x="1633" y="1300"/>
                  </a:lnTo>
                  <a:lnTo>
                    <a:pt x="1633" y="1310"/>
                  </a:lnTo>
                  <a:lnTo>
                    <a:pt x="1633" y="1321"/>
                  </a:lnTo>
                  <a:lnTo>
                    <a:pt x="1629" y="1321"/>
                  </a:lnTo>
                  <a:lnTo>
                    <a:pt x="1623" y="1327"/>
                  </a:lnTo>
                  <a:lnTo>
                    <a:pt x="1612" y="1332"/>
                  </a:lnTo>
                  <a:lnTo>
                    <a:pt x="1606" y="1332"/>
                  </a:lnTo>
                  <a:lnTo>
                    <a:pt x="1596" y="1338"/>
                  </a:lnTo>
                  <a:lnTo>
                    <a:pt x="1590" y="1344"/>
                  </a:lnTo>
                  <a:lnTo>
                    <a:pt x="1590" y="1353"/>
                  </a:lnTo>
                  <a:lnTo>
                    <a:pt x="1596" y="1365"/>
                  </a:lnTo>
                  <a:lnTo>
                    <a:pt x="1600" y="1376"/>
                  </a:lnTo>
                  <a:lnTo>
                    <a:pt x="1600" y="1386"/>
                  </a:lnTo>
                  <a:lnTo>
                    <a:pt x="1596" y="1392"/>
                  </a:lnTo>
                  <a:lnTo>
                    <a:pt x="1585" y="1392"/>
                  </a:lnTo>
                  <a:lnTo>
                    <a:pt x="1568" y="1392"/>
                  </a:lnTo>
                  <a:lnTo>
                    <a:pt x="1558" y="1403"/>
                  </a:lnTo>
                  <a:lnTo>
                    <a:pt x="1541" y="1408"/>
                  </a:lnTo>
                  <a:lnTo>
                    <a:pt x="1526" y="1408"/>
                  </a:lnTo>
                  <a:lnTo>
                    <a:pt x="1509" y="1408"/>
                  </a:lnTo>
                  <a:lnTo>
                    <a:pt x="1503" y="1397"/>
                  </a:lnTo>
                  <a:lnTo>
                    <a:pt x="1492" y="1392"/>
                  </a:lnTo>
                  <a:lnTo>
                    <a:pt x="1482" y="1386"/>
                  </a:lnTo>
                  <a:lnTo>
                    <a:pt x="1482" y="1392"/>
                  </a:lnTo>
                  <a:lnTo>
                    <a:pt x="1482" y="1408"/>
                  </a:lnTo>
                  <a:lnTo>
                    <a:pt x="1465" y="1430"/>
                  </a:lnTo>
                  <a:lnTo>
                    <a:pt x="1465" y="1451"/>
                  </a:lnTo>
                  <a:lnTo>
                    <a:pt x="1459" y="1456"/>
                  </a:lnTo>
                  <a:lnTo>
                    <a:pt x="1465" y="1462"/>
                  </a:lnTo>
                  <a:lnTo>
                    <a:pt x="1459" y="1473"/>
                  </a:lnTo>
                  <a:lnTo>
                    <a:pt x="1459" y="1489"/>
                  </a:lnTo>
                  <a:lnTo>
                    <a:pt x="1459" y="1500"/>
                  </a:lnTo>
                  <a:lnTo>
                    <a:pt x="1454" y="1506"/>
                  </a:lnTo>
                  <a:lnTo>
                    <a:pt x="1449" y="1506"/>
                  </a:lnTo>
                  <a:lnTo>
                    <a:pt x="1454" y="1511"/>
                  </a:lnTo>
                  <a:lnTo>
                    <a:pt x="1459" y="1521"/>
                  </a:lnTo>
                  <a:lnTo>
                    <a:pt x="1465" y="1527"/>
                  </a:lnTo>
                  <a:lnTo>
                    <a:pt x="1465" y="1533"/>
                  </a:lnTo>
                  <a:lnTo>
                    <a:pt x="1465" y="1544"/>
                  </a:lnTo>
                  <a:lnTo>
                    <a:pt x="1471" y="1554"/>
                  </a:lnTo>
                  <a:lnTo>
                    <a:pt x="1465" y="1576"/>
                  </a:lnTo>
                  <a:lnTo>
                    <a:pt x="1465" y="1581"/>
                  </a:lnTo>
                  <a:lnTo>
                    <a:pt x="1449" y="1586"/>
                  </a:lnTo>
                  <a:lnTo>
                    <a:pt x="1444" y="1592"/>
                  </a:lnTo>
                  <a:lnTo>
                    <a:pt x="1459" y="1597"/>
                  </a:lnTo>
                  <a:lnTo>
                    <a:pt x="1471" y="1619"/>
                  </a:lnTo>
                  <a:lnTo>
                    <a:pt x="1482" y="1636"/>
                  </a:lnTo>
                  <a:lnTo>
                    <a:pt x="1488" y="1647"/>
                  </a:lnTo>
                  <a:lnTo>
                    <a:pt x="1503" y="1657"/>
                  </a:lnTo>
                  <a:lnTo>
                    <a:pt x="1514" y="1657"/>
                  </a:lnTo>
                  <a:lnTo>
                    <a:pt x="1530" y="1668"/>
                  </a:lnTo>
                  <a:lnTo>
                    <a:pt x="1541" y="1683"/>
                  </a:lnTo>
                  <a:lnTo>
                    <a:pt x="1541" y="1689"/>
                  </a:lnTo>
                  <a:lnTo>
                    <a:pt x="1541" y="1700"/>
                  </a:lnTo>
                  <a:lnTo>
                    <a:pt x="1547" y="1700"/>
                  </a:lnTo>
                  <a:lnTo>
                    <a:pt x="1547" y="1706"/>
                  </a:lnTo>
                  <a:lnTo>
                    <a:pt x="1547" y="1712"/>
                  </a:lnTo>
                  <a:lnTo>
                    <a:pt x="1547" y="1722"/>
                  </a:lnTo>
                  <a:lnTo>
                    <a:pt x="1547" y="1733"/>
                  </a:lnTo>
                  <a:lnTo>
                    <a:pt x="1552" y="1738"/>
                  </a:lnTo>
                  <a:lnTo>
                    <a:pt x="1558" y="1748"/>
                  </a:lnTo>
                  <a:lnTo>
                    <a:pt x="1558" y="1760"/>
                  </a:lnTo>
                  <a:lnTo>
                    <a:pt x="1562" y="1765"/>
                  </a:lnTo>
                  <a:lnTo>
                    <a:pt x="1558" y="1781"/>
                  </a:lnTo>
                  <a:lnTo>
                    <a:pt x="1552" y="1798"/>
                  </a:lnTo>
                  <a:lnTo>
                    <a:pt x="1547" y="1815"/>
                  </a:lnTo>
                  <a:lnTo>
                    <a:pt x="1541" y="1819"/>
                  </a:lnTo>
                  <a:lnTo>
                    <a:pt x="1541" y="1830"/>
                  </a:lnTo>
                  <a:lnTo>
                    <a:pt x="1535" y="1836"/>
                  </a:lnTo>
                  <a:lnTo>
                    <a:pt x="1530" y="1857"/>
                  </a:lnTo>
                  <a:lnTo>
                    <a:pt x="1530" y="1874"/>
                  </a:lnTo>
                  <a:lnTo>
                    <a:pt x="1530" y="1889"/>
                  </a:lnTo>
                  <a:lnTo>
                    <a:pt x="1530" y="1906"/>
                  </a:lnTo>
                  <a:lnTo>
                    <a:pt x="1530" y="1912"/>
                  </a:lnTo>
                  <a:lnTo>
                    <a:pt x="1530" y="1916"/>
                  </a:lnTo>
                  <a:lnTo>
                    <a:pt x="1530" y="1927"/>
                  </a:lnTo>
                  <a:lnTo>
                    <a:pt x="1530" y="1950"/>
                  </a:lnTo>
                  <a:lnTo>
                    <a:pt x="1526" y="1971"/>
                  </a:lnTo>
                  <a:lnTo>
                    <a:pt x="1526" y="1977"/>
                  </a:lnTo>
                  <a:lnTo>
                    <a:pt x="1526" y="1982"/>
                  </a:lnTo>
                  <a:lnTo>
                    <a:pt x="1526" y="1992"/>
                  </a:lnTo>
                  <a:lnTo>
                    <a:pt x="1520" y="1998"/>
                  </a:lnTo>
                  <a:lnTo>
                    <a:pt x="1526" y="2004"/>
                  </a:lnTo>
                  <a:lnTo>
                    <a:pt x="1526" y="2009"/>
                  </a:lnTo>
                  <a:lnTo>
                    <a:pt x="1520" y="2015"/>
                  </a:lnTo>
                  <a:lnTo>
                    <a:pt x="1520" y="2019"/>
                  </a:lnTo>
                  <a:lnTo>
                    <a:pt x="1520" y="2030"/>
                  </a:lnTo>
                  <a:lnTo>
                    <a:pt x="1503" y="2036"/>
                  </a:lnTo>
                  <a:lnTo>
                    <a:pt x="1497" y="2042"/>
                  </a:lnTo>
                  <a:lnTo>
                    <a:pt x="1497" y="2051"/>
                  </a:lnTo>
                  <a:lnTo>
                    <a:pt x="1492" y="2051"/>
                  </a:lnTo>
                  <a:lnTo>
                    <a:pt x="1492" y="2057"/>
                  </a:lnTo>
                  <a:lnTo>
                    <a:pt x="1488" y="2057"/>
                  </a:lnTo>
                  <a:lnTo>
                    <a:pt x="1482" y="2063"/>
                  </a:lnTo>
                  <a:lnTo>
                    <a:pt x="1482" y="2068"/>
                  </a:lnTo>
                  <a:lnTo>
                    <a:pt x="1482" y="2074"/>
                  </a:lnTo>
                  <a:lnTo>
                    <a:pt x="1476" y="2074"/>
                  </a:lnTo>
                  <a:lnTo>
                    <a:pt x="1476" y="2080"/>
                  </a:lnTo>
                  <a:lnTo>
                    <a:pt x="1476" y="2084"/>
                  </a:lnTo>
                  <a:lnTo>
                    <a:pt x="1471" y="2090"/>
                  </a:lnTo>
                  <a:lnTo>
                    <a:pt x="1471" y="2095"/>
                  </a:lnTo>
                  <a:lnTo>
                    <a:pt x="1471" y="2101"/>
                  </a:lnTo>
                  <a:lnTo>
                    <a:pt x="1471" y="2106"/>
                  </a:lnTo>
                  <a:lnTo>
                    <a:pt x="1471" y="2112"/>
                  </a:lnTo>
                  <a:lnTo>
                    <a:pt x="1465" y="2118"/>
                  </a:lnTo>
                  <a:lnTo>
                    <a:pt x="1465" y="2122"/>
                  </a:lnTo>
                  <a:lnTo>
                    <a:pt x="1459" y="2128"/>
                  </a:lnTo>
                  <a:lnTo>
                    <a:pt x="1465" y="2133"/>
                  </a:lnTo>
                  <a:lnTo>
                    <a:pt x="1471" y="2133"/>
                  </a:lnTo>
                  <a:lnTo>
                    <a:pt x="1476" y="2139"/>
                  </a:lnTo>
                  <a:lnTo>
                    <a:pt x="1476" y="2145"/>
                  </a:lnTo>
                  <a:lnTo>
                    <a:pt x="1471" y="2145"/>
                  </a:lnTo>
                  <a:lnTo>
                    <a:pt x="1465" y="2145"/>
                  </a:lnTo>
                  <a:lnTo>
                    <a:pt x="1459" y="2150"/>
                  </a:lnTo>
                  <a:lnTo>
                    <a:pt x="1459" y="2154"/>
                  </a:lnTo>
                  <a:lnTo>
                    <a:pt x="1465" y="2154"/>
                  </a:lnTo>
                  <a:lnTo>
                    <a:pt x="1471" y="2154"/>
                  </a:lnTo>
                  <a:lnTo>
                    <a:pt x="1471" y="2150"/>
                  </a:lnTo>
                  <a:lnTo>
                    <a:pt x="1476" y="2150"/>
                  </a:lnTo>
                  <a:lnTo>
                    <a:pt x="1482" y="2154"/>
                  </a:lnTo>
                  <a:lnTo>
                    <a:pt x="1482" y="2160"/>
                  </a:lnTo>
                  <a:lnTo>
                    <a:pt x="1476" y="2160"/>
                  </a:lnTo>
                  <a:lnTo>
                    <a:pt x="1459" y="2160"/>
                  </a:lnTo>
                  <a:lnTo>
                    <a:pt x="1449" y="2154"/>
                  </a:lnTo>
                  <a:lnTo>
                    <a:pt x="1433" y="2154"/>
                  </a:lnTo>
                  <a:lnTo>
                    <a:pt x="1417" y="2166"/>
                  </a:lnTo>
                  <a:lnTo>
                    <a:pt x="1406" y="2166"/>
                  </a:lnTo>
                  <a:lnTo>
                    <a:pt x="1400" y="2166"/>
                  </a:lnTo>
                  <a:lnTo>
                    <a:pt x="1394" y="2166"/>
                  </a:lnTo>
                  <a:lnTo>
                    <a:pt x="1383" y="2166"/>
                  </a:lnTo>
                  <a:lnTo>
                    <a:pt x="1362" y="2177"/>
                  </a:lnTo>
                  <a:lnTo>
                    <a:pt x="1356" y="2183"/>
                  </a:lnTo>
                  <a:lnTo>
                    <a:pt x="1351" y="2183"/>
                  </a:lnTo>
                  <a:lnTo>
                    <a:pt x="1345" y="2198"/>
                  </a:lnTo>
                  <a:lnTo>
                    <a:pt x="1345" y="2204"/>
                  </a:lnTo>
                  <a:lnTo>
                    <a:pt x="1335" y="2209"/>
                  </a:lnTo>
                  <a:lnTo>
                    <a:pt x="1324" y="2209"/>
                  </a:lnTo>
                  <a:lnTo>
                    <a:pt x="1297" y="2209"/>
                  </a:lnTo>
                  <a:lnTo>
                    <a:pt x="1270" y="2209"/>
                  </a:lnTo>
                  <a:lnTo>
                    <a:pt x="1253" y="2209"/>
                  </a:lnTo>
                  <a:lnTo>
                    <a:pt x="1200" y="2215"/>
                  </a:lnTo>
                  <a:lnTo>
                    <a:pt x="1194" y="2215"/>
                  </a:lnTo>
                  <a:lnTo>
                    <a:pt x="1172" y="2215"/>
                  </a:lnTo>
                  <a:lnTo>
                    <a:pt x="1156" y="2215"/>
                  </a:lnTo>
                  <a:lnTo>
                    <a:pt x="1134" y="2215"/>
                  </a:lnTo>
                  <a:lnTo>
                    <a:pt x="1112" y="2215"/>
                  </a:lnTo>
                  <a:lnTo>
                    <a:pt x="1101" y="2215"/>
                  </a:lnTo>
                  <a:lnTo>
                    <a:pt x="1101" y="2209"/>
                  </a:lnTo>
                  <a:lnTo>
                    <a:pt x="1095" y="2209"/>
                  </a:lnTo>
                  <a:lnTo>
                    <a:pt x="1101" y="2198"/>
                  </a:lnTo>
                  <a:lnTo>
                    <a:pt x="1112" y="2192"/>
                  </a:lnTo>
                  <a:lnTo>
                    <a:pt x="1124" y="2187"/>
                  </a:lnTo>
                  <a:lnTo>
                    <a:pt x="1156" y="2171"/>
                  </a:lnTo>
                  <a:lnTo>
                    <a:pt x="1166" y="2160"/>
                  </a:lnTo>
                  <a:lnTo>
                    <a:pt x="1172" y="2154"/>
                  </a:lnTo>
                  <a:lnTo>
                    <a:pt x="1166" y="2150"/>
                  </a:lnTo>
                  <a:lnTo>
                    <a:pt x="1166" y="2145"/>
                  </a:lnTo>
                  <a:lnTo>
                    <a:pt x="1166" y="2139"/>
                  </a:lnTo>
                  <a:lnTo>
                    <a:pt x="1162" y="2128"/>
                  </a:lnTo>
                  <a:lnTo>
                    <a:pt x="1156" y="2118"/>
                  </a:lnTo>
                  <a:lnTo>
                    <a:pt x="1150" y="2112"/>
                  </a:lnTo>
                  <a:lnTo>
                    <a:pt x="1150" y="2095"/>
                  </a:lnTo>
                  <a:lnTo>
                    <a:pt x="1156" y="2084"/>
                  </a:lnTo>
                  <a:lnTo>
                    <a:pt x="1150" y="2080"/>
                  </a:lnTo>
                  <a:lnTo>
                    <a:pt x="1145" y="2063"/>
                  </a:lnTo>
                  <a:lnTo>
                    <a:pt x="1139" y="2057"/>
                  </a:lnTo>
                  <a:lnTo>
                    <a:pt x="1134" y="2047"/>
                  </a:lnTo>
                  <a:lnTo>
                    <a:pt x="1134" y="2042"/>
                  </a:lnTo>
                  <a:lnTo>
                    <a:pt x="1134" y="2030"/>
                  </a:lnTo>
                  <a:lnTo>
                    <a:pt x="1134" y="2019"/>
                  </a:lnTo>
                  <a:lnTo>
                    <a:pt x="1134" y="2015"/>
                  </a:lnTo>
                  <a:lnTo>
                    <a:pt x="1134" y="2009"/>
                  </a:lnTo>
                  <a:lnTo>
                    <a:pt x="1134" y="2004"/>
                  </a:lnTo>
                  <a:lnTo>
                    <a:pt x="1134" y="1992"/>
                  </a:lnTo>
                  <a:lnTo>
                    <a:pt x="1134" y="1987"/>
                  </a:lnTo>
                  <a:lnTo>
                    <a:pt x="1134" y="1982"/>
                  </a:lnTo>
                  <a:lnTo>
                    <a:pt x="1129" y="1982"/>
                  </a:lnTo>
                  <a:lnTo>
                    <a:pt x="1124" y="1982"/>
                  </a:lnTo>
                  <a:lnTo>
                    <a:pt x="1118" y="1982"/>
                  </a:lnTo>
                  <a:lnTo>
                    <a:pt x="1112" y="1982"/>
                  </a:lnTo>
                  <a:lnTo>
                    <a:pt x="1107" y="1982"/>
                  </a:lnTo>
                  <a:lnTo>
                    <a:pt x="1101" y="1982"/>
                  </a:lnTo>
                  <a:lnTo>
                    <a:pt x="1095" y="1982"/>
                  </a:lnTo>
                  <a:lnTo>
                    <a:pt x="1091" y="1982"/>
                  </a:lnTo>
                  <a:lnTo>
                    <a:pt x="1086" y="1982"/>
                  </a:lnTo>
                  <a:lnTo>
                    <a:pt x="1086" y="1977"/>
                  </a:lnTo>
                  <a:lnTo>
                    <a:pt x="1086" y="1971"/>
                  </a:lnTo>
                  <a:lnTo>
                    <a:pt x="1086" y="1965"/>
                  </a:lnTo>
                  <a:lnTo>
                    <a:pt x="1091" y="1954"/>
                  </a:lnTo>
                  <a:lnTo>
                    <a:pt x="1091" y="1950"/>
                  </a:lnTo>
                  <a:lnTo>
                    <a:pt x="1091" y="1944"/>
                  </a:lnTo>
                  <a:lnTo>
                    <a:pt x="1091" y="1939"/>
                  </a:lnTo>
                  <a:lnTo>
                    <a:pt x="1091" y="1927"/>
                  </a:lnTo>
                  <a:lnTo>
                    <a:pt x="1091" y="1922"/>
                  </a:lnTo>
                  <a:lnTo>
                    <a:pt x="1091" y="1916"/>
                  </a:lnTo>
                  <a:lnTo>
                    <a:pt x="1091" y="1906"/>
                  </a:lnTo>
                  <a:lnTo>
                    <a:pt x="1091" y="1901"/>
                  </a:lnTo>
                  <a:lnTo>
                    <a:pt x="1091" y="1895"/>
                  </a:lnTo>
                  <a:lnTo>
                    <a:pt x="1091" y="1889"/>
                  </a:lnTo>
                  <a:lnTo>
                    <a:pt x="1086" y="1889"/>
                  </a:lnTo>
                  <a:lnTo>
                    <a:pt x="1080" y="1889"/>
                  </a:lnTo>
                  <a:lnTo>
                    <a:pt x="1074" y="1884"/>
                  </a:lnTo>
                  <a:lnTo>
                    <a:pt x="1074" y="1879"/>
                  </a:lnTo>
                  <a:lnTo>
                    <a:pt x="1074" y="1874"/>
                  </a:lnTo>
                  <a:lnTo>
                    <a:pt x="1080" y="1868"/>
                  </a:lnTo>
                  <a:lnTo>
                    <a:pt x="1080" y="1863"/>
                  </a:lnTo>
                  <a:lnTo>
                    <a:pt x="1080" y="1857"/>
                  </a:lnTo>
                  <a:lnTo>
                    <a:pt x="1074" y="1851"/>
                  </a:lnTo>
                  <a:lnTo>
                    <a:pt x="1080" y="1847"/>
                  </a:lnTo>
                  <a:lnTo>
                    <a:pt x="1080" y="1841"/>
                  </a:lnTo>
                  <a:lnTo>
                    <a:pt x="1080" y="1836"/>
                  </a:lnTo>
                  <a:lnTo>
                    <a:pt x="1080" y="1830"/>
                  </a:lnTo>
                  <a:lnTo>
                    <a:pt x="1074" y="1830"/>
                  </a:lnTo>
                  <a:lnTo>
                    <a:pt x="1069" y="1830"/>
                  </a:lnTo>
                  <a:lnTo>
                    <a:pt x="1063" y="1830"/>
                  </a:lnTo>
                  <a:lnTo>
                    <a:pt x="1057" y="1830"/>
                  </a:lnTo>
                  <a:lnTo>
                    <a:pt x="1053" y="1830"/>
                  </a:lnTo>
                  <a:lnTo>
                    <a:pt x="1042" y="1830"/>
                  </a:lnTo>
                  <a:lnTo>
                    <a:pt x="1031" y="1830"/>
                  </a:lnTo>
                  <a:lnTo>
                    <a:pt x="1025" y="1836"/>
                  </a:lnTo>
                  <a:lnTo>
                    <a:pt x="1015" y="1836"/>
                  </a:lnTo>
                  <a:lnTo>
                    <a:pt x="1009" y="1836"/>
                  </a:lnTo>
                  <a:lnTo>
                    <a:pt x="998" y="1836"/>
                  </a:lnTo>
                  <a:lnTo>
                    <a:pt x="983" y="1836"/>
                  </a:lnTo>
                  <a:lnTo>
                    <a:pt x="977" y="1836"/>
                  </a:lnTo>
                  <a:lnTo>
                    <a:pt x="971" y="1836"/>
                  </a:lnTo>
                  <a:lnTo>
                    <a:pt x="966" y="1836"/>
                  </a:lnTo>
                  <a:lnTo>
                    <a:pt x="954" y="1836"/>
                  </a:lnTo>
                  <a:lnTo>
                    <a:pt x="950" y="1836"/>
                  </a:lnTo>
                  <a:lnTo>
                    <a:pt x="945" y="1836"/>
                  </a:lnTo>
                  <a:lnTo>
                    <a:pt x="933" y="1836"/>
                  </a:lnTo>
                  <a:lnTo>
                    <a:pt x="916" y="1836"/>
                  </a:lnTo>
                  <a:lnTo>
                    <a:pt x="912" y="1836"/>
                  </a:lnTo>
                  <a:lnTo>
                    <a:pt x="907" y="1836"/>
                  </a:lnTo>
                  <a:lnTo>
                    <a:pt x="901" y="1836"/>
                  </a:lnTo>
                  <a:lnTo>
                    <a:pt x="901" y="1841"/>
                  </a:lnTo>
                  <a:lnTo>
                    <a:pt x="895" y="1847"/>
                  </a:lnTo>
                  <a:lnTo>
                    <a:pt x="895" y="1851"/>
                  </a:lnTo>
                  <a:lnTo>
                    <a:pt x="890" y="1851"/>
                  </a:lnTo>
                  <a:lnTo>
                    <a:pt x="884" y="1857"/>
                  </a:lnTo>
                  <a:lnTo>
                    <a:pt x="884" y="1863"/>
                  </a:lnTo>
                  <a:lnTo>
                    <a:pt x="878" y="1863"/>
                  </a:lnTo>
                  <a:lnTo>
                    <a:pt x="878" y="1868"/>
                  </a:lnTo>
                  <a:lnTo>
                    <a:pt x="874" y="1868"/>
                  </a:lnTo>
                  <a:lnTo>
                    <a:pt x="874" y="1874"/>
                  </a:lnTo>
                  <a:lnTo>
                    <a:pt x="868" y="1874"/>
                  </a:lnTo>
                  <a:lnTo>
                    <a:pt x="868" y="1879"/>
                  </a:lnTo>
                  <a:lnTo>
                    <a:pt x="863" y="1879"/>
                  </a:lnTo>
                  <a:lnTo>
                    <a:pt x="857" y="1884"/>
                  </a:lnTo>
                  <a:lnTo>
                    <a:pt x="852" y="1884"/>
                  </a:lnTo>
                  <a:lnTo>
                    <a:pt x="846" y="1884"/>
                  </a:lnTo>
                  <a:lnTo>
                    <a:pt x="842" y="1884"/>
                  </a:lnTo>
                  <a:lnTo>
                    <a:pt x="842" y="1889"/>
                  </a:lnTo>
                  <a:lnTo>
                    <a:pt x="836" y="1889"/>
                  </a:lnTo>
                  <a:lnTo>
                    <a:pt x="830" y="1889"/>
                  </a:lnTo>
                  <a:lnTo>
                    <a:pt x="830" y="1884"/>
                  </a:lnTo>
                  <a:lnTo>
                    <a:pt x="836" y="1879"/>
                  </a:lnTo>
                  <a:lnTo>
                    <a:pt x="836" y="1874"/>
                  </a:lnTo>
                  <a:lnTo>
                    <a:pt x="842" y="1874"/>
                  </a:lnTo>
                  <a:lnTo>
                    <a:pt x="842" y="1868"/>
                  </a:lnTo>
                  <a:lnTo>
                    <a:pt x="842" y="1863"/>
                  </a:lnTo>
                  <a:lnTo>
                    <a:pt x="842" y="1857"/>
                  </a:lnTo>
                  <a:lnTo>
                    <a:pt x="836" y="1851"/>
                  </a:lnTo>
                  <a:lnTo>
                    <a:pt x="836" y="1847"/>
                  </a:lnTo>
                  <a:lnTo>
                    <a:pt x="830" y="1841"/>
                  </a:lnTo>
                  <a:lnTo>
                    <a:pt x="830" y="1836"/>
                  </a:lnTo>
                  <a:lnTo>
                    <a:pt x="825" y="1836"/>
                  </a:lnTo>
                  <a:lnTo>
                    <a:pt x="813" y="1824"/>
                  </a:lnTo>
                  <a:lnTo>
                    <a:pt x="819" y="1824"/>
                  </a:lnTo>
                  <a:lnTo>
                    <a:pt x="819" y="1819"/>
                  </a:lnTo>
                  <a:lnTo>
                    <a:pt x="819" y="1815"/>
                  </a:lnTo>
                  <a:lnTo>
                    <a:pt x="825" y="1809"/>
                  </a:lnTo>
                  <a:lnTo>
                    <a:pt x="825" y="1803"/>
                  </a:lnTo>
                  <a:lnTo>
                    <a:pt x="819" y="1798"/>
                  </a:lnTo>
                  <a:lnTo>
                    <a:pt x="813" y="1798"/>
                  </a:lnTo>
                  <a:lnTo>
                    <a:pt x="813" y="1792"/>
                  </a:lnTo>
                  <a:lnTo>
                    <a:pt x="808" y="1786"/>
                  </a:lnTo>
                  <a:lnTo>
                    <a:pt x="808" y="1781"/>
                  </a:lnTo>
                  <a:lnTo>
                    <a:pt x="804" y="1781"/>
                  </a:lnTo>
                  <a:lnTo>
                    <a:pt x="798" y="1781"/>
                  </a:lnTo>
                  <a:lnTo>
                    <a:pt x="798" y="1786"/>
                  </a:lnTo>
                  <a:lnTo>
                    <a:pt x="787" y="1792"/>
                  </a:lnTo>
                  <a:lnTo>
                    <a:pt x="781" y="1792"/>
                  </a:lnTo>
                  <a:lnTo>
                    <a:pt x="775" y="1798"/>
                  </a:lnTo>
                  <a:lnTo>
                    <a:pt x="771" y="1803"/>
                  </a:lnTo>
                  <a:lnTo>
                    <a:pt x="766" y="1803"/>
                  </a:lnTo>
                  <a:lnTo>
                    <a:pt x="760" y="1809"/>
                  </a:lnTo>
                  <a:lnTo>
                    <a:pt x="754" y="1815"/>
                  </a:lnTo>
                  <a:lnTo>
                    <a:pt x="749" y="1815"/>
                  </a:lnTo>
                  <a:lnTo>
                    <a:pt x="749" y="1819"/>
                  </a:lnTo>
                  <a:lnTo>
                    <a:pt x="754" y="1824"/>
                  </a:lnTo>
                  <a:lnTo>
                    <a:pt x="754" y="1830"/>
                  </a:lnTo>
                  <a:lnTo>
                    <a:pt x="749" y="1836"/>
                  </a:lnTo>
                  <a:lnTo>
                    <a:pt x="743" y="1841"/>
                  </a:lnTo>
                  <a:lnTo>
                    <a:pt x="737" y="1841"/>
                  </a:lnTo>
                  <a:lnTo>
                    <a:pt x="737" y="1847"/>
                  </a:lnTo>
                  <a:lnTo>
                    <a:pt x="733" y="1847"/>
                  </a:lnTo>
                  <a:lnTo>
                    <a:pt x="733" y="1851"/>
                  </a:lnTo>
                  <a:lnTo>
                    <a:pt x="737" y="1851"/>
                  </a:lnTo>
                  <a:lnTo>
                    <a:pt x="737" y="1857"/>
                  </a:lnTo>
                  <a:lnTo>
                    <a:pt x="733" y="1863"/>
                  </a:lnTo>
                  <a:lnTo>
                    <a:pt x="737" y="1863"/>
                  </a:lnTo>
                  <a:lnTo>
                    <a:pt x="737" y="1874"/>
                  </a:lnTo>
                  <a:lnTo>
                    <a:pt x="737" y="1879"/>
                  </a:lnTo>
                  <a:lnTo>
                    <a:pt x="733" y="1884"/>
                  </a:lnTo>
                  <a:lnTo>
                    <a:pt x="733" y="1889"/>
                  </a:lnTo>
                  <a:lnTo>
                    <a:pt x="727" y="1895"/>
                  </a:lnTo>
                  <a:lnTo>
                    <a:pt x="722" y="1895"/>
                  </a:lnTo>
                  <a:lnTo>
                    <a:pt x="716" y="1901"/>
                  </a:lnTo>
                  <a:lnTo>
                    <a:pt x="711" y="1906"/>
                  </a:lnTo>
                  <a:lnTo>
                    <a:pt x="711" y="1912"/>
                  </a:lnTo>
                  <a:lnTo>
                    <a:pt x="705" y="1912"/>
                  </a:lnTo>
                  <a:lnTo>
                    <a:pt x="699" y="1916"/>
                  </a:lnTo>
                  <a:lnTo>
                    <a:pt x="699" y="1922"/>
                  </a:lnTo>
                  <a:lnTo>
                    <a:pt x="695" y="1927"/>
                  </a:lnTo>
                  <a:lnTo>
                    <a:pt x="695" y="1933"/>
                  </a:lnTo>
                  <a:lnTo>
                    <a:pt x="689" y="1939"/>
                  </a:lnTo>
                  <a:lnTo>
                    <a:pt x="684" y="1944"/>
                  </a:lnTo>
                  <a:lnTo>
                    <a:pt x="684" y="1950"/>
                  </a:lnTo>
                  <a:lnTo>
                    <a:pt x="684" y="1954"/>
                  </a:lnTo>
                  <a:lnTo>
                    <a:pt x="678" y="1954"/>
                  </a:lnTo>
                  <a:lnTo>
                    <a:pt x="678" y="1960"/>
                  </a:lnTo>
                  <a:lnTo>
                    <a:pt x="672" y="1965"/>
                  </a:lnTo>
                  <a:lnTo>
                    <a:pt x="667" y="1971"/>
                  </a:lnTo>
                  <a:lnTo>
                    <a:pt x="663" y="1971"/>
                  </a:lnTo>
                  <a:lnTo>
                    <a:pt x="657" y="1971"/>
                  </a:lnTo>
                  <a:lnTo>
                    <a:pt x="646" y="1965"/>
                  </a:lnTo>
                  <a:lnTo>
                    <a:pt x="640" y="1960"/>
                  </a:lnTo>
                  <a:lnTo>
                    <a:pt x="634" y="1960"/>
                  </a:lnTo>
                  <a:lnTo>
                    <a:pt x="629" y="1944"/>
                  </a:lnTo>
                  <a:lnTo>
                    <a:pt x="613" y="1927"/>
                  </a:lnTo>
                  <a:lnTo>
                    <a:pt x="608" y="1922"/>
                  </a:lnTo>
                  <a:lnTo>
                    <a:pt x="602" y="1922"/>
                  </a:lnTo>
                  <a:lnTo>
                    <a:pt x="602" y="1916"/>
                  </a:lnTo>
                  <a:lnTo>
                    <a:pt x="596" y="1912"/>
                  </a:lnTo>
                  <a:lnTo>
                    <a:pt x="581" y="1912"/>
                  </a:lnTo>
                  <a:lnTo>
                    <a:pt x="575" y="1912"/>
                  </a:lnTo>
                  <a:lnTo>
                    <a:pt x="564" y="1912"/>
                  </a:lnTo>
                  <a:lnTo>
                    <a:pt x="558" y="1912"/>
                  </a:lnTo>
                  <a:lnTo>
                    <a:pt x="548" y="1912"/>
                  </a:lnTo>
                  <a:lnTo>
                    <a:pt x="543" y="1912"/>
                  </a:lnTo>
                  <a:lnTo>
                    <a:pt x="526" y="1912"/>
                  </a:lnTo>
                  <a:lnTo>
                    <a:pt x="520" y="1912"/>
                  </a:lnTo>
                  <a:lnTo>
                    <a:pt x="516" y="1906"/>
                  </a:lnTo>
                  <a:lnTo>
                    <a:pt x="510" y="1906"/>
                  </a:lnTo>
                  <a:lnTo>
                    <a:pt x="505" y="1906"/>
                  </a:lnTo>
                  <a:lnTo>
                    <a:pt x="493" y="1901"/>
                  </a:lnTo>
                  <a:lnTo>
                    <a:pt x="493" y="1895"/>
                  </a:lnTo>
                  <a:lnTo>
                    <a:pt x="488" y="1895"/>
                  </a:lnTo>
                  <a:lnTo>
                    <a:pt x="488" y="1889"/>
                  </a:lnTo>
                  <a:lnTo>
                    <a:pt x="483" y="1889"/>
                  </a:lnTo>
                  <a:lnTo>
                    <a:pt x="483" y="1884"/>
                  </a:lnTo>
                  <a:lnTo>
                    <a:pt x="478" y="1879"/>
                  </a:lnTo>
                  <a:lnTo>
                    <a:pt x="472" y="1879"/>
                  </a:lnTo>
                  <a:lnTo>
                    <a:pt x="467" y="1879"/>
                  </a:lnTo>
                  <a:lnTo>
                    <a:pt x="461" y="1874"/>
                  </a:lnTo>
                  <a:lnTo>
                    <a:pt x="455" y="1868"/>
                  </a:lnTo>
                  <a:lnTo>
                    <a:pt x="450" y="1868"/>
                  </a:lnTo>
                  <a:lnTo>
                    <a:pt x="445" y="1863"/>
                  </a:lnTo>
                  <a:lnTo>
                    <a:pt x="440" y="1857"/>
                  </a:lnTo>
                  <a:lnTo>
                    <a:pt x="434" y="1847"/>
                  </a:lnTo>
                  <a:lnTo>
                    <a:pt x="434" y="1841"/>
                  </a:lnTo>
                  <a:lnTo>
                    <a:pt x="428" y="1841"/>
                  </a:lnTo>
                  <a:lnTo>
                    <a:pt x="423" y="1841"/>
                  </a:lnTo>
                  <a:lnTo>
                    <a:pt x="417" y="1836"/>
                  </a:lnTo>
                  <a:lnTo>
                    <a:pt x="417" y="1830"/>
                  </a:lnTo>
                  <a:lnTo>
                    <a:pt x="412" y="1830"/>
                  </a:lnTo>
                  <a:lnTo>
                    <a:pt x="412" y="1824"/>
                  </a:lnTo>
                  <a:lnTo>
                    <a:pt x="412" y="1819"/>
                  </a:lnTo>
                  <a:lnTo>
                    <a:pt x="407" y="1815"/>
                  </a:lnTo>
                  <a:lnTo>
                    <a:pt x="407" y="1809"/>
                  </a:lnTo>
                  <a:lnTo>
                    <a:pt x="407" y="1803"/>
                  </a:lnTo>
                  <a:lnTo>
                    <a:pt x="407" y="1798"/>
                  </a:lnTo>
                  <a:lnTo>
                    <a:pt x="412" y="1792"/>
                  </a:lnTo>
                  <a:lnTo>
                    <a:pt x="412" y="1786"/>
                  </a:lnTo>
                  <a:lnTo>
                    <a:pt x="412" y="1781"/>
                  </a:lnTo>
                  <a:lnTo>
                    <a:pt x="412" y="1777"/>
                  </a:lnTo>
                  <a:lnTo>
                    <a:pt x="412" y="1771"/>
                  </a:lnTo>
                  <a:lnTo>
                    <a:pt x="407" y="1765"/>
                  </a:lnTo>
                  <a:lnTo>
                    <a:pt x="402" y="1760"/>
                  </a:lnTo>
                  <a:lnTo>
                    <a:pt x="402" y="1754"/>
                  </a:lnTo>
                  <a:lnTo>
                    <a:pt x="396" y="1748"/>
                  </a:lnTo>
                  <a:lnTo>
                    <a:pt x="396" y="1744"/>
                  </a:lnTo>
                  <a:lnTo>
                    <a:pt x="390" y="1744"/>
                  </a:lnTo>
                  <a:lnTo>
                    <a:pt x="385" y="1744"/>
                  </a:lnTo>
                  <a:lnTo>
                    <a:pt x="379" y="1738"/>
                  </a:lnTo>
                  <a:lnTo>
                    <a:pt x="379" y="1733"/>
                  </a:lnTo>
                  <a:lnTo>
                    <a:pt x="369" y="1727"/>
                  </a:lnTo>
                  <a:lnTo>
                    <a:pt x="369" y="1722"/>
                  </a:lnTo>
                  <a:lnTo>
                    <a:pt x="364" y="1716"/>
                  </a:lnTo>
                  <a:lnTo>
                    <a:pt x="358" y="1716"/>
                  </a:lnTo>
                  <a:lnTo>
                    <a:pt x="352" y="1716"/>
                  </a:lnTo>
                  <a:lnTo>
                    <a:pt x="347" y="1716"/>
                  </a:lnTo>
                  <a:lnTo>
                    <a:pt x="341" y="1716"/>
                  </a:lnTo>
                  <a:lnTo>
                    <a:pt x="337" y="1706"/>
                  </a:lnTo>
                  <a:lnTo>
                    <a:pt x="331" y="1706"/>
                  </a:lnTo>
                  <a:lnTo>
                    <a:pt x="331" y="1700"/>
                  </a:lnTo>
                  <a:lnTo>
                    <a:pt x="326" y="1695"/>
                  </a:lnTo>
                  <a:lnTo>
                    <a:pt x="320" y="1695"/>
                  </a:lnTo>
                  <a:lnTo>
                    <a:pt x="320" y="1689"/>
                  </a:lnTo>
                  <a:lnTo>
                    <a:pt x="314" y="1683"/>
                  </a:lnTo>
                  <a:lnTo>
                    <a:pt x="309" y="1683"/>
                  </a:lnTo>
                  <a:lnTo>
                    <a:pt x="309" y="1679"/>
                  </a:lnTo>
                  <a:lnTo>
                    <a:pt x="309" y="1674"/>
                  </a:lnTo>
                  <a:lnTo>
                    <a:pt x="309" y="1668"/>
                  </a:lnTo>
                  <a:lnTo>
                    <a:pt x="303" y="1662"/>
                  </a:lnTo>
                  <a:lnTo>
                    <a:pt x="303" y="1657"/>
                  </a:lnTo>
                  <a:lnTo>
                    <a:pt x="303" y="1651"/>
                  </a:lnTo>
                  <a:lnTo>
                    <a:pt x="303" y="1647"/>
                  </a:lnTo>
                  <a:lnTo>
                    <a:pt x="309" y="1647"/>
                  </a:lnTo>
                  <a:lnTo>
                    <a:pt x="314" y="1641"/>
                  </a:lnTo>
                  <a:lnTo>
                    <a:pt x="320" y="1636"/>
                  </a:lnTo>
                  <a:lnTo>
                    <a:pt x="320" y="1630"/>
                  </a:lnTo>
                  <a:lnTo>
                    <a:pt x="326" y="1630"/>
                  </a:lnTo>
                  <a:lnTo>
                    <a:pt x="326" y="1624"/>
                  </a:lnTo>
                  <a:lnTo>
                    <a:pt x="331" y="1613"/>
                  </a:lnTo>
                  <a:lnTo>
                    <a:pt x="331" y="1609"/>
                  </a:lnTo>
                  <a:lnTo>
                    <a:pt x="326" y="1603"/>
                  </a:lnTo>
                  <a:lnTo>
                    <a:pt x="326" y="1597"/>
                  </a:lnTo>
                  <a:lnTo>
                    <a:pt x="331" y="1597"/>
                  </a:lnTo>
                  <a:lnTo>
                    <a:pt x="337" y="1592"/>
                  </a:lnTo>
                  <a:lnTo>
                    <a:pt x="331" y="1586"/>
                  </a:lnTo>
                  <a:lnTo>
                    <a:pt x="326" y="1586"/>
                  </a:lnTo>
                  <a:lnTo>
                    <a:pt x="320" y="1586"/>
                  </a:lnTo>
                  <a:lnTo>
                    <a:pt x="326" y="1581"/>
                  </a:lnTo>
                  <a:lnTo>
                    <a:pt x="326" y="1576"/>
                  </a:lnTo>
                  <a:lnTo>
                    <a:pt x="331" y="1576"/>
                  </a:lnTo>
                  <a:lnTo>
                    <a:pt x="337" y="1576"/>
                  </a:lnTo>
                  <a:lnTo>
                    <a:pt x="337" y="1571"/>
                  </a:lnTo>
                  <a:lnTo>
                    <a:pt x="331" y="1571"/>
                  </a:lnTo>
                  <a:lnTo>
                    <a:pt x="331" y="1565"/>
                  </a:lnTo>
                  <a:lnTo>
                    <a:pt x="337" y="1559"/>
                  </a:lnTo>
                  <a:lnTo>
                    <a:pt x="341" y="1565"/>
                  </a:lnTo>
                  <a:lnTo>
                    <a:pt x="347" y="1565"/>
                  </a:lnTo>
                  <a:lnTo>
                    <a:pt x="347" y="1559"/>
                  </a:lnTo>
                  <a:lnTo>
                    <a:pt x="341" y="1554"/>
                  </a:lnTo>
                  <a:lnTo>
                    <a:pt x="337" y="1548"/>
                  </a:lnTo>
                  <a:lnTo>
                    <a:pt x="341" y="1544"/>
                  </a:lnTo>
                  <a:lnTo>
                    <a:pt x="347" y="1538"/>
                  </a:lnTo>
                  <a:lnTo>
                    <a:pt x="347" y="1533"/>
                  </a:lnTo>
                  <a:lnTo>
                    <a:pt x="347" y="1527"/>
                  </a:lnTo>
                  <a:lnTo>
                    <a:pt x="352" y="1521"/>
                  </a:lnTo>
                  <a:lnTo>
                    <a:pt x="352" y="1516"/>
                  </a:lnTo>
                  <a:lnTo>
                    <a:pt x="358" y="1511"/>
                  </a:lnTo>
                  <a:lnTo>
                    <a:pt x="358" y="1506"/>
                  </a:lnTo>
                  <a:lnTo>
                    <a:pt x="358" y="1500"/>
                  </a:lnTo>
                  <a:lnTo>
                    <a:pt x="352" y="1494"/>
                  </a:lnTo>
                  <a:lnTo>
                    <a:pt x="352" y="1489"/>
                  </a:lnTo>
                  <a:lnTo>
                    <a:pt x="358" y="1483"/>
                  </a:lnTo>
                  <a:lnTo>
                    <a:pt x="352" y="1478"/>
                  </a:lnTo>
                  <a:lnTo>
                    <a:pt x="352" y="1473"/>
                  </a:lnTo>
                  <a:lnTo>
                    <a:pt x="352" y="1468"/>
                  </a:lnTo>
                  <a:lnTo>
                    <a:pt x="358" y="1468"/>
                  </a:lnTo>
                  <a:lnTo>
                    <a:pt x="358" y="1462"/>
                  </a:lnTo>
                  <a:lnTo>
                    <a:pt x="352" y="1456"/>
                  </a:lnTo>
                  <a:lnTo>
                    <a:pt x="352" y="1451"/>
                  </a:lnTo>
                  <a:lnTo>
                    <a:pt x="347" y="1445"/>
                  </a:lnTo>
                  <a:lnTo>
                    <a:pt x="347" y="1441"/>
                  </a:lnTo>
                  <a:lnTo>
                    <a:pt x="347" y="1435"/>
                  </a:lnTo>
                  <a:lnTo>
                    <a:pt x="341" y="1430"/>
                  </a:lnTo>
                  <a:lnTo>
                    <a:pt x="341" y="1424"/>
                  </a:lnTo>
                  <a:lnTo>
                    <a:pt x="337" y="1424"/>
                  </a:lnTo>
                  <a:lnTo>
                    <a:pt x="331" y="1418"/>
                  </a:lnTo>
                  <a:lnTo>
                    <a:pt x="326" y="1413"/>
                  </a:lnTo>
                  <a:lnTo>
                    <a:pt x="326" y="1408"/>
                  </a:lnTo>
                  <a:lnTo>
                    <a:pt x="326" y="1403"/>
                  </a:lnTo>
                  <a:lnTo>
                    <a:pt x="320" y="1403"/>
                  </a:lnTo>
                  <a:lnTo>
                    <a:pt x="320" y="1397"/>
                  </a:lnTo>
                  <a:lnTo>
                    <a:pt x="314" y="1397"/>
                  </a:lnTo>
                  <a:lnTo>
                    <a:pt x="309" y="1403"/>
                  </a:lnTo>
                  <a:lnTo>
                    <a:pt x="309" y="1408"/>
                  </a:lnTo>
                  <a:lnTo>
                    <a:pt x="309" y="1413"/>
                  </a:lnTo>
                  <a:lnTo>
                    <a:pt x="309" y="1418"/>
                  </a:lnTo>
                  <a:lnTo>
                    <a:pt x="309" y="1424"/>
                  </a:lnTo>
                  <a:lnTo>
                    <a:pt x="309" y="1430"/>
                  </a:lnTo>
                  <a:lnTo>
                    <a:pt x="303" y="1435"/>
                  </a:lnTo>
                  <a:lnTo>
                    <a:pt x="303" y="1441"/>
                  </a:lnTo>
                  <a:lnTo>
                    <a:pt x="303" y="1445"/>
                  </a:lnTo>
                  <a:lnTo>
                    <a:pt x="299" y="1451"/>
                  </a:lnTo>
                  <a:lnTo>
                    <a:pt x="299" y="1456"/>
                  </a:lnTo>
                  <a:lnTo>
                    <a:pt x="293" y="1462"/>
                  </a:lnTo>
                  <a:lnTo>
                    <a:pt x="287" y="1468"/>
                  </a:lnTo>
                  <a:lnTo>
                    <a:pt x="287" y="1473"/>
                  </a:lnTo>
                  <a:lnTo>
                    <a:pt x="282" y="1478"/>
                  </a:lnTo>
                  <a:lnTo>
                    <a:pt x="282" y="1483"/>
                  </a:lnTo>
                  <a:lnTo>
                    <a:pt x="276" y="1483"/>
                  </a:lnTo>
                  <a:lnTo>
                    <a:pt x="271" y="1489"/>
                  </a:lnTo>
                  <a:lnTo>
                    <a:pt x="266" y="1494"/>
                  </a:lnTo>
                  <a:lnTo>
                    <a:pt x="261" y="1500"/>
                  </a:lnTo>
                  <a:lnTo>
                    <a:pt x="255" y="1506"/>
                  </a:lnTo>
                  <a:lnTo>
                    <a:pt x="249" y="1506"/>
                  </a:lnTo>
                  <a:lnTo>
                    <a:pt x="244" y="1511"/>
                  </a:lnTo>
                  <a:lnTo>
                    <a:pt x="238" y="1506"/>
                  </a:lnTo>
                  <a:lnTo>
                    <a:pt x="238" y="1500"/>
                  </a:lnTo>
                  <a:lnTo>
                    <a:pt x="238" y="1494"/>
                  </a:lnTo>
                  <a:lnTo>
                    <a:pt x="244" y="1489"/>
                  </a:lnTo>
                  <a:lnTo>
                    <a:pt x="244" y="1483"/>
                  </a:lnTo>
                  <a:lnTo>
                    <a:pt x="244" y="1478"/>
                  </a:lnTo>
                  <a:lnTo>
                    <a:pt x="244" y="1473"/>
                  </a:lnTo>
                  <a:lnTo>
                    <a:pt x="238" y="1468"/>
                  </a:lnTo>
                  <a:lnTo>
                    <a:pt x="238" y="1462"/>
                  </a:lnTo>
                  <a:lnTo>
                    <a:pt x="232" y="1456"/>
                  </a:lnTo>
                  <a:lnTo>
                    <a:pt x="228" y="1456"/>
                  </a:lnTo>
                  <a:lnTo>
                    <a:pt x="223" y="1456"/>
                  </a:lnTo>
                  <a:lnTo>
                    <a:pt x="223" y="1451"/>
                  </a:lnTo>
                  <a:lnTo>
                    <a:pt x="217" y="1451"/>
                  </a:lnTo>
                  <a:lnTo>
                    <a:pt x="211" y="1451"/>
                  </a:lnTo>
                  <a:lnTo>
                    <a:pt x="211" y="1445"/>
                  </a:lnTo>
                  <a:lnTo>
                    <a:pt x="206" y="1445"/>
                  </a:lnTo>
                  <a:lnTo>
                    <a:pt x="206" y="1441"/>
                  </a:lnTo>
                  <a:lnTo>
                    <a:pt x="206" y="1435"/>
                  </a:lnTo>
                  <a:lnTo>
                    <a:pt x="206" y="1430"/>
                  </a:lnTo>
                  <a:lnTo>
                    <a:pt x="206" y="1424"/>
                  </a:lnTo>
                  <a:lnTo>
                    <a:pt x="206" y="1418"/>
                  </a:lnTo>
                  <a:lnTo>
                    <a:pt x="206" y="1413"/>
                  </a:lnTo>
                  <a:lnTo>
                    <a:pt x="211" y="1408"/>
                  </a:lnTo>
                  <a:lnTo>
                    <a:pt x="206" y="1403"/>
                  </a:lnTo>
                  <a:lnTo>
                    <a:pt x="206" y="1397"/>
                  </a:lnTo>
                  <a:lnTo>
                    <a:pt x="206" y="1392"/>
                  </a:lnTo>
                  <a:lnTo>
                    <a:pt x="206" y="1386"/>
                  </a:lnTo>
                  <a:lnTo>
                    <a:pt x="211" y="1386"/>
                  </a:lnTo>
                  <a:lnTo>
                    <a:pt x="211" y="1380"/>
                  </a:lnTo>
                  <a:lnTo>
                    <a:pt x="211" y="1376"/>
                  </a:lnTo>
                  <a:lnTo>
                    <a:pt x="211" y="1370"/>
                  </a:lnTo>
                  <a:lnTo>
                    <a:pt x="217" y="1365"/>
                  </a:lnTo>
                  <a:lnTo>
                    <a:pt x="217" y="1359"/>
                  </a:lnTo>
                  <a:lnTo>
                    <a:pt x="217" y="1353"/>
                  </a:lnTo>
                  <a:lnTo>
                    <a:pt x="223" y="1348"/>
                  </a:lnTo>
                  <a:lnTo>
                    <a:pt x="223" y="1344"/>
                  </a:lnTo>
                  <a:lnTo>
                    <a:pt x="228" y="1344"/>
                  </a:lnTo>
                  <a:lnTo>
                    <a:pt x="232" y="1338"/>
                  </a:lnTo>
                  <a:lnTo>
                    <a:pt x="238" y="1332"/>
                  </a:lnTo>
                  <a:lnTo>
                    <a:pt x="244" y="1332"/>
                  </a:lnTo>
                  <a:lnTo>
                    <a:pt x="249" y="1327"/>
                  </a:lnTo>
                  <a:lnTo>
                    <a:pt x="244" y="1327"/>
                  </a:lnTo>
                  <a:lnTo>
                    <a:pt x="238" y="1327"/>
                  </a:lnTo>
                  <a:lnTo>
                    <a:pt x="232" y="1327"/>
                  </a:lnTo>
                  <a:lnTo>
                    <a:pt x="228" y="1327"/>
                  </a:lnTo>
                  <a:lnTo>
                    <a:pt x="223" y="1327"/>
                  </a:lnTo>
                  <a:lnTo>
                    <a:pt x="217" y="1327"/>
                  </a:lnTo>
                  <a:lnTo>
                    <a:pt x="211" y="1327"/>
                  </a:lnTo>
                  <a:lnTo>
                    <a:pt x="206" y="1327"/>
                  </a:lnTo>
                  <a:lnTo>
                    <a:pt x="196" y="1327"/>
                  </a:lnTo>
                  <a:lnTo>
                    <a:pt x="190" y="1327"/>
                  </a:lnTo>
                  <a:lnTo>
                    <a:pt x="190" y="1321"/>
                  </a:lnTo>
                  <a:lnTo>
                    <a:pt x="185" y="1321"/>
                  </a:lnTo>
                  <a:lnTo>
                    <a:pt x="179" y="1321"/>
                  </a:lnTo>
                  <a:lnTo>
                    <a:pt x="173" y="1321"/>
                  </a:lnTo>
                  <a:lnTo>
                    <a:pt x="168" y="1321"/>
                  </a:lnTo>
                  <a:lnTo>
                    <a:pt x="162" y="1321"/>
                  </a:lnTo>
                  <a:lnTo>
                    <a:pt x="158" y="1321"/>
                  </a:lnTo>
                  <a:lnTo>
                    <a:pt x="158" y="1315"/>
                  </a:lnTo>
                  <a:lnTo>
                    <a:pt x="152" y="1315"/>
                  </a:lnTo>
                  <a:lnTo>
                    <a:pt x="146" y="1315"/>
                  </a:lnTo>
                  <a:lnTo>
                    <a:pt x="146" y="1310"/>
                  </a:lnTo>
                  <a:lnTo>
                    <a:pt x="141" y="1306"/>
                  </a:lnTo>
                  <a:lnTo>
                    <a:pt x="135" y="1300"/>
                  </a:lnTo>
                  <a:lnTo>
                    <a:pt x="130" y="1300"/>
                  </a:lnTo>
                  <a:lnTo>
                    <a:pt x="124" y="1300"/>
                  </a:lnTo>
                  <a:lnTo>
                    <a:pt x="120" y="1300"/>
                  </a:lnTo>
                  <a:lnTo>
                    <a:pt x="114" y="1300"/>
                  </a:lnTo>
                  <a:lnTo>
                    <a:pt x="103" y="1300"/>
                  </a:lnTo>
                  <a:lnTo>
                    <a:pt x="103" y="1306"/>
                  </a:lnTo>
                  <a:lnTo>
                    <a:pt x="97" y="1306"/>
                  </a:lnTo>
                  <a:lnTo>
                    <a:pt x="97" y="1310"/>
                  </a:lnTo>
                  <a:lnTo>
                    <a:pt x="91" y="1315"/>
                  </a:lnTo>
                  <a:lnTo>
                    <a:pt x="91" y="1321"/>
                  </a:lnTo>
                  <a:lnTo>
                    <a:pt x="91" y="1327"/>
                  </a:lnTo>
                  <a:lnTo>
                    <a:pt x="91" y="1332"/>
                  </a:lnTo>
                  <a:lnTo>
                    <a:pt x="87" y="1344"/>
                  </a:lnTo>
                  <a:lnTo>
                    <a:pt x="82" y="1348"/>
                  </a:lnTo>
                  <a:lnTo>
                    <a:pt x="76" y="1353"/>
                  </a:lnTo>
                  <a:lnTo>
                    <a:pt x="70" y="1353"/>
                  </a:lnTo>
                  <a:lnTo>
                    <a:pt x="70" y="1359"/>
                  </a:lnTo>
                  <a:lnTo>
                    <a:pt x="65" y="1359"/>
                  </a:lnTo>
                  <a:lnTo>
                    <a:pt x="59" y="1359"/>
                  </a:lnTo>
                  <a:lnTo>
                    <a:pt x="59" y="1365"/>
                  </a:lnTo>
                  <a:lnTo>
                    <a:pt x="49" y="1365"/>
                  </a:lnTo>
                  <a:lnTo>
                    <a:pt x="49" y="1370"/>
                  </a:lnTo>
                  <a:lnTo>
                    <a:pt x="44" y="1376"/>
                  </a:lnTo>
                  <a:lnTo>
                    <a:pt x="38" y="1376"/>
                  </a:lnTo>
                  <a:lnTo>
                    <a:pt x="15" y="1380"/>
                  </a:lnTo>
                  <a:lnTo>
                    <a:pt x="11" y="1376"/>
                  </a:lnTo>
                  <a:lnTo>
                    <a:pt x="11" y="1370"/>
                  </a:lnTo>
                  <a:lnTo>
                    <a:pt x="5" y="1370"/>
                  </a:lnTo>
                  <a:lnTo>
                    <a:pt x="0" y="1359"/>
                  </a:lnTo>
                  <a:lnTo>
                    <a:pt x="0" y="1353"/>
                  </a:lnTo>
                  <a:lnTo>
                    <a:pt x="5" y="1353"/>
                  </a:lnTo>
                  <a:lnTo>
                    <a:pt x="5" y="1348"/>
                  </a:lnTo>
                  <a:lnTo>
                    <a:pt x="11" y="1348"/>
                  </a:lnTo>
                  <a:lnTo>
                    <a:pt x="11" y="1344"/>
                  </a:lnTo>
                  <a:lnTo>
                    <a:pt x="11" y="1338"/>
                  </a:lnTo>
                  <a:lnTo>
                    <a:pt x="15" y="1332"/>
                  </a:lnTo>
                  <a:lnTo>
                    <a:pt x="15" y="1327"/>
                  </a:lnTo>
                  <a:lnTo>
                    <a:pt x="21" y="1321"/>
                  </a:lnTo>
                  <a:lnTo>
                    <a:pt x="21" y="1315"/>
                  </a:lnTo>
                  <a:lnTo>
                    <a:pt x="21" y="1306"/>
                  </a:lnTo>
                  <a:lnTo>
                    <a:pt x="21" y="1300"/>
                  </a:lnTo>
                  <a:lnTo>
                    <a:pt x="21" y="1294"/>
                  </a:lnTo>
                  <a:lnTo>
                    <a:pt x="21" y="1294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2548" y="1967"/>
              <a:ext cx="1057" cy="1170"/>
            </a:xfrm>
            <a:custGeom>
              <a:avLst/>
              <a:gdLst>
                <a:gd name="T0" fmla="*/ 998 w 1057"/>
                <a:gd name="T1" fmla="*/ 741 h 1170"/>
                <a:gd name="T2" fmla="*/ 954 w 1057"/>
                <a:gd name="T3" fmla="*/ 758 h 1170"/>
                <a:gd name="T4" fmla="*/ 895 w 1057"/>
                <a:gd name="T5" fmla="*/ 758 h 1170"/>
                <a:gd name="T6" fmla="*/ 830 w 1057"/>
                <a:gd name="T7" fmla="*/ 758 h 1170"/>
                <a:gd name="T8" fmla="*/ 764 w 1057"/>
                <a:gd name="T9" fmla="*/ 774 h 1170"/>
                <a:gd name="T10" fmla="*/ 737 w 1057"/>
                <a:gd name="T11" fmla="*/ 834 h 1170"/>
                <a:gd name="T12" fmla="*/ 732 w 1057"/>
                <a:gd name="T13" fmla="*/ 899 h 1170"/>
                <a:gd name="T14" fmla="*/ 699 w 1057"/>
                <a:gd name="T15" fmla="*/ 964 h 1170"/>
                <a:gd name="T16" fmla="*/ 661 w 1057"/>
                <a:gd name="T17" fmla="*/ 974 h 1170"/>
                <a:gd name="T18" fmla="*/ 646 w 1057"/>
                <a:gd name="T19" fmla="*/ 1006 h 1170"/>
                <a:gd name="T20" fmla="*/ 602 w 1057"/>
                <a:gd name="T21" fmla="*/ 1039 h 1170"/>
                <a:gd name="T22" fmla="*/ 585 w 1057"/>
                <a:gd name="T23" fmla="*/ 1099 h 1170"/>
                <a:gd name="T24" fmla="*/ 515 w 1057"/>
                <a:gd name="T25" fmla="*/ 1132 h 1170"/>
                <a:gd name="T26" fmla="*/ 428 w 1057"/>
                <a:gd name="T27" fmla="*/ 1159 h 1170"/>
                <a:gd name="T28" fmla="*/ 347 w 1057"/>
                <a:gd name="T29" fmla="*/ 1159 h 1170"/>
                <a:gd name="T30" fmla="*/ 335 w 1057"/>
                <a:gd name="T31" fmla="*/ 1115 h 1170"/>
                <a:gd name="T32" fmla="*/ 314 w 1057"/>
                <a:gd name="T33" fmla="*/ 1083 h 1170"/>
                <a:gd name="T34" fmla="*/ 232 w 1057"/>
                <a:gd name="T35" fmla="*/ 1056 h 1170"/>
                <a:gd name="T36" fmla="*/ 194 w 1057"/>
                <a:gd name="T37" fmla="*/ 1083 h 1170"/>
                <a:gd name="T38" fmla="*/ 146 w 1057"/>
                <a:gd name="T39" fmla="*/ 1094 h 1170"/>
                <a:gd name="T40" fmla="*/ 118 w 1057"/>
                <a:gd name="T41" fmla="*/ 970 h 1170"/>
                <a:gd name="T42" fmla="*/ 27 w 1057"/>
                <a:gd name="T43" fmla="*/ 1002 h 1170"/>
                <a:gd name="T44" fmla="*/ 27 w 1057"/>
                <a:gd name="T45" fmla="*/ 985 h 1170"/>
                <a:gd name="T46" fmla="*/ 27 w 1057"/>
                <a:gd name="T47" fmla="*/ 942 h 1170"/>
                <a:gd name="T48" fmla="*/ 48 w 1057"/>
                <a:gd name="T49" fmla="*/ 903 h 1170"/>
                <a:gd name="T50" fmla="*/ 76 w 1057"/>
                <a:gd name="T51" fmla="*/ 850 h 1170"/>
                <a:gd name="T52" fmla="*/ 86 w 1057"/>
                <a:gd name="T53" fmla="*/ 758 h 1170"/>
                <a:gd name="T54" fmla="*/ 114 w 1057"/>
                <a:gd name="T55" fmla="*/ 633 h 1170"/>
                <a:gd name="T56" fmla="*/ 103 w 1057"/>
                <a:gd name="T57" fmla="*/ 552 h 1170"/>
                <a:gd name="T58" fmla="*/ 27 w 1057"/>
                <a:gd name="T59" fmla="*/ 471 h 1170"/>
                <a:gd name="T60" fmla="*/ 21 w 1057"/>
                <a:gd name="T61" fmla="*/ 379 h 1170"/>
                <a:gd name="T62" fmla="*/ 15 w 1057"/>
                <a:gd name="T63" fmla="*/ 308 h 1170"/>
                <a:gd name="T64" fmla="*/ 82 w 1057"/>
                <a:gd name="T65" fmla="*/ 260 h 1170"/>
                <a:gd name="T66" fmla="*/ 146 w 1057"/>
                <a:gd name="T67" fmla="*/ 205 h 1170"/>
                <a:gd name="T68" fmla="*/ 189 w 1057"/>
                <a:gd name="T69" fmla="*/ 152 h 1170"/>
                <a:gd name="T70" fmla="*/ 287 w 1057"/>
                <a:gd name="T71" fmla="*/ 167 h 1170"/>
                <a:gd name="T72" fmla="*/ 331 w 1057"/>
                <a:gd name="T73" fmla="*/ 260 h 1170"/>
                <a:gd name="T74" fmla="*/ 364 w 1057"/>
                <a:gd name="T75" fmla="*/ 211 h 1170"/>
                <a:gd name="T76" fmla="*/ 406 w 1057"/>
                <a:gd name="T77" fmla="*/ 200 h 1170"/>
                <a:gd name="T78" fmla="*/ 476 w 1057"/>
                <a:gd name="T79" fmla="*/ 152 h 1170"/>
                <a:gd name="T80" fmla="*/ 531 w 1057"/>
                <a:gd name="T81" fmla="*/ 108 h 1170"/>
                <a:gd name="T82" fmla="*/ 553 w 1057"/>
                <a:gd name="T83" fmla="*/ 38 h 1170"/>
                <a:gd name="T84" fmla="*/ 613 w 1057"/>
                <a:gd name="T85" fmla="*/ 38 h 1170"/>
                <a:gd name="T86" fmla="*/ 657 w 1057"/>
                <a:gd name="T87" fmla="*/ 43 h 1170"/>
                <a:gd name="T88" fmla="*/ 705 w 1057"/>
                <a:gd name="T89" fmla="*/ 32 h 1170"/>
                <a:gd name="T90" fmla="*/ 787 w 1057"/>
                <a:gd name="T91" fmla="*/ 32 h 1170"/>
                <a:gd name="T92" fmla="*/ 846 w 1057"/>
                <a:gd name="T93" fmla="*/ 11 h 1170"/>
                <a:gd name="T94" fmla="*/ 933 w 1057"/>
                <a:gd name="T95" fmla="*/ 28 h 1170"/>
                <a:gd name="T96" fmla="*/ 966 w 1057"/>
                <a:gd name="T97" fmla="*/ 81 h 1170"/>
                <a:gd name="T98" fmla="*/ 1015 w 1057"/>
                <a:gd name="T99" fmla="*/ 43 h 1170"/>
                <a:gd name="T100" fmla="*/ 1052 w 1057"/>
                <a:gd name="T101" fmla="*/ 49 h 1170"/>
                <a:gd name="T102" fmla="*/ 1031 w 1057"/>
                <a:gd name="T103" fmla="*/ 125 h 1170"/>
                <a:gd name="T104" fmla="*/ 945 w 1057"/>
                <a:gd name="T105" fmla="*/ 200 h 1170"/>
                <a:gd name="T106" fmla="*/ 907 w 1057"/>
                <a:gd name="T107" fmla="*/ 255 h 1170"/>
                <a:gd name="T108" fmla="*/ 901 w 1057"/>
                <a:gd name="T109" fmla="*/ 346 h 1170"/>
                <a:gd name="T110" fmla="*/ 878 w 1057"/>
                <a:gd name="T111" fmla="*/ 423 h 1170"/>
                <a:gd name="T112" fmla="*/ 884 w 1057"/>
                <a:gd name="T113" fmla="*/ 526 h 1170"/>
                <a:gd name="T114" fmla="*/ 945 w 1057"/>
                <a:gd name="T115" fmla="*/ 682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7" h="1170">
                  <a:moveTo>
                    <a:pt x="981" y="709"/>
                  </a:moveTo>
                  <a:lnTo>
                    <a:pt x="993" y="715"/>
                  </a:lnTo>
                  <a:lnTo>
                    <a:pt x="1004" y="715"/>
                  </a:lnTo>
                  <a:lnTo>
                    <a:pt x="1004" y="720"/>
                  </a:lnTo>
                  <a:lnTo>
                    <a:pt x="1004" y="726"/>
                  </a:lnTo>
                  <a:lnTo>
                    <a:pt x="1004" y="731"/>
                  </a:lnTo>
                  <a:lnTo>
                    <a:pt x="1004" y="736"/>
                  </a:lnTo>
                  <a:lnTo>
                    <a:pt x="1004" y="741"/>
                  </a:lnTo>
                  <a:lnTo>
                    <a:pt x="998" y="741"/>
                  </a:lnTo>
                  <a:lnTo>
                    <a:pt x="998" y="747"/>
                  </a:lnTo>
                  <a:lnTo>
                    <a:pt x="993" y="747"/>
                  </a:lnTo>
                  <a:lnTo>
                    <a:pt x="987" y="753"/>
                  </a:lnTo>
                  <a:lnTo>
                    <a:pt x="981" y="753"/>
                  </a:lnTo>
                  <a:lnTo>
                    <a:pt x="977" y="758"/>
                  </a:lnTo>
                  <a:lnTo>
                    <a:pt x="971" y="758"/>
                  </a:lnTo>
                  <a:lnTo>
                    <a:pt x="966" y="758"/>
                  </a:lnTo>
                  <a:lnTo>
                    <a:pt x="960" y="758"/>
                  </a:lnTo>
                  <a:lnTo>
                    <a:pt x="954" y="758"/>
                  </a:lnTo>
                  <a:lnTo>
                    <a:pt x="949" y="758"/>
                  </a:lnTo>
                  <a:lnTo>
                    <a:pt x="945" y="764"/>
                  </a:lnTo>
                  <a:lnTo>
                    <a:pt x="939" y="764"/>
                  </a:lnTo>
                  <a:lnTo>
                    <a:pt x="928" y="764"/>
                  </a:lnTo>
                  <a:lnTo>
                    <a:pt x="922" y="758"/>
                  </a:lnTo>
                  <a:lnTo>
                    <a:pt x="911" y="758"/>
                  </a:lnTo>
                  <a:lnTo>
                    <a:pt x="907" y="758"/>
                  </a:lnTo>
                  <a:lnTo>
                    <a:pt x="901" y="758"/>
                  </a:lnTo>
                  <a:lnTo>
                    <a:pt x="895" y="758"/>
                  </a:lnTo>
                  <a:lnTo>
                    <a:pt x="890" y="758"/>
                  </a:lnTo>
                  <a:lnTo>
                    <a:pt x="884" y="753"/>
                  </a:lnTo>
                  <a:lnTo>
                    <a:pt x="878" y="753"/>
                  </a:lnTo>
                  <a:lnTo>
                    <a:pt x="868" y="753"/>
                  </a:lnTo>
                  <a:lnTo>
                    <a:pt x="863" y="753"/>
                  </a:lnTo>
                  <a:lnTo>
                    <a:pt x="852" y="753"/>
                  </a:lnTo>
                  <a:lnTo>
                    <a:pt x="840" y="753"/>
                  </a:lnTo>
                  <a:lnTo>
                    <a:pt x="836" y="758"/>
                  </a:lnTo>
                  <a:lnTo>
                    <a:pt x="830" y="758"/>
                  </a:lnTo>
                  <a:lnTo>
                    <a:pt x="825" y="758"/>
                  </a:lnTo>
                  <a:lnTo>
                    <a:pt x="819" y="758"/>
                  </a:lnTo>
                  <a:lnTo>
                    <a:pt x="808" y="758"/>
                  </a:lnTo>
                  <a:lnTo>
                    <a:pt x="802" y="758"/>
                  </a:lnTo>
                  <a:lnTo>
                    <a:pt x="792" y="764"/>
                  </a:lnTo>
                  <a:lnTo>
                    <a:pt x="787" y="764"/>
                  </a:lnTo>
                  <a:lnTo>
                    <a:pt x="781" y="768"/>
                  </a:lnTo>
                  <a:lnTo>
                    <a:pt x="770" y="774"/>
                  </a:lnTo>
                  <a:lnTo>
                    <a:pt x="764" y="774"/>
                  </a:lnTo>
                  <a:lnTo>
                    <a:pt x="754" y="779"/>
                  </a:lnTo>
                  <a:lnTo>
                    <a:pt x="754" y="785"/>
                  </a:lnTo>
                  <a:lnTo>
                    <a:pt x="754" y="791"/>
                  </a:lnTo>
                  <a:lnTo>
                    <a:pt x="754" y="796"/>
                  </a:lnTo>
                  <a:lnTo>
                    <a:pt x="754" y="806"/>
                  </a:lnTo>
                  <a:lnTo>
                    <a:pt x="749" y="812"/>
                  </a:lnTo>
                  <a:lnTo>
                    <a:pt x="743" y="823"/>
                  </a:lnTo>
                  <a:lnTo>
                    <a:pt x="743" y="829"/>
                  </a:lnTo>
                  <a:lnTo>
                    <a:pt x="737" y="834"/>
                  </a:lnTo>
                  <a:lnTo>
                    <a:pt x="743" y="850"/>
                  </a:lnTo>
                  <a:lnTo>
                    <a:pt x="743" y="856"/>
                  </a:lnTo>
                  <a:lnTo>
                    <a:pt x="743" y="861"/>
                  </a:lnTo>
                  <a:lnTo>
                    <a:pt x="737" y="871"/>
                  </a:lnTo>
                  <a:lnTo>
                    <a:pt x="737" y="877"/>
                  </a:lnTo>
                  <a:lnTo>
                    <a:pt x="737" y="882"/>
                  </a:lnTo>
                  <a:lnTo>
                    <a:pt x="737" y="888"/>
                  </a:lnTo>
                  <a:lnTo>
                    <a:pt x="732" y="894"/>
                  </a:lnTo>
                  <a:lnTo>
                    <a:pt x="732" y="899"/>
                  </a:lnTo>
                  <a:lnTo>
                    <a:pt x="732" y="909"/>
                  </a:lnTo>
                  <a:lnTo>
                    <a:pt x="732" y="915"/>
                  </a:lnTo>
                  <a:lnTo>
                    <a:pt x="727" y="920"/>
                  </a:lnTo>
                  <a:lnTo>
                    <a:pt x="727" y="926"/>
                  </a:lnTo>
                  <a:lnTo>
                    <a:pt x="722" y="932"/>
                  </a:lnTo>
                  <a:lnTo>
                    <a:pt x="711" y="942"/>
                  </a:lnTo>
                  <a:lnTo>
                    <a:pt x="705" y="947"/>
                  </a:lnTo>
                  <a:lnTo>
                    <a:pt x="699" y="953"/>
                  </a:lnTo>
                  <a:lnTo>
                    <a:pt x="699" y="964"/>
                  </a:lnTo>
                  <a:lnTo>
                    <a:pt x="699" y="970"/>
                  </a:lnTo>
                  <a:lnTo>
                    <a:pt x="694" y="970"/>
                  </a:lnTo>
                  <a:lnTo>
                    <a:pt x="694" y="974"/>
                  </a:lnTo>
                  <a:lnTo>
                    <a:pt x="689" y="980"/>
                  </a:lnTo>
                  <a:lnTo>
                    <a:pt x="684" y="980"/>
                  </a:lnTo>
                  <a:lnTo>
                    <a:pt x="678" y="980"/>
                  </a:lnTo>
                  <a:lnTo>
                    <a:pt x="672" y="980"/>
                  </a:lnTo>
                  <a:lnTo>
                    <a:pt x="667" y="974"/>
                  </a:lnTo>
                  <a:lnTo>
                    <a:pt x="661" y="974"/>
                  </a:lnTo>
                  <a:lnTo>
                    <a:pt x="657" y="974"/>
                  </a:lnTo>
                  <a:lnTo>
                    <a:pt x="651" y="974"/>
                  </a:lnTo>
                  <a:lnTo>
                    <a:pt x="646" y="980"/>
                  </a:lnTo>
                  <a:lnTo>
                    <a:pt x="646" y="985"/>
                  </a:lnTo>
                  <a:lnTo>
                    <a:pt x="651" y="991"/>
                  </a:lnTo>
                  <a:lnTo>
                    <a:pt x="651" y="997"/>
                  </a:lnTo>
                  <a:lnTo>
                    <a:pt x="657" y="1002"/>
                  </a:lnTo>
                  <a:lnTo>
                    <a:pt x="651" y="1002"/>
                  </a:lnTo>
                  <a:lnTo>
                    <a:pt x="646" y="1006"/>
                  </a:lnTo>
                  <a:lnTo>
                    <a:pt x="646" y="1012"/>
                  </a:lnTo>
                  <a:lnTo>
                    <a:pt x="640" y="1012"/>
                  </a:lnTo>
                  <a:lnTo>
                    <a:pt x="634" y="1018"/>
                  </a:lnTo>
                  <a:lnTo>
                    <a:pt x="629" y="1018"/>
                  </a:lnTo>
                  <a:lnTo>
                    <a:pt x="623" y="1023"/>
                  </a:lnTo>
                  <a:lnTo>
                    <a:pt x="619" y="1029"/>
                  </a:lnTo>
                  <a:lnTo>
                    <a:pt x="613" y="1035"/>
                  </a:lnTo>
                  <a:lnTo>
                    <a:pt x="608" y="1039"/>
                  </a:lnTo>
                  <a:lnTo>
                    <a:pt x="602" y="1039"/>
                  </a:lnTo>
                  <a:lnTo>
                    <a:pt x="602" y="1044"/>
                  </a:lnTo>
                  <a:lnTo>
                    <a:pt x="596" y="1056"/>
                  </a:lnTo>
                  <a:lnTo>
                    <a:pt x="591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3"/>
                  </a:lnTo>
                  <a:lnTo>
                    <a:pt x="591" y="1088"/>
                  </a:lnTo>
                  <a:lnTo>
                    <a:pt x="585" y="1099"/>
                  </a:lnTo>
                  <a:lnTo>
                    <a:pt x="585" y="1104"/>
                  </a:lnTo>
                  <a:lnTo>
                    <a:pt x="585" y="1109"/>
                  </a:lnTo>
                  <a:lnTo>
                    <a:pt x="585" y="1115"/>
                  </a:lnTo>
                  <a:lnTo>
                    <a:pt x="585" y="1121"/>
                  </a:lnTo>
                  <a:lnTo>
                    <a:pt x="581" y="1121"/>
                  </a:lnTo>
                  <a:lnTo>
                    <a:pt x="569" y="1121"/>
                  </a:lnTo>
                  <a:lnTo>
                    <a:pt x="553" y="1126"/>
                  </a:lnTo>
                  <a:lnTo>
                    <a:pt x="531" y="1126"/>
                  </a:lnTo>
                  <a:lnTo>
                    <a:pt x="515" y="1132"/>
                  </a:lnTo>
                  <a:lnTo>
                    <a:pt x="505" y="1126"/>
                  </a:lnTo>
                  <a:lnTo>
                    <a:pt x="499" y="1126"/>
                  </a:lnTo>
                  <a:lnTo>
                    <a:pt x="493" y="1126"/>
                  </a:lnTo>
                  <a:lnTo>
                    <a:pt x="488" y="1126"/>
                  </a:lnTo>
                  <a:lnTo>
                    <a:pt x="476" y="1138"/>
                  </a:lnTo>
                  <a:lnTo>
                    <a:pt x="467" y="1147"/>
                  </a:lnTo>
                  <a:lnTo>
                    <a:pt x="455" y="1159"/>
                  </a:lnTo>
                  <a:lnTo>
                    <a:pt x="450" y="1159"/>
                  </a:lnTo>
                  <a:lnTo>
                    <a:pt x="428" y="1159"/>
                  </a:lnTo>
                  <a:lnTo>
                    <a:pt x="423" y="1147"/>
                  </a:lnTo>
                  <a:lnTo>
                    <a:pt x="406" y="1147"/>
                  </a:lnTo>
                  <a:lnTo>
                    <a:pt x="390" y="1147"/>
                  </a:lnTo>
                  <a:lnTo>
                    <a:pt x="379" y="1159"/>
                  </a:lnTo>
                  <a:lnTo>
                    <a:pt x="373" y="1164"/>
                  </a:lnTo>
                  <a:lnTo>
                    <a:pt x="364" y="1170"/>
                  </a:lnTo>
                  <a:lnTo>
                    <a:pt x="352" y="1170"/>
                  </a:lnTo>
                  <a:lnTo>
                    <a:pt x="352" y="1164"/>
                  </a:lnTo>
                  <a:lnTo>
                    <a:pt x="347" y="1159"/>
                  </a:lnTo>
                  <a:lnTo>
                    <a:pt x="341" y="1159"/>
                  </a:lnTo>
                  <a:lnTo>
                    <a:pt x="335" y="1153"/>
                  </a:lnTo>
                  <a:lnTo>
                    <a:pt x="335" y="1147"/>
                  </a:lnTo>
                  <a:lnTo>
                    <a:pt x="335" y="1142"/>
                  </a:lnTo>
                  <a:lnTo>
                    <a:pt x="335" y="1138"/>
                  </a:lnTo>
                  <a:lnTo>
                    <a:pt x="335" y="1132"/>
                  </a:lnTo>
                  <a:lnTo>
                    <a:pt x="341" y="1126"/>
                  </a:lnTo>
                  <a:lnTo>
                    <a:pt x="341" y="1121"/>
                  </a:lnTo>
                  <a:lnTo>
                    <a:pt x="335" y="1115"/>
                  </a:lnTo>
                  <a:lnTo>
                    <a:pt x="331" y="1115"/>
                  </a:lnTo>
                  <a:lnTo>
                    <a:pt x="331" y="1109"/>
                  </a:lnTo>
                  <a:lnTo>
                    <a:pt x="331" y="1104"/>
                  </a:lnTo>
                  <a:lnTo>
                    <a:pt x="331" y="1099"/>
                  </a:lnTo>
                  <a:lnTo>
                    <a:pt x="331" y="1094"/>
                  </a:lnTo>
                  <a:lnTo>
                    <a:pt x="331" y="1088"/>
                  </a:lnTo>
                  <a:lnTo>
                    <a:pt x="326" y="1088"/>
                  </a:lnTo>
                  <a:lnTo>
                    <a:pt x="320" y="1083"/>
                  </a:lnTo>
                  <a:lnTo>
                    <a:pt x="314" y="1083"/>
                  </a:lnTo>
                  <a:lnTo>
                    <a:pt x="309" y="1083"/>
                  </a:lnTo>
                  <a:lnTo>
                    <a:pt x="303" y="1077"/>
                  </a:lnTo>
                  <a:lnTo>
                    <a:pt x="293" y="1077"/>
                  </a:lnTo>
                  <a:lnTo>
                    <a:pt x="276" y="1067"/>
                  </a:lnTo>
                  <a:lnTo>
                    <a:pt x="271" y="1061"/>
                  </a:lnTo>
                  <a:lnTo>
                    <a:pt x="255" y="1056"/>
                  </a:lnTo>
                  <a:lnTo>
                    <a:pt x="249" y="1056"/>
                  </a:lnTo>
                  <a:lnTo>
                    <a:pt x="244" y="1056"/>
                  </a:lnTo>
                  <a:lnTo>
                    <a:pt x="232" y="1056"/>
                  </a:lnTo>
                  <a:lnTo>
                    <a:pt x="227" y="1056"/>
                  </a:lnTo>
                  <a:lnTo>
                    <a:pt x="223" y="1061"/>
                  </a:lnTo>
                  <a:lnTo>
                    <a:pt x="217" y="1061"/>
                  </a:lnTo>
                  <a:lnTo>
                    <a:pt x="211" y="1067"/>
                  </a:lnTo>
                  <a:lnTo>
                    <a:pt x="211" y="1071"/>
                  </a:lnTo>
                  <a:lnTo>
                    <a:pt x="206" y="1071"/>
                  </a:lnTo>
                  <a:lnTo>
                    <a:pt x="206" y="1077"/>
                  </a:lnTo>
                  <a:lnTo>
                    <a:pt x="200" y="1077"/>
                  </a:lnTo>
                  <a:lnTo>
                    <a:pt x="194" y="1083"/>
                  </a:lnTo>
                  <a:lnTo>
                    <a:pt x="189" y="1088"/>
                  </a:lnTo>
                  <a:lnTo>
                    <a:pt x="185" y="1094"/>
                  </a:lnTo>
                  <a:lnTo>
                    <a:pt x="179" y="1094"/>
                  </a:lnTo>
                  <a:lnTo>
                    <a:pt x="173" y="1099"/>
                  </a:lnTo>
                  <a:lnTo>
                    <a:pt x="168" y="1104"/>
                  </a:lnTo>
                  <a:lnTo>
                    <a:pt x="162" y="1104"/>
                  </a:lnTo>
                  <a:lnTo>
                    <a:pt x="156" y="1104"/>
                  </a:lnTo>
                  <a:lnTo>
                    <a:pt x="152" y="1099"/>
                  </a:lnTo>
                  <a:lnTo>
                    <a:pt x="146" y="1094"/>
                  </a:lnTo>
                  <a:lnTo>
                    <a:pt x="146" y="1088"/>
                  </a:lnTo>
                  <a:lnTo>
                    <a:pt x="141" y="1077"/>
                  </a:lnTo>
                  <a:lnTo>
                    <a:pt x="141" y="1061"/>
                  </a:lnTo>
                  <a:lnTo>
                    <a:pt x="135" y="1035"/>
                  </a:lnTo>
                  <a:lnTo>
                    <a:pt x="130" y="1012"/>
                  </a:lnTo>
                  <a:lnTo>
                    <a:pt x="124" y="985"/>
                  </a:lnTo>
                  <a:lnTo>
                    <a:pt x="124" y="980"/>
                  </a:lnTo>
                  <a:lnTo>
                    <a:pt x="124" y="970"/>
                  </a:lnTo>
                  <a:lnTo>
                    <a:pt x="118" y="970"/>
                  </a:lnTo>
                  <a:lnTo>
                    <a:pt x="114" y="970"/>
                  </a:lnTo>
                  <a:lnTo>
                    <a:pt x="108" y="980"/>
                  </a:lnTo>
                  <a:lnTo>
                    <a:pt x="91" y="985"/>
                  </a:lnTo>
                  <a:lnTo>
                    <a:pt x="65" y="997"/>
                  </a:lnTo>
                  <a:lnTo>
                    <a:pt x="44" y="1006"/>
                  </a:lnTo>
                  <a:lnTo>
                    <a:pt x="38" y="1012"/>
                  </a:lnTo>
                  <a:lnTo>
                    <a:pt x="38" y="1006"/>
                  </a:lnTo>
                  <a:lnTo>
                    <a:pt x="32" y="1002"/>
                  </a:lnTo>
                  <a:lnTo>
                    <a:pt x="27" y="1002"/>
                  </a:lnTo>
                  <a:lnTo>
                    <a:pt x="27" y="1006"/>
                  </a:lnTo>
                  <a:lnTo>
                    <a:pt x="21" y="1006"/>
                  </a:lnTo>
                  <a:lnTo>
                    <a:pt x="15" y="1006"/>
                  </a:lnTo>
                  <a:lnTo>
                    <a:pt x="15" y="1002"/>
                  </a:lnTo>
                  <a:lnTo>
                    <a:pt x="21" y="997"/>
                  </a:lnTo>
                  <a:lnTo>
                    <a:pt x="27" y="997"/>
                  </a:lnTo>
                  <a:lnTo>
                    <a:pt x="32" y="997"/>
                  </a:lnTo>
                  <a:lnTo>
                    <a:pt x="32" y="991"/>
                  </a:lnTo>
                  <a:lnTo>
                    <a:pt x="27" y="985"/>
                  </a:lnTo>
                  <a:lnTo>
                    <a:pt x="21" y="985"/>
                  </a:lnTo>
                  <a:lnTo>
                    <a:pt x="15" y="980"/>
                  </a:lnTo>
                  <a:lnTo>
                    <a:pt x="21" y="974"/>
                  </a:lnTo>
                  <a:lnTo>
                    <a:pt x="21" y="970"/>
                  </a:lnTo>
                  <a:lnTo>
                    <a:pt x="27" y="964"/>
                  </a:lnTo>
                  <a:lnTo>
                    <a:pt x="27" y="958"/>
                  </a:lnTo>
                  <a:lnTo>
                    <a:pt x="27" y="953"/>
                  </a:lnTo>
                  <a:lnTo>
                    <a:pt x="27" y="947"/>
                  </a:lnTo>
                  <a:lnTo>
                    <a:pt x="27" y="942"/>
                  </a:lnTo>
                  <a:lnTo>
                    <a:pt x="32" y="936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8" y="926"/>
                  </a:lnTo>
                  <a:lnTo>
                    <a:pt x="38" y="920"/>
                  </a:lnTo>
                  <a:lnTo>
                    <a:pt x="38" y="915"/>
                  </a:lnTo>
                  <a:lnTo>
                    <a:pt x="44" y="909"/>
                  </a:lnTo>
                  <a:lnTo>
                    <a:pt x="48" y="909"/>
                  </a:lnTo>
                  <a:lnTo>
                    <a:pt x="48" y="903"/>
                  </a:lnTo>
                  <a:lnTo>
                    <a:pt x="53" y="903"/>
                  </a:lnTo>
                  <a:lnTo>
                    <a:pt x="53" y="894"/>
                  </a:lnTo>
                  <a:lnTo>
                    <a:pt x="59" y="888"/>
                  </a:lnTo>
                  <a:lnTo>
                    <a:pt x="76" y="882"/>
                  </a:lnTo>
                  <a:lnTo>
                    <a:pt x="76" y="871"/>
                  </a:lnTo>
                  <a:lnTo>
                    <a:pt x="76" y="867"/>
                  </a:lnTo>
                  <a:lnTo>
                    <a:pt x="82" y="861"/>
                  </a:lnTo>
                  <a:lnTo>
                    <a:pt x="82" y="856"/>
                  </a:lnTo>
                  <a:lnTo>
                    <a:pt x="76" y="850"/>
                  </a:lnTo>
                  <a:lnTo>
                    <a:pt x="82" y="844"/>
                  </a:lnTo>
                  <a:lnTo>
                    <a:pt x="82" y="834"/>
                  </a:lnTo>
                  <a:lnTo>
                    <a:pt x="82" y="829"/>
                  </a:lnTo>
                  <a:lnTo>
                    <a:pt x="82" y="823"/>
                  </a:lnTo>
                  <a:lnTo>
                    <a:pt x="86" y="802"/>
                  </a:lnTo>
                  <a:lnTo>
                    <a:pt x="86" y="779"/>
                  </a:lnTo>
                  <a:lnTo>
                    <a:pt x="86" y="768"/>
                  </a:lnTo>
                  <a:lnTo>
                    <a:pt x="86" y="764"/>
                  </a:lnTo>
                  <a:lnTo>
                    <a:pt x="86" y="758"/>
                  </a:lnTo>
                  <a:lnTo>
                    <a:pt x="86" y="741"/>
                  </a:lnTo>
                  <a:lnTo>
                    <a:pt x="86" y="726"/>
                  </a:lnTo>
                  <a:lnTo>
                    <a:pt x="86" y="709"/>
                  </a:lnTo>
                  <a:lnTo>
                    <a:pt x="91" y="688"/>
                  </a:lnTo>
                  <a:lnTo>
                    <a:pt x="97" y="682"/>
                  </a:lnTo>
                  <a:lnTo>
                    <a:pt x="97" y="671"/>
                  </a:lnTo>
                  <a:lnTo>
                    <a:pt x="103" y="667"/>
                  </a:lnTo>
                  <a:lnTo>
                    <a:pt x="108" y="650"/>
                  </a:lnTo>
                  <a:lnTo>
                    <a:pt x="114" y="633"/>
                  </a:lnTo>
                  <a:lnTo>
                    <a:pt x="118" y="617"/>
                  </a:lnTo>
                  <a:lnTo>
                    <a:pt x="114" y="612"/>
                  </a:lnTo>
                  <a:lnTo>
                    <a:pt x="114" y="600"/>
                  </a:lnTo>
                  <a:lnTo>
                    <a:pt x="108" y="590"/>
                  </a:lnTo>
                  <a:lnTo>
                    <a:pt x="103" y="585"/>
                  </a:lnTo>
                  <a:lnTo>
                    <a:pt x="103" y="574"/>
                  </a:lnTo>
                  <a:lnTo>
                    <a:pt x="103" y="564"/>
                  </a:lnTo>
                  <a:lnTo>
                    <a:pt x="103" y="558"/>
                  </a:lnTo>
                  <a:lnTo>
                    <a:pt x="103" y="552"/>
                  </a:lnTo>
                  <a:lnTo>
                    <a:pt x="97" y="552"/>
                  </a:lnTo>
                  <a:lnTo>
                    <a:pt x="97" y="541"/>
                  </a:lnTo>
                  <a:lnTo>
                    <a:pt x="97" y="535"/>
                  </a:lnTo>
                  <a:lnTo>
                    <a:pt x="86" y="520"/>
                  </a:lnTo>
                  <a:lnTo>
                    <a:pt x="70" y="509"/>
                  </a:lnTo>
                  <a:lnTo>
                    <a:pt x="59" y="509"/>
                  </a:lnTo>
                  <a:lnTo>
                    <a:pt x="44" y="499"/>
                  </a:lnTo>
                  <a:lnTo>
                    <a:pt x="38" y="488"/>
                  </a:lnTo>
                  <a:lnTo>
                    <a:pt x="27" y="471"/>
                  </a:lnTo>
                  <a:lnTo>
                    <a:pt x="15" y="449"/>
                  </a:lnTo>
                  <a:lnTo>
                    <a:pt x="0" y="444"/>
                  </a:lnTo>
                  <a:lnTo>
                    <a:pt x="5" y="438"/>
                  </a:lnTo>
                  <a:lnTo>
                    <a:pt x="21" y="433"/>
                  </a:lnTo>
                  <a:lnTo>
                    <a:pt x="21" y="428"/>
                  </a:lnTo>
                  <a:lnTo>
                    <a:pt x="27" y="406"/>
                  </a:lnTo>
                  <a:lnTo>
                    <a:pt x="21" y="396"/>
                  </a:lnTo>
                  <a:lnTo>
                    <a:pt x="21" y="385"/>
                  </a:lnTo>
                  <a:lnTo>
                    <a:pt x="21" y="379"/>
                  </a:lnTo>
                  <a:lnTo>
                    <a:pt x="15" y="373"/>
                  </a:lnTo>
                  <a:lnTo>
                    <a:pt x="10" y="363"/>
                  </a:lnTo>
                  <a:lnTo>
                    <a:pt x="5" y="358"/>
                  </a:lnTo>
                  <a:lnTo>
                    <a:pt x="10" y="358"/>
                  </a:lnTo>
                  <a:lnTo>
                    <a:pt x="15" y="352"/>
                  </a:lnTo>
                  <a:lnTo>
                    <a:pt x="15" y="341"/>
                  </a:lnTo>
                  <a:lnTo>
                    <a:pt x="15" y="325"/>
                  </a:lnTo>
                  <a:lnTo>
                    <a:pt x="21" y="314"/>
                  </a:lnTo>
                  <a:lnTo>
                    <a:pt x="15" y="308"/>
                  </a:lnTo>
                  <a:lnTo>
                    <a:pt x="21" y="303"/>
                  </a:lnTo>
                  <a:lnTo>
                    <a:pt x="21" y="282"/>
                  </a:lnTo>
                  <a:lnTo>
                    <a:pt x="38" y="260"/>
                  </a:lnTo>
                  <a:lnTo>
                    <a:pt x="38" y="244"/>
                  </a:lnTo>
                  <a:lnTo>
                    <a:pt x="38" y="238"/>
                  </a:lnTo>
                  <a:lnTo>
                    <a:pt x="48" y="244"/>
                  </a:lnTo>
                  <a:lnTo>
                    <a:pt x="59" y="249"/>
                  </a:lnTo>
                  <a:lnTo>
                    <a:pt x="65" y="260"/>
                  </a:lnTo>
                  <a:lnTo>
                    <a:pt x="82" y="260"/>
                  </a:lnTo>
                  <a:lnTo>
                    <a:pt x="97" y="260"/>
                  </a:lnTo>
                  <a:lnTo>
                    <a:pt x="114" y="255"/>
                  </a:lnTo>
                  <a:lnTo>
                    <a:pt x="124" y="244"/>
                  </a:lnTo>
                  <a:lnTo>
                    <a:pt x="141" y="244"/>
                  </a:lnTo>
                  <a:lnTo>
                    <a:pt x="152" y="244"/>
                  </a:lnTo>
                  <a:lnTo>
                    <a:pt x="156" y="238"/>
                  </a:lnTo>
                  <a:lnTo>
                    <a:pt x="156" y="228"/>
                  </a:lnTo>
                  <a:lnTo>
                    <a:pt x="152" y="217"/>
                  </a:lnTo>
                  <a:lnTo>
                    <a:pt x="146" y="205"/>
                  </a:lnTo>
                  <a:lnTo>
                    <a:pt x="146" y="196"/>
                  </a:lnTo>
                  <a:lnTo>
                    <a:pt x="152" y="190"/>
                  </a:lnTo>
                  <a:lnTo>
                    <a:pt x="162" y="184"/>
                  </a:lnTo>
                  <a:lnTo>
                    <a:pt x="168" y="184"/>
                  </a:lnTo>
                  <a:lnTo>
                    <a:pt x="179" y="179"/>
                  </a:lnTo>
                  <a:lnTo>
                    <a:pt x="185" y="173"/>
                  </a:lnTo>
                  <a:lnTo>
                    <a:pt x="189" y="173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189" y="146"/>
                  </a:lnTo>
                  <a:lnTo>
                    <a:pt x="206" y="135"/>
                  </a:lnTo>
                  <a:lnTo>
                    <a:pt x="223" y="129"/>
                  </a:lnTo>
                  <a:lnTo>
                    <a:pt x="232" y="129"/>
                  </a:lnTo>
                  <a:lnTo>
                    <a:pt x="244" y="135"/>
                  </a:lnTo>
                  <a:lnTo>
                    <a:pt x="255" y="146"/>
                  </a:lnTo>
                  <a:lnTo>
                    <a:pt x="265" y="158"/>
                  </a:lnTo>
                  <a:lnTo>
                    <a:pt x="276" y="158"/>
                  </a:lnTo>
                  <a:lnTo>
                    <a:pt x="287" y="167"/>
                  </a:lnTo>
                  <a:lnTo>
                    <a:pt x="297" y="179"/>
                  </a:lnTo>
                  <a:lnTo>
                    <a:pt x="297" y="190"/>
                  </a:lnTo>
                  <a:lnTo>
                    <a:pt x="309" y="200"/>
                  </a:lnTo>
                  <a:lnTo>
                    <a:pt x="314" y="211"/>
                  </a:lnTo>
                  <a:lnTo>
                    <a:pt x="320" y="222"/>
                  </a:lnTo>
                  <a:lnTo>
                    <a:pt x="326" y="232"/>
                  </a:lnTo>
                  <a:lnTo>
                    <a:pt x="331" y="249"/>
                  </a:lnTo>
                  <a:lnTo>
                    <a:pt x="331" y="255"/>
                  </a:lnTo>
                  <a:lnTo>
                    <a:pt x="331" y="260"/>
                  </a:lnTo>
                  <a:lnTo>
                    <a:pt x="335" y="260"/>
                  </a:lnTo>
                  <a:lnTo>
                    <a:pt x="335" y="255"/>
                  </a:lnTo>
                  <a:lnTo>
                    <a:pt x="341" y="255"/>
                  </a:lnTo>
                  <a:lnTo>
                    <a:pt x="341" y="244"/>
                  </a:lnTo>
                  <a:lnTo>
                    <a:pt x="347" y="238"/>
                  </a:lnTo>
                  <a:lnTo>
                    <a:pt x="352" y="228"/>
                  </a:lnTo>
                  <a:lnTo>
                    <a:pt x="358" y="222"/>
                  </a:lnTo>
                  <a:lnTo>
                    <a:pt x="358" y="217"/>
                  </a:lnTo>
                  <a:lnTo>
                    <a:pt x="364" y="211"/>
                  </a:lnTo>
                  <a:lnTo>
                    <a:pt x="364" y="205"/>
                  </a:lnTo>
                  <a:lnTo>
                    <a:pt x="373" y="205"/>
                  </a:lnTo>
                  <a:lnTo>
                    <a:pt x="379" y="211"/>
                  </a:lnTo>
                  <a:lnTo>
                    <a:pt x="385" y="217"/>
                  </a:lnTo>
                  <a:lnTo>
                    <a:pt x="390" y="217"/>
                  </a:lnTo>
                  <a:lnTo>
                    <a:pt x="396" y="217"/>
                  </a:lnTo>
                  <a:lnTo>
                    <a:pt x="402" y="211"/>
                  </a:lnTo>
                  <a:lnTo>
                    <a:pt x="402" y="205"/>
                  </a:lnTo>
                  <a:lnTo>
                    <a:pt x="406" y="200"/>
                  </a:lnTo>
                  <a:lnTo>
                    <a:pt x="406" y="190"/>
                  </a:lnTo>
                  <a:lnTo>
                    <a:pt x="406" y="173"/>
                  </a:lnTo>
                  <a:lnTo>
                    <a:pt x="417" y="162"/>
                  </a:lnTo>
                  <a:lnTo>
                    <a:pt x="423" y="162"/>
                  </a:lnTo>
                  <a:lnTo>
                    <a:pt x="440" y="162"/>
                  </a:lnTo>
                  <a:lnTo>
                    <a:pt x="450" y="162"/>
                  </a:lnTo>
                  <a:lnTo>
                    <a:pt x="467" y="158"/>
                  </a:lnTo>
                  <a:lnTo>
                    <a:pt x="472" y="158"/>
                  </a:lnTo>
                  <a:lnTo>
                    <a:pt x="476" y="152"/>
                  </a:lnTo>
                  <a:lnTo>
                    <a:pt x="482" y="146"/>
                  </a:lnTo>
                  <a:lnTo>
                    <a:pt x="493" y="146"/>
                  </a:lnTo>
                  <a:lnTo>
                    <a:pt x="499" y="146"/>
                  </a:lnTo>
                  <a:lnTo>
                    <a:pt x="499" y="141"/>
                  </a:lnTo>
                  <a:lnTo>
                    <a:pt x="510" y="141"/>
                  </a:lnTo>
                  <a:lnTo>
                    <a:pt x="515" y="135"/>
                  </a:lnTo>
                  <a:lnTo>
                    <a:pt x="520" y="129"/>
                  </a:lnTo>
                  <a:lnTo>
                    <a:pt x="531" y="119"/>
                  </a:lnTo>
                  <a:lnTo>
                    <a:pt x="531" y="108"/>
                  </a:lnTo>
                  <a:lnTo>
                    <a:pt x="537" y="93"/>
                  </a:lnTo>
                  <a:lnTo>
                    <a:pt x="537" y="81"/>
                  </a:lnTo>
                  <a:lnTo>
                    <a:pt x="537" y="76"/>
                  </a:lnTo>
                  <a:lnTo>
                    <a:pt x="537" y="64"/>
                  </a:lnTo>
                  <a:lnTo>
                    <a:pt x="531" y="55"/>
                  </a:lnTo>
                  <a:lnTo>
                    <a:pt x="531" y="49"/>
                  </a:lnTo>
                  <a:lnTo>
                    <a:pt x="531" y="43"/>
                  </a:lnTo>
                  <a:lnTo>
                    <a:pt x="543" y="43"/>
                  </a:lnTo>
                  <a:lnTo>
                    <a:pt x="553" y="38"/>
                  </a:lnTo>
                  <a:lnTo>
                    <a:pt x="564" y="32"/>
                  </a:lnTo>
                  <a:lnTo>
                    <a:pt x="575" y="32"/>
                  </a:lnTo>
                  <a:lnTo>
                    <a:pt x="581" y="28"/>
                  </a:lnTo>
                  <a:lnTo>
                    <a:pt x="591" y="22"/>
                  </a:lnTo>
                  <a:lnTo>
                    <a:pt x="596" y="22"/>
                  </a:lnTo>
                  <a:lnTo>
                    <a:pt x="608" y="22"/>
                  </a:lnTo>
                  <a:lnTo>
                    <a:pt x="613" y="28"/>
                  </a:lnTo>
                  <a:lnTo>
                    <a:pt x="608" y="38"/>
                  </a:lnTo>
                  <a:lnTo>
                    <a:pt x="613" y="38"/>
                  </a:lnTo>
                  <a:lnTo>
                    <a:pt x="613" y="43"/>
                  </a:lnTo>
                  <a:lnTo>
                    <a:pt x="619" y="43"/>
                  </a:lnTo>
                  <a:lnTo>
                    <a:pt x="623" y="43"/>
                  </a:lnTo>
                  <a:lnTo>
                    <a:pt x="629" y="49"/>
                  </a:lnTo>
                  <a:lnTo>
                    <a:pt x="640" y="55"/>
                  </a:lnTo>
                  <a:lnTo>
                    <a:pt x="646" y="55"/>
                  </a:lnTo>
                  <a:lnTo>
                    <a:pt x="651" y="49"/>
                  </a:lnTo>
                  <a:lnTo>
                    <a:pt x="657" y="49"/>
                  </a:lnTo>
                  <a:lnTo>
                    <a:pt x="657" y="43"/>
                  </a:lnTo>
                  <a:lnTo>
                    <a:pt x="661" y="43"/>
                  </a:lnTo>
                  <a:lnTo>
                    <a:pt x="667" y="38"/>
                  </a:lnTo>
                  <a:lnTo>
                    <a:pt x="672" y="38"/>
                  </a:lnTo>
                  <a:lnTo>
                    <a:pt x="678" y="43"/>
                  </a:lnTo>
                  <a:lnTo>
                    <a:pt x="678" y="49"/>
                  </a:lnTo>
                  <a:lnTo>
                    <a:pt x="684" y="49"/>
                  </a:lnTo>
                  <a:lnTo>
                    <a:pt x="689" y="43"/>
                  </a:lnTo>
                  <a:lnTo>
                    <a:pt x="694" y="38"/>
                  </a:lnTo>
                  <a:lnTo>
                    <a:pt x="705" y="32"/>
                  </a:lnTo>
                  <a:lnTo>
                    <a:pt x="716" y="32"/>
                  </a:lnTo>
                  <a:lnTo>
                    <a:pt x="727" y="32"/>
                  </a:lnTo>
                  <a:lnTo>
                    <a:pt x="737" y="32"/>
                  </a:lnTo>
                  <a:lnTo>
                    <a:pt x="749" y="28"/>
                  </a:lnTo>
                  <a:lnTo>
                    <a:pt x="760" y="28"/>
                  </a:lnTo>
                  <a:lnTo>
                    <a:pt x="764" y="28"/>
                  </a:lnTo>
                  <a:lnTo>
                    <a:pt x="770" y="28"/>
                  </a:lnTo>
                  <a:lnTo>
                    <a:pt x="775" y="28"/>
                  </a:lnTo>
                  <a:lnTo>
                    <a:pt x="787" y="32"/>
                  </a:lnTo>
                  <a:lnTo>
                    <a:pt x="792" y="32"/>
                  </a:lnTo>
                  <a:lnTo>
                    <a:pt x="798" y="38"/>
                  </a:lnTo>
                  <a:lnTo>
                    <a:pt x="802" y="43"/>
                  </a:lnTo>
                  <a:lnTo>
                    <a:pt x="819" y="43"/>
                  </a:lnTo>
                  <a:lnTo>
                    <a:pt x="830" y="32"/>
                  </a:lnTo>
                  <a:lnTo>
                    <a:pt x="840" y="28"/>
                  </a:lnTo>
                  <a:lnTo>
                    <a:pt x="846" y="22"/>
                  </a:lnTo>
                  <a:lnTo>
                    <a:pt x="846" y="17"/>
                  </a:lnTo>
                  <a:lnTo>
                    <a:pt x="846" y="11"/>
                  </a:lnTo>
                  <a:lnTo>
                    <a:pt x="840" y="5"/>
                  </a:lnTo>
                  <a:lnTo>
                    <a:pt x="840" y="0"/>
                  </a:lnTo>
                  <a:lnTo>
                    <a:pt x="852" y="0"/>
                  </a:lnTo>
                  <a:lnTo>
                    <a:pt x="868" y="5"/>
                  </a:lnTo>
                  <a:lnTo>
                    <a:pt x="878" y="5"/>
                  </a:lnTo>
                  <a:lnTo>
                    <a:pt x="884" y="5"/>
                  </a:lnTo>
                  <a:lnTo>
                    <a:pt x="907" y="11"/>
                  </a:lnTo>
                  <a:lnTo>
                    <a:pt x="922" y="17"/>
                  </a:lnTo>
                  <a:lnTo>
                    <a:pt x="933" y="28"/>
                  </a:lnTo>
                  <a:lnTo>
                    <a:pt x="939" y="38"/>
                  </a:lnTo>
                  <a:lnTo>
                    <a:pt x="945" y="43"/>
                  </a:lnTo>
                  <a:lnTo>
                    <a:pt x="954" y="43"/>
                  </a:lnTo>
                  <a:lnTo>
                    <a:pt x="960" y="49"/>
                  </a:lnTo>
                  <a:lnTo>
                    <a:pt x="966" y="60"/>
                  </a:lnTo>
                  <a:lnTo>
                    <a:pt x="966" y="64"/>
                  </a:lnTo>
                  <a:lnTo>
                    <a:pt x="966" y="76"/>
                  </a:lnTo>
                  <a:lnTo>
                    <a:pt x="960" y="81"/>
                  </a:lnTo>
                  <a:lnTo>
                    <a:pt x="966" y="81"/>
                  </a:lnTo>
                  <a:lnTo>
                    <a:pt x="971" y="81"/>
                  </a:lnTo>
                  <a:lnTo>
                    <a:pt x="977" y="70"/>
                  </a:lnTo>
                  <a:lnTo>
                    <a:pt x="981" y="64"/>
                  </a:lnTo>
                  <a:lnTo>
                    <a:pt x="987" y="64"/>
                  </a:lnTo>
                  <a:lnTo>
                    <a:pt x="993" y="64"/>
                  </a:lnTo>
                  <a:lnTo>
                    <a:pt x="998" y="64"/>
                  </a:lnTo>
                  <a:lnTo>
                    <a:pt x="1004" y="55"/>
                  </a:lnTo>
                  <a:lnTo>
                    <a:pt x="1009" y="49"/>
                  </a:lnTo>
                  <a:lnTo>
                    <a:pt x="1015" y="43"/>
                  </a:lnTo>
                  <a:lnTo>
                    <a:pt x="1019" y="38"/>
                  </a:lnTo>
                  <a:lnTo>
                    <a:pt x="1025" y="32"/>
                  </a:lnTo>
                  <a:lnTo>
                    <a:pt x="1031" y="28"/>
                  </a:lnTo>
                  <a:lnTo>
                    <a:pt x="1036" y="28"/>
                  </a:lnTo>
                  <a:lnTo>
                    <a:pt x="1036" y="22"/>
                  </a:lnTo>
                  <a:lnTo>
                    <a:pt x="1042" y="28"/>
                  </a:lnTo>
                  <a:lnTo>
                    <a:pt x="1048" y="32"/>
                  </a:lnTo>
                  <a:lnTo>
                    <a:pt x="1052" y="38"/>
                  </a:lnTo>
                  <a:lnTo>
                    <a:pt x="1052" y="49"/>
                  </a:lnTo>
                  <a:lnTo>
                    <a:pt x="1057" y="60"/>
                  </a:lnTo>
                  <a:lnTo>
                    <a:pt x="1057" y="64"/>
                  </a:lnTo>
                  <a:lnTo>
                    <a:pt x="1052" y="76"/>
                  </a:lnTo>
                  <a:lnTo>
                    <a:pt x="1036" y="87"/>
                  </a:lnTo>
                  <a:lnTo>
                    <a:pt x="1036" y="93"/>
                  </a:lnTo>
                  <a:lnTo>
                    <a:pt x="1031" y="103"/>
                  </a:lnTo>
                  <a:lnTo>
                    <a:pt x="1031" y="108"/>
                  </a:lnTo>
                  <a:lnTo>
                    <a:pt x="1031" y="119"/>
                  </a:lnTo>
                  <a:lnTo>
                    <a:pt x="1031" y="125"/>
                  </a:lnTo>
                  <a:lnTo>
                    <a:pt x="1019" y="141"/>
                  </a:lnTo>
                  <a:lnTo>
                    <a:pt x="1015" y="146"/>
                  </a:lnTo>
                  <a:lnTo>
                    <a:pt x="1004" y="152"/>
                  </a:lnTo>
                  <a:lnTo>
                    <a:pt x="998" y="158"/>
                  </a:lnTo>
                  <a:lnTo>
                    <a:pt x="993" y="162"/>
                  </a:lnTo>
                  <a:lnTo>
                    <a:pt x="987" y="173"/>
                  </a:lnTo>
                  <a:lnTo>
                    <a:pt x="977" y="179"/>
                  </a:lnTo>
                  <a:lnTo>
                    <a:pt x="960" y="190"/>
                  </a:lnTo>
                  <a:lnTo>
                    <a:pt x="945" y="200"/>
                  </a:lnTo>
                  <a:lnTo>
                    <a:pt x="933" y="205"/>
                  </a:lnTo>
                  <a:lnTo>
                    <a:pt x="933" y="217"/>
                  </a:lnTo>
                  <a:lnTo>
                    <a:pt x="928" y="222"/>
                  </a:lnTo>
                  <a:lnTo>
                    <a:pt x="922" y="228"/>
                  </a:lnTo>
                  <a:lnTo>
                    <a:pt x="916" y="232"/>
                  </a:lnTo>
                  <a:lnTo>
                    <a:pt x="916" y="238"/>
                  </a:lnTo>
                  <a:lnTo>
                    <a:pt x="916" y="244"/>
                  </a:lnTo>
                  <a:lnTo>
                    <a:pt x="907" y="249"/>
                  </a:lnTo>
                  <a:lnTo>
                    <a:pt x="907" y="255"/>
                  </a:lnTo>
                  <a:lnTo>
                    <a:pt x="901" y="260"/>
                  </a:lnTo>
                  <a:lnTo>
                    <a:pt x="901" y="265"/>
                  </a:lnTo>
                  <a:lnTo>
                    <a:pt x="901" y="276"/>
                  </a:lnTo>
                  <a:lnTo>
                    <a:pt x="907" y="287"/>
                  </a:lnTo>
                  <a:lnTo>
                    <a:pt x="907" y="297"/>
                  </a:lnTo>
                  <a:lnTo>
                    <a:pt x="907" y="314"/>
                  </a:lnTo>
                  <a:lnTo>
                    <a:pt x="907" y="320"/>
                  </a:lnTo>
                  <a:lnTo>
                    <a:pt x="907" y="330"/>
                  </a:lnTo>
                  <a:lnTo>
                    <a:pt x="901" y="346"/>
                  </a:lnTo>
                  <a:lnTo>
                    <a:pt x="895" y="358"/>
                  </a:lnTo>
                  <a:lnTo>
                    <a:pt x="895" y="363"/>
                  </a:lnTo>
                  <a:lnTo>
                    <a:pt x="890" y="373"/>
                  </a:lnTo>
                  <a:lnTo>
                    <a:pt x="884" y="379"/>
                  </a:lnTo>
                  <a:lnTo>
                    <a:pt x="884" y="385"/>
                  </a:lnTo>
                  <a:lnTo>
                    <a:pt x="884" y="396"/>
                  </a:lnTo>
                  <a:lnTo>
                    <a:pt x="884" y="400"/>
                  </a:lnTo>
                  <a:lnTo>
                    <a:pt x="884" y="406"/>
                  </a:lnTo>
                  <a:lnTo>
                    <a:pt x="878" y="423"/>
                  </a:lnTo>
                  <a:lnTo>
                    <a:pt x="873" y="438"/>
                  </a:lnTo>
                  <a:lnTo>
                    <a:pt x="873" y="449"/>
                  </a:lnTo>
                  <a:lnTo>
                    <a:pt x="863" y="465"/>
                  </a:lnTo>
                  <a:lnTo>
                    <a:pt x="857" y="482"/>
                  </a:lnTo>
                  <a:lnTo>
                    <a:pt x="852" y="499"/>
                  </a:lnTo>
                  <a:lnTo>
                    <a:pt x="857" y="503"/>
                  </a:lnTo>
                  <a:lnTo>
                    <a:pt x="873" y="509"/>
                  </a:lnTo>
                  <a:lnTo>
                    <a:pt x="878" y="514"/>
                  </a:lnTo>
                  <a:lnTo>
                    <a:pt x="884" y="526"/>
                  </a:lnTo>
                  <a:lnTo>
                    <a:pt x="895" y="547"/>
                  </a:lnTo>
                  <a:lnTo>
                    <a:pt x="901" y="558"/>
                  </a:lnTo>
                  <a:lnTo>
                    <a:pt x="901" y="568"/>
                  </a:lnTo>
                  <a:lnTo>
                    <a:pt x="911" y="596"/>
                  </a:lnTo>
                  <a:lnTo>
                    <a:pt x="911" y="606"/>
                  </a:lnTo>
                  <a:lnTo>
                    <a:pt x="916" y="623"/>
                  </a:lnTo>
                  <a:lnTo>
                    <a:pt x="933" y="650"/>
                  </a:lnTo>
                  <a:lnTo>
                    <a:pt x="945" y="671"/>
                  </a:lnTo>
                  <a:lnTo>
                    <a:pt x="945" y="682"/>
                  </a:lnTo>
                  <a:lnTo>
                    <a:pt x="960" y="688"/>
                  </a:lnTo>
                  <a:lnTo>
                    <a:pt x="971" y="693"/>
                  </a:lnTo>
                  <a:lnTo>
                    <a:pt x="981" y="703"/>
                  </a:lnTo>
                  <a:lnTo>
                    <a:pt x="981" y="709"/>
                  </a:lnTo>
                  <a:lnTo>
                    <a:pt x="981" y="70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400" y="1951"/>
              <a:ext cx="977" cy="872"/>
            </a:xfrm>
            <a:custGeom>
              <a:avLst/>
              <a:gdLst>
                <a:gd name="T0" fmla="*/ 238 w 977"/>
                <a:gd name="T1" fmla="*/ 80 h 872"/>
                <a:gd name="T2" fmla="*/ 293 w 977"/>
                <a:gd name="T3" fmla="*/ 48 h 872"/>
                <a:gd name="T4" fmla="*/ 337 w 977"/>
                <a:gd name="T5" fmla="*/ 76 h 872"/>
                <a:gd name="T6" fmla="*/ 390 w 977"/>
                <a:gd name="T7" fmla="*/ 92 h 872"/>
                <a:gd name="T8" fmla="*/ 461 w 977"/>
                <a:gd name="T9" fmla="*/ 109 h 872"/>
                <a:gd name="T10" fmla="*/ 521 w 977"/>
                <a:gd name="T11" fmla="*/ 80 h 872"/>
                <a:gd name="T12" fmla="*/ 521 w 977"/>
                <a:gd name="T13" fmla="*/ 38 h 872"/>
                <a:gd name="T14" fmla="*/ 592 w 977"/>
                <a:gd name="T15" fmla="*/ 6 h 872"/>
                <a:gd name="T16" fmla="*/ 689 w 977"/>
                <a:gd name="T17" fmla="*/ 6 h 872"/>
                <a:gd name="T18" fmla="*/ 678 w 977"/>
                <a:gd name="T19" fmla="*/ 71 h 872"/>
                <a:gd name="T20" fmla="*/ 683 w 977"/>
                <a:gd name="T21" fmla="*/ 97 h 872"/>
                <a:gd name="T22" fmla="*/ 727 w 977"/>
                <a:gd name="T23" fmla="*/ 65 h 872"/>
                <a:gd name="T24" fmla="*/ 803 w 977"/>
                <a:gd name="T25" fmla="*/ 38 h 872"/>
                <a:gd name="T26" fmla="*/ 836 w 977"/>
                <a:gd name="T27" fmla="*/ 48 h 872"/>
                <a:gd name="T28" fmla="*/ 830 w 977"/>
                <a:gd name="T29" fmla="*/ 80 h 872"/>
                <a:gd name="T30" fmla="*/ 847 w 977"/>
                <a:gd name="T31" fmla="*/ 113 h 872"/>
                <a:gd name="T32" fmla="*/ 824 w 977"/>
                <a:gd name="T33" fmla="*/ 151 h 872"/>
                <a:gd name="T34" fmla="*/ 781 w 977"/>
                <a:gd name="T35" fmla="*/ 151 h 872"/>
                <a:gd name="T36" fmla="*/ 792 w 977"/>
                <a:gd name="T37" fmla="*/ 244 h 872"/>
                <a:gd name="T38" fmla="*/ 841 w 977"/>
                <a:gd name="T39" fmla="*/ 298 h 872"/>
                <a:gd name="T40" fmla="*/ 927 w 977"/>
                <a:gd name="T41" fmla="*/ 313 h 872"/>
                <a:gd name="T42" fmla="*/ 954 w 977"/>
                <a:gd name="T43" fmla="*/ 389 h 872"/>
                <a:gd name="T44" fmla="*/ 884 w 977"/>
                <a:gd name="T45" fmla="*/ 449 h 872"/>
                <a:gd name="T46" fmla="*/ 874 w 977"/>
                <a:gd name="T47" fmla="*/ 498 h 872"/>
                <a:gd name="T48" fmla="*/ 836 w 977"/>
                <a:gd name="T49" fmla="*/ 509 h 872"/>
                <a:gd name="T50" fmla="*/ 813 w 977"/>
                <a:gd name="T51" fmla="*/ 536 h 872"/>
                <a:gd name="T52" fmla="*/ 798 w 977"/>
                <a:gd name="T53" fmla="*/ 574 h 872"/>
                <a:gd name="T54" fmla="*/ 792 w 977"/>
                <a:gd name="T55" fmla="*/ 633 h 872"/>
                <a:gd name="T56" fmla="*/ 775 w 977"/>
                <a:gd name="T57" fmla="*/ 687 h 872"/>
                <a:gd name="T58" fmla="*/ 748 w 977"/>
                <a:gd name="T59" fmla="*/ 725 h 872"/>
                <a:gd name="T60" fmla="*/ 722 w 977"/>
                <a:gd name="T61" fmla="*/ 774 h 872"/>
                <a:gd name="T62" fmla="*/ 695 w 977"/>
                <a:gd name="T63" fmla="*/ 818 h 872"/>
                <a:gd name="T64" fmla="*/ 645 w 977"/>
                <a:gd name="T65" fmla="*/ 850 h 872"/>
                <a:gd name="T66" fmla="*/ 607 w 977"/>
                <a:gd name="T67" fmla="*/ 855 h 872"/>
                <a:gd name="T68" fmla="*/ 564 w 977"/>
                <a:gd name="T69" fmla="*/ 866 h 872"/>
                <a:gd name="T70" fmla="*/ 526 w 977"/>
                <a:gd name="T71" fmla="*/ 860 h 872"/>
                <a:gd name="T72" fmla="*/ 521 w 977"/>
                <a:gd name="T73" fmla="*/ 828 h 872"/>
                <a:gd name="T74" fmla="*/ 516 w 977"/>
                <a:gd name="T75" fmla="*/ 784 h 872"/>
                <a:gd name="T76" fmla="*/ 504 w 977"/>
                <a:gd name="T77" fmla="*/ 752 h 872"/>
                <a:gd name="T78" fmla="*/ 487 w 977"/>
                <a:gd name="T79" fmla="*/ 715 h 872"/>
                <a:gd name="T80" fmla="*/ 466 w 977"/>
                <a:gd name="T81" fmla="*/ 704 h 872"/>
                <a:gd name="T82" fmla="*/ 417 w 977"/>
                <a:gd name="T83" fmla="*/ 709 h 872"/>
                <a:gd name="T84" fmla="*/ 375 w 977"/>
                <a:gd name="T85" fmla="*/ 709 h 872"/>
                <a:gd name="T86" fmla="*/ 325 w 977"/>
                <a:gd name="T87" fmla="*/ 704 h 872"/>
                <a:gd name="T88" fmla="*/ 282 w 977"/>
                <a:gd name="T89" fmla="*/ 698 h 872"/>
                <a:gd name="T90" fmla="*/ 243 w 977"/>
                <a:gd name="T91" fmla="*/ 692 h 872"/>
                <a:gd name="T92" fmla="*/ 205 w 977"/>
                <a:gd name="T93" fmla="*/ 683 h 872"/>
                <a:gd name="T94" fmla="*/ 179 w 977"/>
                <a:gd name="T95" fmla="*/ 698 h 872"/>
                <a:gd name="T96" fmla="*/ 157 w 977"/>
                <a:gd name="T97" fmla="*/ 725 h 872"/>
                <a:gd name="T98" fmla="*/ 119 w 977"/>
                <a:gd name="T99" fmla="*/ 709 h 872"/>
                <a:gd name="T100" fmla="*/ 59 w 977"/>
                <a:gd name="T101" fmla="*/ 622 h 872"/>
                <a:gd name="T102" fmla="*/ 26 w 977"/>
                <a:gd name="T103" fmla="*/ 530 h 872"/>
                <a:gd name="T104" fmla="*/ 21 w 977"/>
                <a:gd name="T105" fmla="*/ 465 h 872"/>
                <a:gd name="T106" fmla="*/ 32 w 977"/>
                <a:gd name="T107" fmla="*/ 401 h 872"/>
                <a:gd name="T108" fmla="*/ 55 w 977"/>
                <a:gd name="T109" fmla="*/ 346 h 872"/>
                <a:gd name="T110" fmla="*/ 49 w 977"/>
                <a:gd name="T111" fmla="*/ 281 h 872"/>
                <a:gd name="T112" fmla="*/ 64 w 977"/>
                <a:gd name="T113" fmla="*/ 248 h 872"/>
                <a:gd name="T114" fmla="*/ 93 w 977"/>
                <a:gd name="T115" fmla="*/ 216 h 872"/>
                <a:gd name="T116" fmla="*/ 152 w 977"/>
                <a:gd name="T117" fmla="*/ 168 h 872"/>
                <a:gd name="T118" fmla="*/ 179 w 977"/>
                <a:gd name="T119" fmla="*/ 119 h 872"/>
                <a:gd name="T120" fmla="*/ 211 w 977"/>
                <a:gd name="T121" fmla="*/ 7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7" h="872">
                  <a:moveTo>
                    <a:pt x="211" y="76"/>
                  </a:moveTo>
                  <a:lnTo>
                    <a:pt x="222" y="80"/>
                  </a:lnTo>
                  <a:lnTo>
                    <a:pt x="222" y="92"/>
                  </a:lnTo>
                  <a:lnTo>
                    <a:pt x="234" y="92"/>
                  </a:lnTo>
                  <a:lnTo>
                    <a:pt x="238" y="86"/>
                  </a:lnTo>
                  <a:lnTo>
                    <a:pt x="238" y="80"/>
                  </a:lnTo>
                  <a:lnTo>
                    <a:pt x="249" y="76"/>
                  </a:lnTo>
                  <a:lnTo>
                    <a:pt x="255" y="65"/>
                  </a:lnTo>
                  <a:lnTo>
                    <a:pt x="266" y="54"/>
                  </a:lnTo>
                  <a:lnTo>
                    <a:pt x="272" y="48"/>
                  </a:lnTo>
                  <a:lnTo>
                    <a:pt x="282" y="48"/>
                  </a:lnTo>
                  <a:lnTo>
                    <a:pt x="293" y="48"/>
                  </a:lnTo>
                  <a:lnTo>
                    <a:pt x="304" y="59"/>
                  </a:lnTo>
                  <a:lnTo>
                    <a:pt x="308" y="59"/>
                  </a:lnTo>
                  <a:lnTo>
                    <a:pt x="314" y="65"/>
                  </a:lnTo>
                  <a:lnTo>
                    <a:pt x="320" y="65"/>
                  </a:lnTo>
                  <a:lnTo>
                    <a:pt x="331" y="76"/>
                  </a:lnTo>
                  <a:lnTo>
                    <a:pt x="337" y="76"/>
                  </a:lnTo>
                  <a:lnTo>
                    <a:pt x="342" y="86"/>
                  </a:lnTo>
                  <a:lnTo>
                    <a:pt x="346" y="92"/>
                  </a:lnTo>
                  <a:lnTo>
                    <a:pt x="352" y="97"/>
                  </a:lnTo>
                  <a:lnTo>
                    <a:pt x="358" y="97"/>
                  </a:lnTo>
                  <a:lnTo>
                    <a:pt x="375" y="92"/>
                  </a:lnTo>
                  <a:lnTo>
                    <a:pt x="390" y="92"/>
                  </a:lnTo>
                  <a:lnTo>
                    <a:pt x="401" y="92"/>
                  </a:lnTo>
                  <a:lnTo>
                    <a:pt x="417" y="97"/>
                  </a:lnTo>
                  <a:lnTo>
                    <a:pt x="423" y="103"/>
                  </a:lnTo>
                  <a:lnTo>
                    <a:pt x="428" y="103"/>
                  </a:lnTo>
                  <a:lnTo>
                    <a:pt x="445" y="109"/>
                  </a:lnTo>
                  <a:lnTo>
                    <a:pt x="461" y="109"/>
                  </a:lnTo>
                  <a:lnTo>
                    <a:pt x="478" y="109"/>
                  </a:lnTo>
                  <a:lnTo>
                    <a:pt x="493" y="109"/>
                  </a:lnTo>
                  <a:lnTo>
                    <a:pt x="504" y="97"/>
                  </a:lnTo>
                  <a:lnTo>
                    <a:pt x="510" y="97"/>
                  </a:lnTo>
                  <a:lnTo>
                    <a:pt x="516" y="86"/>
                  </a:lnTo>
                  <a:lnTo>
                    <a:pt x="521" y="80"/>
                  </a:lnTo>
                  <a:lnTo>
                    <a:pt x="521" y="76"/>
                  </a:lnTo>
                  <a:lnTo>
                    <a:pt x="526" y="76"/>
                  </a:lnTo>
                  <a:lnTo>
                    <a:pt x="526" y="71"/>
                  </a:lnTo>
                  <a:lnTo>
                    <a:pt x="526" y="59"/>
                  </a:lnTo>
                  <a:lnTo>
                    <a:pt x="521" y="48"/>
                  </a:lnTo>
                  <a:lnTo>
                    <a:pt x="521" y="38"/>
                  </a:lnTo>
                  <a:lnTo>
                    <a:pt x="526" y="27"/>
                  </a:lnTo>
                  <a:lnTo>
                    <a:pt x="526" y="21"/>
                  </a:lnTo>
                  <a:lnTo>
                    <a:pt x="537" y="16"/>
                  </a:lnTo>
                  <a:lnTo>
                    <a:pt x="554" y="10"/>
                  </a:lnTo>
                  <a:lnTo>
                    <a:pt x="564" y="6"/>
                  </a:lnTo>
                  <a:lnTo>
                    <a:pt x="592" y="6"/>
                  </a:lnTo>
                  <a:lnTo>
                    <a:pt x="619" y="6"/>
                  </a:lnTo>
                  <a:lnTo>
                    <a:pt x="645" y="0"/>
                  </a:lnTo>
                  <a:lnTo>
                    <a:pt x="667" y="0"/>
                  </a:lnTo>
                  <a:lnTo>
                    <a:pt x="678" y="0"/>
                  </a:lnTo>
                  <a:lnTo>
                    <a:pt x="689" y="0"/>
                  </a:lnTo>
                  <a:lnTo>
                    <a:pt x="689" y="6"/>
                  </a:lnTo>
                  <a:lnTo>
                    <a:pt x="689" y="16"/>
                  </a:lnTo>
                  <a:lnTo>
                    <a:pt x="683" y="21"/>
                  </a:lnTo>
                  <a:lnTo>
                    <a:pt x="683" y="27"/>
                  </a:lnTo>
                  <a:lnTo>
                    <a:pt x="683" y="38"/>
                  </a:lnTo>
                  <a:lnTo>
                    <a:pt x="683" y="44"/>
                  </a:lnTo>
                  <a:lnTo>
                    <a:pt x="678" y="71"/>
                  </a:lnTo>
                  <a:lnTo>
                    <a:pt x="678" y="76"/>
                  </a:lnTo>
                  <a:lnTo>
                    <a:pt x="678" y="80"/>
                  </a:lnTo>
                  <a:lnTo>
                    <a:pt x="678" y="86"/>
                  </a:lnTo>
                  <a:lnTo>
                    <a:pt x="678" y="92"/>
                  </a:lnTo>
                  <a:lnTo>
                    <a:pt x="678" y="97"/>
                  </a:lnTo>
                  <a:lnTo>
                    <a:pt x="683" y="97"/>
                  </a:lnTo>
                  <a:lnTo>
                    <a:pt x="689" y="92"/>
                  </a:lnTo>
                  <a:lnTo>
                    <a:pt x="700" y="80"/>
                  </a:lnTo>
                  <a:lnTo>
                    <a:pt x="705" y="80"/>
                  </a:lnTo>
                  <a:lnTo>
                    <a:pt x="710" y="76"/>
                  </a:lnTo>
                  <a:lnTo>
                    <a:pt x="722" y="71"/>
                  </a:lnTo>
                  <a:lnTo>
                    <a:pt x="727" y="65"/>
                  </a:lnTo>
                  <a:lnTo>
                    <a:pt x="733" y="59"/>
                  </a:lnTo>
                  <a:lnTo>
                    <a:pt x="733" y="54"/>
                  </a:lnTo>
                  <a:lnTo>
                    <a:pt x="748" y="44"/>
                  </a:lnTo>
                  <a:lnTo>
                    <a:pt x="754" y="44"/>
                  </a:lnTo>
                  <a:lnTo>
                    <a:pt x="775" y="38"/>
                  </a:lnTo>
                  <a:lnTo>
                    <a:pt x="803" y="38"/>
                  </a:lnTo>
                  <a:lnTo>
                    <a:pt x="819" y="38"/>
                  </a:lnTo>
                  <a:lnTo>
                    <a:pt x="824" y="38"/>
                  </a:lnTo>
                  <a:lnTo>
                    <a:pt x="830" y="38"/>
                  </a:lnTo>
                  <a:lnTo>
                    <a:pt x="836" y="38"/>
                  </a:lnTo>
                  <a:lnTo>
                    <a:pt x="841" y="44"/>
                  </a:lnTo>
                  <a:lnTo>
                    <a:pt x="836" y="48"/>
                  </a:lnTo>
                  <a:lnTo>
                    <a:pt x="824" y="54"/>
                  </a:lnTo>
                  <a:lnTo>
                    <a:pt x="824" y="54"/>
                  </a:lnTo>
                  <a:lnTo>
                    <a:pt x="819" y="59"/>
                  </a:lnTo>
                  <a:lnTo>
                    <a:pt x="824" y="65"/>
                  </a:lnTo>
                  <a:lnTo>
                    <a:pt x="824" y="71"/>
                  </a:lnTo>
                  <a:lnTo>
                    <a:pt x="830" y="80"/>
                  </a:lnTo>
                  <a:lnTo>
                    <a:pt x="830" y="92"/>
                  </a:lnTo>
                  <a:lnTo>
                    <a:pt x="836" y="97"/>
                  </a:lnTo>
                  <a:lnTo>
                    <a:pt x="841" y="97"/>
                  </a:lnTo>
                  <a:lnTo>
                    <a:pt x="847" y="109"/>
                  </a:lnTo>
                  <a:lnTo>
                    <a:pt x="847" y="113"/>
                  </a:lnTo>
                  <a:lnTo>
                    <a:pt x="847" y="113"/>
                  </a:lnTo>
                  <a:lnTo>
                    <a:pt x="836" y="124"/>
                  </a:lnTo>
                  <a:lnTo>
                    <a:pt x="830" y="124"/>
                  </a:lnTo>
                  <a:lnTo>
                    <a:pt x="830" y="130"/>
                  </a:lnTo>
                  <a:lnTo>
                    <a:pt x="824" y="130"/>
                  </a:lnTo>
                  <a:lnTo>
                    <a:pt x="824" y="141"/>
                  </a:lnTo>
                  <a:lnTo>
                    <a:pt x="824" y="151"/>
                  </a:lnTo>
                  <a:lnTo>
                    <a:pt x="824" y="157"/>
                  </a:lnTo>
                  <a:lnTo>
                    <a:pt x="813" y="157"/>
                  </a:lnTo>
                  <a:lnTo>
                    <a:pt x="803" y="162"/>
                  </a:lnTo>
                  <a:lnTo>
                    <a:pt x="792" y="157"/>
                  </a:lnTo>
                  <a:lnTo>
                    <a:pt x="786" y="151"/>
                  </a:lnTo>
                  <a:lnTo>
                    <a:pt x="781" y="151"/>
                  </a:lnTo>
                  <a:lnTo>
                    <a:pt x="775" y="157"/>
                  </a:lnTo>
                  <a:lnTo>
                    <a:pt x="775" y="168"/>
                  </a:lnTo>
                  <a:lnTo>
                    <a:pt x="781" y="178"/>
                  </a:lnTo>
                  <a:lnTo>
                    <a:pt x="781" y="195"/>
                  </a:lnTo>
                  <a:lnTo>
                    <a:pt x="786" y="212"/>
                  </a:lnTo>
                  <a:lnTo>
                    <a:pt x="792" y="244"/>
                  </a:lnTo>
                  <a:lnTo>
                    <a:pt x="792" y="260"/>
                  </a:lnTo>
                  <a:lnTo>
                    <a:pt x="803" y="281"/>
                  </a:lnTo>
                  <a:lnTo>
                    <a:pt x="809" y="286"/>
                  </a:lnTo>
                  <a:lnTo>
                    <a:pt x="824" y="298"/>
                  </a:lnTo>
                  <a:lnTo>
                    <a:pt x="836" y="298"/>
                  </a:lnTo>
                  <a:lnTo>
                    <a:pt x="841" y="298"/>
                  </a:lnTo>
                  <a:lnTo>
                    <a:pt x="851" y="298"/>
                  </a:lnTo>
                  <a:lnTo>
                    <a:pt x="868" y="292"/>
                  </a:lnTo>
                  <a:lnTo>
                    <a:pt x="895" y="292"/>
                  </a:lnTo>
                  <a:lnTo>
                    <a:pt x="912" y="298"/>
                  </a:lnTo>
                  <a:lnTo>
                    <a:pt x="922" y="303"/>
                  </a:lnTo>
                  <a:lnTo>
                    <a:pt x="927" y="313"/>
                  </a:lnTo>
                  <a:lnTo>
                    <a:pt x="933" y="319"/>
                  </a:lnTo>
                  <a:lnTo>
                    <a:pt x="944" y="330"/>
                  </a:lnTo>
                  <a:lnTo>
                    <a:pt x="954" y="341"/>
                  </a:lnTo>
                  <a:lnTo>
                    <a:pt x="977" y="346"/>
                  </a:lnTo>
                  <a:lnTo>
                    <a:pt x="960" y="379"/>
                  </a:lnTo>
                  <a:lnTo>
                    <a:pt x="954" y="389"/>
                  </a:lnTo>
                  <a:lnTo>
                    <a:pt x="944" y="401"/>
                  </a:lnTo>
                  <a:lnTo>
                    <a:pt x="927" y="412"/>
                  </a:lnTo>
                  <a:lnTo>
                    <a:pt x="912" y="422"/>
                  </a:lnTo>
                  <a:lnTo>
                    <a:pt x="901" y="427"/>
                  </a:lnTo>
                  <a:lnTo>
                    <a:pt x="889" y="444"/>
                  </a:lnTo>
                  <a:lnTo>
                    <a:pt x="884" y="449"/>
                  </a:lnTo>
                  <a:lnTo>
                    <a:pt x="879" y="460"/>
                  </a:lnTo>
                  <a:lnTo>
                    <a:pt x="879" y="471"/>
                  </a:lnTo>
                  <a:lnTo>
                    <a:pt x="874" y="477"/>
                  </a:lnTo>
                  <a:lnTo>
                    <a:pt x="874" y="481"/>
                  </a:lnTo>
                  <a:lnTo>
                    <a:pt x="874" y="492"/>
                  </a:lnTo>
                  <a:lnTo>
                    <a:pt x="874" y="498"/>
                  </a:lnTo>
                  <a:lnTo>
                    <a:pt x="868" y="504"/>
                  </a:lnTo>
                  <a:lnTo>
                    <a:pt x="863" y="509"/>
                  </a:lnTo>
                  <a:lnTo>
                    <a:pt x="857" y="509"/>
                  </a:lnTo>
                  <a:lnTo>
                    <a:pt x="851" y="509"/>
                  </a:lnTo>
                  <a:lnTo>
                    <a:pt x="841" y="504"/>
                  </a:lnTo>
                  <a:lnTo>
                    <a:pt x="836" y="509"/>
                  </a:lnTo>
                  <a:lnTo>
                    <a:pt x="836" y="509"/>
                  </a:lnTo>
                  <a:lnTo>
                    <a:pt x="824" y="519"/>
                  </a:lnTo>
                  <a:lnTo>
                    <a:pt x="824" y="525"/>
                  </a:lnTo>
                  <a:lnTo>
                    <a:pt x="819" y="525"/>
                  </a:lnTo>
                  <a:lnTo>
                    <a:pt x="819" y="530"/>
                  </a:lnTo>
                  <a:lnTo>
                    <a:pt x="813" y="536"/>
                  </a:lnTo>
                  <a:lnTo>
                    <a:pt x="809" y="547"/>
                  </a:lnTo>
                  <a:lnTo>
                    <a:pt x="809" y="547"/>
                  </a:lnTo>
                  <a:lnTo>
                    <a:pt x="803" y="557"/>
                  </a:lnTo>
                  <a:lnTo>
                    <a:pt x="798" y="563"/>
                  </a:lnTo>
                  <a:lnTo>
                    <a:pt x="798" y="568"/>
                  </a:lnTo>
                  <a:lnTo>
                    <a:pt x="798" y="574"/>
                  </a:lnTo>
                  <a:lnTo>
                    <a:pt x="792" y="584"/>
                  </a:lnTo>
                  <a:lnTo>
                    <a:pt x="792" y="595"/>
                  </a:lnTo>
                  <a:lnTo>
                    <a:pt x="792" y="601"/>
                  </a:lnTo>
                  <a:lnTo>
                    <a:pt x="792" y="612"/>
                  </a:lnTo>
                  <a:lnTo>
                    <a:pt x="792" y="622"/>
                  </a:lnTo>
                  <a:lnTo>
                    <a:pt x="792" y="633"/>
                  </a:lnTo>
                  <a:lnTo>
                    <a:pt x="792" y="639"/>
                  </a:lnTo>
                  <a:lnTo>
                    <a:pt x="786" y="649"/>
                  </a:lnTo>
                  <a:lnTo>
                    <a:pt x="786" y="660"/>
                  </a:lnTo>
                  <a:lnTo>
                    <a:pt x="786" y="660"/>
                  </a:lnTo>
                  <a:lnTo>
                    <a:pt x="781" y="677"/>
                  </a:lnTo>
                  <a:lnTo>
                    <a:pt x="775" y="687"/>
                  </a:lnTo>
                  <a:lnTo>
                    <a:pt x="775" y="692"/>
                  </a:lnTo>
                  <a:lnTo>
                    <a:pt x="771" y="704"/>
                  </a:lnTo>
                  <a:lnTo>
                    <a:pt x="765" y="715"/>
                  </a:lnTo>
                  <a:lnTo>
                    <a:pt x="760" y="719"/>
                  </a:lnTo>
                  <a:lnTo>
                    <a:pt x="760" y="719"/>
                  </a:lnTo>
                  <a:lnTo>
                    <a:pt x="748" y="725"/>
                  </a:lnTo>
                  <a:lnTo>
                    <a:pt x="748" y="736"/>
                  </a:lnTo>
                  <a:lnTo>
                    <a:pt x="743" y="742"/>
                  </a:lnTo>
                  <a:lnTo>
                    <a:pt x="738" y="752"/>
                  </a:lnTo>
                  <a:lnTo>
                    <a:pt x="733" y="757"/>
                  </a:lnTo>
                  <a:lnTo>
                    <a:pt x="727" y="769"/>
                  </a:lnTo>
                  <a:lnTo>
                    <a:pt x="722" y="774"/>
                  </a:lnTo>
                  <a:lnTo>
                    <a:pt x="716" y="780"/>
                  </a:lnTo>
                  <a:lnTo>
                    <a:pt x="710" y="790"/>
                  </a:lnTo>
                  <a:lnTo>
                    <a:pt x="705" y="795"/>
                  </a:lnTo>
                  <a:lnTo>
                    <a:pt x="705" y="801"/>
                  </a:lnTo>
                  <a:lnTo>
                    <a:pt x="700" y="812"/>
                  </a:lnTo>
                  <a:lnTo>
                    <a:pt x="695" y="818"/>
                  </a:lnTo>
                  <a:lnTo>
                    <a:pt x="678" y="833"/>
                  </a:lnTo>
                  <a:lnTo>
                    <a:pt x="678" y="833"/>
                  </a:lnTo>
                  <a:lnTo>
                    <a:pt x="667" y="839"/>
                  </a:lnTo>
                  <a:lnTo>
                    <a:pt x="662" y="845"/>
                  </a:lnTo>
                  <a:lnTo>
                    <a:pt x="651" y="845"/>
                  </a:lnTo>
                  <a:lnTo>
                    <a:pt x="645" y="850"/>
                  </a:lnTo>
                  <a:lnTo>
                    <a:pt x="634" y="850"/>
                  </a:lnTo>
                  <a:lnTo>
                    <a:pt x="630" y="850"/>
                  </a:lnTo>
                  <a:lnTo>
                    <a:pt x="624" y="850"/>
                  </a:lnTo>
                  <a:lnTo>
                    <a:pt x="619" y="850"/>
                  </a:lnTo>
                  <a:lnTo>
                    <a:pt x="613" y="855"/>
                  </a:lnTo>
                  <a:lnTo>
                    <a:pt x="607" y="855"/>
                  </a:lnTo>
                  <a:lnTo>
                    <a:pt x="602" y="855"/>
                  </a:lnTo>
                  <a:lnTo>
                    <a:pt x="596" y="860"/>
                  </a:lnTo>
                  <a:lnTo>
                    <a:pt x="586" y="860"/>
                  </a:lnTo>
                  <a:lnTo>
                    <a:pt x="581" y="860"/>
                  </a:lnTo>
                  <a:lnTo>
                    <a:pt x="569" y="860"/>
                  </a:lnTo>
                  <a:lnTo>
                    <a:pt x="564" y="866"/>
                  </a:lnTo>
                  <a:lnTo>
                    <a:pt x="554" y="872"/>
                  </a:lnTo>
                  <a:lnTo>
                    <a:pt x="548" y="866"/>
                  </a:lnTo>
                  <a:lnTo>
                    <a:pt x="542" y="866"/>
                  </a:lnTo>
                  <a:lnTo>
                    <a:pt x="537" y="860"/>
                  </a:lnTo>
                  <a:lnTo>
                    <a:pt x="531" y="860"/>
                  </a:lnTo>
                  <a:lnTo>
                    <a:pt x="526" y="860"/>
                  </a:lnTo>
                  <a:lnTo>
                    <a:pt x="521" y="855"/>
                  </a:lnTo>
                  <a:lnTo>
                    <a:pt x="521" y="850"/>
                  </a:lnTo>
                  <a:lnTo>
                    <a:pt x="521" y="845"/>
                  </a:lnTo>
                  <a:lnTo>
                    <a:pt x="521" y="839"/>
                  </a:lnTo>
                  <a:lnTo>
                    <a:pt x="521" y="833"/>
                  </a:lnTo>
                  <a:lnTo>
                    <a:pt x="521" y="828"/>
                  </a:lnTo>
                  <a:lnTo>
                    <a:pt x="521" y="822"/>
                  </a:lnTo>
                  <a:lnTo>
                    <a:pt x="521" y="818"/>
                  </a:lnTo>
                  <a:lnTo>
                    <a:pt x="521" y="807"/>
                  </a:lnTo>
                  <a:lnTo>
                    <a:pt x="516" y="801"/>
                  </a:lnTo>
                  <a:lnTo>
                    <a:pt x="516" y="790"/>
                  </a:lnTo>
                  <a:lnTo>
                    <a:pt x="516" y="784"/>
                  </a:lnTo>
                  <a:lnTo>
                    <a:pt x="516" y="780"/>
                  </a:lnTo>
                  <a:lnTo>
                    <a:pt x="510" y="774"/>
                  </a:lnTo>
                  <a:lnTo>
                    <a:pt x="510" y="769"/>
                  </a:lnTo>
                  <a:lnTo>
                    <a:pt x="510" y="763"/>
                  </a:lnTo>
                  <a:lnTo>
                    <a:pt x="504" y="757"/>
                  </a:lnTo>
                  <a:lnTo>
                    <a:pt x="504" y="752"/>
                  </a:lnTo>
                  <a:lnTo>
                    <a:pt x="499" y="742"/>
                  </a:lnTo>
                  <a:lnTo>
                    <a:pt x="493" y="736"/>
                  </a:lnTo>
                  <a:lnTo>
                    <a:pt x="493" y="731"/>
                  </a:lnTo>
                  <a:lnTo>
                    <a:pt x="493" y="731"/>
                  </a:lnTo>
                  <a:lnTo>
                    <a:pt x="487" y="719"/>
                  </a:lnTo>
                  <a:lnTo>
                    <a:pt x="487" y="715"/>
                  </a:lnTo>
                  <a:lnTo>
                    <a:pt x="483" y="709"/>
                  </a:lnTo>
                  <a:lnTo>
                    <a:pt x="483" y="704"/>
                  </a:lnTo>
                  <a:lnTo>
                    <a:pt x="478" y="704"/>
                  </a:lnTo>
                  <a:lnTo>
                    <a:pt x="472" y="704"/>
                  </a:lnTo>
                  <a:lnTo>
                    <a:pt x="472" y="704"/>
                  </a:lnTo>
                  <a:lnTo>
                    <a:pt x="466" y="704"/>
                  </a:lnTo>
                  <a:lnTo>
                    <a:pt x="461" y="704"/>
                  </a:lnTo>
                  <a:lnTo>
                    <a:pt x="455" y="709"/>
                  </a:lnTo>
                  <a:lnTo>
                    <a:pt x="445" y="709"/>
                  </a:lnTo>
                  <a:lnTo>
                    <a:pt x="439" y="709"/>
                  </a:lnTo>
                  <a:lnTo>
                    <a:pt x="428" y="709"/>
                  </a:lnTo>
                  <a:lnTo>
                    <a:pt x="417" y="709"/>
                  </a:lnTo>
                  <a:lnTo>
                    <a:pt x="413" y="709"/>
                  </a:lnTo>
                  <a:lnTo>
                    <a:pt x="401" y="709"/>
                  </a:lnTo>
                  <a:lnTo>
                    <a:pt x="396" y="709"/>
                  </a:lnTo>
                  <a:lnTo>
                    <a:pt x="379" y="709"/>
                  </a:lnTo>
                  <a:lnTo>
                    <a:pt x="375" y="709"/>
                  </a:lnTo>
                  <a:lnTo>
                    <a:pt x="375" y="709"/>
                  </a:lnTo>
                  <a:lnTo>
                    <a:pt x="363" y="709"/>
                  </a:lnTo>
                  <a:lnTo>
                    <a:pt x="358" y="709"/>
                  </a:lnTo>
                  <a:lnTo>
                    <a:pt x="346" y="709"/>
                  </a:lnTo>
                  <a:lnTo>
                    <a:pt x="342" y="704"/>
                  </a:lnTo>
                  <a:lnTo>
                    <a:pt x="337" y="704"/>
                  </a:lnTo>
                  <a:lnTo>
                    <a:pt x="325" y="704"/>
                  </a:lnTo>
                  <a:lnTo>
                    <a:pt x="320" y="704"/>
                  </a:lnTo>
                  <a:lnTo>
                    <a:pt x="314" y="704"/>
                  </a:lnTo>
                  <a:lnTo>
                    <a:pt x="304" y="704"/>
                  </a:lnTo>
                  <a:lnTo>
                    <a:pt x="298" y="704"/>
                  </a:lnTo>
                  <a:lnTo>
                    <a:pt x="293" y="698"/>
                  </a:lnTo>
                  <a:lnTo>
                    <a:pt x="282" y="698"/>
                  </a:lnTo>
                  <a:lnTo>
                    <a:pt x="276" y="698"/>
                  </a:lnTo>
                  <a:lnTo>
                    <a:pt x="272" y="698"/>
                  </a:lnTo>
                  <a:lnTo>
                    <a:pt x="266" y="698"/>
                  </a:lnTo>
                  <a:lnTo>
                    <a:pt x="260" y="692"/>
                  </a:lnTo>
                  <a:lnTo>
                    <a:pt x="255" y="692"/>
                  </a:lnTo>
                  <a:lnTo>
                    <a:pt x="243" y="692"/>
                  </a:lnTo>
                  <a:lnTo>
                    <a:pt x="238" y="687"/>
                  </a:lnTo>
                  <a:lnTo>
                    <a:pt x="234" y="687"/>
                  </a:lnTo>
                  <a:lnTo>
                    <a:pt x="228" y="683"/>
                  </a:lnTo>
                  <a:lnTo>
                    <a:pt x="217" y="683"/>
                  </a:lnTo>
                  <a:lnTo>
                    <a:pt x="211" y="683"/>
                  </a:lnTo>
                  <a:lnTo>
                    <a:pt x="205" y="683"/>
                  </a:lnTo>
                  <a:lnTo>
                    <a:pt x="200" y="687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190" y="692"/>
                  </a:lnTo>
                  <a:lnTo>
                    <a:pt x="184" y="698"/>
                  </a:lnTo>
                  <a:lnTo>
                    <a:pt x="179" y="698"/>
                  </a:lnTo>
                  <a:lnTo>
                    <a:pt x="167" y="709"/>
                  </a:lnTo>
                  <a:lnTo>
                    <a:pt x="167" y="715"/>
                  </a:lnTo>
                  <a:lnTo>
                    <a:pt x="163" y="715"/>
                  </a:lnTo>
                  <a:lnTo>
                    <a:pt x="163" y="715"/>
                  </a:lnTo>
                  <a:lnTo>
                    <a:pt x="157" y="719"/>
                  </a:lnTo>
                  <a:lnTo>
                    <a:pt x="157" y="725"/>
                  </a:lnTo>
                  <a:lnTo>
                    <a:pt x="152" y="731"/>
                  </a:lnTo>
                  <a:lnTo>
                    <a:pt x="152" y="731"/>
                  </a:lnTo>
                  <a:lnTo>
                    <a:pt x="141" y="731"/>
                  </a:lnTo>
                  <a:lnTo>
                    <a:pt x="129" y="725"/>
                  </a:lnTo>
                  <a:lnTo>
                    <a:pt x="129" y="719"/>
                  </a:lnTo>
                  <a:lnTo>
                    <a:pt x="119" y="709"/>
                  </a:lnTo>
                  <a:lnTo>
                    <a:pt x="108" y="704"/>
                  </a:lnTo>
                  <a:lnTo>
                    <a:pt x="93" y="698"/>
                  </a:lnTo>
                  <a:lnTo>
                    <a:pt x="93" y="687"/>
                  </a:lnTo>
                  <a:lnTo>
                    <a:pt x="81" y="666"/>
                  </a:lnTo>
                  <a:lnTo>
                    <a:pt x="64" y="639"/>
                  </a:lnTo>
                  <a:lnTo>
                    <a:pt x="59" y="622"/>
                  </a:lnTo>
                  <a:lnTo>
                    <a:pt x="59" y="612"/>
                  </a:lnTo>
                  <a:lnTo>
                    <a:pt x="49" y="584"/>
                  </a:lnTo>
                  <a:lnTo>
                    <a:pt x="49" y="574"/>
                  </a:lnTo>
                  <a:lnTo>
                    <a:pt x="43" y="563"/>
                  </a:lnTo>
                  <a:lnTo>
                    <a:pt x="32" y="542"/>
                  </a:lnTo>
                  <a:lnTo>
                    <a:pt x="26" y="530"/>
                  </a:lnTo>
                  <a:lnTo>
                    <a:pt x="21" y="525"/>
                  </a:lnTo>
                  <a:lnTo>
                    <a:pt x="5" y="519"/>
                  </a:lnTo>
                  <a:lnTo>
                    <a:pt x="0" y="515"/>
                  </a:lnTo>
                  <a:lnTo>
                    <a:pt x="5" y="498"/>
                  </a:lnTo>
                  <a:lnTo>
                    <a:pt x="11" y="481"/>
                  </a:lnTo>
                  <a:lnTo>
                    <a:pt x="21" y="465"/>
                  </a:lnTo>
                  <a:lnTo>
                    <a:pt x="21" y="454"/>
                  </a:lnTo>
                  <a:lnTo>
                    <a:pt x="26" y="439"/>
                  </a:lnTo>
                  <a:lnTo>
                    <a:pt x="32" y="422"/>
                  </a:lnTo>
                  <a:lnTo>
                    <a:pt x="32" y="416"/>
                  </a:lnTo>
                  <a:lnTo>
                    <a:pt x="32" y="412"/>
                  </a:lnTo>
                  <a:lnTo>
                    <a:pt x="32" y="401"/>
                  </a:lnTo>
                  <a:lnTo>
                    <a:pt x="32" y="395"/>
                  </a:lnTo>
                  <a:lnTo>
                    <a:pt x="38" y="389"/>
                  </a:lnTo>
                  <a:lnTo>
                    <a:pt x="43" y="379"/>
                  </a:lnTo>
                  <a:lnTo>
                    <a:pt x="43" y="374"/>
                  </a:lnTo>
                  <a:lnTo>
                    <a:pt x="49" y="362"/>
                  </a:lnTo>
                  <a:lnTo>
                    <a:pt x="55" y="346"/>
                  </a:lnTo>
                  <a:lnTo>
                    <a:pt x="55" y="336"/>
                  </a:lnTo>
                  <a:lnTo>
                    <a:pt x="55" y="330"/>
                  </a:lnTo>
                  <a:lnTo>
                    <a:pt x="55" y="313"/>
                  </a:lnTo>
                  <a:lnTo>
                    <a:pt x="55" y="303"/>
                  </a:lnTo>
                  <a:lnTo>
                    <a:pt x="49" y="292"/>
                  </a:lnTo>
                  <a:lnTo>
                    <a:pt x="49" y="281"/>
                  </a:lnTo>
                  <a:lnTo>
                    <a:pt x="49" y="276"/>
                  </a:lnTo>
                  <a:lnTo>
                    <a:pt x="55" y="271"/>
                  </a:lnTo>
                  <a:lnTo>
                    <a:pt x="55" y="265"/>
                  </a:lnTo>
                  <a:lnTo>
                    <a:pt x="64" y="260"/>
                  </a:lnTo>
                  <a:lnTo>
                    <a:pt x="64" y="254"/>
                  </a:lnTo>
                  <a:lnTo>
                    <a:pt x="64" y="248"/>
                  </a:lnTo>
                  <a:lnTo>
                    <a:pt x="70" y="244"/>
                  </a:lnTo>
                  <a:lnTo>
                    <a:pt x="76" y="238"/>
                  </a:lnTo>
                  <a:lnTo>
                    <a:pt x="81" y="233"/>
                  </a:lnTo>
                  <a:lnTo>
                    <a:pt x="81" y="221"/>
                  </a:lnTo>
                  <a:lnTo>
                    <a:pt x="81" y="221"/>
                  </a:lnTo>
                  <a:lnTo>
                    <a:pt x="93" y="216"/>
                  </a:lnTo>
                  <a:lnTo>
                    <a:pt x="108" y="206"/>
                  </a:lnTo>
                  <a:lnTo>
                    <a:pt x="125" y="195"/>
                  </a:lnTo>
                  <a:lnTo>
                    <a:pt x="135" y="189"/>
                  </a:lnTo>
                  <a:lnTo>
                    <a:pt x="141" y="178"/>
                  </a:lnTo>
                  <a:lnTo>
                    <a:pt x="146" y="174"/>
                  </a:lnTo>
                  <a:lnTo>
                    <a:pt x="152" y="168"/>
                  </a:lnTo>
                  <a:lnTo>
                    <a:pt x="163" y="162"/>
                  </a:lnTo>
                  <a:lnTo>
                    <a:pt x="167" y="157"/>
                  </a:lnTo>
                  <a:lnTo>
                    <a:pt x="179" y="141"/>
                  </a:lnTo>
                  <a:lnTo>
                    <a:pt x="179" y="135"/>
                  </a:lnTo>
                  <a:lnTo>
                    <a:pt x="179" y="124"/>
                  </a:lnTo>
                  <a:lnTo>
                    <a:pt x="179" y="119"/>
                  </a:lnTo>
                  <a:lnTo>
                    <a:pt x="184" y="109"/>
                  </a:lnTo>
                  <a:lnTo>
                    <a:pt x="184" y="103"/>
                  </a:lnTo>
                  <a:lnTo>
                    <a:pt x="200" y="92"/>
                  </a:lnTo>
                  <a:lnTo>
                    <a:pt x="205" y="80"/>
                  </a:lnTo>
                  <a:lnTo>
                    <a:pt x="205" y="76"/>
                  </a:lnTo>
                  <a:lnTo>
                    <a:pt x="211" y="76"/>
                  </a:lnTo>
                  <a:lnTo>
                    <a:pt x="211" y="76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  <a:lnTo>
                    <a:pt x="619" y="193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</a:path>
              </a:pathLst>
            </a:custGeom>
            <a:noFill/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"/>
            <p:cNvSpPr>
              <a:spLocks noEditPoints="1"/>
            </p:cNvSpPr>
            <p:nvPr/>
          </p:nvSpPr>
          <p:spPr bwMode="auto">
            <a:xfrm>
              <a:off x="1142" y="3440"/>
              <a:ext cx="1720" cy="340"/>
            </a:xfrm>
            <a:custGeom>
              <a:avLst/>
              <a:gdLst>
                <a:gd name="T0" fmla="*/ 743 w 1720"/>
                <a:gd name="T1" fmla="*/ 265 h 340"/>
                <a:gd name="T2" fmla="*/ 716 w 1720"/>
                <a:gd name="T3" fmla="*/ 248 h 340"/>
                <a:gd name="T4" fmla="*/ 907 w 1720"/>
                <a:gd name="T5" fmla="*/ 189 h 340"/>
                <a:gd name="T6" fmla="*/ 634 w 1720"/>
                <a:gd name="T7" fmla="*/ 27 h 340"/>
                <a:gd name="T8" fmla="*/ 770 w 1720"/>
                <a:gd name="T9" fmla="*/ 37 h 340"/>
                <a:gd name="T10" fmla="*/ 1259 w 1720"/>
                <a:gd name="T11" fmla="*/ 16 h 340"/>
                <a:gd name="T12" fmla="*/ 1450 w 1720"/>
                <a:gd name="T13" fmla="*/ 42 h 340"/>
                <a:gd name="T14" fmla="*/ 1400 w 1720"/>
                <a:gd name="T15" fmla="*/ 81 h 340"/>
                <a:gd name="T16" fmla="*/ 1421 w 1720"/>
                <a:gd name="T17" fmla="*/ 140 h 340"/>
                <a:gd name="T18" fmla="*/ 1476 w 1720"/>
                <a:gd name="T19" fmla="*/ 135 h 340"/>
                <a:gd name="T20" fmla="*/ 1562 w 1720"/>
                <a:gd name="T21" fmla="*/ 113 h 340"/>
                <a:gd name="T22" fmla="*/ 1562 w 1720"/>
                <a:gd name="T23" fmla="*/ 178 h 340"/>
                <a:gd name="T24" fmla="*/ 1524 w 1720"/>
                <a:gd name="T25" fmla="*/ 233 h 340"/>
                <a:gd name="T26" fmla="*/ 1591 w 1720"/>
                <a:gd name="T27" fmla="*/ 260 h 340"/>
                <a:gd name="T28" fmla="*/ 1655 w 1720"/>
                <a:gd name="T29" fmla="*/ 271 h 340"/>
                <a:gd name="T30" fmla="*/ 1720 w 1720"/>
                <a:gd name="T31" fmla="*/ 340 h 340"/>
                <a:gd name="T32" fmla="*/ 1600 w 1720"/>
                <a:gd name="T33" fmla="*/ 324 h 340"/>
                <a:gd name="T34" fmla="*/ 1524 w 1720"/>
                <a:gd name="T35" fmla="*/ 313 h 340"/>
                <a:gd name="T36" fmla="*/ 1438 w 1720"/>
                <a:gd name="T37" fmla="*/ 298 h 340"/>
                <a:gd name="T38" fmla="*/ 1351 w 1720"/>
                <a:gd name="T39" fmla="*/ 286 h 340"/>
                <a:gd name="T40" fmla="*/ 1259 w 1720"/>
                <a:gd name="T41" fmla="*/ 275 h 340"/>
                <a:gd name="T42" fmla="*/ 1101 w 1720"/>
                <a:gd name="T43" fmla="*/ 275 h 340"/>
                <a:gd name="T44" fmla="*/ 1010 w 1720"/>
                <a:gd name="T45" fmla="*/ 286 h 340"/>
                <a:gd name="T46" fmla="*/ 825 w 1720"/>
                <a:gd name="T47" fmla="*/ 286 h 340"/>
                <a:gd name="T48" fmla="*/ 749 w 1720"/>
                <a:gd name="T49" fmla="*/ 286 h 340"/>
                <a:gd name="T50" fmla="*/ 722 w 1720"/>
                <a:gd name="T51" fmla="*/ 271 h 340"/>
                <a:gd name="T52" fmla="*/ 787 w 1720"/>
                <a:gd name="T53" fmla="*/ 248 h 340"/>
                <a:gd name="T54" fmla="*/ 857 w 1720"/>
                <a:gd name="T55" fmla="*/ 248 h 340"/>
                <a:gd name="T56" fmla="*/ 907 w 1720"/>
                <a:gd name="T57" fmla="*/ 195 h 340"/>
                <a:gd name="T58" fmla="*/ 960 w 1720"/>
                <a:gd name="T59" fmla="*/ 189 h 340"/>
                <a:gd name="T60" fmla="*/ 1019 w 1720"/>
                <a:gd name="T61" fmla="*/ 168 h 340"/>
                <a:gd name="T62" fmla="*/ 1086 w 1720"/>
                <a:gd name="T63" fmla="*/ 140 h 340"/>
                <a:gd name="T64" fmla="*/ 1166 w 1720"/>
                <a:gd name="T65" fmla="*/ 103 h 340"/>
                <a:gd name="T66" fmla="*/ 1177 w 1720"/>
                <a:gd name="T67" fmla="*/ 81 h 340"/>
                <a:gd name="T68" fmla="*/ 1091 w 1720"/>
                <a:gd name="T69" fmla="*/ 81 h 340"/>
                <a:gd name="T70" fmla="*/ 1010 w 1720"/>
                <a:gd name="T71" fmla="*/ 113 h 340"/>
                <a:gd name="T72" fmla="*/ 916 w 1720"/>
                <a:gd name="T73" fmla="*/ 140 h 340"/>
                <a:gd name="T74" fmla="*/ 840 w 1720"/>
                <a:gd name="T75" fmla="*/ 172 h 340"/>
                <a:gd name="T76" fmla="*/ 804 w 1720"/>
                <a:gd name="T77" fmla="*/ 119 h 340"/>
                <a:gd name="T78" fmla="*/ 781 w 1720"/>
                <a:gd name="T79" fmla="*/ 97 h 340"/>
                <a:gd name="T80" fmla="*/ 749 w 1720"/>
                <a:gd name="T81" fmla="*/ 140 h 340"/>
                <a:gd name="T82" fmla="*/ 716 w 1720"/>
                <a:gd name="T83" fmla="*/ 168 h 340"/>
                <a:gd name="T84" fmla="*/ 689 w 1720"/>
                <a:gd name="T85" fmla="*/ 237 h 340"/>
                <a:gd name="T86" fmla="*/ 678 w 1720"/>
                <a:gd name="T87" fmla="*/ 281 h 340"/>
                <a:gd name="T88" fmla="*/ 695 w 1720"/>
                <a:gd name="T89" fmla="*/ 298 h 340"/>
                <a:gd name="T90" fmla="*/ 716 w 1720"/>
                <a:gd name="T91" fmla="*/ 308 h 340"/>
                <a:gd name="T92" fmla="*/ 646 w 1720"/>
                <a:gd name="T93" fmla="*/ 308 h 340"/>
                <a:gd name="T94" fmla="*/ 417 w 1720"/>
                <a:gd name="T95" fmla="*/ 308 h 340"/>
                <a:gd name="T96" fmla="*/ 244 w 1720"/>
                <a:gd name="T97" fmla="*/ 313 h 340"/>
                <a:gd name="T98" fmla="*/ 70 w 1720"/>
                <a:gd name="T99" fmla="*/ 324 h 340"/>
                <a:gd name="T100" fmla="*/ 0 w 1720"/>
                <a:gd name="T101" fmla="*/ 303 h 340"/>
                <a:gd name="T102" fmla="*/ 59 w 1720"/>
                <a:gd name="T103" fmla="*/ 254 h 340"/>
                <a:gd name="T104" fmla="*/ 147 w 1720"/>
                <a:gd name="T105" fmla="*/ 248 h 340"/>
                <a:gd name="T106" fmla="*/ 194 w 1720"/>
                <a:gd name="T107" fmla="*/ 200 h 340"/>
                <a:gd name="T108" fmla="*/ 271 w 1720"/>
                <a:gd name="T109" fmla="*/ 200 h 340"/>
                <a:gd name="T110" fmla="*/ 364 w 1720"/>
                <a:gd name="T111" fmla="*/ 205 h 340"/>
                <a:gd name="T112" fmla="*/ 445 w 1720"/>
                <a:gd name="T113" fmla="*/ 200 h 340"/>
                <a:gd name="T114" fmla="*/ 510 w 1720"/>
                <a:gd name="T115" fmla="*/ 168 h 340"/>
                <a:gd name="T116" fmla="*/ 548 w 1720"/>
                <a:gd name="T117" fmla="*/ 81 h 340"/>
                <a:gd name="T118" fmla="*/ 570 w 1720"/>
                <a:gd name="T11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20" h="340">
                  <a:moveTo>
                    <a:pt x="754" y="237"/>
                  </a:moveTo>
                  <a:lnTo>
                    <a:pt x="760" y="243"/>
                  </a:lnTo>
                  <a:lnTo>
                    <a:pt x="766" y="243"/>
                  </a:lnTo>
                  <a:lnTo>
                    <a:pt x="766" y="248"/>
                  </a:lnTo>
                  <a:lnTo>
                    <a:pt x="770" y="248"/>
                  </a:lnTo>
                  <a:lnTo>
                    <a:pt x="770" y="254"/>
                  </a:lnTo>
                  <a:lnTo>
                    <a:pt x="770" y="260"/>
                  </a:lnTo>
                  <a:lnTo>
                    <a:pt x="770" y="265"/>
                  </a:lnTo>
                  <a:lnTo>
                    <a:pt x="770" y="271"/>
                  </a:lnTo>
                  <a:lnTo>
                    <a:pt x="766" y="271"/>
                  </a:lnTo>
                  <a:lnTo>
                    <a:pt x="760" y="271"/>
                  </a:lnTo>
                  <a:lnTo>
                    <a:pt x="760" y="265"/>
                  </a:lnTo>
                  <a:lnTo>
                    <a:pt x="754" y="265"/>
                  </a:lnTo>
                  <a:lnTo>
                    <a:pt x="749" y="265"/>
                  </a:lnTo>
                  <a:lnTo>
                    <a:pt x="743" y="265"/>
                  </a:lnTo>
                  <a:lnTo>
                    <a:pt x="737" y="271"/>
                  </a:lnTo>
                  <a:lnTo>
                    <a:pt x="733" y="271"/>
                  </a:lnTo>
                  <a:lnTo>
                    <a:pt x="733" y="265"/>
                  </a:lnTo>
                  <a:lnTo>
                    <a:pt x="728" y="265"/>
                  </a:lnTo>
                  <a:lnTo>
                    <a:pt x="722" y="265"/>
                  </a:lnTo>
                  <a:lnTo>
                    <a:pt x="716" y="265"/>
                  </a:lnTo>
                  <a:lnTo>
                    <a:pt x="711" y="260"/>
                  </a:lnTo>
                  <a:lnTo>
                    <a:pt x="705" y="260"/>
                  </a:lnTo>
                  <a:lnTo>
                    <a:pt x="695" y="248"/>
                  </a:lnTo>
                  <a:lnTo>
                    <a:pt x="695" y="243"/>
                  </a:lnTo>
                  <a:lnTo>
                    <a:pt x="699" y="243"/>
                  </a:lnTo>
                  <a:lnTo>
                    <a:pt x="705" y="237"/>
                  </a:lnTo>
                  <a:lnTo>
                    <a:pt x="711" y="237"/>
                  </a:lnTo>
                  <a:lnTo>
                    <a:pt x="711" y="248"/>
                  </a:lnTo>
                  <a:lnTo>
                    <a:pt x="716" y="248"/>
                  </a:lnTo>
                  <a:lnTo>
                    <a:pt x="722" y="248"/>
                  </a:lnTo>
                  <a:lnTo>
                    <a:pt x="728" y="254"/>
                  </a:lnTo>
                  <a:lnTo>
                    <a:pt x="733" y="254"/>
                  </a:lnTo>
                  <a:lnTo>
                    <a:pt x="733" y="248"/>
                  </a:lnTo>
                  <a:lnTo>
                    <a:pt x="737" y="248"/>
                  </a:lnTo>
                  <a:lnTo>
                    <a:pt x="737" y="254"/>
                  </a:lnTo>
                  <a:lnTo>
                    <a:pt x="743" y="248"/>
                  </a:lnTo>
                  <a:lnTo>
                    <a:pt x="743" y="243"/>
                  </a:lnTo>
                  <a:lnTo>
                    <a:pt x="749" y="243"/>
                  </a:lnTo>
                  <a:lnTo>
                    <a:pt x="749" y="237"/>
                  </a:lnTo>
                  <a:lnTo>
                    <a:pt x="754" y="237"/>
                  </a:lnTo>
                  <a:lnTo>
                    <a:pt x="754" y="237"/>
                  </a:lnTo>
                  <a:close/>
                  <a:moveTo>
                    <a:pt x="901" y="195"/>
                  </a:moveTo>
                  <a:lnTo>
                    <a:pt x="901" y="189"/>
                  </a:lnTo>
                  <a:lnTo>
                    <a:pt x="907" y="189"/>
                  </a:lnTo>
                  <a:lnTo>
                    <a:pt x="901" y="195"/>
                  </a:lnTo>
                  <a:lnTo>
                    <a:pt x="901" y="195"/>
                  </a:lnTo>
                  <a:close/>
                  <a:moveTo>
                    <a:pt x="884" y="178"/>
                  </a:moveTo>
                  <a:lnTo>
                    <a:pt x="878" y="178"/>
                  </a:lnTo>
                  <a:lnTo>
                    <a:pt x="878" y="172"/>
                  </a:lnTo>
                  <a:lnTo>
                    <a:pt x="884" y="178"/>
                  </a:lnTo>
                  <a:lnTo>
                    <a:pt x="884" y="178"/>
                  </a:lnTo>
                  <a:close/>
                  <a:moveTo>
                    <a:pt x="878" y="172"/>
                  </a:moveTo>
                  <a:lnTo>
                    <a:pt x="874" y="172"/>
                  </a:lnTo>
                  <a:lnTo>
                    <a:pt x="874" y="168"/>
                  </a:lnTo>
                  <a:lnTo>
                    <a:pt x="878" y="168"/>
                  </a:lnTo>
                  <a:lnTo>
                    <a:pt x="878" y="172"/>
                  </a:lnTo>
                  <a:lnTo>
                    <a:pt x="878" y="172"/>
                  </a:lnTo>
                  <a:close/>
                  <a:moveTo>
                    <a:pt x="629" y="27"/>
                  </a:moveTo>
                  <a:lnTo>
                    <a:pt x="634" y="27"/>
                  </a:lnTo>
                  <a:lnTo>
                    <a:pt x="640" y="27"/>
                  </a:lnTo>
                  <a:lnTo>
                    <a:pt x="646" y="27"/>
                  </a:lnTo>
                  <a:lnTo>
                    <a:pt x="651" y="27"/>
                  </a:lnTo>
                  <a:lnTo>
                    <a:pt x="657" y="33"/>
                  </a:lnTo>
                  <a:lnTo>
                    <a:pt x="667" y="37"/>
                  </a:lnTo>
                  <a:lnTo>
                    <a:pt x="667" y="42"/>
                  </a:lnTo>
                  <a:lnTo>
                    <a:pt x="684" y="54"/>
                  </a:lnTo>
                  <a:lnTo>
                    <a:pt x="684" y="59"/>
                  </a:lnTo>
                  <a:lnTo>
                    <a:pt x="689" y="59"/>
                  </a:lnTo>
                  <a:lnTo>
                    <a:pt x="754" y="59"/>
                  </a:lnTo>
                  <a:lnTo>
                    <a:pt x="766" y="54"/>
                  </a:lnTo>
                  <a:lnTo>
                    <a:pt x="775" y="59"/>
                  </a:lnTo>
                  <a:lnTo>
                    <a:pt x="775" y="54"/>
                  </a:lnTo>
                  <a:lnTo>
                    <a:pt x="770" y="42"/>
                  </a:lnTo>
                  <a:lnTo>
                    <a:pt x="770" y="37"/>
                  </a:lnTo>
                  <a:lnTo>
                    <a:pt x="766" y="33"/>
                  </a:lnTo>
                  <a:lnTo>
                    <a:pt x="766" y="27"/>
                  </a:lnTo>
                  <a:lnTo>
                    <a:pt x="770" y="27"/>
                  </a:lnTo>
                  <a:lnTo>
                    <a:pt x="770" y="21"/>
                  </a:lnTo>
                  <a:lnTo>
                    <a:pt x="775" y="33"/>
                  </a:lnTo>
                  <a:lnTo>
                    <a:pt x="787" y="33"/>
                  </a:lnTo>
                  <a:lnTo>
                    <a:pt x="781" y="21"/>
                  </a:lnTo>
                  <a:lnTo>
                    <a:pt x="787" y="21"/>
                  </a:lnTo>
                  <a:lnTo>
                    <a:pt x="787" y="16"/>
                  </a:lnTo>
                  <a:lnTo>
                    <a:pt x="781" y="10"/>
                  </a:lnTo>
                  <a:lnTo>
                    <a:pt x="922" y="10"/>
                  </a:lnTo>
                  <a:lnTo>
                    <a:pt x="1031" y="10"/>
                  </a:lnTo>
                  <a:lnTo>
                    <a:pt x="1042" y="10"/>
                  </a:lnTo>
                  <a:lnTo>
                    <a:pt x="1156" y="10"/>
                  </a:lnTo>
                  <a:lnTo>
                    <a:pt x="1259" y="16"/>
                  </a:lnTo>
                  <a:lnTo>
                    <a:pt x="1265" y="16"/>
                  </a:lnTo>
                  <a:lnTo>
                    <a:pt x="1318" y="16"/>
                  </a:lnTo>
                  <a:lnTo>
                    <a:pt x="1400" y="16"/>
                  </a:lnTo>
                  <a:lnTo>
                    <a:pt x="1427" y="16"/>
                  </a:lnTo>
                  <a:lnTo>
                    <a:pt x="1433" y="16"/>
                  </a:lnTo>
                  <a:lnTo>
                    <a:pt x="1444" y="16"/>
                  </a:lnTo>
                  <a:lnTo>
                    <a:pt x="1444" y="21"/>
                  </a:lnTo>
                  <a:lnTo>
                    <a:pt x="1450" y="21"/>
                  </a:lnTo>
                  <a:lnTo>
                    <a:pt x="1450" y="27"/>
                  </a:lnTo>
                  <a:lnTo>
                    <a:pt x="1444" y="27"/>
                  </a:lnTo>
                  <a:lnTo>
                    <a:pt x="1444" y="33"/>
                  </a:lnTo>
                  <a:lnTo>
                    <a:pt x="1444" y="37"/>
                  </a:lnTo>
                  <a:lnTo>
                    <a:pt x="1450" y="37"/>
                  </a:lnTo>
                  <a:lnTo>
                    <a:pt x="1444" y="37"/>
                  </a:lnTo>
                  <a:lnTo>
                    <a:pt x="1450" y="42"/>
                  </a:lnTo>
                  <a:lnTo>
                    <a:pt x="1444" y="42"/>
                  </a:lnTo>
                  <a:lnTo>
                    <a:pt x="1444" y="48"/>
                  </a:lnTo>
                  <a:lnTo>
                    <a:pt x="1444" y="54"/>
                  </a:lnTo>
                  <a:lnTo>
                    <a:pt x="1438" y="54"/>
                  </a:lnTo>
                  <a:lnTo>
                    <a:pt x="1438" y="59"/>
                  </a:lnTo>
                  <a:lnTo>
                    <a:pt x="1433" y="59"/>
                  </a:lnTo>
                  <a:lnTo>
                    <a:pt x="1427" y="59"/>
                  </a:lnTo>
                  <a:lnTo>
                    <a:pt x="1421" y="65"/>
                  </a:lnTo>
                  <a:lnTo>
                    <a:pt x="1416" y="65"/>
                  </a:lnTo>
                  <a:lnTo>
                    <a:pt x="1416" y="59"/>
                  </a:lnTo>
                  <a:lnTo>
                    <a:pt x="1411" y="59"/>
                  </a:lnTo>
                  <a:lnTo>
                    <a:pt x="1411" y="65"/>
                  </a:lnTo>
                  <a:lnTo>
                    <a:pt x="1411" y="69"/>
                  </a:lnTo>
                  <a:lnTo>
                    <a:pt x="1406" y="75"/>
                  </a:lnTo>
                  <a:lnTo>
                    <a:pt x="1400" y="81"/>
                  </a:lnTo>
                  <a:lnTo>
                    <a:pt x="1406" y="86"/>
                  </a:lnTo>
                  <a:lnTo>
                    <a:pt x="1406" y="92"/>
                  </a:lnTo>
                  <a:lnTo>
                    <a:pt x="1406" y="97"/>
                  </a:lnTo>
                  <a:lnTo>
                    <a:pt x="1411" y="97"/>
                  </a:lnTo>
                  <a:lnTo>
                    <a:pt x="1411" y="103"/>
                  </a:lnTo>
                  <a:lnTo>
                    <a:pt x="1411" y="113"/>
                  </a:lnTo>
                  <a:lnTo>
                    <a:pt x="1416" y="113"/>
                  </a:lnTo>
                  <a:lnTo>
                    <a:pt x="1416" y="119"/>
                  </a:lnTo>
                  <a:lnTo>
                    <a:pt x="1416" y="124"/>
                  </a:lnTo>
                  <a:lnTo>
                    <a:pt x="1416" y="130"/>
                  </a:lnTo>
                  <a:lnTo>
                    <a:pt x="1421" y="130"/>
                  </a:lnTo>
                  <a:lnTo>
                    <a:pt x="1416" y="135"/>
                  </a:lnTo>
                  <a:lnTo>
                    <a:pt x="1416" y="140"/>
                  </a:lnTo>
                  <a:lnTo>
                    <a:pt x="1421" y="135"/>
                  </a:lnTo>
                  <a:lnTo>
                    <a:pt x="1421" y="140"/>
                  </a:lnTo>
                  <a:lnTo>
                    <a:pt x="1427" y="140"/>
                  </a:lnTo>
                  <a:lnTo>
                    <a:pt x="1433" y="140"/>
                  </a:lnTo>
                  <a:lnTo>
                    <a:pt x="1438" y="140"/>
                  </a:lnTo>
                  <a:lnTo>
                    <a:pt x="1444" y="140"/>
                  </a:lnTo>
                  <a:lnTo>
                    <a:pt x="1444" y="145"/>
                  </a:lnTo>
                  <a:lnTo>
                    <a:pt x="1450" y="151"/>
                  </a:lnTo>
                  <a:lnTo>
                    <a:pt x="1450" y="157"/>
                  </a:lnTo>
                  <a:lnTo>
                    <a:pt x="1454" y="157"/>
                  </a:lnTo>
                  <a:lnTo>
                    <a:pt x="1459" y="157"/>
                  </a:lnTo>
                  <a:lnTo>
                    <a:pt x="1465" y="157"/>
                  </a:lnTo>
                  <a:lnTo>
                    <a:pt x="1465" y="151"/>
                  </a:lnTo>
                  <a:lnTo>
                    <a:pt x="1465" y="145"/>
                  </a:lnTo>
                  <a:lnTo>
                    <a:pt x="1465" y="140"/>
                  </a:lnTo>
                  <a:lnTo>
                    <a:pt x="1471" y="135"/>
                  </a:lnTo>
                  <a:lnTo>
                    <a:pt x="1476" y="135"/>
                  </a:lnTo>
                  <a:lnTo>
                    <a:pt x="1482" y="130"/>
                  </a:lnTo>
                  <a:lnTo>
                    <a:pt x="1488" y="130"/>
                  </a:lnTo>
                  <a:lnTo>
                    <a:pt x="1492" y="130"/>
                  </a:lnTo>
                  <a:lnTo>
                    <a:pt x="1497" y="124"/>
                  </a:lnTo>
                  <a:lnTo>
                    <a:pt x="1503" y="124"/>
                  </a:lnTo>
                  <a:lnTo>
                    <a:pt x="1509" y="119"/>
                  </a:lnTo>
                  <a:lnTo>
                    <a:pt x="1514" y="113"/>
                  </a:lnTo>
                  <a:lnTo>
                    <a:pt x="1520" y="107"/>
                  </a:lnTo>
                  <a:lnTo>
                    <a:pt x="1524" y="107"/>
                  </a:lnTo>
                  <a:lnTo>
                    <a:pt x="1530" y="107"/>
                  </a:lnTo>
                  <a:lnTo>
                    <a:pt x="1536" y="113"/>
                  </a:lnTo>
                  <a:lnTo>
                    <a:pt x="1547" y="113"/>
                  </a:lnTo>
                  <a:lnTo>
                    <a:pt x="1552" y="113"/>
                  </a:lnTo>
                  <a:lnTo>
                    <a:pt x="1558" y="113"/>
                  </a:lnTo>
                  <a:lnTo>
                    <a:pt x="1562" y="113"/>
                  </a:lnTo>
                  <a:lnTo>
                    <a:pt x="1568" y="113"/>
                  </a:lnTo>
                  <a:lnTo>
                    <a:pt x="1574" y="119"/>
                  </a:lnTo>
                  <a:lnTo>
                    <a:pt x="1574" y="124"/>
                  </a:lnTo>
                  <a:lnTo>
                    <a:pt x="1579" y="130"/>
                  </a:lnTo>
                  <a:lnTo>
                    <a:pt x="1579" y="135"/>
                  </a:lnTo>
                  <a:lnTo>
                    <a:pt x="1585" y="135"/>
                  </a:lnTo>
                  <a:lnTo>
                    <a:pt x="1585" y="140"/>
                  </a:lnTo>
                  <a:lnTo>
                    <a:pt x="1591" y="145"/>
                  </a:lnTo>
                  <a:lnTo>
                    <a:pt x="1585" y="145"/>
                  </a:lnTo>
                  <a:lnTo>
                    <a:pt x="1591" y="151"/>
                  </a:lnTo>
                  <a:lnTo>
                    <a:pt x="1585" y="157"/>
                  </a:lnTo>
                  <a:lnTo>
                    <a:pt x="1585" y="162"/>
                  </a:lnTo>
                  <a:lnTo>
                    <a:pt x="1574" y="172"/>
                  </a:lnTo>
                  <a:lnTo>
                    <a:pt x="1568" y="178"/>
                  </a:lnTo>
                  <a:lnTo>
                    <a:pt x="1562" y="178"/>
                  </a:lnTo>
                  <a:lnTo>
                    <a:pt x="1558" y="178"/>
                  </a:lnTo>
                  <a:lnTo>
                    <a:pt x="1552" y="183"/>
                  </a:lnTo>
                  <a:lnTo>
                    <a:pt x="1541" y="183"/>
                  </a:lnTo>
                  <a:lnTo>
                    <a:pt x="1541" y="189"/>
                  </a:lnTo>
                  <a:lnTo>
                    <a:pt x="1536" y="189"/>
                  </a:lnTo>
                  <a:lnTo>
                    <a:pt x="1530" y="195"/>
                  </a:lnTo>
                  <a:lnTo>
                    <a:pt x="1524" y="200"/>
                  </a:lnTo>
                  <a:lnTo>
                    <a:pt x="1520" y="205"/>
                  </a:lnTo>
                  <a:lnTo>
                    <a:pt x="1514" y="205"/>
                  </a:lnTo>
                  <a:lnTo>
                    <a:pt x="1514" y="210"/>
                  </a:lnTo>
                  <a:lnTo>
                    <a:pt x="1514" y="216"/>
                  </a:lnTo>
                  <a:lnTo>
                    <a:pt x="1520" y="222"/>
                  </a:lnTo>
                  <a:lnTo>
                    <a:pt x="1520" y="227"/>
                  </a:lnTo>
                  <a:lnTo>
                    <a:pt x="1520" y="233"/>
                  </a:lnTo>
                  <a:lnTo>
                    <a:pt x="1524" y="233"/>
                  </a:lnTo>
                  <a:lnTo>
                    <a:pt x="1530" y="233"/>
                  </a:lnTo>
                  <a:lnTo>
                    <a:pt x="1536" y="237"/>
                  </a:lnTo>
                  <a:lnTo>
                    <a:pt x="1541" y="237"/>
                  </a:lnTo>
                  <a:lnTo>
                    <a:pt x="1547" y="237"/>
                  </a:lnTo>
                  <a:lnTo>
                    <a:pt x="1552" y="237"/>
                  </a:lnTo>
                  <a:lnTo>
                    <a:pt x="1552" y="243"/>
                  </a:lnTo>
                  <a:lnTo>
                    <a:pt x="1558" y="243"/>
                  </a:lnTo>
                  <a:lnTo>
                    <a:pt x="1562" y="243"/>
                  </a:lnTo>
                  <a:lnTo>
                    <a:pt x="1568" y="243"/>
                  </a:lnTo>
                  <a:lnTo>
                    <a:pt x="1574" y="243"/>
                  </a:lnTo>
                  <a:lnTo>
                    <a:pt x="1579" y="243"/>
                  </a:lnTo>
                  <a:lnTo>
                    <a:pt x="1579" y="248"/>
                  </a:lnTo>
                  <a:lnTo>
                    <a:pt x="1585" y="254"/>
                  </a:lnTo>
                  <a:lnTo>
                    <a:pt x="1585" y="260"/>
                  </a:lnTo>
                  <a:lnTo>
                    <a:pt x="1591" y="260"/>
                  </a:lnTo>
                  <a:lnTo>
                    <a:pt x="1595" y="260"/>
                  </a:lnTo>
                  <a:lnTo>
                    <a:pt x="1600" y="265"/>
                  </a:lnTo>
                  <a:lnTo>
                    <a:pt x="1600" y="271"/>
                  </a:lnTo>
                  <a:lnTo>
                    <a:pt x="1606" y="271"/>
                  </a:lnTo>
                  <a:lnTo>
                    <a:pt x="1612" y="275"/>
                  </a:lnTo>
                  <a:lnTo>
                    <a:pt x="1617" y="275"/>
                  </a:lnTo>
                  <a:lnTo>
                    <a:pt x="1617" y="271"/>
                  </a:lnTo>
                  <a:lnTo>
                    <a:pt x="1617" y="265"/>
                  </a:lnTo>
                  <a:lnTo>
                    <a:pt x="1623" y="265"/>
                  </a:lnTo>
                  <a:lnTo>
                    <a:pt x="1629" y="265"/>
                  </a:lnTo>
                  <a:lnTo>
                    <a:pt x="1633" y="265"/>
                  </a:lnTo>
                  <a:lnTo>
                    <a:pt x="1638" y="265"/>
                  </a:lnTo>
                  <a:lnTo>
                    <a:pt x="1644" y="271"/>
                  </a:lnTo>
                  <a:lnTo>
                    <a:pt x="1650" y="271"/>
                  </a:lnTo>
                  <a:lnTo>
                    <a:pt x="1655" y="271"/>
                  </a:lnTo>
                  <a:lnTo>
                    <a:pt x="1661" y="271"/>
                  </a:lnTo>
                  <a:lnTo>
                    <a:pt x="1667" y="271"/>
                  </a:lnTo>
                  <a:lnTo>
                    <a:pt x="1671" y="271"/>
                  </a:lnTo>
                  <a:lnTo>
                    <a:pt x="1677" y="271"/>
                  </a:lnTo>
                  <a:lnTo>
                    <a:pt x="1682" y="271"/>
                  </a:lnTo>
                  <a:lnTo>
                    <a:pt x="1688" y="271"/>
                  </a:lnTo>
                  <a:lnTo>
                    <a:pt x="1699" y="265"/>
                  </a:lnTo>
                  <a:lnTo>
                    <a:pt x="1703" y="265"/>
                  </a:lnTo>
                  <a:lnTo>
                    <a:pt x="1709" y="271"/>
                  </a:lnTo>
                  <a:lnTo>
                    <a:pt x="1709" y="275"/>
                  </a:lnTo>
                  <a:lnTo>
                    <a:pt x="1715" y="275"/>
                  </a:lnTo>
                  <a:lnTo>
                    <a:pt x="1720" y="281"/>
                  </a:lnTo>
                  <a:lnTo>
                    <a:pt x="1720" y="286"/>
                  </a:lnTo>
                  <a:lnTo>
                    <a:pt x="1720" y="292"/>
                  </a:lnTo>
                  <a:lnTo>
                    <a:pt x="1720" y="340"/>
                  </a:lnTo>
                  <a:lnTo>
                    <a:pt x="1715" y="340"/>
                  </a:lnTo>
                  <a:lnTo>
                    <a:pt x="1715" y="336"/>
                  </a:lnTo>
                  <a:lnTo>
                    <a:pt x="1703" y="336"/>
                  </a:lnTo>
                  <a:lnTo>
                    <a:pt x="1699" y="336"/>
                  </a:lnTo>
                  <a:lnTo>
                    <a:pt x="1693" y="336"/>
                  </a:lnTo>
                  <a:lnTo>
                    <a:pt x="1688" y="336"/>
                  </a:lnTo>
                  <a:lnTo>
                    <a:pt x="1677" y="336"/>
                  </a:lnTo>
                  <a:lnTo>
                    <a:pt x="1671" y="336"/>
                  </a:lnTo>
                  <a:lnTo>
                    <a:pt x="1655" y="336"/>
                  </a:lnTo>
                  <a:lnTo>
                    <a:pt x="1644" y="336"/>
                  </a:lnTo>
                  <a:lnTo>
                    <a:pt x="1644" y="330"/>
                  </a:lnTo>
                  <a:lnTo>
                    <a:pt x="1633" y="330"/>
                  </a:lnTo>
                  <a:lnTo>
                    <a:pt x="1612" y="330"/>
                  </a:lnTo>
                  <a:lnTo>
                    <a:pt x="1600" y="330"/>
                  </a:lnTo>
                  <a:lnTo>
                    <a:pt x="1600" y="324"/>
                  </a:lnTo>
                  <a:lnTo>
                    <a:pt x="1595" y="324"/>
                  </a:lnTo>
                  <a:lnTo>
                    <a:pt x="1591" y="324"/>
                  </a:lnTo>
                  <a:lnTo>
                    <a:pt x="1585" y="324"/>
                  </a:lnTo>
                  <a:lnTo>
                    <a:pt x="1579" y="324"/>
                  </a:lnTo>
                  <a:lnTo>
                    <a:pt x="1574" y="324"/>
                  </a:lnTo>
                  <a:lnTo>
                    <a:pt x="1562" y="324"/>
                  </a:lnTo>
                  <a:lnTo>
                    <a:pt x="1558" y="324"/>
                  </a:lnTo>
                  <a:lnTo>
                    <a:pt x="1552" y="324"/>
                  </a:lnTo>
                  <a:lnTo>
                    <a:pt x="1552" y="319"/>
                  </a:lnTo>
                  <a:lnTo>
                    <a:pt x="1547" y="319"/>
                  </a:lnTo>
                  <a:lnTo>
                    <a:pt x="1541" y="319"/>
                  </a:lnTo>
                  <a:lnTo>
                    <a:pt x="1536" y="319"/>
                  </a:lnTo>
                  <a:lnTo>
                    <a:pt x="1530" y="319"/>
                  </a:lnTo>
                  <a:lnTo>
                    <a:pt x="1530" y="313"/>
                  </a:lnTo>
                  <a:lnTo>
                    <a:pt x="1524" y="313"/>
                  </a:lnTo>
                  <a:lnTo>
                    <a:pt x="1520" y="313"/>
                  </a:lnTo>
                  <a:lnTo>
                    <a:pt x="1514" y="313"/>
                  </a:lnTo>
                  <a:lnTo>
                    <a:pt x="1503" y="313"/>
                  </a:lnTo>
                  <a:lnTo>
                    <a:pt x="1497" y="313"/>
                  </a:lnTo>
                  <a:lnTo>
                    <a:pt x="1497" y="308"/>
                  </a:lnTo>
                  <a:lnTo>
                    <a:pt x="1492" y="308"/>
                  </a:lnTo>
                  <a:lnTo>
                    <a:pt x="1488" y="308"/>
                  </a:lnTo>
                  <a:lnTo>
                    <a:pt x="1482" y="308"/>
                  </a:lnTo>
                  <a:lnTo>
                    <a:pt x="1476" y="308"/>
                  </a:lnTo>
                  <a:lnTo>
                    <a:pt x="1471" y="303"/>
                  </a:lnTo>
                  <a:lnTo>
                    <a:pt x="1465" y="303"/>
                  </a:lnTo>
                  <a:lnTo>
                    <a:pt x="1459" y="303"/>
                  </a:lnTo>
                  <a:lnTo>
                    <a:pt x="1444" y="303"/>
                  </a:lnTo>
                  <a:lnTo>
                    <a:pt x="1444" y="298"/>
                  </a:lnTo>
                  <a:lnTo>
                    <a:pt x="1438" y="298"/>
                  </a:lnTo>
                  <a:lnTo>
                    <a:pt x="1433" y="298"/>
                  </a:lnTo>
                  <a:lnTo>
                    <a:pt x="1427" y="298"/>
                  </a:lnTo>
                  <a:lnTo>
                    <a:pt x="1421" y="298"/>
                  </a:lnTo>
                  <a:lnTo>
                    <a:pt x="1416" y="298"/>
                  </a:lnTo>
                  <a:lnTo>
                    <a:pt x="1416" y="292"/>
                  </a:lnTo>
                  <a:lnTo>
                    <a:pt x="1411" y="292"/>
                  </a:lnTo>
                  <a:lnTo>
                    <a:pt x="1406" y="292"/>
                  </a:lnTo>
                  <a:lnTo>
                    <a:pt x="1395" y="292"/>
                  </a:lnTo>
                  <a:lnTo>
                    <a:pt x="1389" y="292"/>
                  </a:lnTo>
                  <a:lnTo>
                    <a:pt x="1379" y="292"/>
                  </a:lnTo>
                  <a:lnTo>
                    <a:pt x="1379" y="286"/>
                  </a:lnTo>
                  <a:lnTo>
                    <a:pt x="1368" y="286"/>
                  </a:lnTo>
                  <a:lnTo>
                    <a:pt x="1362" y="286"/>
                  </a:lnTo>
                  <a:lnTo>
                    <a:pt x="1356" y="286"/>
                  </a:lnTo>
                  <a:lnTo>
                    <a:pt x="1351" y="286"/>
                  </a:lnTo>
                  <a:lnTo>
                    <a:pt x="1345" y="286"/>
                  </a:lnTo>
                  <a:lnTo>
                    <a:pt x="1345" y="281"/>
                  </a:lnTo>
                  <a:lnTo>
                    <a:pt x="1341" y="281"/>
                  </a:lnTo>
                  <a:lnTo>
                    <a:pt x="1335" y="281"/>
                  </a:lnTo>
                  <a:lnTo>
                    <a:pt x="1330" y="281"/>
                  </a:lnTo>
                  <a:lnTo>
                    <a:pt x="1324" y="281"/>
                  </a:lnTo>
                  <a:lnTo>
                    <a:pt x="1318" y="281"/>
                  </a:lnTo>
                  <a:lnTo>
                    <a:pt x="1313" y="281"/>
                  </a:lnTo>
                  <a:lnTo>
                    <a:pt x="1313" y="275"/>
                  </a:lnTo>
                  <a:lnTo>
                    <a:pt x="1297" y="275"/>
                  </a:lnTo>
                  <a:lnTo>
                    <a:pt x="1292" y="275"/>
                  </a:lnTo>
                  <a:lnTo>
                    <a:pt x="1286" y="275"/>
                  </a:lnTo>
                  <a:lnTo>
                    <a:pt x="1280" y="275"/>
                  </a:lnTo>
                  <a:lnTo>
                    <a:pt x="1265" y="275"/>
                  </a:lnTo>
                  <a:lnTo>
                    <a:pt x="1259" y="275"/>
                  </a:lnTo>
                  <a:lnTo>
                    <a:pt x="1254" y="275"/>
                  </a:lnTo>
                  <a:lnTo>
                    <a:pt x="1254" y="271"/>
                  </a:lnTo>
                  <a:lnTo>
                    <a:pt x="1248" y="271"/>
                  </a:lnTo>
                  <a:lnTo>
                    <a:pt x="1227" y="271"/>
                  </a:lnTo>
                  <a:lnTo>
                    <a:pt x="1221" y="271"/>
                  </a:lnTo>
                  <a:lnTo>
                    <a:pt x="1215" y="271"/>
                  </a:lnTo>
                  <a:lnTo>
                    <a:pt x="1204" y="271"/>
                  </a:lnTo>
                  <a:lnTo>
                    <a:pt x="1183" y="271"/>
                  </a:lnTo>
                  <a:lnTo>
                    <a:pt x="1145" y="271"/>
                  </a:lnTo>
                  <a:lnTo>
                    <a:pt x="1139" y="271"/>
                  </a:lnTo>
                  <a:lnTo>
                    <a:pt x="1128" y="271"/>
                  </a:lnTo>
                  <a:lnTo>
                    <a:pt x="1124" y="271"/>
                  </a:lnTo>
                  <a:lnTo>
                    <a:pt x="1118" y="271"/>
                  </a:lnTo>
                  <a:lnTo>
                    <a:pt x="1107" y="275"/>
                  </a:lnTo>
                  <a:lnTo>
                    <a:pt x="1101" y="275"/>
                  </a:lnTo>
                  <a:lnTo>
                    <a:pt x="1091" y="275"/>
                  </a:lnTo>
                  <a:lnTo>
                    <a:pt x="1086" y="275"/>
                  </a:lnTo>
                  <a:lnTo>
                    <a:pt x="1080" y="281"/>
                  </a:lnTo>
                  <a:lnTo>
                    <a:pt x="1063" y="281"/>
                  </a:lnTo>
                  <a:lnTo>
                    <a:pt x="1057" y="281"/>
                  </a:lnTo>
                  <a:lnTo>
                    <a:pt x="1053" y="281"/>
                  </a:lnTo>
                  <a:lnTo>
                    <a:pt x="1048" y="281"/>
                  </a:lnTo>
                  <a:lnTo>
                    <a:pt x="1036" y="281"/>
                  </a:lnTo>
                  <a:lnTo>
                    <a:pt x="1031" y="281"/>
                  </a:lnTo>
                  <a:lnTo>
                    <a:pt x="1025" y="281"/>
                  </a:lnTo>
                  <a:lnTo>
                    <a:pt x="1015" y="281"/>
                  </a:lnTo>
                  <a:lnTo>
                    <a:pt x="1015" y="286"/>
                  </a:lnTo>
                  <a:lnTo>
                    <a:pt x="1010" y="286"/>
                  </a:lnTo>
                  <a:lnTo>
                    <a:pt x="1010" y="281"/>
                  </a:lnTo>
                  <a:lnTo>
                    <a:pt x="1010" y="286"/>
                  </a:lnTo>
                  <a:lnTo>
                    <a:pt x="993" y="286"/>
                  </a:lnTo>
                  <a:lnTo>
                    <a:pt x="987" y="281"/>
                  </a:lnTo>
                  <a:lnTo>
                    <a:pt x="983" y="281"/>
                  </a:lnTo>
                  <a:lnTo>
                    <a:pt x="983" y="286"/>
                  </a:lnTo>
                  <a:lnTo>
                    <a:pt x="977" y="286"/>
                  </a:lnTo>
                  <a:lnTo>
                    <a:pt x="966" y="286"/>
                  </a:lnTo>
                  <a:lnTo>
                    <a:pt x="960" y="286"/>
                  </a:lnTo>
                  <a:lnTo>
                    <a:pt x="949" y="286"/>
                  </a:lnTo>
                  <a:lnTo>
                    <a:pt x="945" y="286"/>
                  </a:lnTo>
                  <a:lnTo>
                    <a:pt x="922" y="286"/>
                  </a:lnTo>
                  <a:lnTo>
                    <a:pt x="907" y="286"/>
                  </a:lnTo>
                  <a:lnTo>
                    <a:pt x="895" y="286"/>
                  </a:lnTo>
                  <a:lnTo>
                    <a:pt x="890" y="286"/>
                  </a:lnTo>
                  <a:lnTo>
                    <a:pt x="863" y="286"/>
                  </a:lnTo>
                  <a:lnTo>
                    <a:pt x="825" y="286"/>
                  </a:lnTo>
                  <a:lnTo>
                    <a:pt x="819" y="286"/>
                  </a:lnTo>
                  <a:lnTo>
                    <a:pt x="819" y="292"/>
                  </a:lnTo>
                  <a:lnTo>
                    <a:pt x="808" y="292"/>
                  </a:lnTo>
                  <a:lnTo>
                    <a:pt x="798" y="292"/>
                  </a:lnTo>
                  <a:lnTo>
                    <a:pt x="792" y="292"/>
                  </a:lnTo>
                  <a:lnTo>
                    <a:pt x="787" y="286"/>
                  </a:lnTo>
                  <a:lnTo>
                    <a:pt x="781" y="286"/>
                  </a:lnTo>
                  <a:lnTo>
                    <a:pt x="775" y="286"/>
                  </a:lnTo>
                  <a:lnTo>
                    <a:pt x="770" y="286"/>
                  </a:lnTo>
                  <a:lnTo>
                    <a:pt x="770" y="292"/>
                  </a:lnTo>
                  <a:lnTo>
                    <a:pt x="766" y="292"/>
                  </a:lnTo>
                  <a:lnTo>
                    <a:pt x="760" y="286"/>
                  </a:lnTo>
                  <a:lnTo>
                    <a:pt x="754" y="286"/>
                  </a:lnTo>
                  <a:lnTo>
                    <a:pt x="754" y="281"/>
                  </a:lnTo>
                  <a:lnTo>
                    <a:pt x="749" y="286"/>
                  </a:lnTo>
                  <a:lnTo>
                    <a:pt x="737" y="286"/>
                  </a:lnTo>
                  <a:lnTo>
                    <a:pt x="733" y="292"/>
                  </a:lnTo>
                  <a:lnTo>
                    <a:pt x="728" y="292"/>
                  </a:lnTo>
                  <a:lnTo>
                    <a:pt x="722" y="298"/>
                  </a:lnTo>
                  <a:lnTo>
                    <a:pt x="722" y="303"/>
                  </a:lnTo>
                  <a:lnTo>
                    <a:pt x="722" y="313"/>
                  </a:lnTo>
                  <a:lnTo>
                    <a:pt x="716" y="313"/>
                  </a:lnTo>
                  <a:lnTo>
                    <a:pt x="716" y="308"/>
                  </a:lnTo>
                  <a:lnTo>
                    <a:pt x="716" y="303"/>
                  </a:lnTo>
                  <a:lnTo>
                    <a:pt x="722" y="298"/>
                  </a:lnTo>
                  <a:lnTo>
                    <a:pt x="722" y="292"/>
                  </a:lnTo>
                  <a:lnTo>
                    <a:pt x="722" y="286"/>
                  </a:lnTo>
                  <a:lnTo>
                    <a:pt x="722" y="281"/>
                  </a:lnTo>
                  <a:lnTo>
                    <a:pt x="722" y="275"/>
                  </a:lnTo>
                  <a:lnTo>
                    <a:pt x="722" y="271"/>
                  </a:lnTo>
                  <a:lnTo>
                    <a:pt x="728" y="271"/>
                  </a:lnTo>
                  <a:lnTo>
                    <a:pt x="733" y="271"/>
                  </a:lnTo>
                  <a:lnTo>
                    <a:pt x="737" y="271"/>
                  </a:lnTo>
                  <a:lnTo>
                    <a:pt x="749" y="271"/>
                  </a:lnTo>
                  <a:lnTo>
                    <a:pt x="754" y="265"/>
                  </a:lnTo>
                  <a:lnTo>
                    <a:pt x="760" y="271"/>
                  </a:lnTo>
                  <a:lnTo>
                    <a:pt x="760" y="275"/>
                  </a:lnTo>
                  <a:lnTo>
                    <a:pt x="766" y="275"/>
                  </a:lnTo>
                  <a:lnTo>
                    <a:pt x="770" y="271"/>
                  </a:lnTo>
                  <a:lnTo>
                    <a:pt x="775" y="265"/>
                  </a:lnTo>
                  <a:lnTo>
                    <a:pt x="775" y="260"/>
                  </a:lnTo>
                  <a:lnTo>
                    <a:pt x="781" y="260"/>
                  </a:lnTo>
                  <a:lnTo>
                    <a:pt x="787" y="260"/>
                  </a:lnTo>
                  <a:lnTo>
                    <a:pt x="787" y="254"/>
                  </a:lnTo>
                  <a:lnTo>
                    <a:pt x="787" y="248"/>
                  </a:lnTo>
                  <a:lnTo>
                    <a:pt x="792" y="248"/>
                  </a:lnTo>
                  <a:lnTo>
                    <a:pt x="798" y="248"/>
                  </a:lnTo>
                  <a:lnTo>
                    <a:pt x="804" y="254"/>
                  </a:lnTo>
                  <a:lnTo>
                    <a:pt x="808" y="254"/>
                  </a:lnTo>
                  <a:lnTo>
                    <a:pt x="814" y="260"/>
                  </a:lnTo>
                  <a:lnTo>
                    <a:pt x="819" y="260"/>
                  </a:lnTo>
                  <a:lnTo>
                    <a:pt x="819" y="254"/>
                  </a:lnTo>
                  <a:lnTo>
                    <a:pt x="825" y="248"/>
                  </a:lnTo>
                  <a:lnTo>
                    <a:pt x="830" y="248"/>
                  </a:lnTo>
                  <a:lnTo>
                    <a:pt x="836" y="243"/>
                  </a:lnTo>
                  <a:lnTo>
                    <a:pt x="836" y="237"/>
                  </a:lnTo>
                  <a:lnTo>
                    <a:pt x="840" y="237"/>
                  </a:lnTo>
                  <a:lnTo>
                    <a:pt x="846" y="243"/>
                  </a:lnTo>
                  <a:lnTo>
                    <a:pt x="852" y="248"/>
                  </a:lnTo>
                  <a:lnTo>
                    <a:pt x="857" y="248"/>
                  </a:lnTo>
                  <a:lnTo>
                    <a:pt x="857" y="243"/>
                  </a:lnTo>
                  <a:lnTo>
                    <a:pt x="852" y="243"/>
                  </a:lnTo>
                  <a:lnTo>
                    <a:pt x="857" y="237"/>
                  </a:lnTo>
                  <a:lnTo>
                    <a:pt x="863" y="237"/>
                  </a:lnTo>
                  <a:lnTo>
                    <a:pt x="869" y="237"/>
                  </a:lnTo>
                  <a:lnTo>
                    <a:pt x="874" y="243"/>
                  </a:lnTo>
                  <a:lnTo>
                    <a:pt x="878" y="233"/>
                  </a:lnTo>
                  <a:lnTo>
                    <a:pt x="890" y="227"/>
                  </a:lnTo>
                  <a:lnTo>
                    <a:pt x="895" y="222"/>
                  </a:lnTo>
                  <a:lnTo>
                    <a:pt x="901" y="216"/>
                  </a:lnTo>
                  <a:lnTo>
                    <a:pt x="907" y="216"/>
                  </a:lnTo>
                  <a:lnTo>
                    <a:pt x="907" y="210"/>
                  </a:lnTo>
                  <a:lnTo>
                    <a:pt x="907" y="205"/>
                  </a:lnTo>
                  <a:lnTo>
                    <a:pt x="901" y="200"/>
                  </a:lnTo>
                  <a:lnTo>
                    <a:pt x="907" y="195"/>
                  </a:lnTo>
                  <a:lnTo>
                    <a:pt x="907" y="189"/>
                  </a:lnTo>
                  <a:lnTo>
                    <a:pt x="912" y="189"/>
                  </a:lnTo>
                  <a:lnTo>
                    <a:pt x="916" y="189"/>
                  </a:lnTo>
                  <a:lnTo>
                    <a:pt x="922" y="189"/>
                  </a:lnTo>
                  <a:lnTo>
                    <a:pt x="928" y="189"/>
                  </a:lnTo>
                  <a:lnTo>
                    <a:pt x="933" y="189"/>
                  </a:lnTo>
                  <a:lnTo>
                    <a:pt x="939" y="189"/>
                  </a:lnTo>
                  <a:lnTo>
                    <a:pt x="945" y="189"/>
                  </a:lnTo>
                  <a:lnTo>
                    <a:pt x="949" y="195"/>
                  </a:lnTo>
                  <a:lnTo>
                    <a:pt x="955" y="200"/>
                  </a:lnTo>
                  <a:lnTo>
                    <a:pt x="955" y="205"/>
                  </a:lnTo>
                  <a:lnTo>
                    <a:pt x="955" y="200"/>
                  </a:lnTo>
                  <a:lnTo>
                    <a:pt x="955" y="195"/>
                  </a:lnTo>
                  <a:lnTo>
                    <a:pt x="955" y="189"/>
                  </a:lnTo>
                  <a:lnTo>
                    <a:pt x="960" y="189"/>
                  </a:lnTo>
                  <a:lnTo>
                    <a:pt x="960" y="195"/>
                  </a:lnTo>
                  <a:lnTo>
                    <a:pt x="960" y="189"/>
                  </a:lnTo>
                  <a:lnTo>
                    <a:pt x="966" y="189"/>
                  </a:lnTo>
                  <a:lnTo>
                    <a:pt x="971" y="189"/>
                  </a:lnTo>
                  <a:lnTo>
                    <a:pt x="977" y="189"/>
                  </a:lnTo>
                  <a:lnTo>
                    <a:pt x="983" y="189"/>
                  </a:lnTo>
                  <a:lnTo>
                    <a:pt x="987" y="183"/>
                  </a:lnTo>
                  <a:lnTo>
                    <a:pt x="993" y="183"/>
                  </a:lnTo>
                  <a:lnTo>
                    <a:pt x="998" y="183"/>
                  </a:lnTo>
                  <a:lnTo>
                    <a:pt x="1004" y="183"/>
                  </a:lnTo>
                  <a:lnTo>
                    <a:pt x="1010" y="178"/>
                  </a:lnTo>
                  <a:lnTo>
                    <a:pt x="1010" y="172"/>
                  </a:lnTo>
                  <a:lnTo>
                    <a:pt x="1015" y="172"/>
                  </a:lnTo>
                  <a:lnTo>
                    <a:pt x="1019" y="172"/>
                  </a:lnTo>
                  <a:lnTo>
                    <a:pt x="1019" y="168"/>
                  </a:lnTo>
                  <a:lnTo>
                    <a:pt x="1025" y="168"/>
                  </a:lnTo>
                  <a:lnTo>
                    <a:pt x="1031" y="172"/>
                  </a:lnTo>
                  <a:lnTo>
                    <a:pt x="1036" y="172"/>
                  </a:lnTo>
                  <a:lnTo>
                    <a:pt x="1042" y="172"/>
                  </a:lnTo>
                  <a:lnTo>
                    <a:pt x="1053" y="172"/>
                  </a:lnTo>
                  <a:lnTo>
                    <a:pt x="1057" y="172"/>
                  </a:lnTo>
                  <a:lnTo>
                    <a:pt x="1057" y="168"/>
                  </a:lnTo>
                  <a:lnTo>
                    <a:pt x="1063" y="168"/>
                  </a:lnTo>
                  <a:lnTo>
                    <a:pt x="1069" y="168"/>
                  </a:lnTo>
                  <a:lnTo>
                    <a:pt x="1069" y="162"/>
                  </a:lnTo>
                  <a:lnTo>
                    <a:pt x="1069" y="157"/>
                  </a:lnTo>
                  <a:lnTo>
                    <a:pt x="1074" y="151"/>
                  </a:lnTo>
                  <a:lnTo>
                    <a:pt x="1080" y="151"/>
                  </a:lnTo>
                  <a:lnTo>
                    <a:pt x="1080" y="145"/>
                  </a:lnTo>
                  <a:lnTo>
                    <a:pt x="1086" y="140"/>
                  </a:lnTo>
                  <a:lnTo>
                    <a:pt x="1086" y="135"/>
                  </a:lnTo>
                  <a:lnTo>
                    <a:pt x="1086" y="130"/>
                  </a:lnTo>
                  <a:lnTo>
                    <a:pt x="1091" y="124"/>
                  </a:lnTo>
                  <a:lnTo>
                    <a:pt x="1091" y="119"/>
                  </a:lnTo>
                  <a:lnTo>
                    <a:pt x="1091" y="113"/>
                  </a:lnTo>
                  <a:lnTo>
                    <a:pt x="1096" y="107"/>
                  </a:lnTo>
                  <a:lnTo>
                    <a:pt x="1101" y="107"/>
                  </a:lnTo>
                  <a:lnTo>
                    <a:pt x="1107" y="103"/>
                  </a:lnTo>
                  <a:lnTo>
                    <a:pt x="1112" y="103"/>
                  </a:lnTo>
                  <a:lnTo>
                    <a:pt x="1124" y="103"/>
                  </a:lnTo>
                  <a:lnTo>
                    <a:pt x="1128" y="103"/>
                  </a:lnTo>
                  <a:lnTo>
                    <a:pt x="1134" y="103"/>
                  </a:lnTo>
                  <a:lnTo>
                    <a:pt x="1139" y="103"/>
                  </a:lnTo>
                  <a:lnTo>
                    <a:pt x="1151" y="103"/>
                  </a:lnTo>
                  <a:lnTo>
                    <a:pt x="1166" y="103"/>
                  </a:lnTo>
                  <a:lnTo>
                    <a:pt x="1172" y="103"/>
                  </a:lnTo>
                  <a:lnTo>
                    <a:pt x="1177" y="97"/>
                  </a:lnTo>
                  <a:lnTo>
                    <a:pt x="1183" y="97"/>
                  </a:lnTo>
                  <a:lnTo>
                    <a:pt x="1183" y="103"/>
                  </a:lnTo>
                  <a:lnTo>
                    <a:pt x="1194" y="103"/>
                  </a:lnTo>
                  <a:lnTo>
                    <a:pt x="1194" y="97"/>
                  </a:lnTo>
                  <a:lnTo>
                    <a:pt x="1204" y="97"/>
                  </a:lnTo>
                  <a:lnTo>
                    <a:pt x="1210" y="92"/>
                  </a:lnTo>
                  <a:lnTo>
                    <a:pt x="1215" y="86"/>
                  </a:lnTo>
                  <a:lnTo>
                    <a:pt x="1215" y="81"/>
                  </a:lnTo>
                  <a:lnTo>
                    <a:pt x="1210" y="81"/>
                  </a:lnTo>
                  <a:lnTo>
                    <a:pt x="1204" y="81"/>
                  </a:lnTo>
                  <a:lnTo>
                    <a:pt x="1200" y="81"/>
                  </a:lnTo>
                  <a:lnTo>
                    <a:pt x="1194" y="86"/>
                  </a:lnTo>
                  <a:lnTo>
                    <a:pt x="1177" y="81"/>
                  </a:lnTo>
                  <a:lnTo>
                    <a:pt x="1172" y="81"/>
                  </a:lnTo>
                  <a:lnTo>
                    <a:pt x="1166" y="75"/>
                  </a:lnTo>
                  <a:lnTo>
                    <a:pt x="1162" y="75"/>
                  </a:lnTo>
                  <a:lnTo>
                    <a:pt x="1151" y="75"/>
                  </a:lnTo>
                  <a:lnTo>
                    <a:pt x="1151" y="81"/>
                  </a:lnTo>
                  <a:lnTo>
                    <a:pt x="1145" y="81"/>
                  </a:lnTo>
                  <a:lnTo>
                    <a:pt x="1134" y="81"/>
                  </a:lnTo>
                  <a:lnTo>
                    <a:pt x="1128" y="81"/>
                  </a:lnTo>
                  <a:lnTo>
                    <a:pt x="1124" y="81"/>
                  </a:lnTo>
                  <a:lnTo>
                    <a:pt x="1118" y="81"/>
                  </a:lnTo>
                  <a:lnTo>
                    <a:pt x="1112" y="81"/>
                  </a:lnTo>
                  <a:lnTo>
                    <a:pt x="1107" y="81"/>
                  </a:lnTo>
                  <a:lnTo>
                    <a:pt x="1101" y="81"/>
                  </a:lnTo>
                  <a:lnTo>
                    <a:pt x="1096" y="81"/>
                  </a:lnTo>
                  <a:lnTo>
                    <a:pt x="1091" y="81"/>
                  </a:lnTo>
                  <a:lnTo>
                    <a:pt x="1086" y="86"/>
                  </a:lnTo>
                  <a:lnTo>
                    <a:pt x="1080" y="81"/>
                  </a:lnTo>
                  <a:lnTo>
                    <a:pt x="1069" y="81"/>
                  </a:lnTo>
                  <a:lnTo>
                    <a:pt x="1063" y="81"/>
                  </a:lnTo>
                  <a:lnTo>
                    <a:pt x="1057" y="81"/>
                  </a:lnTo>
                  <a:lnTo>
                    <a:pt x="1057" y="75"/>
                  </a:lnTo>
                  <a:lnTo>
                    <a:pt x="1053" y="75"/>
                  </a:lnTo>
                  <a:lnTo>
                    <a:pt x="1048" y="81"/>
                  </a:lnTo>
                  <a:lnTo>
                    <a:pt x="1048" y="86"/>
                  </a:lnTo>
                  <a:lnTo>
                    <a:pt x="1042" y="86"/>
                  </a:lnTo>
                  <a:lnTo>
                    <a:pt x="1036" y="92"/>
                  </a:lnTo>
                  <a:lnTo>
                    <a:pt x="1025" y="97"/>
                  </a:lnTo>
                  <a:lnTo>
                    <a:pt x="1019" y="103"/>
                  </a:lnTo>
                  <a:lnTo>
                    <a:pt x="1010" y="107"/>
                  </a:lnTo>
                  <a:lnTo>
                    <a:pt x="1010" y="113"/>
                  </a:lnTo>
                  <a:lnTo>
                    <a:pt x="1004" y="113"/>
                  </a:lnTo>
                  <a:lnTo>
                    <a:pt x="998" y="124"/>
                  </a:lnTo>
                  <a:lnTo>
                    <a:pt x="993" y="130"/>
                  </a:lnTo>
                  <a:lnTo>
                    <a:pt x="983" y="135"/>
                  </a:lnTo>
                  <a:lnTo>
                    <a:pt x="977" y="135"/>
                  </a:lnTo>
                  <a:lnTo>
                    <a:pt x="971" y="140"/>
                  </a:lnTo>
                  <a:lnTo>
                    <a:pt x="966" y="145"/>
                  </a:lnTo>
                  <a:lnTo>
                    <a:pt x="966" y="151"/>
                  </a:lnTo>
                  <a:lnTo>
                    <a:pt x="960" y="151"/>
                  </a:lnTo>
                  <a:lnTo>
                    <a:pt x="949" y="140"/>
                  </a:lnTo>
                  <a:lnTo>
                    <a:pt x="945" y="140"/>
                  </a:lnTo>
                  <a:lnTo>
                    <a:pt x="939" y="140"/>
                  </a:lnTo>
                  <a:lnTo>
                    <a:pt x="933" y="140"/>
                  </a:lnTo>
                  <a:lnTo>
                    <a:pt x="922" y="140"/>
                  </a:lnTo>
                  <a:lnTo>
                    <a:pt x="916" y="140"/>
                  </a:lnTo>
                  <a:lnTo>
                    <a:pt x="912" y="140"/>
                  </a:lnTo>
                  <a:lnTo>
                    <a:pt x="907" y="140"/>
                  </a:lnTo>
                  <a:lnTo>
                    <a:pt x="901" y="151"/>
                  </a:lnTo>
                  <a:lnTo>
                    <a:pt x="895" y="157"/>
                  </a:lnTo>
                  <a:lnTo>
                    <a:pt x="890" y="162"/>
                  </a:lnTo>
                  <a:lnTo>
                    <a:pt x="884" y="168"/>
                  </a:lnTo>
                  <a:lnTo>
                    <a:pt x="878" y="168"/>
                  </a:lnTo>
                  <a:lnTo>
                    <a:pt x="874" y="168"/>
                  </a:lnTo>
                  <a:lnTo>
                    <a:pt x="869" y="168"/>
                  </a:lnTo>
                  <a:lnTo>
                    <a:pt x="869" y="162"/>
                  </a:lnTo>
                  <a:lnTo>
                    <a:pt x="863" y="162"/>
                  </a:lnTo>
                  <a:lnTo>
                    <a:pt x="857" y="168"/>
                  </a:lnTo>
                  <a:lnTo>
                    <a:pt x="852" y="172"/>
                  </a:lnTo>
                  <a:lnTo>
                    <a:pt x="846" y="172"/>
                  </a:lnTo>
                  <a:lnTo>
                    <a:pt x="840" y="172"/>
                  </a:lnTo>
                  <a:lnTo>
                    <a:pt x="836" y="168"/>
                  </a:lnTo>
                  <a:lnTo>
                    <a:pt x="830" y="168"/>
                  </a:lnTo>
                  <a:lnTo>
                    <a:pt x="825" y="162"/>
                  </a:lnTo>
                  <a:lnTo>
                    <a:pt x="819" y="168"/>
                  </a:lnTo>
                  <a:lnTo>
                    <a:pt x="814" y="168"/>
                  </a:lnTo>
                  <a:lnTo>
                    <a:pt x="808" y="168"/>
                  </a:lnTo>
                  <a:lnTo>
                    <a:pt x="804" y="162"/>
                  </a:lnTo>
                  <a:lnTo>
                    <a:pt x="798" y="157"/>
                  </a:lnTo>
                  <a:lnTo>
                    <a:pt x="798" y="151"/>
                  </a:lnTo>
                  <a:lnTo>
                    <a:pt x="792" y="151"/>
                  </a:lnTo>
                  <a:lnTo>
                    <a:pt x="787" y="145"/>
                  </a:lnTo>
                  <a:lnTo>
                    <a:pt x="787" y="140"/>
                  </a:lnTo>
                  <a:lnTo>
                    <a:pt x="792" y="135"/>
                  </a:lnTo>
                  <a:lnTo>
                    <a:pt x="798" y="130"/>
                  </a:lnTo>
                  <a:lnTo>
                    <a:pt x="804" y="119"/>
                  </a:lnTo>
                  <a:lnTo>
                    <a:pt x="804" y="113"/>
                  </a:lnTo>
                  <a:lnTo>
                    <a:pt x="808" y="107"/>
                  </a:lnTo>
                  <a:lnTo>
                    <a:pt x="808" y="103"/>
                  </a:lnTo>
                  <a:lnTo>
                    <a:pt x="808" y="97"/>
                  </a:lnTo>
                  <a:lnTo>
                    <a:pt x="804" y="97"/>
                  </a:lnTo>
                  <a:lnTo>
                    <a:pt x="804" y="92"/>
                  </a:lnTo>
                  <a:lnTo>
                    <a:pt x="804" y="86"/>
                  </a:lnTo>
                  <a:lnTo>
                    <a:pt x="798" y="86"/>
                  </a:lnTo>
                  <a:lnTo>
                    <a:pt x="798" y="92"/>
                  </a:lnTo>
                  <a:lnTo>
                    <a:pt x="798" y="97"/>
                  </a:lnTo>
                  <a:lnTo>
                    <a:pt x="792" y="97"/>
                  </a:lnTo>
                  <a:lnTo>
                    <a:pt x="787" y="97"/>
                  </a:lnTo>
                  <a:lnTo>
                    <a:pt x="781" y="97"/>
                  </a:lnTo>
                  <a:lnTo>
                    <a:pt x="781" y="103"/>
                  </a:lnTo>
                  <a:lnTo>
                    <a:pt x="781" y="97"/>
                  </a:lnTo>
                  <a:lnTo>
                    <a:pt x="787" y="103"/>
                  </a:lnTo>
                  <a:lnTo>
                    <a:pt x="781" y="103"/>
                  </a:lnTo>
                  <a:lnTo>
                    <a:pt x="781" y="107"/>
                  </a:lnTo>
                  <a:lnTo>
                    <a:pt x="775" y="107"/>
                  </a:lnTo>
                  <a:lnTo>
                    <a:pt x="770" y="113"/>
                  </a:lnTo>
                  <a:lnTo>
                    <a:pt x="766" y="113"/>
                  </a:lnTo>
                  <a:lnTo>
                    <a:pt x="766" y="107"/>
                  </a:lnTo>
                  <a:lnTo>
                    <a:pt x="760" y="119"/>
                  </a:lnTo>
                  <a:lnTo>
                    <a:pt x="760" y="124"/>
                  </a:lnTo>
                  <a:lnTo>
                    <a:pt x="754" y="119"/>
                  </a:lnTo>
                  <a:lnTo>
                    <a:pt x="754" y="124"/>
                  </a:lnTo>
                  <a:lnTo>
                    <a:pt x="754" y="130"/>
                  </a:lnTo>
                  <a:lnTo>
                    <a:pt x="754" y="135"/>
                  </a:lnTo>
                  <a:lnTo>
                    <a:pt x="749" y="135"/>
                  </a:lnTo>
                  <a:lnTo>
                    <a:pt x="749" y="140"/>
                  </a:lnTo>
                  <a:lnTo>
                    <a:pt x="749" y="145"/>
                  </a:lnTo>
                  <a:lnTo>
                    <a:pt x="743" y="145"/>
                  </a:lnTo>
                  <a:lnTo>
                    <a:pt x="737" y="140"/>
                  </a:lnTo>
                  <a:lnTo>
                    <a:pt x="733" y="135"/>
                  </a:lnTo>
                  <a:lnTo>
                    <a:pt x="733" y="140"/>
                  </a:lnTo>
                  <a:lnTo>
                    <a:pt x="728" y="140"/>
                  </a:lnTo>
                  <a:lnTo>
                    <a:pt x="722" y="135"/>
                  </a:lnTo>
                  <a:lnTo>
                    <a:pt x="722" y="140"/>
                  </a:lnTo>
                  <a:lnTo>
                    <a:pt x="722" y="145"/>
                  </a:lnTo>
                  <a:lnTo>
                    <a:pt x="728" y="151"/>
                  </a:lnTo>
                  <a:lnTo>
                    <a:pt x="728" y="162"/>
                  </a:lnTo>
                  <a:lnTo>
                    <a:pt x="722" y="162"/>
                  </a:lnTo>
                  <a:lnTo>
                    <a:pt x="722" y="168"/>
                  </a:lnTo>
                  <a:lnTo>
                    <a:pt x="722" y="172"/>
                  </a:lnTo>
                  <a:lnTo>
                    <a:pt x="716" y="168"/>
                  </a:lnTo>
                  <a:lnTo>
                    <a:pt x="716" y="183"/>
                  </a:lnTo>
                  <a:lnTo>
                    <a:pt x="722" y="189"/>
                  </a:lnTo>
                  <a:lnTo>
                    <a:pt x="722" y="195"/>
                  </a:lnTo>
                  <a:lnTo>
                    <a:pt x="716" y="195"/>
                  </a:lnTo>
                  <a:lnTo>
                    <a:pt x="716" y="205"/>
                  </a:lnTo>
                  <a:lnTo>
                    <a:pt x="711" y="205"/>
                  </a:lnTo>
                  <a:lnTo>
                    <a:pt x="705" y="205"/>
                  </a:lnTo>
                  <a:lnTo>
                    <a:pt x="705" y="210"/>
                  </a:lnTo>
                  <a:lnTo>
                    <a:pt x="705" y="216"/>
                  </a:lnTo>
                  <a:lnTo>
                    <a:pt x="705" y="227"/>
                  </a:lnTo>
                  <a:lnTo>
                    <a:pt x="705" y="233"/>
                  </a:lnTo>
                  <a:lnTo>
                    <a:pt x="699" y="233"/>
                  </a:lnTo>
                  <a:lnTo>
                    <a:pt x="699" y="237"/>
                  </a:lnTo>
                  <a:lnTo>
                    <a:pt x="695" y="243"/>
                  </a:lnTo>
                  <a:lnTo>
                    <a:pt x="689" y="237"/>
                  </a:lnTo>
                  <a:lnTo>
                    <a:pt x="684" y="237"/>
                  </a:lnTo>
                  <a:lnTo>
                    <a:pt x="684" y="243"/>
                  </a:lnTo>
                  <a:lnTo>
                    <a:pt x="689" y="248"/>
                  </a:lnTo>
                  <a:lnTo>
                    <a:pt x="689" y="254"/>
                  </a:lnTo>
                  <a:lnTo>
                    <a:pt x="689" y="260"/>
                  </a:lnTo>
                  <a:lnTo>
                    <a:pt x="695" y="260"/>
                  </a:lnTo>
                  <a:lnTo>
                    <a:pt x="705" y="265"/>
                  </a:lnTo>
                  <a:lnTo>
                    <a:pt x="705" y="271"/>
                  </a:lnTo>
                  <a:lnTo>
                    <a:pt x="699" y="271"/>
                  </a:lnTo>
                  <a:lnTo>
                    <a:pt x="695" y="271"/>
                  </a:lnTo>
                  <a:lnTo>
                    <a:pt x="689" y="275"/>
                  </a:lnTo>
                  <a:lnTo>
                    <a:pt x="684" y="275"/>
                  </a:lnTo>
                  <a:lnTo>
                    <a:pt x="678" y="275"/>
                  </a:lnTo>
                  <a:lnTo>
                    <a:pt x="673" y="281"/>
                  </a:lnTo>
                  <a:lnTo>
                    <a:pt x="678" y="281"/>
                  </a:lnTo>
                  <a:lnTo>
                    <a:pt x="684" y="281"/>
                  </a:lnTo>
                  <a:lnTo>
                    <a:pt x="689" y="275"/>
                  </a:lnTo>
                  <a:lnTo>
                    <a:pt x="695" y="275"/>
                  </a:lnTo>
                  <a:lnTo>
                    <a:pt x="699" y="275"/>
                  </a:lnTo>
                  <a:lnTo>
                    <a:pt x="699" y="281"/>
                  </a:lnTo>
                  <a:lnTo>
                    <a:pt x="699" y="275"/>
                  </a:lnTo>
                  <a:lnTo>
                    <a:pt x="705" y="275"/>
                  </a:lnTo>
                  <a:lnTo>
                    <a:pt x="711" y="275"/>
                  </a:lnTo>
                  <a:lnTo>
                    <a:pt x="705" y="281"/>
                  </a:lnTo>
                  <a:lnTo>
                    <a:pt x="711" y="281"/>
                  </a:lnTo>
                  <a:lnTo>
                    <a:pt x="711" y="286"/>
                  </a:lnTo>
                  <a:lnTo>
                    <a:pt x="705" y="286"/>
                  </a:lnTo>
                  <a:lnTo>
                    <a:pt x="695" y="298"/>
                  </a:lnTo>
                  <a:lnTo>
                    <a:pt x="695" y="303"/>
                  </a:lnTo>
                  <a:lnTo>
                    <a:pt x="695" y="298"/>
                  </a:lnTo>
                  <a:lnTo>
                    <a:pt x="699" y="298"/>
                  </a:lnTo>
                  <a:lnTo>
                    <a:pt x="705" y="298"/>
                  </a:lnTo>
                  <a:lnTo>
                    <a:pt x="705" y="292"/>
                  </a:lnTo>
                  <a:lnTo>
                    <a:pt x="711" y="286"/>
                  </a:lnTo>
                  <a:lnTo>
                    <a:pt x="711" y="281"/>
                  </a:lnTo>
                  <a:lnTo>
                    <a:pt x="711" y="275"/>
                  </a:lnTo>
                  <a:lnTo>
                    <a:pt x="716" y="275"/>
                  </a:lnTo>
                  <a:lnTo>
                    <a:pt x="716" y="281"/>
                  </a:lnTo>
                  <a:lnTo>
                    <a:pt x="716" y="286"/>
                  </a:lnTo>
                  <a:lnTo>
                    <a:pt x="711" y="292"/>
                  </a:lnTo>
                  <a:lnTo>
                    <a:pt x="716" y="298"/>
                  </a:lnTo>
                  <a:lnTo>
                    <a:pt x="711" y="298"/>
                  </a:lnTo>
                  <a:lnTo>
                    <a:pt x="711" y="303"/>
                  </a:lnTo>
                  <a:lnTo>
                    <a:pt x="716" y="303"/>
                  </a:lnTo>
                  <a:lnTo>
                    <a:pt x="716" y="308"/>
                  </a:lnTo>
                  <a:lnTo>
                    <a:pt x="711" y="308"/>
                  </a:lnTo>
                  <a:lnTo>
                    <a:pt x="716" y="313"/>
                  </a:lnTo>
                  <a:lnTo>
                    <a:pt x="716" y="319"/>
                  </a:lnTo>
                  <a:lnTo>
                    <a:pt x="711" y="313"/>
                  </a:lnTo>
                  <a:lnTo>
                    <a:pt x="705" y="313"/>
                  </a:lnTo>
                  <a:lnTo>
                    <a:pt x="699" y="313"/>
                  </a:lnTo>
                  <a:lnTo>
                    <a:pt x="695" y="313"/>
                  </a:lnTo>
                  <a:lnTo>
                    <a:pt x="689" y="313"/>
                  </a:lnTo>
                  <a:lnTo>
                    <a:pt x="684" y="308"/>
                  </a:lnTo>
                  <a:lnTo>
                    <a:pt x="673" y="308"/>
                  </a:lnTo>
                  <a:lnTo>
                    <a:pt x="667" y="308"/>
                  </a:lnTo>
                  <a:lnTo>
                    <a:pt x="661" y="308"/>
                  </a:lnTo>
                  <a:lnTo>
                    <a:pt x="657" y="308"/>
                  </a:lnTo>
                  <a:lnTo>
                    <a:pt x="651" y="308"/>
                  </a:lnTo>
                  <a:lnTo>
                    <a:pt x="646" y="308"/>
                  </a:lnTo>
                  <a:lnTo>
                    <a:pt x="629" y="308"/>
                  </a:lnTo>
                  <a:lnTo>
                    <a:pt x="629" y="303"/>
                  </a:lnTo>
                  <a:lnTo>
                    <a:pt x="613" y="303"/>
                  </a:lnTo>
                  <a:lnTo>
                    <a:pt x="613" y="308"/>
                  </a:lnTo>
                  <a:lnTo>
                    <a:pt x="591" y="308"/>
                  </a:lnTo>
                  <a:lnTo>
                    <a:pt x="591" y="303"/>
                  </a:lnTo>
                  <a:lnTo>
                    <a:pt x="548" y="303"/>
                  </a:lnTo>
                  <a:lnTo>
                    <a:pt x="543" y="308"/>
                  </a:lnTo>
                  <a:lnTo>
                    <a:pt x="493" y="308"/>
                  </a:lnTo>
                  <a:lnTo>
                    <a:pt x="482" y="308"/>
                  </a:lnTo>
                  <a:lnTo>
                    <a:pt x="478" y="308"/>
                  </a:lnTo>
                  <a:lnTo>
                    <a:pt x="472" y="308"/>
                  </a:lnTo>
                  <a:lnTo>
                    <a:pt x="467" y="308"/>
                  </a:lnTo>
                  <a:lnTo>
                    <a:pt x="429" y="308"/>
                  </a:lnTo>
                  <a:lnTo>
                    <a:pt x="417" y="308"/>
                  </a:lnTo>
                  <a:lnTo>
                    <a:pt x="407" y="308"/>
                  </a:lnTo>
                  <a:lnTo>
                    <a:pt x="369" y="308"/>
                  </a:lnTo>
                  <a:lnTo>
                    <a:pt x="347" y="308"/>
                  </a:lnTo>
                  <a:lnTo>
                    <a:pt x="347" y="313"/>
                  </a:lnTo>
                  <a:lnTo>
                    <a:pt x="341" y="313"/>
                  </a:lnTo>
                  <a:lnTo>
                    <a:pt x="331" y="313"/>
                  </a:lnTo>
                  <a:lnTo>
                    <a:pt x="314" y="313"/>
                  </a:lnTo>
                  <a:lnTo>
                    <a:pt x="309" y="313"/>
                  </a:lnTo>
                  <a:lnTo>
                    <a:pt x="303" y="313"/>
                  </a:lnTo>
                  <a:lnTo>
                    <a:pt x="299" y="313"/>
                  </a:lnTo>
                  <a:lnTo>
                    <a:pt x="293" y="313"/>
                  </a:lnTo>
                  <a:lnTo>
                    <a:pt x="265" y="313"/>
                  </a:lnTo>
                  <a:lnTo>
                    <a:pt x="261" y="313"/>
                  </a:lnTo>
                  <a:lnTo>
                    <a:pt x="255" y="313"/>
                  </a:lnTo>
                  <a:lnTo>
                    <a:pt x="244" y="313"/>
                  </a:lnTo>
                  <a:lnTo>
                    <a:pt x="211" y="313"/>
                  </a:lnTo>
                  <a:lnTo>
                    <a:pt x="206" y="313"/>
                  </a:lnTo>
                  <a:lnTo>
                    <a:pt x="194" y="313"/>
                  </a:lnTo>
                  <a:lnTo>
                    <a:pt x="194" y="319"/>
                  </a:lnTo>
                  <a:lnTo>
                    <a:pt x="168" y="319"/>
                  </a:lnTo>
                  <a:lnTo>
                    <a:pt x="152" y="319"/>
                  </a:lnTo>
                  <a:lnTo>
                    <a:pt x="120" y="319"/>
                  </a:lnTo>
                  <a:lnTo>
                    <a:pt x="114" y="319"/>
                  </a:lnTo>
                  <a:lnTo>
                    <a:pt x="108" y="319"/>
                  </a:lnTo>
                  <a:lnTo>
                    <a:pt x="103" y="319"/>
                  </a:lnTo>
                  <a:lnTo>
                    <a:pt x="92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76" y="324"/>
                  </a:lnTo>
                  <a:lnTo>
                    <a:pt x="70" y="324"/>
                  </a:lnTo>
                  <a:lnTo>
                    <a:pt x="65" y="324"/>
                  </a:lnTo>
                  <a:lnTo>
                    <a:pt x="65" y="330"/>
                  </a:lnTo>
                  <a:lnTo>
                    <a:pt x="59" y="330"/>
                  </a:lnTo>
                  <a:lnTo>
                    <a:pt x="53" y="330"/>
                  </a:lnTo>
                  <a:lnTo>
                    <a:pt x="49" y="330"/>
                  </a:lnTo>
                  <a:lnTo>
                    <a:pt x="38" y="330"/>
                  </a:lnTo>
                  <a:lnTo>
                    <a:pt x="32" y="330"/>
                  </a:lnTo>
                  <a:lnTo>
                    <a:pt x="27" y="330"/>
                  </a:lnTo>
                  <a:lnTo>
                    <a:pt x="21" y="336"/>
                  </a:lnTo>
                  <a:lnTo>
                    <a:pt x="11" y="336"/>
                  </a:lnTo>
                  <a:lnTo>
                    <a:pt x="6" y="336"/>
                  </a:lnTo>
                  <a:lnTo>
                    <a:pt x="0" y="336"/>
                  </a:lnTo>
                  <a:lnTo>
                    <a:pt x="0" y="330"/>
                  </a:lnTo>
                  <a:lnTo>
                    <a:pt x="0" y="308"/>
                  </a:lnTo>
                  <a:lnTo>
                    <a:pt x="0" y="303"/>
                  </a:lnTo>
                  <a:lnTo>
                    <a:pt x="0" y="292"/>
                  </a:lnTo>
                  <a:lnTo>
                    <a:pt x="0" y="275"/>
                  </a:lnTo>
                  <a:lnTo>
                    <a:pt x="0" y="254"/>
                  </a:lnTo>
                  <a:lnTo>
                    <a:pt x="0" y="248"/>
                  </a:lnTo>
                  <a:lnTo>
                    <a:pt x="0" y="243"/>
                  </a:lnTo>
                  <a:lnTo>
                    <a:pt x="0" y="237"/>
                  </a:lnTo>
                  <a:lnTo>
                    <a:pt x="6" y="237"/>
                  </a:lnTo>
                  <a:lnTo>
                    <a:pt x="6" y="233"/>
                  </a:lnTo>
                  <a:lnTo>
                    <a:pt x="27" y="260"/>
                  </a:lnTo>
                  <a:lnTo>
                    <a:pt x="32" y="254"/>
                  </a:lnTo>
                  <a:lnTo>
                    <a:pt x="38" y="254"/>
                  </a:lnTo>
                  <a:lnTo>
                    <a:pt x="44" y="254"/>
                  </a:lnTo>
                  <a:lnTo>
                    <a:pt x="49" y="254"/>
                  </a:lnTo>
                  <a:lnTo>
                    <a:pt x="53" y="254"/>
                  </a:lnTo>
                  <a:lnTo>
                    <a:pt x="59" y="254"/>
                  </a:lnTo>
                  <a:lnTo>
                    <a:pt x="65" y="254"/>
                  </a:lnTo>
                  <a:lnTo>
                    <a:pt x="70" y="248"/>
                  </a:lnTo>
                  <a:lnTo>
                    <a:pt x="76" y="248"/>
                  </a:lnTo>
                  <a:lnTo>
                    <a:pt x="82" y="243"/>
                  </a:lnTo>
                  <a:lnTo>
                    <a:pt x="92" y="248"/>
                  </a:lnTo>
                  <a:lnTo>
                    <a:pt x="97" y="248"/>
                  </a:lnTo>
                  <a:lnTo>
                    <a:pt x="103" y="254"/>
                  </a:lnTo>
                  <a:lnTo>
                    <a:pt x="108" y="254"/>
                  </a:lnTo>
                  <a:lnTo>
                    <a:pt x="114" y="260"/>
                  </a:lnTo>
                  <a:lnTo>
                    <a:pt x="120" y="260"/>
                  </a:lnTo>
                  <a:lnTo>
                    <a:pt x="120" y="265"/>
                  </a:lnTo>
                  <a:lnTo>
                    <a:pt x="130" y="265"/>
                  </a:lnTo>
                  <a:lnTo>
                    <a:pt x="141" y="254"/>
                  </a:lnTo>
                  <a:lnTo>
                    <a:pt x="141" y="248"/>
                  </a:lnTo>
                  <a:lnTo>
                    <a:pt x="147" y="248"/>
                  </a:lnTo>
                  <a:lnTo>
                    <a:pt x="147" y="237"/>
                  </a:lnTo>
                  <a:lnTo>
                    <a:pt x="152" y="233"/>
                  </a:lnTo>
                  <a:lnTo>
                    <a:pt x="158" y="233"/>
                  </a:lnTo>
                  <a:lnTo>
                    <a:pt x="162" y="233"/>
                  </a:lnTo>
                  <a:lnTo>
                    <a:pt x="168" y="237"/>
                  </a:lnTo>
                  <a:lnTo>
                    <a:pt x="173" y="233"/>
                  </a:lnTo>
                  <a:lnTo>
                    <a:pt x="179" y="227"/>
                  </a:lnTo>
                  <a:lnTo>
                    <a:pt x="185" y="222"/>
                  </a:lnTo>
                  <a:lnTo>
                    <a:pt x="185" y="216"/>
                  </a:lnTo>
                  <a:lnTo>
                    <a:pt x="185" y="210"/>
                  </a:lnTo>
                  <a:lnTo>
                    <a:pt x="185" y="205"/>
                  </a:lnTo>
                  <a:lnTo>
                    <a:pt x="179" y="200"/>
                  </a:lnTo>
                  <a:lnTo>
                    <a:pt x="185" y="200"/>
                  </a:lnTo>
                  <a:lnTo>
                    <a:pt x="190" y="200"/>
                  </a:lnTo>
                  <a:lnTo>
                    <a:pt x="194" y="200"/>
                  </a:lnTo>
                  <a:lnTo>
                    <a:pt x="200" y="200"/>
                  </a:lnTo>
                  <a:lnTo>
                    <a:pt x="206" y="200"/>
                  </a:lnTo>
                  <a:lnTo>
                    <a:pt x="211" y="205"/>
                  </a:lnTo>
                  <a:lnTo>
                    <a:pt x="217" y="200"/>
                  </a:lnTo>
                  <a:lnTo>
                    <a:pt x="223" y="200"/>
                  </a:lnTo>
                  <a:lnTo>
                    <a:pt x="228" y="205"/>
                  </a:lnTo>
                  <a:lnTo>
                    <a:pt x="233" y="205"/>
                  </a:lnTo>
                  <a:lnTo>
                    <a:pt x="238" y="205"/>
                  </a:lnTo>
                  <a:lnTo>
                    <a:pt x="244" y="205"/>
                  </a:lnTo>
                  <a:lnTo>
                    <a:pt x="249" y="200"/>
                  </a:lnTo>
                  <a:lnTo>
                    <a:pt x="255" y="200"/>
                  </a:lnTo>
                  <a:lnTo>
                    <a:pt x="261" y="200"/>
                  </a:lnTo>
                  <a:lnTo>
                    <a:pt x="265" y="205"/>
                  </a:lnTo>
                  <a:lnTo>
                    <a:pt x="271" y="205"/>
                  </a:lnTo>
                  <a:lnTo>
                    <a:pt x="271" y="200"/>
                  </a:lnTo>
                  <a:lnTo>
                    <a:pt x="282" y="200"/>
                  </a:lnTo>
                  <a:lnTo>
                    <a:pt x="288" y="205"/>
                  </a:lnTo>
                  <a:lnTo>
                    <a:pt x="293" y="205"/>
                  </a:lnTo>
                  <a:lnTo>
                    <a:pt x="299" y="205"/>
                  </a:lnTo>
                  <a:lnTo>
                    <a:pt x="303" y="205"/>
                  </a:lnTo>
                  <a:lnTo>
                    <a:pt x="309" y="205"/>
                  </a:lnTo>
                  <a:lnTo>
                    <a:pt x="314" y="205"/>
                  </a:lnTo>
                  <a:lnTo>
                    <a:pt x="320" y="205"/>
                  </a:lnTo>
                  <a:lnTo>
                    <a:pt x="326" y="205"/>
                  </a:lnTo>
                  <a:lnTo>
                    <a:pt x="331" y="205"/>
                  </a:lnTo>
                  <a:lnTo>
                    <a:pt x="337" y="205"/>
                  </a:lnTo>
                  <a:lnTo>
                    <a:pt x="341" y="205"/>
                  </a:lnTo>
                  <a:lnTo>
                    <a:pt x="347" y="205"/>
                  </a:lnTo>
                  <a:lnTo>
                    <a:pt x="352" y="205"/>
                  </a:lnTo>
                  <a:lnTo>
                    <a:pt x="364" y="205"/>
                  </a:lnTo>
                  <a:lnTo>
                    <a:pt x="369" y="205"/>
                  </a:lnTo>
                  <a:lnTo>
                    <a:pt x="374" y="205"/>
                  </a:lnTo>
                  <a:lnTo>
                    <a:pt x="379" y="205"/>
                  </a:lnTo>
                  <a:lnTo>
                    <a:pt x="385" y="205"/>
                  </a:lnTo>
                  <a:lnTo>
                    <a:pt x="390" y="205"/>
                  </a:lnTo>
                  <a:lnTo>
                    <a:pt x="396" y="205"/>
                  </a:lnTo>
                  <a:lnTo>
                    <a:pt x="402" y="205"/>
                  </a:lnTo>
                  <a:lnTo>
                    <a:pt x="407" y="205"/>
                  </a:lnTo>
                  <a:lnTo>
                    <a:pt x="412" y="205"/>
                  </a:lnTo>
                  <a:lnTo>
                    <a:pt x="417" y="205"/>
                  </a:lnTo>
                  <a:lnTo>
                    <a:pt x="423" y="205"/>
                  </a:lnTo>
                  <a:lnTo>
                    <a:pt x="434" y="205"/>
                  </a:lnTo>
                  <a:lnTo>
                    <a:pt x="434" y="200"/>
                  </a:lnTo>
                  <a:lnTo>
                    <a:pt x="440" y="200"/>
                  </a:lnTo>
                  <a:lnTo>
                    <a:pt x="445" y="200"/>
                  </a:lnTo>
                  <a:lnTo>
                    <a:pt x="450" y="200"/>
                  </a:lnTo>
                  <a:lnTo>
                    <a:pt x="461" y="200"/>
                  </a:lnTo>
                  <a:lnTo>
                    <a:pt x="467" y="200"/>
                  </a:lnTo>
                  <a:lnTo>
                    <a:pt x="472" y="195"/>
                  </a:lnTo>
                  <a:lnTo>
                    <a:pt x="478" y="195"/>
                  </a:lnTo>
                  <a:lnTo>
                    <a:pt x="482" y="195"/>
                  </a:lnTo>
                  <a:lnTo>
                    <a:pt x="488" y="189"/>
                  </a:lnTo>
                  <a:lnTo>
                    <a:pt x="488" y="183"/>
                  </a:lnTo>
                  <a:lnTo>
                    <a:pt x="493" y="183"/>
                  </a:lnTo>
                  <a:lnTo>
                    <a:pt x="493" y="178"/>
                  </a:lnTo>
                  <a:lnTo>
                    <a:pt x="499" y="178"/>
                  </a:lnTo>
                  <a:lnTo>
                    <a:pt x="505" y="178"/>
                  </a:lnTo>
                  <a:lnTo>
                    <a:pt x="505" y="172"/>
                  </a:lnTo>
                  <a:lnTo>
                    <a:pt x="510" y="172"/>
                  </a:lnTo>
                  <a:lnTo>
                    <a:pt x="510" y="168"/>
                  </a:lnTo>
                  <a:lnTo>
                    <a:pt x="510" y="162"/>
                  </a:lnTo>
                  <a:lnTo>
                    <a:pt x="510" y="157"/>
                  </a:lnTo>
                  <a:lnTo>
                    <a:pt x="505" y="151"/>
                  </a:lnTo>
                  <a:lnTo>
                    <a:pt x="505" y="145"/>
                  </a:lnTo>
                  <a:lnTo>
                    <a:pt x="505" y="140"/>
                  </a:lnTo>
                  <a:lnTo>
                    <a:pt x="505" y="135"/>
                  </a:lnTo>
                  <a:lnTo>
                    <a:pt x="499" y="130"/>
                  </a:lnTo>
                  <a:lnTo>
                    <a:pt x="505" y="124"/>
                  </a:lnTo>
                  <a:lnTo>
                    <a:pt x="505" y="119"/>
                  </a:lnTo>
                  <a:lnTo>
                    <a:pt x="516" y="113"/>
                  </a:lnTo>
                  <a:lnTo>
                    <a:pt x="520" y="103"/>
                  </a:lnTo>
                  <a:lnTo>
                    <a:pt x="537" y="97"/>
                  </a:lnTo>
                  <a:lnTo>
                    <a:pt x="543" y="92"/>
                  </a:lnTo>
                  <a:lnTo>
                    <a:pt x="543" y="86"/>
                  </a:lnTo>
                  <a:lnTo>
                    <a:pt x="548" y="81"/>
                  </a:lnTo>
                  <a:lnTo>
                    <a:pt x="548" y="75"/>
                  </a:lnTo>
                  <a:lnTo>
                    <a:pt x="548" y="69"/>
                  </a:lnTo>
                  <a:lnTo>
                    <a:pt x="548" y="65"/>
                  </a:lnTo>
                  <a:lnTo>
                    <a:pt x="548" y="59"/>
                  </a:lnTo>
                  <a:lnTo>
                    <a:pt x="548" y="54"/>
                  </a:lnTo>
                  <a:lnTo>
                    <a:pt x="548" y="48"/>
                  </a:lnTo>
                  <a:lnTo>
                    <a:pt x="548" y="42"/>
                  </a:lnTo>
                  <a:lnTo>
                    <a:pt x="548" y="37"/>
                  </a:lnTo>
                  <a:lnTo>
                    <a:pt x="553" y="33"/>
                  </a:lnTo>
                  <a:lnTo>
                    <a:pt x="553" y="27"/>
                  </a:lnTo>
                  <a:lnTo>
                    <a:pt x="558" y="21"/>
                  </a:lnTo>
                  <a:lnTo>
                    <a:pt x="558" y="16"/>
                  </a:lnTo>
                  <a:lnTo>
                    <a:pt x="564" y="10"/>
                  </a:lnTo>
                  <a:lnTo>
                    <a:pt x="570" y="4"/>
                  </a:lnTo>
                  <a:lnTo>
                    <a:pt x="570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4"/>
                  </a:lnTo>
                  <a:lnTo>
                    <a:pt x="587" y="10"/>
                  </a:lnTo>
                  <a:lnTo>
                    <a:pt x="591" y="10"/>
                  </a:lnTo>
                  <a:lnTo>
                    <a:pt x="596" y="16"/>
                  </a:lnTo>
                  <a:lnTo>
                    <a:pt x="602" y="16"/>
                  </a:lnTo>
                  <a:lnTo>
                    <a:pt x="608" y="16"/>
                  </a:lnTo>
                  <a:lnTo>
                    <a:pt x="613" y="21"/>
                  </a:lnTo>
                  <a:lnTo>
                    <a:pt x="619" y="21"/>
                  </a:lnTo>
                  <a:lnTo>
                    <a:pt x="625" y="27"/>
                  </a:lnTo>
                  <a:lnTo>
                    <a:pt x="629" y="27"/>
                  </a:lnTo>
                  <a:lnTo>
                    <a:pt x="629" y="27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1119" y="2119"/>
              <a:ext cx="2014" cy="1731"/>
            </a:xfrm>
            <a:custGeom>
              <a:avLst/>
              <a:gdLst>
                <a:gd name="T0" fmla="*/ 109 w 2014"/>
                <a:gd name="T1" fmla="*/ 541 h 1731"/>
                <a:gd name="T2" fmla="*/ 67 w 2014"/>
                <a:gd name="T3" fmla="*/ 427 h 1731"/>
                <a:gd name="T4" fmla="*/ 34 w 2014"/>
                <a:gd name="T5" fmla="*/ 309 h 1731"/>
                <a:gd name="T6" fmla="*/ 44 w 2014"/>
                <a:gd name="T7" fmla="*/ 156 h 1731"/>
                <a:gd name="T8" fmla="*/ 44 w 2014"/>
                <a:gd name="T9" fmla="*/ 59 h 1731"/>
                <a:gd name="T10" fmla="*/ 131 w 2014"/>
                <a:gd name="T11" fmla="*/ 15 h 1731"/>
                <a:gd name="T12" fmla="*/ 223 w 2014"/>
                <a:gd name="T13" fmla="*/ 32 h 1731"/>
                <a:gd name="T14" fmla="*/ 191 w 2014"/>
                <a:gd name="T15" fmla="*/ 141 h 1731"/>
                <a:gd name="T16" fmla="*/ 251 w 2014"/>
                <a:gd name="T17" fmla="*/ 194 h 1731"/>
                <a:gd name="T18" fmla="*/ 311 w 2014"/>
                <a:gd name="T19" fmla="*/ 103 h 1731"/>
                <a:gd name="T20" fmla="*/ 343 w 2014"/>
                <a:gd name="T21" fmla="*/ 211 h 1731"/>
                <a:gd name="T22" fmla="*/ 316 w 2014"/>
                <a:gd name="T23" fmla="*/ 286 h 1731"/>
                <a:gd name="T24" fmla="*/ 305 w 2014"/>
                <a:gd name="T25" fmla="*/ 389 h 1731"/>
                <a:gd name="T26" fmla="*/ 397 w 2014"/>
                <a:gd name="T27" fmla="*/ 471 h 1731"/>
                <a:gd name="T28" fmla="*/ 446 w 2014"/>
                <a:gd name="T29" fmla="*/ 574 h 1731"/>
                <a:gd name="T30" fmla="*/ 587 w 2014"/>
                <a:gd name="T31" fmla="*/ 616 h 1731"/>
                <a:gd name="T32" fmla="*/ 690 w 2014"/>
                <a:gd name="T33" fmla="*/ 612 h 1731"/>
                <a:gd name="T34" fmla="*/ 734 w 2014"/>
                <a:gd name="T35" fmla="*/ 519 h 1731"/>
                <a:gd name="T36" fmla="*/ 798 w 2014"/>
                <a:gd name="T37" fmla="*/ 524 h 1731"/>
                <a:gd name="T38" fmla="*/ 853 w 2014"/>
                <a:gd name="T39" fmla="*/ 574 h 1731"/>
                <a:gd name="T40" fmla="*/ 968 w 2014"/>
                <a:gd name="T41" fmla="*/ 536 h 1731"/>
                <a:gd name="T42" fmla="*/ 1059 w 2014"/>
                <a:gd name="T43" fmla="*/ 584 h 1731"/>
                <a:gd name="T44" fmla="*/ 1097 w 2014"/>
                <a:gd name="T45" fmla="*/ 682 h 1731"/>
                <a:gd name="T46" fmla="*/ 1151 w 2014"/>
                <a:gd name="T47" fmla="*/ 839 h 1731"/>
                <a:gd name="T48" fmla="*/ 1320 w 2014"/>
                <a:gd name="T49" fmla="*/ 909 h 1731"/>
                <a:gd name="T50" fmla="*/ 1553 w 2014"/>
                <a:gd name="T51" fmla="*/ 818 h 1731"/>
                <a:gd name="T52" fmla="*/ 1640 w 2014"/>
                <a:gd name="T53" fmla="*/ 915 h 1731"/>
                <a:gd name="T54" fmla="*/ 1764 w 2014"/>
                <a:gd name="T55" fmla="*/ 963 h 1731"/>
                <a:gd name="T56" fmla="*/ 1905 w 2014"/>
                <a:gd name="T57" fmla="*/ 986 h 1731"/>
                <a:gd name="T58" fmla="*/ 1966 w 2014"/>
                <a:gd name="T59" fmla="*/ 1012 h 1731"/>
                <a:gd name="T60" fmla="*/ 1949 w 2014"/>
                <a:gd name="T61" fmla="*/ 1163 h 1731"/>
                <a:gd name="T62" fmla="*/ 1808 w 2014"/>
                <a:gd name="T63" fmla="*/ 1255 h 1731"/>
                <a:gd name="T64" fmla="*/ 1770 w 2014"/>
                <a:gd name="T65" fmla="*/ 1375 h 1731"/>
                <a:gd name="T66" fmla="*/ 1873 w 2014"/>
                <a:gd name="T67" fmla="*/ 1478 h 1731"/>
                <a:gd name="T68" fmla="*/ 1934 w 2014"/>
                <a:gd name="T69" fmla="*/ 1428 h 1731"/>
                <a:gd name="T70" fmla="*/ 1998 w 2014"/>
                <a:gd name="T71" fmla="*/ 1428 h 1731"/>
                <a:gd name="T72" fmla="*/ 1966 w 2014"/>
                <a:gd name="T73" fmla="*/ 1548 h 1731"/>
                <a:gd name="T74" fmla="*/ 1879 w 2014"/>
                <a:gd name="T75" fmla="*/ 1619 h 1731"/>
                <a:gd name="T76" fmla="*/ 1987 w 2014"/>
                <a:gd name="T77" fmla="*/ 1651 h 1731"/>
                <a:gd name="T78" fmla="*/ 1939 w 2014"/>
                <a:gd name="T79" fmla="*/ 1710 h 1731"/>
                <a:gd name="T80" fmla="*/ 1776 w 2014"/>
                <a:gd name="T81" fmla="*/ 1667 h 1731"/>
                <a:gd name="T82" fmla="*/ 1673 w 2014"/>
                <a:gd name="T83" fmla="*/ 1592 h 1731"/>
                <a:gd name="T84" fmla="*/ 1581 w 2014"/>
                <a:gd name="T85" fmla="*/ 1564 h 1731"/>
                <a:gd name="T86" fmla="*/ 1585 w 2014"/>
                <a:gd name="T87" fmla="*/ 1499 h 1731"/>
                <a:gd name="T88" fmla="*/ 1543 w 2014"/>
                <a:gd name="T89" fmla="*/ 1428 h 1731"/>
                <a:gd name="T90" fmla="*/ 1450 w 2014"/>
                <a:gd name="T91" fmla="*/ 1461 h 1731"/>
                <a:gd name="T92" fmla="*/ 1439 w 2014"/>
                <a:gd name="T93" fmla="*/ 1386 h 1731"/>
                <a:gd name="T94" fmla="*/ 1341 w 2014"/>
                <a:gd name="T95" fmla="*/ 1337 h 1731"/>
                <a:gd name="T96" fmla="*/ 777 w 2014"/>
                <a:gd name="T97" fmla="*/ 1380 h 1731"/>
                <a:gd name="T98" fmla="*/ 598 w 2014"/>
                <a:gd name="T99" fmla="*/ 1321 h 1731"/>
                <a:gd name="T100" fmla="*/ 528 w 2014"/>
                <a:gd name="T101" fmla="*/ 1440 h 1731"/>
                <a:gd name="T102" fmla="*/ 484 w 2014"/>
                <a:gd name="T103" fmla="*/ 1521 h 1731"/>
                <a:gd name="T104" fmla="*/ 354 w 2014"/>
                <a:gd name="T105" fmla="*/ 1526 h 1731"/>
                <a:gd name="T106" fmla="*/ 234 w 2014"/>
                <a:gd name="T107" fmla="*/ 1526 h 1731"/>
                <a:gd name="T108" fmla="*/ 143 w 2014"/>
                <a:gd name="T109" fmla="*/ 1586 h 1731"/>
                <a:gd name="T110" fmla="*/ 34 w 2014"/>
                <a:gd name="T111" fmla="*/ 1531 h 1731"/>
                <a:gd name="T112" fmla="*/ 50 w 2014"/>
                <a:gd name="T113" fmla="*/ 1413 h 1731"/>
                <a:gd name="T114" fmla="*/ 105 w 2014"/>
                <a:gd name="T115" fmla="*/ 1321 h 1731"/>
                <a:gd name="T116" fmla="*/ 50 w 2014"/>
                <a:gd name="T117" fmla="*/ 1228 h 1731"/>
                <a:gd name="T118" fmla="*/ 61 w 2014"/>
                <a:gd name="T119" fmla="*/ 1093 h 1731"/>
                <a:gd name="T120" fmla="*/ 44 w 2014"/>
                <a:gd name="T121" fmla="*/ 990 h 1731"/>
                <a:gd name="T122" fmla="*/ 72 w 2014"/>
                <a:gd name="T123" fmla="*/ 919 h 1731"/>
                <a:gd name="T124" fmla="*/ 76 w 2014"/>
                <a:gd name="T125" fmla="*/ 730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4" h="1731">
                  <a:moveTo>
                    <a:pt x="67" y="719"/>
                  </a:moveTo>
                  <a:lnTo>
                    <a:pt x="67" y="704"/>
                  </a:lnTo>
                  <a:lnTo>
                    <a:pt x="67" y="682"/>
                  </a:lnTo>
                  <a:lnTo>
                    <a:pt x="67" y="665"/>
                  </a:lnTo>
                  <a:lnTo>
                    <a:pt x="67" y="650"/>
                  </a:lnTo>
                  <a:lnTo>
                    <a:pt x="67" y="627"/>
                  </a:lnTo>
                  <a:lnTo>
                    <a:pt x="61" y="612"/>
                  </a:lnTo>
                  <a:lnTo>
                    <a:pt x="61" y="595"/>
                  </a:lnTo>
                  <a:lnTo>
                    <a:pt x="61" y="574"/>
                  </a:lnTo>
                  <a:lnTo>
                    <a:pt x="61" y="557"/>
                  </a:lnTo>
                  <a:lnTo>
                    <a:pt x="67" y="557"/>
                  </a:lnTo>
                  <a:lnTo>
                    <a:pt x="67" y="551"/>
                  </a:lnTo>
                  <a:lnTo>
                    <a:pt x="72" y="551"/>
                  </a:lnTo>
                  <a:lnTo>
                    <a:pt x="82" y="551"/>
                  </a:lnTo>
                  <a:lnTo>
                    <a:pt x="88" y="551"/>
                  </a:lnTo>
                  <a:lnTo>
                    <a:pt x="93" y="551"/>
                  </a:lnTo>
                  <a:lnTo>
                    <a:pt x="99" y="551"/>
                  </a:lnTo>
                  <a:lnTo>
                    <a:pt x="105" y="557"/>
                  </a:lnTo>
                  <a:lnTo>
                    <a:pt x="109" y="557"/>
                  </a:lnTo>
                  <a:lnTo>
                    <a:pt x="115" y="557"/>
                  </a:lnTo>
                  <a:lnTo>
                    <a:pt x="109" y="547"/>
                  </a:lnTo>
                  <a:lnTo>
                    <a:pt x="109" y="541"/>
                  </a:lnTo>
                  <a:lnTo>
                    <a:pt x="115" y="536"/>
                  </a:lnTo>
                  <a:lnTo>
                    <a:pt x="115" y="530"/>
                  </a:lnTo>
                  <a:lnTo>
                    <a:pt x="115" y="524"/>
                  </a:lnTo>
                  <a:lnTo>
                    <a:pt x="115" y="519"/>
                  </a:lnTo>
                  <a:lnTo>
                    <a:pt x="115" y="515"/>
                  </a:lnTo>
                  <a:lnTo>
                    <a:pt x="115" y="509"/>
                  </a:lnTo>
                  <a:lnTo>
                    <a:pt x="115" y="498"/>
                  </a:lnTo>
                  <a:lnTo>
                    <a:pt x="115" y="492"/>
                  </a:lnTo>
                  <a:lnTo>
                    <a:pt x="115" y="486"/>
                  </a:lnTo>
                  <a:lnTo>
                    <a:pt x="115" y="481"/>
                  </a:lnTo>
                  <a:lnTo>
                    <a:pt x="115" y="477"/>
                  </a:lnTo>
                  <a:lnTo>
                    <a:pt x="109" y="477"/>
                  </a:lnTo>
                  <a:lnTo>
                    <a:pt x="105" y="471"/>
                  </a:lnTo>
                  <a:lnTo>
                    <a:pt x="99" y="465"/>
                  </a:lnTo>
                  <a:lnTo>
                    <a:pt x="93" y="460"/>
                  </a:lnTo>
                  <a:lnTo>
                    <a:pt x="93" y="454"/>
                  </a:lnTo>
                  <a:lnTo>
                    <a:pt x="88" y="454"/>
                  </a:lnTo>
                  <a:lnTo>
                    <a:pt x="82" y="448"/>
                  </a:lnTo>
                  <a:lnTo>
                    <a:pt x="76" y="448"/>
                  </a:lnTo>
                  <a:lnTo>
                    <a:pt x="72" y="444"/>
                  </a:lnTo>
                  <a:lnTo>
                    <a:pt x="67" y="438"/>
                  </a:lnTo>
                  <a:lnTo>
                    <a:pt x="67" y="427"/>
                  </a:lnTo>
                  <a:lnTo>
                    <a:pt x="67" y="422"/>
                  </a:lnTo>
                  <a:lnTo>
                    <a:pt x="67" y="416"/>
                  </a:lnTo>
                  <a:lnTo>
                    <a:pt x="61" y="416"/>
                  </a:lnTo>
                  <a:lnTo>
                    <a:pt x="55" y="412"/>
                  </a:lnTo>
                  <a:lnTo>
                    <a:pt x="50" y="412"/>
                  </a:lnTo>
                  <a:lnTo>
                    <a:pt x="50" y="406"/>
                  </a:lnTo>
                  <a:lnTo>
                    <a:pt x="44" y="406"/>
                  </a:lnTo>
                  <a:lnTo>
                    <a:pt x="44" y="400"/>
                  </a:lnTo>
                  <a:lnTo>
                    <a:pt x="44" y="389"/>
                  </a:lnTo>
                  <a:lnTo>
                    <a:pt x="38" y="383"/>
                  </a:lnTo>
                  <a:lnTo>
                    <a:pt x="38" y="379"/>
                  </a:lnTo>
                  <a:lnTo>
                    <a:pt x="38" y="374"/>
                  </a:lnTo>
                  <a:lnTo>
                    <a:pt x="38" y="368"/>
                  </a:lnTo>
                  <a:lnTo>
                    <a:pt x="38" y="357"/>
                  </a:lnTo>
                  <a:lnTo>
                    <a:pt x="38" y="351"/>
                  </a:lnTo>
                  <a:lnTo>
                    <a:pt x="38" y="347"/>
                  </a:lnTo>
                  <a:lnTo>
                    <a:pt x="38" y="341"/>
                  </a:lnTo>
                  <a:lnTo>
                    <a:pt x="38" y="330"/>
                  </a:lnTo>
                  <a:lnTo>
                    <a:pt x="34" y="324"/>
                  </a:lnTo>
                  <a:lnTo>
                    <a:pt x="34" y="319"/>
                  </a:lnTo>
                  <a:lnTo>
                    <a:pt x="34" y="313"/>
                  </a:lnTo>
                  <a:lnTo>
                    <a:pt x="34" y="309"/>
                  </a:lnTo>
                  <a:lnTo>
                    <a:pt x="34" y="297"/>
                  </a:lnTo>
                  <a:lnTo>
                    <a:pt x="38" y="292"/>
                  </a:lnTo>
                  <a:lnTo>
                    <a:pt x="38" y="286"/>
                  </a:lnTo>
                  <a:lnTo>
                    <a:pt x="38" y="281"/>
                  </a:lnTo>
                  <a:lnTo>
                    <a:pt x="38" y="271"/>
                  </a:lnTo>
                  <a:lnTo>
                    <a:pt x="38" y="265"/>
                  </a:lnTo>
                  <a:lnTo>
                    <a:pt x="38" y="259"/>
                  </a:lnTo>
                  <a:lnTo>
                    <a:pt x="38" y="254"/>
                  </a:lnTo>
                  <a:lnTo>
                    <a:pt x="44" y="244"/>
                  </a:lnTo>
                  <a:lnTo>
                    <a:pt x="44" y="238"/>
                  </a:lnTo>
                  <a:lnTo>
                    <a:pt x="44" y="233"/>
                  </a:lnTo>
                  <a:lnTo>
                    <a:pt x="44" y="227"/>
                  </a:lnTo>
                  <a:lnTo>
                    <a:pt x="44" y="216"/>
                  </a:lnTo>
                  <a:lnTo>
                    <a:pt x="44" y="211"/>
                  </a:lnTo>
                  <a:lnTo>
                    <a:pt x="44" y="206"/>
                  </a:lnTo>
                  <a:lnTo>
                    <a:pt x="44" y="194"/>
                  </a:lnTo>
                  <a:lnTo>
                    <a:pt x="44" y="189"/>
                  </a:lnTo>
                  <a:lnTo>
                    <a:pt x="44" y="183"/>
                  </a:lnTo>
                  <a:lnTo>
                    <a:pt x="44" y="178"/>
                  </a:lnTo>
                  <a:lnTo>
                    <a:pt x="44" y="168"/>
                  </a:lnTo>
                  <a:lnTo>
                    <a:pt x="44" y="162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4" y="145"/>
                  </a:lnTo>
                  <a:lnTo>
                    <a:pt x="38" y="141"/>
                  </a:lnTo>
                  <a:lnTo>
                    <a:pt x="38" y="135"/>
                  </a:lnTo>
                  <a:lnTo>
                    <a:pt x="34" y="135"/>
                  </a:lnTo>
                  <a:lnTo>
                    <a:pt x="29" y="135"/>
                  </a:lnTo>
                  <a:lnTo>
                    <a:pt x="23" y="130"/>
                  </a:lnTo>
                  <a:lnTo>
                    <a:pt x="17" y="124"/>
                  </a:lnTo>
                  <a:lnTo>
                    <a:pt x="12" y="118"/>
                  </a:lnTo>
                  <a:lnTo>
                    <a:pt x="12" y="113"/>
                  </a:lnTo>
                  <a:lnTo>
                    <a:pt x="12" y="108"/>
                  </a:lnTo>
                  <a:lnTo>
                    <a:pt x="6" y="103"/>
                  </a:lnTo>
                  <a:lnTo>
                    <a:pt x="6" y="97"/>
                  </a:lnTo>
                  <a:lnTo>
                    <a:pt x="6" y="92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23" y="76"/>
                  </a:lnTo>
                  <a:lnTo>
                    <a:pt x="29" y="76"/>
                  </a:lnTo>
                  <a:lnTo>
                    <a:pt x="34" y="70"/>
                  </a:lnTo>
                  <a:lnTo>
                    <a:pt x="34" y="65"/>
                  </a:lnTo>
                  <a:lnTo>
                    <a:pt x="44" y="65"/>
                  </a:lnTo>
                  <a:lnTo>
                    <a:pt x="44" y="59"/>
                  </a:lnTo>
                  <a:lnTo>
                    <a:pt x="50" y="59"/>
                  </a:lnTo>
                  <a:lnTo>
                    <a:pt x="55" y="59"/>
                  </a:lnTo>
                  <a:lnTo>
                    <a:pt x="55" y="53"/>
                  </a:lnTo>
                  <a:lnTo>
                    <a:pt x="61" y="53"/>
                  </a:lnTo>
                  <a:lnTo>
                    <a:pt x="67" y="48"/>
                  </a:lnTo>
                  <a:lnTo>
                    <a:pt x="72" y="44"/>
                  </a:lnTo>
                  <a:lnTo>
                    <a:pt x="76" y="32"/>
                  </a:lnTo>
                  <a:lnTo>
                    <a:pt x="76" y="27"/>
                  </a:lnTo>
                  <a:lnTo>
                    <a:pt x="76" y="21"/>
                  </a:lnTo>
                  <a:lnTo>
                    <a:pt x="76" y="15"/>
                  </a:lnTo>
                  <a:lnTo>
                    <a:pt x="82" y="10"/>
                  </a:lnTo>
                  <a:lnTo>
                    <a:pt x="82" y="6"/>
                  </a:lnTo>
                  <a:lnTo>
                    <a:pt x="88" y="6"/>
                  </a:lnTo>
                  <a:lnTo>
                    <a:pt x="88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5" y="0"/>
                  </a:lnTo>
                  <a:lnTo>
                    <a:pt x="120" y="0"/>
                  </a:lnTo>
                  <a:lnTo>
                    <a:pt x="126" y="6"/>
                  </a:lnTo>
                  <a:lnTo>
                    <a:pt x="131" y="10"/>
                  </a:lnTo>
                  <a:lnTo>
                    <a:pt x="131" y="15"/>
                  </a:lnTo>
                  <a:lnTo>
                    <a:pt x="137" y="15"/>
                  </a:lnTo>
                  <a:lnTo>
                    <a:pt x="143" y="15"/>
                  </a:lnTo>
                  <a:lnTo>
                    <a:pt x="143" y="21"/>
                  </a:lnTo>
                  <a:lnTo>
                    <a:pt x="147" y="21"/>
                  </a:lnTo>
                  <a:lnTo>
                    <a:pt x="153" y="21"/>
                  </a:lnTo>
                  <a:lnTo>
                    <a:pt x="158" y="21"/>
                  </a:lnTo>
                  <a:lnTo>
                    <a:pt x="164" y="21"/>
                  </a:lnTo>
                  <a:lnTo>
                    <a:pt x="170" y="21"/>
                  </a:lnTo>
                  <a:lnTo>
                    <a:pt x="175" y="21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91" y="27"/>
                  </a:lnTo>
                  <a:lnTo>
                    <a:pt x="196" y="27"/>
                  </a:lnTo>
                  <a:lnTo>
                    <a:pt x="202" y="27"/>
                  </a:lnTo>
                  <a:lnTo>
                    <a:pt x="208" y="27"/>
                  </a:lnTo>
                  <a:lnTo>
                    <a:pt x="213" y="27"/>
                  </a:lnTo>
                  <a:lnTo>
                    <a:pt x="217" y="27"/>
                  </a:lnTo>
                  <a:lnTo>
                    <a:pt x="223" y="27"/>
                  </a:lnTo>
                  <a:lnTo>
                    <a:pt x="229" y="27"/>
                  </a:lnTo>
                  <a:lnTo>
                    <a:pt x="234" y="27"/>
                  </a:lnTo>
                  <a:lnTo>
                    <a:pt x="229" y="32"/>
                  </a:lnTo>
                  <a:lnTo>
                    <a:pt x="223" y="32"/>
                  </a:lnTo>
                  <a:lnTo>
                    <a:pt x="217" y="38"/>
                  </a:lnTo>
                  <a:lnTo>
                    <a:pt x="213" y="44"/>
                  </a:lnTo>
                  <a:lnTo>
                    <a:pt x="208" y="44"/>
                  </a:lnTo>
                  <a:lnTo>
                    <a:pt x="208" y="48"/>
                  </a:lnTo>
                  <a:lnTo>
                    <a:pt x="202" y="53"/>
                  </a:lnTo>
                  <a:lnTo>
                    <a:pt x="202" y="59"/>
                  </a:lnTo>
                  <a:lnTo>
                    <a:pt x="202" y="65"/>
                  </a:lnTo>
                  <a:lnTo>
                    <a:pt x="196" y="70"/>
                  </a:lnTo>
                  <a:lnTo>
                    <a:pt x="196" y="76"/>
                  </a:lnTo>
                  <a:lnTo>
                    <a:pt x="196" y="80"/>
                  </a:lnTo>
                  <a:lnTo>
                    <a:pt x="196" y="86"/>
                  </a:lnTo>
                  <a:lnTo>
                    <a:pt x="191" y="86"/>
                  </a:lnTo>
                  <a:lnTo>
                    <a:pt x="191" y="92"/>
                  </a:lnTo>
                  <a:lnTo>
                    <a:pt x="191" y="97"/>
                  </a:lnTo>
                  <a:lnTo>
                    <a:pt x="191" y="103"/>
                  </a:lnTo>
                  <a:lnTo>
                    <a:pt x="196" y="108"/>
                  </a:lnTo>
                  <a:lnTo>
                    <a:pt x="191" y="113"/>
                  </a:lnTo>
                  <a:lnTo>
                    <a:pt x="191" y="118"/>
                  </a:lnTo>
                  <a:lnTo>
                    <a:pt x="191" y="124"/>
                  </a:lnTo>
                  <a:lnTo>
                    <a:pt x="191" y="130"/>
                  </a:lnTo>
                  <a:lnTo>
                    <a:pt x="191" y="135"/>
                  </a:lnTo>
                  <a:lnTo>
                    <a:pt x="191" y="141"/>
                  </a:lnTo>
                  <a:lnTo>
                    <a:pt x="191" y="145"/>
                  </a:lnTo>
                  <a:lnTo>
                    <a:pt x="196" y="145"/>
                  </a:lnTo>
                  <a:lnTo>
                    <a:pt x="196" y="151"/>
                  </a:lnTo>
                  <a:lnTo>
                    <a:pt x="202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13" y="156"/>
                  </a:lnTo>
                  <a:lnTo>
                    <a:pt x="217" y="156"/>
                  </a:lnTo>
                  <a:lnTo>
                    <a:pt x="223" y="162"/>
                  </a:lnTo>
                  <a:lnTo>
                    <a:pt x="223" y="168"/>
                  </a:lnTo>
                  <a:lnTo>
                    <a:pt x="229" y="173"/>
                  </a:lnTo>
                  <a:lnTo>
                    <a:pt x="229" y="178"/>
                  </a:lnTo>
                  <a:lnTo>
                    <a:pt x="229" y="183"/>
                  </a:lnTo>
                  <a:lnTo>
                    <a:pt x="229" y="189"/>
                  </a:lnTo>
                  <a:lnTo>
                    <a:pt x="223" y="194"/>
                  </a:lnTo>
                  <a:lnTo>
                    <a:pt x="223" y="200"/>
                  </a:lnTo>
                  <a:lnTo>
                    <a:pt x="223" y="206"/>
                  </a:lnTo>
                  <a:lnTo>
                    <a:pt x="229" y="211"/>
                  </a:lnTo>
                  <a:lnTo>
                    <a:pt x="234" y="206"/>
                  </a:lnTo>
                  <a:lnTo>
                    <a:pt x="240" y="206"/>
                  </a:lnTo>
                  <a:lnTo>
                    <a:pt x="246" y="200"/>
                  </a:lnTo>
                  <a:lnTo>
                    <a:pt x="251" y="194"/>
                  </a:lnTo>
                  <a:lnTo>
                    <a:pt x="256" y="189"/>
                  </a:lnTo>
                  <a:lnTo>
                    <a:pt x="261" y="183"/>
                  </a:lnTo>
                  <a:lnTo>
                    <a:pt x="267" y="183"/>
                  </a:lnTo>
                  <a:lnTo>
                    <a:pt x="267" y="178"/>
                  </a:lnTo>
                  <a:lnTo>
                    <a:pt x="272" y="173"/>
                  </a:lnTo>
                  <a:lnTo>
                    <a:pt x="272" y="168"/>
                  </a:lnTo>
                  <a:lnTo>
                    <a:pt x="278" y="162"/>
                  </a:lnTo>
                  <a:lnTo>
                    <a:pt x="284" y="156"/>
                  </a:lnTo>
                  <a:lnTo>
                    <a:pt x="284" y="151"/>
                  </a:lnTo>
                  <a:lnTo>
                    <a:pt x="288" y="145"/>
                  </a:lnTo>
                  <a:lnTo>
                    <a:pt x="288" y="141"/>
                  </a:lnTo>
                  <a:lnTo>
                    <a:pt x="288" y="135"/>
                  </a:lnTo>
                  <a:lnTo>
                    <a:pt x="294" y="130"/>
                  </a:lnTo>
                  <a:lnTo>
                    <a:pt x="294" y="124"/>
                  </a:lnTo>
                  <a:lnTo>
                    <a:pt x="294" y="118"/>
                  </a:lnTo>
                  <a:lnTo>
                    <a:pt x="294" y="113"/>
                  </a:lnTo>
                  <a:lnTo>
                    <a:pt x="294" y="108"/>
                  </a:lnTo>
                  <a:lnTo>
                    <a:pt x="294" y="103"/>
                  </a:lnTo>
                  <a:lnTo>
                    <a:pt x="299" y="97"/>
                  </a:lnTo>
                  <a:lnTo>
                    <a:pt x="305" y="97"/>
                  </a:lnTo>
                  <a:lnTo>
                    <a:pt x="305" y="103"/>
                  </a:lnTo>
                  <a:lnTo>
                    <a:pt x="311" y="103"/>
                  </a:lnTo>
                  <a:lnTo>
                    <a:pt x="311" y="108"/>
                  </a:lnTo>
                  <a:lnTo>
                    <a:pt x="311" y="113"/>
                  </a:lnTo>
                  <a:lnTo>
                    <a:pt x="316" y="118"/>
                  </a:lnTo>
                  <a:lnTo>
                    <a:pt x="322" y="124"/>
                  </a:lnTo>
                  <a:lnTo>
                    <a:pt x="326" y="124"/>
                  </a:lnTo>
                  <a:lnTo>
                    <a:pt x="326" y="130"/>
                  </a:lnTo>
                  <a:lnTo>
                    <a:pt x="332" y="135"/>
                  </a:lnTo>
                  <a:lnTo>
                    <a:pt x="332" y="141"/>
                  </a:lnTo>
                  <a:lnTo>
                    <a:pt x="332" y="145"/>
                  </a:lnTo>
                  <a:lnTo>
                    <a:pt x="337" y="151"/>
                  </a:lnTo>
                  <a:lnTo>
                    <a:pt x="337" y="156"/>
                  </a:lnTo>
                  <a:lnTo>
                    <a:pt x="343" y="162"/>
                  </a:lnTo>
                  <a:lnTo>
                    <a:pt x="343" y="168"/>
                  </a:lnTo>
                  <a:lnTo>
                    <a:pt x="337" y="168"/>
                  </a:lnTo>
                  <a:lnTo>
                    <a:pt x="337" y="173"/>
                  </a:lnTo>
                  <a:lnTo>
                    <a:pt x="337" y="178"/>
                  </a:lnTo>
                  <a:lnTo>
                    <a:pt x="343" y="183"/>
                  </a:lnTo>
                  <a:lnTo>
                    <a:pt x="337" y="189"/>
                  </a:lnTo>
                  <a:lnTo>
                    <a:pt x="337" y="194"/>
                  </a:lnTo>
                  <a:lnTo>
                    <a:pt x="343" y="200"/>
                  </a:lnTo>
                  <a:lnTo>
                    <a:pt x="343" y="206"/>
                  </a:lnTo>
                  <a:lnTo>
                    <a:pt x="343" y="211"/>
                  </a:lnTo>
                  <a:lnTo>
                    <a:pt x="337" y="216"/>
                  </a:lnTo>
                  <a:lnTo>
                    <a:pt x="337" y="221"/>
                  </a:lnTo>
                  <a:lnTo>
                    <a:pt x="332" y="227"/>
                  </a:lnTo>
                  <a:lnTo>
                    <a:pt x="332" y="233"/>
                  </a:lnTo>
                  <a:lnTo>
                    <a:pt x="332" y="238"/>
                  </a:lnTo>
                  <a:lnTo>
                    <a:pt x="326" y="244"/>
                  </a:lnTo>
                  <a:lnTo>
                    <a:pt x="322" y="248"/>
                  </a:lnTo>
                  <a:lnTo>
                    <a:pt x="326" y="254"/>
                  </a:lnTo>
                  <a:lnTo>
                    <a:pt x="332" y="259"/>
                  </a:lnTo>
                  <a:lnTo>
                    <a:pt x="332" y="265"/>
                  </a:lnTo>
                  <a:lnTo>
                    <a:pt x="326" y="265"/>
                  </a:lnTo>
                  <a:lnTo>
                    <a:pt x="322" y="259"/>
                  </a:lnTo>
                  <a:lnTo>
                    <a:pt x="316" y="265"/>
                  </a:lnTo>
                  <a:lnTo>
                    <a:pt x="316" y="271"/>
                  </a:lnTo>
                  <a:lnTo>
                    <a:pt x="322" y="271"/>
                  </a:lnTo>
                  <a:lnTo>
                    <a:pt x="322" y="276"/>
                  </a:lnTo>
                  <a:lnTo>
                    <a:pt x="316" y="276"/>
                  </a:lnTo>
                  <a:lnTo>
                    <a:pt x="311" y="276"/>
                  </a:lnTo>
                  <a:lnTo>
                    <a:pt x="311" y="281"/>
                  </a:lnTo>
                  <a:lnTo>
                    <a:pt x="305" y="286"/>
                  </a:lnTo>
                  <a:lnTo>
                    <a:pt x="311" y="286"/>
                  </a:lnTo>
                  <a:lnTo>
                    <a:pt x="316" y="286"/>
                  </a:lnTo>
                  <a:lnTo>
                    <a:pt x="322" y="292"/>
                  </a:lnTo>
                  <a:lnTo>
                    <a:pt x="316" y="297"/>
                  </a:lnTo>
                  <a:lnTo>
                    <a:pt x="311" y="297"/>
                  </a:lnTo>
                  <a:lnTo>
                    <a:pt x="311" y="303"/>
                  </a:lnTo>
                  <a:lnTo>
                    <a:pt x="316" y="309"/>
                  </a:lnTo>
                  <a:lnTo>
                    <a:pt x="316" y="313"/>
                  </a:lnTo>
                  <a:lnTo>
                    <a:pt x="311" y="324"/>
                  </a:lnTo>
                  <a:lnTo>
                    <a:pt x="311" y="330"/>
                  </a:lnTo>
                  <a:lnTo>
                    <a:pt x="305" y="330"/>
                  </a:lnTo>
                  <a:lnTo>
                    <a:pt x="305" y="336"/>
                  </a:lnTo>
                  <a:lnTo>
                    <a:pt x="299" y="341"/>
                  </a:lnTo>
                  <a:lnTo>
                    <a:pt x="294" y="347"/>
                  </a:lnTo>
                  <a:lnTo>
                    <a:pt x="288" y="347"/>
                  </a:lnTo>
                  <a:lnTo>
                    <a:pt x="288" y="351"/>
                  </a:lnTo>
                  <a:lnTo>
                    <a:pt x="288" y="357"/>
                  </a:lnTo>
                  <a:lnTo>
                    <a:pt x="288" y="362"/>
                  </a:lnTo>
                  <a:lnTo>
                    <a:pt x="294" y="368"/>
                  </a:lnTo>
                  <a:lnTo>
                    <a:pt x="294" y="374"/>
                  </a:lnTo>
                  <a:lnTo>
                    <a:pt x="294" y="379"/>
                  </a:lnTo>
                  <a:lnTo>
                    <a:pt x="294" y="383"/>
                  </a:lnTo>
                  <a:lnTo>
                    <a:pt x="299" y="383"/>
                  </a:lnTo>
                  <a:lnTo>
                    <a:pt x="305" y="389"/>
                  </a:lnTo>
                  <a:lnTo>
                    <a:pt x="305" y="395"/>
                  </a:lnTo>
                  <a:lnTo>
                    <a:pt x="311" y="395"/>
                  </a:lnTo>
                  <a:lnTo>
                    <a:pt x="316" y="400"/>
                  </a:lnTo>
                  <a:lnTo>
                    <a:pt x="316" y="406"/>
                  </a:lnTo>
                  <a:lnTo>
                    <a:pt x="322" y="406"/>
                  </a:lnTo>
                  <a:lnTo>
                    <a:pt x="326" y="416"/>
                  </a:lnTo>
                  <a:lnTo>
                    <a:pt x="332" y="416"/>
                  </a:lnTo>
                  <a:lnTo>
                    <a:pt x="337" y="416"/>
                  </a:lnTo>
                  <a:lnTo>
                    <a:pt x="343" y="416"/>
                  </a:lnTo>
                  <a:lnTo>
                    <a:pt x="349" y="416"/>
                  </a:lnTo>
                  <a:lnTo>
                    <a:pt x="354" y="422"/>
                  </a:lnTo>
                  <a:lnTo>
                    <a:pt x="354" y="427"/>
                  </a:lnTo>
                  <a:lnTo>
                    <a:pt x="364" y="433"/>
                  </a:lnTo>
                  <a:lnTo>
                    <a:pt x="364" y="438"/>
                  </a:lnTo>
                  <a:lnTo>
                    <a:pt x="370" y="444"/>
                  </a:lnTo>
                  <a:lnTo>
                    <a:pt x="375" y="444"/>
                  </a:lnTo>
                  <a:lnTo>
                    <a:pt x="381" y="444"/>
                  </a:lnTo>
                  <a:lnTo>
                    <a:pt x="381" y="448"/>
                  </a:lnTo>
                  <a:lnTo>
                    <a:pt x="387" y="454"/>
                  </a:lnTo>
                  <a:lnTo>
                    <a:pt x="387" y="460"/>
                  </a:lnTo>
                  <a:lnTo>
                    <a:pt x="392" y="465"/>
                  </a:lnTo>
                  <a:lnTo>
                    <a:pt x="397" y="471"/>
                  </a:lnTo>
                  <a:lnTo>
                    <a:pt x="397" y="477"/>
                  </a:lnTo>
                  <a:lnTo>
                    <a:pt x="397" y="481"/>
                  </a:lnTo>
                  <a:lnTo>
                    <a:pt x="397" y="486"/>
                  </a:lnTo>
                  <a:lnTo>
                    <a:pt x="397" y="492"/>
                  </a:lnTo>
                  <a:lnTo>
                    <a:pt x="392" y="498"/>
                  </a:lnTo>
                  <a:lnTo>
                    <a:pt x="392" y="503"/>
                  </a:lnTo>
                  <a:lnTo>
                    <a:pt x="392" y="509"/>
                  </a:lnTo>
                  <a:lnTo>
                    <a:pt x="392" y="515"/>
                  </a:lnTo>
                  <a:lnTo>
                    <a:pt x="397" y="519"/>
                  </a:lnTo>
                  <a:lnTo>
                    <a:pt x="397" y="524"/>
                  </a:lnTo>
                  <a:lnTo>
                    <a:pt x="397" y="530"/>
                  </a:lnTo>
                  <a:lnTo>
                    <a:pt x="402" y="530"/>
                  </a:lnTo>
                  <a:lnTo>
                    <a:pt x="402" y="536"/>
                  </a:lnTo>
                  <a:lnTo>
                    <a:pt x="408" y="541"/>
                  </a:lnTo>
                  <a:lnTo>
                    <a:pt x="413" y="541"/>
                  </a:lnTo>
                  <a:lnTo>
                    <a:pt x="419" y="541"/>
                  </a:lnTo>
                  <a:lnTo>
                    <a:pt x="419" y="547"/>
                  </a:lnTo>
                  <a:lnTo>
                    <a:pt x="425" y="557"/>
                  </a:lnTo>
                  <a:lnTo>
                    <a:pt x="430" y="563"/>
                  </a:lnTo>
                  <a:lnTo>
                    <a:pt x="435" y="568"/>
                  </a:lnTo>
                  <a:lnTo>
                    <a:pt x="440" y="568"/>
                  </a:lnTo>
                  <a:lnTo>
                    <a:pt x="446" y="574"/>
                  </a:lnTo>
                  <a:lnTo>
                    <a:pt x="452" y="579"/>
                  </a:lnTo>
                  <a:lnTo>
                    <a:pt x="457" y="579"/>
                  </a:lnTo>
                  <a:lnTo>
                    <a:pt x="463" y="579"/>
                  </a:lnTo>
                  <a:lnTo>
                    <a:pt x="468" y="584"/>
                  </a:lnTo>
                  <a:lnTo>
                    <a:pt x="468" y="589"/>
                  </a:lnTo>
                  <a:lnTo>
                    <a:pt x="473" y="589"/>
                  </a:lnTo>
                  <a:lnTo>
                    <a:pt x="473" y="595"/>
                  </a:lnTo>
                  <a:lnTo>
                    <a:pt x="478" y="595"/>
                  </a:lnTo>
                  <a:lnTo>
                    <a:pt x="478" y="601"/>
                  </a:lnTo>
                  <a:lnTo>
                    <a:pt x="490" y="606"/>
                  </a:lnTo>
                  <a:lnTo>
                    <a:pt x="495" y="606"/>
                  </a:lnTo>
                  <a:lnTo>
                    <a:pt x="501" y="606"/>
                  </a:lnTo>
                  <a:lnTo>
                    <a:pt x="505" y="612"/>
                  </a:lnTo>
                  <a:lnTo>
                    <a:pt x="511" y="612"/>
                  </a:lnTo>
                  <a:lnTo>
                    <a:pt x="528" y="612"/>
                  </a:lnTo>
                  <a:lnTo>
                    <a:pt x="533" y="612"/>
                  </a:lnTo>
                  <a:lnTo>
                    <a:pt x="543" y="612"/>
                  </a:lnTo>
                  <a:lnTo>
                    <a:pt x="549" y="612"/>
                  </a:lnTo>
                  <a:lnTo>
                    <a:pt x="560" y="612"/>
                  </a:lnTo>
                  <a:lnTo>
                    <a:pt x="566" y="612"/>
                  </a:lnTo>
                  <a:lnTo>
                    <a:pt x="581" y="612"/>
                  </a:lnTo>
                  <a:lnTo>
                    <a:pt x="587" y="616"/>
                  </a:lnTo>
                  <a:lnTo>
                    <a:pt x="587" y="622"/>
                  </a:lnTo>
                  <a:lnTo>
                    <a:pt x="593" y="622"/>
                  </a:lnTo>
                  <a:lnTo>
                    <a:pt x="598" y="627"/>
                  </a:lnTo>
                  <a:lnTo>
                    <a:pt x="614" y="644"/>
                  </a:lnTo>
                  <a:lnTo>
                    <a:pt x="619" y="660"/>
                  </a:lnTo>
                  <a:lnTo>
                    <a:pt x="625" y="660"/>
                  </a:lnTo>
                  <a:lnTo>
                    <a:pt x="631" y="665"/>
                  </a:lnTo>
                  <a:lnTo>
                    <a:pt x="642" y="671"/>
                  </a:lnTo>
                  <a:lnTo>
                    <a:pt x="648" y="671"/>
                  </a:lnTo>
                  <a:lnTo>
                    <a:pt x="652" y="671"/>
                  </a:lnTo>
                  <a:lnTo>
                    <a:pt x="657" y="665"/>
                  </a:lnTo>
                  <a:lnTo>
                    <a:pt x="663" y="660"/>
                  </a:lnTo>
                  <a:lnTo>
                    <a:pt x="663" y="654"/>
                  </a:lnTo>
                  <a:lnTo>
                    <a:pt x="669" y="654"/>
                  </a:lnTo>
                  <a:lnTo>
                    <a:pt x="669" y="650"/>
                  </a:lnTo>
                  <a:lnTo>
                    <a:pt x="669" y="644"/>
                  </a:lnTo>
                  <a:lnTo>
                    <a:pt x="674" y="639"/>
                  </a:lnTo>
                  <a:lnTo>
                    <a:pt x="680" y="633"/>
                  </a:lnTo>
                  <a:lnTo>
                    <a:pt x="680" y="627"/>
                  </a:lnTo>
                  <a:lnTo>
                    <a:pt x="684" y="622"/>
                  </a:lnTo>
                  <a:lnTo>
                    <a:pt x="684" y="616"/>
                  </a:lnTo>
                  <a:lnTo>
                    <a:pt x="690" y="612"/>
                  </a:lnTo>
                  <a:lnTo>
                    <a:pt x="696" y="612"/>
                  </a:lnTo>
                  <a:lnTo>
                    <a:pt x="696" y="606"/>
                  </a:lnTo>
                  <a:lnTo>
                    <a:pt x="701" y="601"/>
                  </a:lnTo>
                  <a:lnTo>
                    <a:pt x="707" y="595"/>
                  </a:lnTo>
                  <a:lnTo>
                    <a:pt x="712" y="595"/>
                  </a:lnTo>
                  <a:lnTo>
                    <a:pt x="718" y="589"/>
                  </a:lnTo>
                  <a:lnTo>
                    <a:pt x="718" y="584"/>
                  </a:lnTo>
                  <a:lnTo>
                    <a:pt x="722" y="579"/>
                  </a:lnTo>
                  <a:lnTo>
                    <a:pt x="722" y="574"/>
                  </a:lnTo>
                  <a:lnTo>
                    <a:pt x="722" y="563"/>
                  </a:lnTo>
                  <a:lnTo>
                    <a:pt x="718" y="563"/>
                  </a:lnTo>
                  <a:lnTo>
                    <a:pt x="722" y="557"/>
                  </a:lnTo>
                  <a:lnTo>
                    <a:pt x="722" y="551"/>
                  </a:lnTo>
                  <a:lnTo>
                    <a:pt x="718" y="551"/>
                  </a:lnTo>
                  <a:lnTo>
                    <a:pt x="718" y="547"/>
                  </a:lnTo>
                  <a:lnTo>
                    <a:pt x="722" y="547"/>
                  </a:lnTo>
                  <a:lnTo>
                    <a:pt x="722" y="541"/>
                  </a:lnTo>
                  <a:lnTo>
                    <a:pt x="728" y="541"/>
                  </a:lnTo>
                  <a:lnTo>
                    <a:pt x="734" y="536"/>
                  </a:lnTo>
                  <a:lnTo>
                    <a:pt x="739" y="530"/>
                  </a:lnTo>
                  <a:lnTo>
                    <a:pt x="739" y="524"/>
                  </a:lnTo>
                  <a:lnTo>
                    <a:pt x="734" y="519"/>
                  </a:lnTo>
                  <a:lnTo>
                    <a:pt x="734" y="515"/>
                  </a:lnTo>
                  <a:lnTo>
                    <a:pt x="739" y="515"/>
                  </a:lnTo>
                  <a:lnTo>
                    <a:pt x="745" y="509"/>
                  </a:lnTo>
                  <a:lnTo>
                    <a:pt x="751" y="503"/>
                  </a:lnTo>
                  <a:lnTo>
                    <a:pt x="756" y="503"/>
                  </a:lnTo>
                  <a:lnTo>
                    <a:pt x="760" y="498"/>
                  </a:lnTo>
                  <a:lnTo>
                    <a:pt x="766" y="492"/>
                  </a:lnTo>
                  <a:lnTo>
                    <a:pt x="772" y="492"/>
                  </a:lnTo>
                  <a:lnTo>
                    <a:pt x="783" y="486"/>
                  </a:lnTo>
                  <a:lnTo>
                    <a:pt x="783" y="481"/>
                  </a:lnTo>
                  <a:lnTo>
                    <a:pt x="789" y="481"/>
                  </a:lnTo>
                  <a:lnTo>
                    <a:pt x="793" y="481"/>
                  </a:lnTo>
                  <a:lnTo>
                    <a:pt x="793" y="486"/>
                  </a:lnTo>
                  <a:lnTo>
                    <a:pt x="798" y="492"/>
                  </a:lnTo>
                  <a:lnTo>
                    <a:pt x="798" y="498"/>
                  </a:lnTo>
                  <a:lnTo>
                    <a:pt x="804" y="498"/>
                  </a:lnTo>
                  <a:lnTo>
                    <a:pt x="810" y="503"/>
                  </a:lnTo>
                  <a:lnTo>
                    <a:pt x="810" y="509"/>
                  </a:lnTo>
                  <a:lnTo>
                    <a:pt x="804" y="515"/>
                  </a:lnTo>
                  <a:lnTo>
                    <a:pt x="804" y="519"/>
                  </a:lnTo>
                  <a:lnTo>
                    <a:pt x="804" y="524"/>
                  </a:lnTo>
                  <a:lnTo>
                    <a:pt x="798" y="524"/>
                  </a:lnTo>
                  <a:lnTo>
                    <a:pt x="810" y="536"/>
                  </a:lnTo>
                  <a:lnTo>
                    <a:pt x="815" y="536"/>
                  </a:lnTo>
                  <a:lnTo>
                    <a:pt x="815" y="541"/>
                  </a:lnTo>
                  <a:lnTo>
                    <a:pt x="821" y="547"/>
                  </a:lnTo>
                  <a:lnTo>
                    <a:pt x="821" y="551"/>
                  </a:lnTo>
                  <a:lnTo>
                    <a:pt x="827" y="557"/>
                  </a:lnTo>
                  <a:lnTo>
                    <a:pt x="827" y="563"/>
                  </a:lnTo>
                  <a:lnTo>
                    <a:pt x="827" y="568"/>
                  </a:lnTo>
                  <a:lnTo>
                    <a:pt x="827" y="574"/>
                  </a:lnTo>
                  <a:lnTo>
                    <a:pt x="821" y="574"/>
                  </a:lnTo>
                  <a:lnTo>
                    <a:pt x="821" y="579"/>
                  </a:lnTo>
                  <a:lnTo>
                    <a:pt x="815" y="584"/>
                  </a:lnTo>
                  <a:lnTo>
                    <a:pt x="815" y="589"/>
                  </a:lnTo>
                  <a:lnTo>
                    <a:pt x="821" y="589"/>
                  </a:lnTo>
                  <a:lnTo>
                    <a:pt x="827" y="589"/>
                  </a:lnTo>
                  <a:lnTo>
                    <a:pt x="827" y="584"/>
                  </a:lnTo>
                  <a:lnTo>
                    <a:pt x="831" y="584"/>
                  </a:lnTo>
                  <a:lnTo>
                    <a:pt x="837" y="584"/>
                  </a:lnTo>
                  <a:lnTo>
                    <a:pt x="842" y="584"/>
                  </a:lnTo>
                  <a:lnTo>
                    <a:pt x="848" y="579"/>
                  </a:lnTo>
                  <a:lnTo>
                    <a:pt x="853" y="579"/>
                  </a:lnTo>
                  <a:lnTo>
                    <a:pt x="853" y="574"/>
                  </a:lnTo>
                  <a:lnTo>
                    <a:pt x="859" y="574"/>
                  </a:lnTo>
                  <a:lnTo>
                    <a:pt x="859" y="568"/>
                  </a:lnTo>
                  <a:lnTo>
                    <a:pt x="863" y="568"/>
                  </a:lnTo>
                  <a:lnTo>
                    <a:pt x="863" y="563"/>
                  </a:lnTo>
                  <a:lnTo>
                    <a:pt x="869" y="563"/>
                  </a:lnTo>
                  <a:lnTo>
                    <a:pt x="869" y="557"/>
                  </a:lnTo>
                  <a:lnTo>
                    <a:pt x="875" y="551"/>
                  </a:lnTo>
                  <a:lnTo>
                    <a:pt x="880" y="551"/>
                  </a:lnTo>
                  <a:lnTo>
                    <a:pt x="880" y="547"/>
                  </a:lnTo>
                  <a:lnTo>
                    <a:pt x="886" y="541"/>
                  </a:lnTo>
                  <a:lnTo>
                    <a:pt x="886" y="536"/>
                  </a:lnTo>
                  <a:lnTo>
                    <a:pt x="892" y="536"/>
                  </a:lnTo>
                  <a:lnTo>
                    <a:pt x="897" y="536"/>
                  </a:lnTo>
                  <a:lnTo>
                    <a:pt x="901" y="536"/>
                  </a:lnTo>
                  <a:lnTo>
                    <a:pt x="918" y="536"/>
                  </a:lnTo>
                  <a:lnTo>
                    <a:pt x="930" y="536"/>
                  </a:lnTo>
                  <a:lnTo>
                    <a:pt x="935" y="536"/>
                  </a:lnTo>
                  <a:lnTo>
                    <a:pt x="939" y="536"/>
                  </a:lnTo>
                  <a:lnTo>
                    <a:pt x="951" y="536"/>
                  </a:lnTo>
                  <a:lnTo>
                    <a:pt x="956" y="536"/>
                  </a:lnTo>
                  <a:lnTo>
                    <a:pt x="962" y="536"/>
                  </a:lnTo>
                  <a:lnTo>
                    <a:pt x="968" y="536"/>
                  </a:lnTo>
                  <a:lnTo>
                    <a:pt x="983" y="536"/>
                  </a:lnTo>
                  <a:lnTo>
                    <a:pt x="994" y="536"/>
                  </a:lnTo>
                  <a:lnTo>
                    <a:pt x="1000" y="536"/>
                  </a:lnTo>
                  <a:lnTo>
                    <a:pt x="1010" y="536"/>
                  </a:lnTo>
                  <a:lnTo>
                    <a:pt x="1016" y="530"/>
                  </a:lnTo>
                  <a:lnTo>
                    <a:pt x="1027" y="530"/>
                  </a:lnTo>
                  <a:lnTo>
                    <a:pt x="1038" y="530"/>
                  </a:lnTo>
                  <a:lnTo>
                    <a:pt x="1042" y="530"/>
                  </a:lnTo>
                  <a:lnTo>
                    <a:pt x="1048" y="530"/>
                  </a:lnTo>
                  <a:lnTo>
                    <a:pt x="1054" y="530"/>
                  </a:lnTo>
                  <a:lnTo>
                    <a:pt x="1059" y="530"/>
                  </a:lnTo>
                  <a:lnTo>
                    <a:pt x="1065" y="530"/>
                  </a:lnTo>
                  <a:lnTo>
                    <a:pt x="1065" y="536"/>
                  </a:lnTo>
                  <a:lnTo>
                    <a:pt x="1065" y="541"/>
                  </a:lnTo>
                  <a:lnTo>
                    <a:pt x="1065" y="547"/>
                  </a:lnTo>
                  <a:lnTo>
                    <a:pt x="1059" y="551"/>
                  </a:lnTo>
                  <a:lnTo>
                    <a:pt x="1065" y="557"/>
                  </a:lnTo>
                  <a:lnTo>
                    <a:pt x="1065" y="563"/>
                  </a:lnTo>
                  <a:lnTo>
                    <a:pt x="1065" y="568"/>
                  </a:lnTo>
                  <a:lnTo>
                    <a:pt x="1059" y="574"/>
                  </a:lnTo>
                  <a:lnTo>
                    <a:pt x="1059" y="579"/>
                  </a:lnTo>
                  <a:lnTo>
                    <a:pt x="1059" y="584"/>
                  </a:lnTo>
                  <a:lnTo>
                    <a:pt x="1065" y="589"/>
                  </a:lnTo>
                  <a:lnTo>
                    <a:pt x="1071" y="589"/>
                  </a:lnTo>
                  <a:lnTo>
                    <a:pt x="1076" y="589"/>
                  </a:lnTo>
                  <a:lnTo>
                    <a:pt x="1076" y="595"/>
                  </a:lnTo>
                  <a:lnTo>
                    <a:pt x="1076" y="601"/>
                  </a:lnTo>
                  <a:lnTo>
                    <a:pt x="1076" y="606"/>
                  </a:lnTo>
                  <a:lnTo>
                    <a:pt x="1076" y="616"/>
                  </a:lnTo>
                  <a:lnTo>
                    <a:pt x="1076" y="622"/>
                  </a:lnTo>
                  <a:lnTo>
                    <a:pt x="1076" y="627"/>
                  </a:lnTo>
                  <a:lnTo>
                    <a:pt x="1076" y="639"/>
                  </a:lnTo>
                  <a:lnTo>
                    <a:pt x="1076" y="644"/>
                  </a:lnTo>
                  <a:lnTo>
                    <a:pt x="1076" y="650"/>
                  </a:lnTo>
                  <a:lnTo>
                    <a:pt x="1076" y="654"/>
                  </a:lnTo>
                  <a:lnTo>
                    <a:pt x="1071" y="665"/>
                  </a:lnTo>
                  <a:lnTo>
                    <a:pt x="1071" y="671"/>
                  </a:lnTo>
                  <a:lnTo>
                    <a:pt x="1071" y="677"/>
                  </a:lnTo>
                  <a:lnTo>
                    <a:pt x="1071" y="682"/>
                  </a:lnTo>
                  <a:lnTo>
                    <a:pt x="1076" y="682"/>
                  </a:lnTo>
                  <a:lnTo>
                    <a:pt x="1080" y="682"/>
                  </a:lnTo>
                  <a:lnTo>
                    <a:pt x="1086" y="682"/>
                  </a:lnTo>
                  <a:lnTo>
                    <a:pt x="1092" y="682"/>
                  </a:lnTo>
                  <a:lnTo>
                    <a:pt x="1097" y="682"/>
                  </a:lnTo>
                  <a:lnTo>
                    <a:pt x="1103" y="682"/>
                  </a:lnTo>
                  <a:lnTo>
                    <a:pt x="1109" y="682"/>
                  </a:lnTo>
                  <a:lnTo>
                    <a:pt x="1114" y="682"/>
                  </a:lnTo>
                  <a:lnTo>
                    <a:pt x="1119" y="682"/>
                  </a:lnTo>
                  <a:lnTo>
                    <a:pt x="1119" y="687"/>
                  </a:lnTo>
                  <a:lnTo>
                    <a:pt x="1119" y="692"/>
                  </a:lnTo>
                  <a:lnTo>
                    <a:pt x="1119" y="704"/>
                  </a:lnTo>
                  <a:lnTo>
                    <a:pt x="1119" y="709"/>
                  </a:lnTo>
                  <a:lnTo>
                    <a:pt x="1119" y="715"/>
                  </a:lnTo>
                  <a:lnTo>
                    <a:pt x="1119" y="719"/>
                  </a:lnTo>
                  <a:lnTo>
                    <a:pt x="1119" y="730"/>
                  </a:lnTo>
                  <a:lnTo>
                    <a:pt x="1119" y="742"/>
                  </a:lnTo>
                  <a:lnTo>
                    <a:pt x="1119" y="747"/>
                  </a:lnTo>
                  <a:lnTo>
                    <a:pt x="1124" y="757"/>
                  </a:lnTo>
                  <a:lnTo>
                    <a:pt x="1130" y="763"/>
                  </a:lnTo>
                  <a:lnTo>
                    <a:pt x="1135" y="780"/>
                  </a:lnTo>
                  <a:lnTo>
                    <a:pt x="1141" y="784"/>
                  </a:lnTo>
                  <a:lnTo>
                    <a:pt x="1135" y="795"/>
                  </a:lnTo>
                  <a:lnTo>
                    <a:pt x="1135" y="812"/>
                  </a:lnTo>
                  <a:lnTo>
                    <a:pt x="1141" y="818"/>
                  </a:lnTo>
                  <a:lnTo>
                    <a:pt x="1147" y="828"/>
                  </a:lnTo>
                  <a:lnTo>
                    <a:pt x="1151" y="839"/>
                  </a:lnTo>
                  <a:lnTo>
                    <a:pt x="1151" y="845"/>
                  </a:lnTo>
                  <a:lnTo>
                    <a:pt x="1151" y="850"/>
                  </a:lnTo>
                  <a:lnTo>
                    <a:pt x="1157" y="854"/>
                  </a:lnTo>
                  <a:lnTo>
                    <a:pt x="1151" y="860"/>
                  </a:lnTo>
                  <a:lnTo>
                    <a:pt x="1141" y="871"/>
                  </a:lnTo>
                  <a:lnTo>
                    <a:pt x="1109" y="887"/>
                  </a:lnTo>
                  <a:lnTo>
                    <a:pt x="1097" y="892"/>
                  </a:lnTo>
                  <a:lnTo>
                    <a:pt x="1086" y="898"/>
                  </a:lnTo>
                  <a:lnTo>
                    <a:pt x="1080" y="909"/>
                  </a:lnTo>
                  <a:lnTo>
                    <a:pt x="1086" y="909"/>
                  </a:lnTo>
                  <a:lnTo>
                    <a:pt x="1086" y="915"/>
                  </a:lnTo>
                  <a:lnTo>
                    <a:pt x="1097" y="915"/>
                  </a:lnTo>
                  <a:lnTo>
                    <a:pt x="1119" y="915"/>
                  </a:lnTo>
                  <a:lnTo>
                    <a:pt x="1141" y="915"/>
                  </a:lnTo>
                  <a:lnTo>
                    <a:pt x="1157" y="915"/>
                  </a:lnTo>
                  <a:lnTo>
                    <a:pt x="1179" y="915"/>
                  </a:lnTo>
                  <a:lnTo>
                    <a:pt x="1185" y="915"/>
                  </a:lnTo>
                  <a:lnTo>
                    <a:pt x="1238" y="909"/>
                  </a:lnTo>
                  <a:lnTo>
                    <a:pt x="1255" y="909"/>
                  </a:lnTo>
                  <a:lnTo>
                    <a:pt x="1282" y="909"/>
                  </a:lnTo>
                  <a:lnTo>
                    <a:pt x="1309" y="909"/>
                  </a:lnTo>
                  <a:lnTo>
                    <a:pt x="1320" y="909"/>
                  </a:lnTo>
                  <a:lnTo>
                    <a:pt x="1330" y="904"/>
                  </a:lnTo>
                  <a:lnTo>
                    <a:pt x="1330" y="898"/>
                  </a:lnTo>
                  <a:lnTo>
                    <a:pt x="1336" y="883"/>
                  </a:lnTo>
                  <a:lnTo>
                    <a:pt x="1341" y="883"/>
                  </a:lnTo>
                  <a:lnTo>
                    <a:pt x="1347" y="877"/>
                  </a:lnTo>
                  <a:lnTo>
                    <a:pt x="1368" y="866"/>
                  </a:lnTo>
                  <a:lnTo>
                    <a:pt x="1379" y="866"/>
                  </a:lnTo>
                  <a:lnTo>
                    <a:pt x="1385" y="866"/>
                  </a:lnTo>
                  <a:lnTo>
                    <a:pt x="1391" y="866"/>
                  </a:lnTo>
                  <a:lnTo>
                    <a:pt x="1402" y="866"/>
                  </a:lnTo>
                  <a:lnTo>
                    <a:pt x="1418" y="854"/>
                  </a:lnTo>
                  <a:lnTo>
                    <a:pt x="1434" y="854"/>
                  </a:lnTo>
                  <a:lnTo>
                    <a:pt x="1444" y="860"/>
                  </a:lnTo>
                  <a:lnTo>
                    <a:pt x="1461" y="860"/>
                  </a:lnTo>
                  <a:lnTo>
                    <a:pt x="1467" y="860"/>
                  </a:lnTo>
                  <a:lnTo>
                    <a:pt x="1473" y="854"/>
                  </a:lnTo>
                  <a:lnTo>
                    <a:pt x="1494" y="845"/>
                  </a:lnTo>
                  <a:lnTo>
                    <a:pt x="1520" y="833"/>
                  </a:lnTo>
                  <a:lnTo>
                    <a:pt x="1537" y="828"/>
                  </a:lnTo>
                  <a:lnTo>
                    <a:pt x="1543" y="818"/>
                  </a:lnTo>
                  <a:lnTo>
                    <a:pt x="1547" y="818"/>
                  </a:lnTo>
                  <a:lnTo>
                    <a:pt x="1553" y="818"/>
                  </a:lnTo>
                  <a:lnTo>
                    <a:pt x="1553" y="828"/>
                  </a:lnTo>
                  <a:lnTo>
                    <a:pt x="1553" y="833"/>
                  </a:lnTo>
                  <a:lnTo>
                    <a:pt x="1559" y="860"/>
                  </a:lnTo>
                  <a:lnTo>
                    <a:pt x="1564" y="883"/>
                  </a:lnTo>
                  <a:lnTo>
                    <a:pt x="1570" y="909"/>
                  </a:lnTo>
                  <a:lnTo>
                    <a:pt x="1570" y="925"/>
                  </a:lnTo>
                  <a:lnTo>
                    <a:pt x="1575" y="936"/>
                  </a:lnTo>
                  <a:lnTo>
                    <a:pt x="1575" y="942"/>
                  </a:lnTo>
                  <a:lnTo>
                    <a:pt x="1581" y="947"/>
                  </a:lnTo>
                  <a:lnTo>
                    <a:pt x="1585" y="952"/>
                  </a:lnTo>
                  <a:lnTo>
                    <a:pt x="1591" y="952"/>
                  </a:lnTo>
                  <a:lnTo>
                    <a:pt x="1597" y="952"/>
                  </a:lnTo>
                  <a:lnTo>
                    <a:pt x="1602" y="947"/>
                  </a:lnTo>
                  <a:lnTo>
                    <a:pt x="1608" y="942"/>
                  </a:lnTo>
                  <a:lnTo>
                    <a:pt x="1614" y="942"/>
                  </a:lnTo>
                  <a:lnTo>
                    <a:pt x="1618" y="936"/>
                  </a:lnTo>
                  <a:lnTo>
                    <a:pt x="1623" y="931"/>
                  </a:lnTo>
                  <a:lnTo>
                    <a:pt x="1629" y="925"/>
                  </a:lnTo>
                  <a:lnTo>
                    <a:pt x="1635" y="925"/>
                  </a:lnTo>
                  <a:lnTo>
                    <a:pt x="1635" y="919"/>
                  </a:lnTo>
                  <a:lnTo>
                    <a:pt x="1640" y="919"/>
                  </a:lnTo>
                  <a:lnTo>
                    <a:pt x="1640" y="915"/>
                  </a:lnTo>
                  <a:lnTo>
                    <a:pt x="1646" y="909"/>
                  </a:lnTo>
                  <a:lnTo>
                    <a:pt x="1652" y="909"/>
                  </a:lnTo>
                  <a:lnTo>
                    <a:pt x="1656" y="904"/>
                  </a:lnTo>
                  <a:lnTo>
                    <a:pt x="1661" y="904"/>
                  </a:lnTo>
                  <a:lnTo>
                    <a:pt x="1673" y="904"/>
                  </a:lnTo>
                  <a:lnTo>
                    <a:pt x="1678" y="904"/>
                  </a:lnTo>
                  <a:lnTo>
                    <a:pt x="1684" y="904"/>
                  </a:lnTo>
                  <a:lnTo>
                    <a:pt x="1700" y="909"/>
                  </a:lnTo>
                  <a:lnTo>
                    <a:pt x="1705" y="915"/>
                  </a:lnTo>
                  <a:lnTo>
                    <a:pt x="1722" y="925"/>
                  </a:lnTo>
                  <a:lnTo>
                    <a:pt x="1732" y="925"/>
                  </a:lnTo>
                  <a:lnTo>
                    <a:pt x="1738" y="931"/>
                  </a:lnTo>
                  <a:lnTo>
                    <a:pt x="1743" y="931"/>
                  </a:lnTo>
                  <a:lnTo>
                    <a:pt x="1749" y="931"/>
                  </a:lnTo>
                  <a:lnTo>
                    <a:pt x="1755" y="936"/>
                  </a:lnTo>
                  <a:lnTo>
                    <a:pt x="1760" y="936"/>
                  </a:lnTo>
                  <a:lnTo>
                    <a:pt x="1760" y="942"/>
                  </a:lnTo>
                  <a:lnTo>
                    <a:pt x="1760" y="947"/>
                  </a:lnTo>
                  <a:lnTo>
                    <a:pt x="1760" y="952"/>
                  </a:lnTo>
                  <a:lnTo>
                    <a:pt x="1760" y="957"/>
                  </a:lnTo>
                  <a:lnTo>
                    <a:pt x="1760" y="963"/>
                  </a:lnTo>
                  <a:lnTo>
                    <a:pt x="1764" y="963"/>
                  </a:lnTo>
                  <a:lnTo>
                    <a:pt x="1770" y="969"/>
                  </a:lnTo>
                  <a:lnTo>
                    <a:pt x="1770" y="974"/>
                  </a:lnTo>
                  <a:lnTo>
                    <a:pt x="1764" y="980"/>
                  </a:lnTo>
                  <a:lnTo>
                    <a:pt x="1764" y="986"/>
                  </a:lnTo>
                  <a:lnTo>
                    <a:pt x="1764" y="990"/>
                  </a:lnTo>
                  <a:lnTo>
                    <a:pt x="1764" y="995"/>
                  </a:lnTo>
                  <a:lnTo>
                    <a:pt x="1764" y="1001"/>
                  </a:lnTo>
                  <a:lnTo>
                    <a:pt x="1770" y="1007"/>
                  </a:lnTo>
                  <a:lnTo>
                    <a:pt x="1776" y="1007"/>
                  </a:lnTo>
                  <a:lnTo>
                    <a:pt x="1781" y="1012"/>
                  </a:lnTo>
                  <a:lnTo>
                    <a:pt x="1781" y="1018"/>
                  </a:lnTo>
                  <a:lnTo>
                    <a:pt x="1793" y="1018"/>
                  </a:lnTo>
                  <a:lnTo>
                    <a:pt x="1802" y="1012"/>
                  </a:lnTo>
                  <a:lnTo>
                    <a:pt x="1808" y="1007"/>
                  </a:lnTo>
                  <a:lnTo>
                    <a:pt x="1819" y="995"/>
                  </a:lnTo>
                  <a:lnTo>
                    <a:pt x="1835" y="995"/>
                  </a:lnTo>
                  <a:lnTo>
                    <a:pt x="1852" y="995"/>
                  </a:lnTo>
                  <a:lnTo>
                    <a:pt x="1857" y="1007"/>
                  </a:lnTo>
                  <a:lnTo>
                    <a:pt x="1879" y="1007"/>
                  </a:lnTo>
                  <a:lnTo>
                    <a:pt x="1884" y="1007"/>
                  </a:lnTo>
                  <a:lnTo>
                    <a:pt x="1896" y="995"/>
                  </a:lnTo>
                  <a:lnTo>
                    <a:pt x="1905" y="986"/>
                  </a:lnTo>
                  <a:lnTo>
                    <a:pt x="1917" y="974"/>
                  </a:lnTo>
                  <a:lnTo>
                    <a:pt x="1922" y="974"/>
                  </a:lnTo>
                  <a:lnTo>
                    <a:pt x="1928" y="974"/>
                  </a:lnTo>
                  <a:lnTo>
                    <a:pt x="1934" y="974"/>
                  </a:lnTo>
                  <a:lnTo>
                    <a:pt x="1944" y="980"/>
                  </a:lnTo>
                  <a:lnTo>
                    <a:pt x="1960" y="974"/>
                  </a:lnTo>
                  <a:lnTo>
                    <a:pt x="1982" y="974"/>
                  </a:lnTo>
                  <a:lnTo>
                    <a:pt x="1998" y="969"/>
                  </a:lnTo>
                  <a:lnTo>
                    <a:pt x="2010" y="969"/>
                  </a:lnTo>
                  <a:lnTo>
                    <a:pt x="2014" y="969"/>
                  </a:lnTo>
                  <a:lnTo>
                    <a:pt x="2010" y="969"/>
                  </a:lnTo>
                  <a:lnTo>
                    <a:pt x="2004" y="974"/>
                  </a:lnTo>
                  <a:lnTo>
                    <a:pt x="1998" y="980"/>
                  </a:lnTo>
                  <a:lnTo>
                    <a:pt x="1993" y="980"/>
                  </a:lnTo>
                  <a:lnTo>
                    <a:pt x="1987" y="986"/>
                  </a:lnTo>
                  <a:lnTo>
                    <a:pt x="1982" y="986"/>
                  </a:lnTo>
                  <a:lnTo>
                    <a:pt x="1982" y="990"/>
                  </a:lnTo>
                  <a:lnTo>
                    <a:pt x="1977" y="990"/>
                  </a:lnTo>
                  <a:lnTo>
                    <a:pt x="1977" y="995"/>
                  </a:lnTo>
                  <a:lnTo>
                    <a:pt x="1972" y="995"/>
                  </a:lnTo>
                  <a:lnTo>
                    <a:pt x="1966" y="1001"/>
                  </a:lnTo>
                  <a:lnTo>
                    <a:pt x="1966" y="1012"/>
                  </a:lnTo>
                  <a:lnTo>
                    <a:pt x="1960" y="1018"/>
                  </a:lnTo>
                  <a:lnTo>
                    <a:pt x="1960" y="1022"/>
                  </a:lnTo>
                  <a:lnTo>
                    <a:pt x="1960" y="1028"/>
                  </a:lnTo>
                  <a:lnTo>
                    <a:pt x="1960" y="1039"/>
                  </a:lnTo>
                  <a:lnTo>
                    <a:pt x="1960" y="1045"/>
                  </a:lnTo>
                  <a:lnTo>
                    <a:pt x="1960" y="1050"/>
                  </a:lnTo>
                  <a:lnTo>
                    <a:pt x="1960" y="1055"/>
                  </a:lnTo>
                  <a:lnTo>
                    <a:pt x="1960" y="1060"/>
                  </a:lnTo>
                  <a:lnTo>
                    <a:pt x="1960" y="1066"/>
                  </a:lnTo>
                  <a:lnTo>
                    <a:pt x="1960" y="1077"/>
                  </a:lnTo>
                  <a:lnTo>
                    <a:pt x="1960" y="1087"/>
                  </a:lnTo>
                  <a:lnTo>
                    <a:pt x="1960" y="1093"/>
                  </a:lnTo>
                  <a:lnTo>
                    <a:pt x="1960" y="1104"/>
                  </a:lnTo>
                  <a:lnTo>
                    <a:pt x="1960" y="1110"/>
                  </a:lnTo>
                  <a:lnTo>
                    <a:pt x="1960" y="1115"/>
                  </a:lnTo>
                  <a:lnTo>
                    <a:pt x="1955" y="1121"/>
                  </a:lnTo>
                  <a:lnTo>
                    <a:pt x="1955" y="1125"/>
                  </a:lnTo>
                  <a:lnTo>
                    <a:pt x="1955" y="1131"/>
                  </a:lnTo>
                  <a:lnTo>
                    <a:pt x="1949" y="1142"/>
                  </a:lnTo>
                  <a:lnTo>
                    <a:pt x="1949" y="1148"/>
                  </a:lnTo>
                  <a:lnTo>
                    <a:pt x="1949" y="1158"/>
                  </a:lnTo>
                  <a:lnTo>
                    <a:pt x="1949" y="1163"/>
                  </a:lnTo>
                  <a:lnTo>
                    <a:pt x="1949" y="1169"/>
                  </a:lnTo>
                  <a:lnTo>
                    <a:pt x="1944" y="1174"/>
                  </a:lnTo>
                  <a:lnTo>
                    <a:pt x="1939" y="1174"/>
                  </a:lnTo>
                  <a:lnTo>
                    <a:pt x="1934" y="1174"/>
                  </a:lnTo>
                  <a:lnTo>
                    <a:pt x="1928" y="1180"/>
                  </a:lnTo>
                  <a:lnTo>
                    <a:pt x="1922" y="1186"/>
                  </a:lnTo>
                  <a:lnTo>
                    <a:pt x="1917" y="1186"/>
                  </a:lnTo>
                  <a:lnTo>
                    <a:pt x="1917" y="1190"/>
                  </a:lnTo>
                  <a:lnTo>
                    <a:pt x="1901" y="1190"/>
                  </a:lnTo>
                  <a:lnTo>
                    <a:pt x="1896" y="1196"/>
                  </a:lnTo>
                  <a:lnTo>
                    <a:pt x="1890" y="1196"/>
                  </a:lnTo>
                  <a:lnTo>
                    <a:pt x="1884" y="1201"/>
                  </a:lnTo>
                  <a:lnTo>
                    <a:pt x="1873" y="1207"/>
                  </a:lnTo>
                  <a:lnTo>
                    <a:pt x="1869" y="1213"/>
                  </a:lnTo>
                  <a:lnTo>
                    <a:pt x="1863" y="1213"/>
                  </a:lnTo>
                  <a:lnTo>
                    <a:pt x="1852" y="1222"/>
                  </a:lnTo>
                  <a:lnTo>
                    <a:pt x="1841" y="1234"/>
                  </a:lnTo>
                  <a:lnTo>
                    <a:pt x="1835" y="1234"/>
                  </a:lnTo>
                  <a:lnTo>
                    <a:pt x="1831" y="1239"/>
                  </a:lnTo>
                  <a:lnTo>
                    <a:pt x="1819" y="1245"/>
                  </a:lnTo>
                  <a:lnTo>
                    <a:pt x="1814" y="1251"/>
                  </a:lnTo>
                  <a:lnTo>
                    <a:pt x="1808" y="1255"/>
                  </a:lnTo>
                  <a:lnTo>
                    <a:pt x="1808" y="1260"/>
                  </a:lnTo>
                  <a:lnTo>
                    <a:pt x="1808" y="1266"/>
                  </a:lnTo>
                  <a:lnTo>
                    <a:pt x="1802" y="1272"/>
                  </a:lnTo>
                  <a:lnTo>
                    <a:pt x="1802" y="1277"/>
                  </a:lnTo>
                  <a:lnTo>
                    <a:pt x="1798" y="1283"/>
                  </a:lnTo>
                  <a:lnTo>
                    <a:pt x="1793" y="1289"/>
                  </a:lnTo>
                  <a:lnTo>
                    <a:pt x="1787" y="1293"/>
                  </a:lnTo>
                  <a:lnTo>
                    <a:pt x="1781" y="1299"/>
                  </a:lnTo>
                  <a:lnTo>
                    <a:pt x="1781" y="1304"/>
                  </a:lnTo>
                  <a:lnTo>
                    <a:pt x="1781" y="1315"/>
                  </a:lnTo>
                  <a:lnTo>
                    <a:pt x="1781" y="1321"/>
                  </a:lnTo>
                  <a:lnTo>
                    <a:pt x="1781" y="1325"/>
                  </a:lnTo>
                  <a:lnTo>
                    <a:pt x="1781" y="1331"/>
                  </a:lnTo>
                  <a:lnTo>
                    <a:pt x="1781" y="1337"/>
                  </a:lnTo>
                  <a:lnTo>
                    <a:pt x="1781" y="1342"/>
                  </a:lnTo>
                  <a:lnTo>
                    <a:pt x="1781" y="1348"/>
                  </a:lnTo>
                  <a:lnTo>
                    <a:pt x="1776" y="1348"/>
                  </a:lnTo>
                  <a:lnTo>
                    <a:pt x="1770" y="1354"/>
                  </a:lnTo>
                  <a:lnTo>
                    <a:pt x="1770" y="1358"/>
                  </a:lnTo>
                  <a:lnTo>
                    <a:pt x="1770" y="1363"/>
                  </a:lnTo>
                  <a:lnTo>
                    <a:pt x="1770" y="1369"/>
                  </a:lnTo>
                  <a:lnTo>
                    <a:pt x="1770" y="1375"/>
                  </a:lnTo>
                  <a:lnTo>
                    <a:pt x="1770" y="1380"/>
                  </a:lnTo>
                  <a:lnTo>
                    <a:pt x="1776" y="1386"/>
                  </a:lnTo>
                  <a:lnTo>
                    <a:pt x="1781" y="1386"/>
                  </a:lnTo>
                  <a:lnTo>
                    <a:pt x="1781" y="1390"/>
                  </a:lnTo>
                  <a:lnTo>
                    <a:pt x="1787" y="1390"/>
                  </a:lnTo>
                  <a:lnTo>
                    <a:pt x="1798" y="1396"/>
                  </a:lnTo>
                  <a:lnTo>
                    <a:pt x="1802" y="1396"/>
                  </a:lnTo>
                  <a:lnTo>
                    <a:pt x="1808" y="1402"/>
                  </a:lnTo>
                  <a:lnTo>
                    <a:pt x="1814" y="1402"/>
                  </a:lnTo>
                  <a:lnTo>
                    <a:pt x="1819" y="1407"/>
                  </a:lnTo>
                  <a:lnTo>
                    <a:pt x="1852" y="1413"/>
                  </a:lnTo>
                  <a:lnTo>
                    <a:pt x="1852" y="1418"/>
                  </a:lnTo>
                  <a:lnTo>
                    <a:pt x="1857" y="1424"/>
                  </a:lnTo>
                  <a:lnTo>
                    <a:pt x="1857" y="1428"/>
                  </a:lnTo>
                  <a:lnTo>
                    <a:pt x="1857" y="1434"/>
                  </a:lnTo>
                  <a:lnTo>
                    <a:pt x="1863" y="1440"/>
                  </a:lnTo>
                  <a:lnTo>
                    <a:pt x="1863" y="1445"/>
                  </a:lnTo>
                  <a:lnTo>
                    <a:pt x="1863" y="1451"/>
                  </a:lnTo>
                  <a:lnTo>
                    <a:pt x="1863" y="1456"/>
                  </a:lnTo>
                  <a:lnTo>
                    <a:pt x="1869" y="1461"/>
                  </a:lnTo>
                  <a:lnTo>
                    <a:pt x="1869" y="1472"/>
                  </a:lnTo>
                  <a:lnTo>
                    <a:pt x="1873" y="1478"/>
                  </a:lnTo>
                  <a:lnTo>
                    <a:pt x="1873" y="1483"/>
                  </a:lnTo>
                  <a:lnTo>
                    <a:pt x="1873" y="1489"/>
                  </a:lnTo>
                  <a:lnTo>
                    <a:pt x="1879" y="1493"/>
                  </a:lnTo>
                  <a:lnTo>
                    <a:pt x="1884" y="1504"/>
                  </a:lnTo>
                  <a:lnTo>
                    <a:pt x="1884" y="1510"/>
                  </a:lnTo>
                  <a:lnTo>
                    <a:pt x="1890" y="1516"/>
                  </a:lnTo>
                  <a:lnTo>
                    <a:pt x="1896" y="1521"/>
                  </a:lnTo>
                  <a:lnTo>
                    <a:pt x="1896" y="1516"/>
                  </a:lnTo>
                  <a:lnTo>
                    <a:pt x="1901" y="1516"/>
                  </a:lnTo>
                  <a:lnTo>
                    <a:pt x="1901" y="1504"/>
                  </a:lnTo>
                  <a:lnTo>
                    <a:pt x="1901" y="1499"/>
                  </a:lnTo>
                  <a:lnTo>
                    <a:pt x="1901" y="1493"/>
                  </a:lnTo>
                  <a:lnTo>
                    <a:pt x="1905" y="1489"/>
                  </a:lnTo>
                  <a:lnTo>
                    <a:pt x="1905" y="1483"/>
                  </a:lnTo>
                  <a:lnTo>
                    <a:pt x="1911" y="1478"/>
                  </a:lnTo>
                  <a:lnTo>
                    <a:pt x="1911" y="1466"/>
                  </a:lnTo>
                  <a:lnTo>
                    <a:pt x="1917" y="1456"/>
                  </a:lnTo>
                  <a:lnTo>
                    <a:pt x="1922" y="1451"/>
                  </a:lnTo>
                  <a:lnTo>
                    <a:pt x="1922" y="1445"/>
                  </a:lnTo>
                  <a:lnTo>
                    <a:pt x="1928" y="1440"/>
                  </a:lnTo>
                  <a:lnTo>
                    <a:pt x="1928" y="1434"/>
                  </a:lnTo>
                  <a:lnTo>
                    <a:pt x="1934" y="1428"/>
                  </a:lnTo>
                  <a:lnTo>
                    <a:pt x="1934" y="1424"/>
                  </a:lnTo>
                  <a:lnTo>
                    <a:pt x="1939" y="1418"/>
                  </a:lnTo>
                  <a:lnTo>
                    <a:pt x="1944" y="1413"/>
                  </a:lnTo>
                  <a:lnTo>
                    <a:pt x="1949" y="1407"/>
                  </a:lnTo>
                  <a:lnTo>
                    <a:pt x="1955" y="1402"/>
                  </a:lnTo>
                  <a:lnTo>
                    <a:pt x="1955" y="1396"/>
                  </a:lnTo>
                  <a:lnTo>
                    <a:pt x="1960" y="1390"/>
                  </a:lnTo>
                  <a:lnTo>
                    <a:pt x="1966" y="1386"/>
                  </a:lnTo>
                  <a:lnTo>
                    <a:pt x="1972" y="1380"/>
                  </a:lnTo>
                  <a:lnTo>
                    <a:pt x="1977" y="1380"/>
                  </a:lnTo>
                  <a:lnTo>
                    <a:pt x="1982" y="1375"/>
                  </a:lnTo>
                  <a:lnTo>
                    <a:pt x="1987" y="1375"/>
                  </a:lnTo>
                  <a:lnTo>
                    <a:pt x="1993" y="1380"/>
                  </a:lnTo>
                  <a:lnTo>
                    <a:pt x="1998" y="1380"/>
                  </a:lnTo>
                  <a:lnTo>
                    <a:pt x="1998" y="1386"/>
                  </a:lnTo>
                  <a:lnTo>
                    <a:pt x="1998" y="1390"/>
                  </a:lnTo>
                  <a:lnTo>
                    <a:pt x="2004" y="1396"/>
                  </a:lnTo>
                  <a:lnTo>
                    <a:pt x="2004" y="1402"/>
                  </a:lnTo>
                  <a:lnTo>
                    <a:pt x="2004" y="1413"/>
                  </a:lnTo>
                  <a:lnTo>
                    <a:pt x="2004" y="1424"/>
                  </a:lnTo>
                  <a:lnTo>
                    <a:pt x="2004" y="1428"/>
                  </a:lnTo>
                  <a:lnTo>
                    <a:pt x="1998" y="1428"/>
                  </a:lnTo>
                  <a:lnTo>
                    <a:pt x="1998" y="1434"/>
                  </a:lnTo>
                  <a:lnTo>
                    <a:pt x="1998" y="1440"/>
                  </a:lnTo>
                  <a:lnTo>
                    <a:pt x="1998" y="1445"/>
                  </a:lnTo>
                  <a:lnTo>
                    <a:pt x="1993" y="1456"/>
                  </a:lnTo>
                  <a:lnTo>
                    <a:pt x="1993" y="1461"/>
                  </a:lnTo>
                  <a:lnTo>
                    <a:pt x="1993" y="1466"/>
                  </a:lnTo>
                  <a:lnTo>
                    <a:pt x="1993" y="1472"/>
                  </a:lnTo>
                  <a:lnTo>
                    <a:pt x="1993" y="1478"/>
                  </a:lnTo>
                  <a:lnTo>
                    <a:pt x="1993" y="1489"/>
                  </a:lnTo>
                  <a:lnTo>
                    <a:pt x="1998" y="1499"/>
                  </a:lnTo>
                  <a:lnTo>
                    <a:pt x="2004" y="1504"/>
                  </a:lnTo>
                  <a:lnTo>
                    <a:pt x="2004" y="1510"/>
                  </a:lnTo>
                  <a:lnTo>
                    <a:pt x="2010" y="1521"/>
                  </a:lnTo>
                  <a:lnTo>
                    <a:pt x="2010" y="1526"/>
                  </a:lnTo>
                  <a:lnTo>
                    <a:pt x="2010" y="1531"/>
                  </a:lnTo>
                  <a:lnTo>
                    <a:pt x="2010" y="1537"/>
                  </a:lnTo>
                  <a:lnTo>
                    <a:pt x="1987" y="1531"/>
                  </a:lnTo>
                  <a:lnTo>
                    <a:pt x="1966" y="1526"/>
                  </a:lnTo>
                  <a:lnTo>
                    <a:pt x="1966" y="1531"/>
                  </a:lnTo>
                  <a:lnTo>
                    <a:pt x="1966" y="1537"/>
                  </a:lnTo>
                  <a:lnTo>
                    <a:pt x="1966" y="1543"/>
                  </a:lnTo>
                  <a:lnTo>
                    <a:pt x="1966" y="1548"/>
                  </a:lnTo>
                  <a:lnTo>
                    <a:pt x="1966" y="1554"/>
                  </a:lnTo>
                  <a:lnTo>
                    <a:pt x="1966" y="1558"/>
                  </a:lnTo>
                  <a:lnTo>
                    <a:pt x="1966" y="1564"/>
                  </a:lnTo>
                  <a:lnTo>
                    <a:pt x="1966" y="1569"/>
                  </a:lnTo>
                  <a:lnTo>
                    <a:pt x="1960" y="1575"/>
                  </a:lnTo>
                  <a:lnTo>
                    <a:pt x="1960" y="1586"/>
                  </a:lnTo>
                  <a:lnTo>
                    <a:pt x="1955" y="1586"/>
                  </a:lnTo>
                  <a:lnTo>
                    <a:pt x="1949" y="1596"/>
                  </a:lnTo>
                  <a:lnTo>
                    <a:pt x="1949" y="1602"/>
                  </a:lnTo>
                  <a:lnTo>
                    <a:pt x="1944" y="1607"/>
                  </a:lnTo>
                  <a:lnTo>
                    <a:pt x="1939" y="1613"/>
                  </a:lnTo>
                  <a:lnTo>
                    <a:pt x="1939" y="1619"/>
                  </a:lnTo>
                  <a:lnTo>
                    <a:pt x="1934" y="1624"/>
                  </a:lnTo>
                  <a:lnTo>
                    <a:pt x="1928" y="1624"/>
                  </a:lnTo>
                  <a:lnTo>
                    <a:pt x="1922" y="1624"/>
                  </a:lnTo>
                  <a:lnTo>
                    <a:pt x="1917" y="1619"/>
                  </a:lnTo>
                  <a:lnTo>
                    <a:pt x="1911" y="1619"/>
                  </a:lnTo>
                  <a:lnTo>
                    <a:pt x="1905" y="1613"/>
                  </a:lnTo>
                  <a:lnTo>
                    <a:pt x="1901" y="1613"/>
                  </a:lnTo>
                  <a:lnTo>
                    <a:pt x="1896" y="1619"/>
                  </a:lnTo>
                  <a:lnTo>
                    <a:pt x="1890" y="1619"/>
                  </a:lnTo>
                  <a:lnTo>
                    <a:pt x="1879" y="1619"/>
                  </a:lnTo>
                  <a:lnTo>
                    <a:pt x="1873" y="1624"/>
                  </a:lnTo>
                  <a:lnTo>
                    <a:pt x="1873" y="1629"/>
                  </a:lnTo>
                  <a:lnTo>
                    <a:pt x="1869" y="1634"/>
                  </a:lnTo>
                  <a:lnTo>
                    <a:pt x="1873" y="1640"/>
                  </a:lnTo>
                  <a:lnTo>
                    <a:pt x="1873" y="1645"/>
                  </a:lnTo>
                  <a:lnTo>
                    <a:pt x="1879" y="1645"/>
                  </a:lnTo>
                  <a:lnTo>
                    <a:pt x="1884" y="1645"/>
                  </a:lnTo>
                  <a:lnTo>
                    <a:pt x="1890" y="1640"/>
                  </a:lnTo>
                  <a:lnTo>
                    <a:pt x="1896" y="1640"/>
                  </a:lnTo>
                  <a:lnTo>
                    <a:pt x="1896" y="1634"/>
                  </a:lnTo>
                  <a:lnTo>
                    <a:pt x="1905" y="1634"/>
                  </a:lnTo>
                  <a:lnTo>
                    <a:pt x="1911" y="1634"/>
                  </a:lnTo>
                  <a:lnTo>
                    <a:pt x="1917" y="1634"/>
                  </a:lnTo>
                  <a:lnTo>
                    <a:pt x="1922" y="1634"/>
                  </a:lnTo>
                  <a:lnTo>
                    <a:pt x="1934" y="1640"/>
                  </a:lnTo>
                  <a:lnTo>
                    <a:pt x="1939" y="1640"/>
                  </a:lnTo>
                  <a:lnTo>
                    <a:pt x="1949" y="1645"/>
                  </a:lnTo>
                  <a:lnTo>
                    <a:pt x="1955" y="1645"/>
                  </a:lnTo>
                  <a:lnTo>
                    <a:pt x="1960" y="1651"/>
                  </a:lnTo>
                  <a:lnTo>
                    <a:pt x="1972" y="1651"/>
                  </a:lnTo>
                  <a:lnTo>
                    <a:pt x="1977" y="1651"/>
                  </a:lnTo>
                  <a:lnTo>
                    <a:pt x="1987" y="1651"/>
                  </a:lnTo>
                  <a:lnTo>
                    <a:pt x="1987" y="1657"/>
                  </a:lnTo>
                  <a:lnTo>
                    <a:pt x="1993" y="1661"/>
                  </a:lnTo>
                  <a:lnTo>
                    <a:pt x="1998" y="1661"/>
                  </a:lnTo>
                  <a:lnTo>
                    <a:pt x="2004" y="1667"/>
                  </a:lnTo>
                  <a:lnTo>
                    <a:pt x="2004" y="1672"/>
                  </a:lnTo>
                  <a:lnTo>
                    <a:pt x="2004" y="1678"/>
                  </a:lnTo>
                  <a:lnTo>
                    <a:pt x="2004" y="1684"/>
                  </a:lnTo>
                  <a:lnTo>
                    <a:pt x="1998" y="1699"/>
                  </a:lnTo>
                  <a:lnTo>
                    <a:pt x="1998" y="1705"/>
                  </a:lnTo>
                  <a:lnTo>
                    <a:pt x="1993" y="1710"/>
                  </a:lnTo>
                  <a:lnTo>
                    <a:pt x="1993" y="1716"/>
                  </a:lnTo>
                  <a:lnTo>
                    <a:pt x="1987" y="1722"/>
                  </a:lnTo>
                  <a:lnTo>
                    <a:pt x="1982" y="1726"/>
                  </a:lnTo>
                  <a:lnTo>
                    <a:pt x="1977" y="1731"/>
                  </a:lnTo>
                  <a:lnTo>
                    <a:pt x="1972" y="1731"/>
                  </a:lnTo>
                  <a:lnTo>
                    <a:pt x="1966" y="1731"/>
                  </a:lnTo>
                  <a:lnTo>
                    <a:pt x="1960" y="1726"/>
                  </a:lnTo>
                  <a:lnTo>
                    <a:pt x="1955" y="1726"/>
                  </a:lnTo>
                  <a:lnTo>
                    <a:pt x="1949" y="1722"/>
                  </a:lnTo>
                  <a:lnTo>
                    <a:pt x="1949" y="1716"/>
                  </a:lnTo>
                  <a:lnTo>
                    <a:pt x="1944" y="1716"/>
                  </a:lnTo>
                  <a:lnTo>
                    <a:pt x="1939" y="1710"/>
                  </a:lnTo>
                  <a:lnTo>
                    <a:pt x="1934" y="1705"/>
                  </a:lnTo>
                  <a:lnTo>
                    <a:pt x="1928" y="1699"/>
                  </a:lnTo>
                  <a:lnTo>
                    <a:pt x="1917" y="1689"/>
                  </a:lnTo>
                  <a:lnTo>
                    <a:pt x="1911" y="1684"/>
                  </a:lnTo>
                  <a:lnTo>
                    <a:pt x="1896" y="1672"/>
                  </a:lnTo>
                  <a:lnTo>
                    <a:pt x="1890" y="1672"/>
                  </a:lnTo>
                  <a:lnTo>
                    <a:pt x="1884" y="1678"/>
                  </a:lnTo>
                  <a:lnTo>
                    <a:pt x="1879" y="1678"/>
                  </a:lnTo>
                  <a:lnTo>
                    <a:pt x="1863" y="1699"/>
                  </a:lnTo>
                  <a:lnTo>
                    <a:pt x="1857" y="1693"/>
                  </a:lnTo>
                  <a:lnTo>
                    <a:pt x="1852" y="1693"/>
                  </a:lnTo>
                  <a:lnTo>
                    <a:pt x="1846" y="1689"/>
                  </a:lnTo>
                  <a:lnTo>
                    <a:pt x="1841" y="1689"/>
                  </a:lnTo>
                  <a:lnTo>
                    <a:pt x="1835" y="1689"/>
                  </a:lnTo>
                  <a:lnTo>
                    <a:pt x="1831" y="1684"/>
                  </a:lnTo>
                  <a:lnTo>
                    <a:pt x="1825" y="1684"/>
                  </a:lnTo>
                  <a:lnTo>
                    <a:pt x="1819" y="1678"/>
                  </a:lnTo>
                  <a:lnTo>
                    <a:pt x="1808" y="1678"/>
                  </a:lnTo>
                  <a:lnTo>
                    <a:pt x="1802" y="1678"/>
                  </a:lnTo>
                  <a:lnTo>
                    <a:pt x="1793" y="1672"/>
                  </a:lnTo>
                  <a:lnTo>
                    <a:pt x="1787" y="1672"/>
                  </a:lnTo>
                  <a:lnTo>
                    <a:pt x="1776" y="1667"/>
                  </a:lnTo>
                  <a:lnTo>
                    <a:pt x="1770" y="1667"/>
                  </a:lnTo>
                  <a:lnTo>
                    <a:pt x="1764" y="1661"/>
                  </a:lnTo>
                  <a:lnTo>
                    <a:pt x="1760" y="1661"/>
                  </a:lnTo>
                  <a:lnTo>
                    <a:pt x="1755" y="1661"/>
                  </a:lnTo>
                  <a:lnTo>
                    <a:pt x="1749" y="1661"/>
                  </a:lnTo>
                  <a:lnTo>
                    <a:pt x="1743" y="1661"/>
                  </a:lnTo>
                  <a:lnTo>
                    <a:pt x="1743" y="1613"/>
                  </a:lnTo>
                  <a:lnTo>
                    <a:pt x="1743" y="1607"/>
                  </a:lnTo>
                  <a:lnTo>
                    <a:pt x="1743" y="1602"/>
                  </a:lnTo>
                  <a:lnTo>
                    <a:pt x="1738" y="1596"/>
                  </a:lnTo>
                  <a:lnTo>
                    <a:pt x="1732" y="1596"/>
                  </a:lnTo>
                  <a:lnTo>
                    <a:pt x="1732" y="1592"/>
                  </a:lnTo>
                  <a:lnTo>
                    <a:pt x="1726" y="1586"/>
                  </a:lnTo>
                  <a:lnTo>
                    <a:pt x="1722" y="1586"/>
                  </a:lnTo>
                  <a:lnTo>
                    <a:pt x="1711" y="1592"/>
                  </a:lnTo>
                  <a:lnTo>
                    <a:pt x="1705" y="1592"/>
                  </a:lnTo>
                  <a:lnTo>
                    <a:pt x="1700" y="1592"/>
                  </a:lnTo>
                  <a:lnTo>
                    <a:pt x="1694" y="1592"/>
                  </a:lnTo>
                  <a:lnTo>
                    <a:pt x="1690" y="1592"/>
                  </a:lnTo>
                  <a:lnTo>
                    <a:pt x="1684" y="1592"/>
                  </a:lnTo>
                  <a:lnTo>
                    <a:pt x="1678" y="1592"/>
                  </a:lnTo>
                  <a:lnTo>
                    <a:pt x="1673" y="1592"/>
                  </a:lnTo>
                  <a:lnTo>
                    <a:pt x="1667" y="1592"/>
                  </a:lnTo>
                  <a:lnTo>
                    <a:pt x="1661" y="1586"/>
                  </a:lnTo>
                  <a:lnTo>
                    <a:pt x="1656" y="1586"/>
                  </a:lnTo>
                  <a:lnTo>
                    <a:pt x="1652" y="1586"/>
                  </a:lnTo>
                  <a:lnTo>
                    <a:pt x="1646" y="1586"/>
                  </a:lnTo>
                  <a:lnTo>
                    <a:pt x="1640" y="1586"/>
                  </a:lnTo>
                  <a:lnTo>
                    <a:pt x="1640" y="1592"/>
                  </a:lnTo>
                  <a:lnTo>
                    <a:pt x="1640" y="1596"/>
                  </a:lnTo>
                  <a:lnTo>
                    <a:pt x="1635" y="1596"/>
                  </a:lnTo>
                  <a:lnTo>
                    <a:pt x="1629" y="1592"/>
                  </a:lnTo>
                  <a:lnTo>
                    <a:pt x="1623" y="1592"/>
                  </a:lnTo>
                  <a:lnTo>
                    <a:pt x="1623" y="1586"/>
                  </a:lnTo>
                  <a:lnTo>
                    <a:pt x="1618" y="1581"/>
                  </a:lnTo>
                  <a:lnTo>
                    <a:pt x="1614" y="1581"/>
                  </a:lnTo>
                  <a:lnTo>
                    <a:pt x="1608" y="1581"/>
                  </a:lnTo>
                  <a:lnTo>
                    <a:pt x="1608" y="1575"/>
                  </a:lnTo>
                  <a:lnTo>
                    <a:pt x="1602" y="1569"/>
                  </a:lnTo>
                  <a:lnTo>
                    <a:pt x="1602" y="1564"/>
                  </a:lnTo>
                  <a:lnTo>
                    <a:pt x="1597" y="1564"/>
                  </a:lnTo>
                  <a:lnTo>
                    <a:pt x="1591" y="1564"/>
                  </a:lnTo>
                  <a:lnTo>
                    <a:pt x="1585" y="1564"/>
                  </a:lnTo>
                  <a:lnTo>
                    <a:pt x="1581" y="1564"/>
                  </a:lnTo>
                  <a:lnTo>
                    <a:pt x="1575" y="1564"/>
                  </a:lnTo>
                  <a:lnTo>
                    <a:pt x="1575" y="1558"/>
                  </a:lnTo>
                  <a:lnTo>
                    <a:pt x="1570" y="1558"/>
                  </a:lnTo>
                  <a:lnTo>
                    <a:pt x="1564" y="1558"/>
                  </a:lnTo>
                  <a:lnTo>
                    <a:pt x="1559" y="1558"/>
                  </a:lnTo>
                  <a:lnTo>
                    <a:pt x="1553" y="1554"/>
                  </a:lnTo>
                  <a:lnTo>
                    <a:pt x="1547" y="1554"/>
                  </a:lnTo>
                  <a:lnTo>
                    <a:pt x="1543" y="1554"/>
                  </a:lnTo>
                  <a:lnTo>
                    <a:pt x="1543" y="1548"/>
                  </a:lnTo>
                  <a:lnTo>
                    <a:pt x="1543" y="1543"/>
                  </a:lnTo>
                  <a:lnTo>
                    <a:pt x="1537" y="1537"/>
                  </a:lnTo>
                  <a:lnTo>
                    <a:pt x="1537" y="1531"/>
                  </a:lnTo>
                  <a:lnTo>
                    <a:pt x="1537" y="1526"/>
                  </a:lnTo>
                  <a:lnTo>
                    <a:pt x="1543" y="1526"/>
                  </a:lnTo>
                  <a:lnTo>
                    <a:pt x="1547" y="1521"/>
                  </a:lnTo>
                  <a:lnTo>
                    <a:pt x="1553" y="1516"/>
                  </a:lnTo>
                  <a:lnTo>
                    <a:pt x="1559" y="1510"/>
                  </a:lnTo>
                  <a:lnTo>
                    <a:pt x="1564" y="1510"/>
                  </a:lnTo>
                  <a:lnTo>
                    <a:pt x="1564" y="1504"/>
                  </a:lnTo>
                  <a:lnTo>
                    <a:pt x="1575" y="1504"/>
                  </a:lnTo>
                  <a:lnTo>
                    <a:pt x="1581" y="1499"/>
                  </a:lnTo>
                  <a:lnTo>
                    <a:pt x="1585" y="1499"/>
                  </a:lnTo>
                  <a:lnTo>
                    <a:pt x="1591" y="1499"/>
                  </a:lnTo>
                  <a:lnTo>
                    <a:pt x="1597" y="1493"/>
                  </a:lnTo>
                  <a:lnTo>
                    <a:pt x="1608" y="1483"/>
                  </a:lnTo>
                  <a:lnTo>
                    <a:pt x="1608" y="1478"/>
                  </a:lnTo>
                  <a:lnTo>
                    <a:pt x="1614" y="1472"/>
                  </a:lnTo>
                  <a:lnTo>
                    <a:pt x="1608" y="1466"/>
                  </a:lnTo>
                  <a:lnTo>
                    <a:pt x="1614" y="1466"/>
                  </a:lnTo>
                  <a:lnTo>
                    <a:pt x="1608" y="1461"/>
                  </a:lnTo>
                  <a:lnTo>
                    <a:pt x="1608" y="1456"/>
                  </a:lnTo>
                  <a:lnTo>
                    <a:pt x="1602" y="1456"/>
                  </a:lnTo>
                  <a:lnTo>
                    <a:pt x="1602" y="1451"/>
                  </a:lnTo>
                  <a:lnTo>
                    <a:pt x="1597" y="1445"/>
                  </a:lnTo>
                  <a:lnTo>
                    <a:pt x="1597" y="1440"/>
                  </a:lnTo>
                  <a:lnTo>
                    <a:pt x="1591" y="1434"/>
                  </a:lnTo>
                  <a:lnTo>
                    <a:pt x="1585" y="1434"/>
                  </a:lnTo>
                  <a:lnTo>
                    <a:pt x="1581" y="1434"/>
                  </a:lnTo>
                  <a:lnTo>
                    <a:pt x="1575" y="1434"/>
                  </a:lnTo>
                  <a:lnTo>
                    <a:pt x="1570" y="1434"/>
                  </a:lnTo>
                  <a:lnTo>
                    <a:pt x="1559" y="1434"/>
                  </a:lnTo>
                  <a:lnTo>
                    <a:pt x="1553" y="1428"/>
                  </a:lnTo>
                  <a:lnTo>
                    <a:pt x="1547" y="1428"/>
                  </a:lnTo>
                  <a:lnTo>
                    <a:pt x="1543" y="1428"/>
                  </a:lnTo>
                  <a:lnTo>
                    <a:pt x="1537" y="1434"/>
                  </a:lnTo>
                  <a:lnTo>
                    <a:pt x="1532" y="1440"/>
                  </a:lnTo>
                  <a:lnTo>
                    <a:pt x="1526" y="1445"/>
                  </a:lnTo>
                  <a:lnTo>
                    <a:pt x="1520" y="1445"/>
                  </a:lnTo>
                  <a:lnTo>
                    <a:pt x="1515" y="1451"/>
                  </a:lnTo>
                  <a:lnTo>
                    <a:pt x="1511" y="1451"/>
                  </a:lnTo>
                  <a:lnTo>
                    <a:pt x="1505" y="1451"/>
                  </a:lnTo>
                  <a:lnTo>
                    <a:pt x="1499" y="1456"/>
                  </a:lnTo>
                  <a:lnTo>
                    <a:pt x="1494" y="1456"/>
                  </a:lnTo>
                  <a:lnTo>
                    <a:pt x="1488" y="1461"/>
                  </a:lnTo>
                  <a:lnTo>
                    <a:pt x="1488" y="1466"/>
                  </a:lnTo>
                  <a:lnTo>
                    <a:pt x="1488" y="1472"/>
                  </a:lnTo>
                  <a:lnTo>
                    <a:pt x="1488" y="1478"/>
                  </a:lnTo>
                  <a:lnTo>
                    <a:pt x="1482" y="1478"/>
                  </a:lnTo>
                  <a:lnTo>
                    <a:pt x="1477" y="1478"/>
                  </a:lnTo>
                  <a:lnTo>
                    <a:pt x="1473" y="1478"/>
                  </a:lnTo>
                  <a:lnTo>
                    <a:pt x="1473" y="1472"/>
                  </a:lnTo>
                  <a:lnTo>
                    <a:pt x="1467" y="1466"/>
                  </a:lnTo>
                  <a:lnTo>
                    <a:pt x="1467" y="1461"/>
                  </a:lnTo>
                  <a:lnTo>
                    <a:pt x="1461" y="1461"/>
                  </a:lnTo>
                  <a:lnTo>
                    <a:pt x="1456" y="1461"/>
                  </a:lnTo>
                  <a:lnTo>
                    <a:pt x="1450" y="1461"/>
                  </a:lnTo>
                  <a:lnTo>
                    <a:pt x="1444" y="1461"/>
                  </a:lnTo>
                  <a:lnTo>
                    <a:pt x="1444" y="1456"/>
                  </a:lnTo>
                  <a:lnTo>
                    <a:pt x="1439" y="1461"/>
                  </a:lnTo>
                  <a:lnTo>
                    <a:pt x="1439" y="1456"/>
                  </a:lnTo>
                  <a:lnTo>
                    <a:pt x="1444" y="1451"/>
                  </a:lnTo>
                  <a:lnTo>
                    <a:pt x="1439" y="1451"/>
                  </a:lnTo>
                  <a:lnTo>
                    <a:pt x="1439" y="1445"/>
                  </a:lnTo>
                  <a:lnTo>
                    <a:pt x="1439" y="1440"/>
                  </a:lnTo>
                  <a:lnTo>
                    <a:pt x="1439" y="1434"/>
                  </a:lnTo>
                  <a:lnTo>
                    <a:pt x="1434" y="1434"/>
                  </a:lnTo>
                  <a:lnTo>
                    <a:pt x="1434" y="1424"/>
                  </a:lnTo>
                  <a:lnTo>
                    <a:pt x="1434" y="1418"/>
                  </a:lnTo>
                  <a:lnTo>
                    <a:pt x="1429" y="1418"/>
                  </a:lnTo>
                  <a:lnTo>
                    <a:pt x="1429" y="1413"/>
                  </a:lnTo>
                  <a:lnTo>
                    <a:pt x="1429" y="1407"/>
                  </a:lnTo>
                  <a:lnTo>
                    <a:pt x="1423" y="1402"/>
                  </a:lnTo>
                  <a:lnTo>
                    <a:pt x="1429" y="1396"/>
                  </a:lnTo>
                  <a:lnTo>
                    <a:pt x="1434" y="1390"/>
                  </a:lnTo>
                  <a:lnTo>
                    <a:pt x="1434" y="1386"/>
                  </a:lnTo>
                  <a:lnTo>
                    <a:pt x="1434" y="1380"/>
                  </a:lnTo>
                  <a:lnTo>
                    <a:pt x="1439" y="1380"/>
                  </a:lnTo>
                  <a:lnTo>
                    <a:pt x="1439" y="1386"/>
                  </a:lnTo>
                  <a:lnTo>
                    <a:pt x="1444" y="1386"/>
                  </a:lnTo>
                  <a:lnTo>
                    <a:pt x="1450" y="1380"/>
                  </a:lnTo>
                  <a:lnTo>
                    <a:pt x="1456" y="1380"/>
                  </a:lnTo>
                  <a:lnTo>
                    <a:pt x="1461" y="1380"/>
                  </a:lnTo>
                  <a:lnTo>
                    <a:pt x="1461" y="1375"/>
                  </a:lnTo>
                  <a:lnTo>
                    <a:pt x="1467" y="1375"/>
                  </a:lnTo>
                  <a:lnTo>
                    <a:pt x="1467" y="1369"/>
                  </a:lnTo>
                  <a:lnTo>
                    <a:pt x="1467" y="1363"/>
                  </a:lnTo>
                  <a:lnTo>
                    <a:pt x="1473" y="1363"/>
                  </a:lnTo>
                  <a:lnTo>
                    <a:pt x="1467" y="1358"/>
                  </a:lnTo>
                  <a:lnTo>
                    <a:pt x="1473" y="1358"/>
                  </a:lnTo>
                  <a:lnTo>
                    <a:pt x="1467" y="1358"/>
                  </a:lnTo>
                  <a:lnTo>
                    <a:pt x="1467" y="1354"/>
                  </a:lnTo>
                  <a:lnTo>
                    <a:pt x="1467" y="1348"/>
                  </a:lnTo>
                  <a:lnTo>
                    <a:pt x="1473" y="1348"/>
                  </a:lnTo>
                  <a:lnTo>
                    <a:pt x="1473" y="1342"/>
                  </a:lnTo>
                  <a:lnTo>
                    <a:pt x="1467" y="1342"/>
                  </a:lnTo>
                  <a:lnTo>
                    <a:pt x="1467" y="1337"/>
                  </a:lnTo>
                  <a:lnTo>
                    <a:pt x="1456" y="1337"/>
                  </a:lnTo>
                  <a:lnTo>
                    <a:pt x="1450" y="1337"/>
                  </a:lnTo>
                  <a:lnTo>
                    <a:pt x="1423" y="1337"/>
                  </a:lnTo>
                  <a:lnTo>
                    <a:pt x="1341" y="1337"/>
                  </a:lnTo>
                  <a:lnTo>
                    <a:pt x="1288" y="1337"/>
                  </a:lnTo>
                  <a:lnTo>
                    <a:pt x="1282" y="1337"/>
                  </a:lnTo>
                  <a:lnTo>
                    <a:pt x="1179" y="1331"/>
                  </a:lnTo>
                  <a:lnTo>
                    <a:pt x="1065" y="1331"/>
                  </a:lnTo>
                  <a:lnTo>
                    <a:pt x="1054" y="1331"/>
                  </a:lnTo>
                  <a:lnTo>
                    <a:pt x="945" y="1331"/>
                  </a:lnTo>
                  <a:lnTo>
                    <a:pt x="804" y="1331"/>
                  </a:lnTo>
                  <a:lnTo>
                    <a:pt x="810" y="1337"/>
                  </a:lnTo>
                  <a:lnTo>
                    <a:pt x="810" y="1342"/>
                  </a:lnTo>
                  <a:lnTo>
                    <a:pt x="804" y="1342"/>
                  </a:lnTo>
                  <a:lnTo>
                    <a:pt x="810" y="1354"/>
                  </a:lnTo>
                  <a:lnTo>
                    <a:pt x="798" y="1354"/>
                  </a:lnTo>
                  <a:lnTo>
                    <a:pt x="793" y="1342"/>
                  </a:lnTo>
                  <a:lnTo>
                    <a:pt x="793" y="1348"/>
                  </a:lnTo>
                  <a:lnTo>
                    <a:pt x="789" y="1348"/>
                  </a:lnTo>
                  <a:lnTo>
                    <a:pt x="789" y="1354"/>
                  </a:lnTo>
                  <a:lnTo>
                    <a:pt x="793" y="1358"/>
                  </a:lnTo>
                  <a:lnTo>
                    <a:pt x="793" y="1363"/>
                  </a:lnTo>
                  <a:lnTo>
                    <a:pt x="798" y="1375"/>
                  </a:lnTo>
                  <a:lnTo>
                    <a:pt x="798" y="1380"/>
                  </a:lnTo>
                  <a:lnTo>
                    <a:pt x="789" y="1375"/>
                  </a:lnTo>
                  <a:lnTo>
                    <a:pt x="777" y="1380"/>
                  </a:lnTo>
                  <a:lnTo>
                    <a:pt x="712" y="1380"/>
                  </a:lnTo>
                  <a:lnTo>
                    <a:pt x="707" y="1380"/>
                  </a:lnTo>
                  <a:lnTo>
                    <a:pt x="707" y="1375"/>
                  </a:lnTo>
                  <a:lnTo>
                    <a:pt x="690" y="1363"/>
                  </a:lnTo>
                  <a:lnTo>
                    <a:pt x="690" y="1358"/>
                  </a:lnTo>
                  <a:lnTo>
                    <a:pt x="680" y="1354"/>
                  </a:lnTo>
                  <a:lnTo>
                    <a:pt x="674" y="1348"/>
                  </a:lnTo>
                  <a:lnTo>
                    <a:pt x="669" y="1348"/>
                  </a:lnTo>
                  <a:lnTo>
                    <a:pt x="663" y="1348"/>
                  </a:lnTo>
                  <a:lnTo>
                    <a:pt x="657" y="1348"/>
                  </a:lnTo>
                  <a:lnTo>
                    <a:pt x="652" y="1348"/>
                  </a:lnTo>
                  <a:lnTo>
                    <a:pt x="648" y="1348"/>
                  </a:lnTo>
                  <a:lnTo>
                    <a:pt x="642" y="1342"/>
                  </a:lnTo>
                  <a:lnTo>
                    <a:pt x="636" y="1342"/>
                  </a:lnTo>
                  <a:lnTo>
                    <a:pt x="631" y="1337"/>
                  </a:lnTo>
                  <a:lnTo>
                    <a:pt x="625" y="1337"/>
                  </a:lnTo>
                  <a:lnTo>
                    <a:pt x="619" y="1337"/>
                  </a:lnTo>
                  <a:lnTo>
                    <a:pt x="614" y="1331"/>
                  </a:lnTo>
                  <a:lnTo>
                    <a:pt x="610" y="1331"/>
                  </a:lnTo>
                  <a:lnTo>
                    <a:pt x="610" y="1325"/>
                  </a:lnTo>
                  <a:lnTo>
                    <a:pt x="604" y="1321"/>
                  </a:lnTo>
                  <a:lnTo>
                    <a:pt x="598" y="1321"/>
                  </a:lnTo>
                  <a:lnTo>
                    <a:pt x="593" y="1321"/>
                  </a:lnTo>
                  <a:lnTo>
                    <a:pt x="593" y="1325"/>
                  </a:lnTo>
                  <a:lnTo>
                    <a:pt x="587" y="1331"/>
                  </a:lnTo>
                  <a:lnTo>
                    <a:pt x="581" y="1337"/>
                  </a:lnTo>
                  <a:lnTo>
                    <a:pt x="581" y="1342"/>
                  </a:lnTo>
                  <a:lnTo>
                    <a:pt x="576" y="1348"/>
                  </a:lnTo>
                  <a:lnTo>
                    <a:pt x="576" y="1354"/>
                  </a:lnTo>
                  <a:lnTo>
                    <a:pt x="571" y="1358"/>
                  </a:lnTo>
                  <a:lnTo>
                    <a:pt x="571" y="1363"/>
                  </a:lnTo>
                  <a:lnTo>
                    <a:pt x="571" y="1369"/>
                  </a:lnTo>
                  <a:lnTo>
                    <a:pt x="571" y="1375"/>
                  </a:lnTo>
                  <a:lnTo>
                    <a:pt x="571" y="1380"/>
                  </a:lnTo>
                  <a:lnTo>
                    <a:pt x="571" y="1386"/>
                  </a:lnTo>
                  <a:lnTo>
                    <a:pt x="571" y="1390"/>
                  </a:lnTo>
                  <a:lnTo>
                    <a:pt x="571" y="1396"/>
                  </a:lnTo>
                  <a:lnTo>
                    <a:pt x="571" y="1402"/>
                  </a:lnTo>
                  <a:lnTo>
                    <a:pt x="566" y="1407"/>
                  </a:lnTo>
                  <a:lnTo>
                    <a:pt x="566" y="1413"/>
                  </a:lnTo>
                  <a:lnTo>
                    <a:pt x="560" y="1418"/>
                  </a:lnTo>
                  <a:lnTo>
                    <a:pt x="543" y="1424"/>
                  </a:lnTo>
                  <a:lnTo>
                    <a:pt x="539" y="1434"/>
                  </a:lnTo>
                  <a:lnTo>
                    <a:pt x="528" y="1440"/>
                  </a:lnTo>
                  <a:lnTo>
                    <a:pt x="528" y="1445"/>
                  </a:lnTo>
                  <a:lnTo>
                    <a:pt x="522" y="1451"/>
                  </a:lnTo>
                  <a:lnTo>
                    <a:pt x="528" y="1456"/>
                  </a:lnTo>
                  <a:lnTo>
                    <a:pt x="528" y="1461"/>
                  </a:lnTo>
                  <a:lnTo>
                    <a:pt x="528" y="1466"/>
                  </a:lnTo>
                  <a:lnTo>
                    <a:pt x="528" y="1472"/>
                  </a:lnTo>
                  <a:lnTo>
                    <a:pt x="533" y="1478"/>
                  </a:lnTo>
                  <a:lnTo>
                    <a:pt x="533" y="1483"/>
                  </a:lnTo>
                  <a:lnTo>
                    <a:pt x="533" y="1489"/>
                  </a:lnTo>
                  <a:lnTo>
                    <a:pt x="533" y="1493"/>
                  </a:lnTo>
                  <a:lnTo>
                    <a:pt x="528" y="1493"/>
                  </a:lnTo>
                  <a:lnTo>
                    <a:pt x="528" y="1499"/>
                  </a:lnTo>
                  <a:lnTo>
                    <a:pt x="522" y="1499"/>
                  </a:lnTo>
                  <a:lnTo>
                    <a:pt x="516" y="1499"/>
                  </a:lnTo>
                  <a:lnTo>
                    <a:pt x="516" y="1504"/>
                  </a:lnTo>
                  <a:lnTo>
                    <a:pt x="511" y="1504"/>
                  </a:lnTo>
                  <a:lnTo>
                    <a:pt x="511" y="1510"/>
                  </a:lnTo>
                  <a:lnTo>
                    <a:pt x="505" y="1516"/>
                  </a:lnTo>
                  <a:lnTo>
                    <a:pt x="501" y="1516"/>
                  </a:lnTo>
                  <a:lnTo>
                    <a:pt x="495" y="1516"/>
                  </a:lnTo>
                  <a:lnTo>
                    <a:pt x="490" y="1521"/>
                  </a:lnTo>
                  <a:lnTo>
                    <a:pt x="484" y="1521"/>
                  </a:lnTo>
                  <a:lnTo>
                    <a:pt x="473" y="1521"/>
                  </a:lnTo>
                  <a:lnTo>
                    <a:pt x="468" y="1521"/>
                  </a:lnTo>
                  <a:lnTo>
                    <a:pt x="463" y="1521"/>
                  </a:lnTo>
                  <a:lnTo>
                    <a:pt x="457" y="1521"/>
                  </a:lnTo>
                  <a:lnTo>
                    <a:pt x="457" y="1526"/>
                  </a:lnTo>
                  <a:lnTo>
                    <a:pt x="446" y="1526"/>
                  </a:lnTo>
                  <a:lnTo>
                    <a:pt x="440" y="1526"/>
                  </a:lnTo>
                  <a:lnTo>
                    <a:pt x="435" y="1526"/>
                  </a:lnTo>
                  <a:lnTo>
                    <a:pt x="430" y="1526"/>
                  </a:lnTo>
                  <a:lnTo>
                    <a:pt x="425" y="1526"/>
                  </a:lnTo>
                  <a:lnTo>
                    <a:pt x="419" y="1526"/>
                  </a:lnTo>
                  <a:lnTo>
                    <a:pt x="413" y="1526"/>
                  </a:lnTo>
                  <a:lnTo>
                    <a:pt x="408" y="1526"/>
                  </a:lnTo>
                  <a:lnTo>
                    <a:pt x="402" y="1526"/>
                  </a:lnTo>
                  <a:lnTo>
                    <a:pt x="397" y="1526"/>
                  </a:lnTo>
                  <a:lnTo>
                    <a:pt x="392" y="1526"/>
                  </a:lnTo>
                  <a:lnTo>
                    <a:pt x="387" y="1526"/>
                  </a:lnTo>
                  <a:lnTo>
                    <a:pt x="375" y="1526"/>
                  </a:lnTo>
                  <a:lnTo>
                    <a:pt x="370" y="1526"/>
                  </a:lnTo>
                  <a:lnTo>
                    <a:pt x="364" y="1526"/>
                  </a:lnTo>
                  <a:lnTo>
                    <a:pt x="360" y="1526"/>
                  </a:lnTo>
                  <a:lnTo>
                    <a:pt x="354" y="1526"/>
                  </a:lnTo>
                  <a:lnTo>
                    <a:pt x="349" y="1526"/>
                  </a:lnTo>
                  <a:lnTo>
                    <a:pt x="343" y="1526"/>
                  </a:lnTo>
                  <a:lnTo>
                    <a:pt x="337" y="1526"/>
                  </a:lnTo>
                  <a:lnTo>
                    <a:pt x="332" y="1526"/>
                  </a:lnTo>
                  <a:lnTo>
                    <a:pt x="326" y="1526"/>
                  </a:lnTo>
                  <a:lnTo>
                    <a:pt x="322" y="1526"/>
                  </a:lnTo>
                  <a:lnTo>
                    <a:pt x="316" y="1526"/>
                  </a:lnTo>
                  <a:lnTo>
                    <a:pt x="311" y="1526"/>
                  </a:lnTo>
                  <a:lnTo>
                    <a:pt x="305" y="1521"/>
                  </a:lnTo>
                  <a:lnTo>
                    <a:pt x="294" y="1521"/>
                  </a:lnTo>
                  <a:lnTo>
                    <a:pt x="294" y="1526"/>
                  </a:lnTo>
                  <a:lnTo>
                    <a:pt x="288" y="1526"/>
                  </a:lnTo>
                  <a:lnTo>
                    <a:pt x="284" y="1521"/>
                  </a:lnTo>
                  <a:lnTo>
                    <a:pt x="278" y="1521"/>
                  </a:lnTo>
                  <a:lnTo>
                    <a:pt x="272" y="1521"/>
                  </a:lnTo>
                  <a:lnTo>
                    <a:pt x="267" y="1526"/>
                  </a:lnTo>
                  <a:lnTo>
                    <a:pt x="261" y="1526"/>
                  </a:lnTo>
                  <a:lnTo>
                    <a:pt x="256" y="1526"/>
                  </a:lnTo>
                  <a:lnTo>
                    <a:pt x="251" y="1526"/>
                  </a:lnTo>
                  <a:lnTo>
                    <a:pt x="246" y="1521"/>
                  </a:lnTo>
                  <a:lnTo>
                    <a:pt x="240" y="1521"/>
                  </a:lnTo>
                  <a:lnTo>
                    <a:pt x="234" y="1526"/>
                  </a:lnTo>
                  <a:lnTo>
                    <a:pt x="229" y="1521"/>
                  </a:lnTo>
                  <a:lnTo>
                    <a:pt x="223" y="1521"/>
                  </a:lnTo>
                  <a:lnTo>
                    <a:pt x="217" y="1521"/>
                  </a:lnTo>
                  <a:lnTo>
                    <a:pt x="213" y="1521"/>
                  </a:lnTo>
                  <a:lnTo>
                    <a:pt x="208" y="1521"/>
                  </a:lnTo>
                  <a:lnTo>
                    <a:pt x="202" y="1521"/>
                  </a:lnTo>
                  <a:lnTo>
                    <a:pt x="208" y="1526"/>
                  </a:lnTo>
                  <a:lnTo>
                    <a:pt x="208" y="1531"/>
                  </a:lnTo>
                  <a:lnTo>
                    <a:pt x="208" y="1537"/>
                  </a:lnTo>
                  <a:lnTo>
                    <a:pt x="208" y="1543"/>
                  </a:lnTo>
                  <a:lnTo>
                    <a:pt x="202" y="1548"/>
                  </a:lnTo>
                  <a:lnTo>
                    <a:pt x="196" y="1554"/>
                  </a:lnTo>
                  <a:lnTo>
                    <a:pt x="191" y="1558"/>
                  </a:lnTo>
                  <a:lnTo>
                    <a:pt x="185" y="1554"/>
                  </a:lnTo>
                  <a:lnTo>
                    <a:pt x="181" y="1554"/>
                  </a:lnTo>
                  <a:lnTo>
                    <a:pt x="175" y="1554"/>
                  </a:lnTo>
                  <a:lnTo>
                    <a:pt x="170" y="1558"/>
                  </a:lnTo>
                  <a:lnTo>
                    <a:pt x="170" y="1569"/>
                  </a:lnTo>
                  <a:lnTo>
                    <a:pt x="164" y="1569"/>
                  </a:lnTo>
                  <a:lnTo>
                    <a:pt x="164" y="1575"/>
                  </a:lnTo>
                  <a:lnTo>
                    <a:pt x="153" y="1586"/>
                  </a:lnTo>
                  <a:lnTo>
                    <a:pt x="143" y="1586"/>
                  </a:lnTo>
                  <a:lnTo>
                    <a:pt x="143" y="1581"/>
                  </a:lnTo>
                  <a:lnTo>
                    <a:pt x="137" y="1581"/>
                  </a:lnTo>
                  <a:lnTo>
                    <a:pt x="131" y="1575"/>
                  </a:lnTo>
                  <a:lnTo>
                    <a:pt x="126" y="1575"/>
                  </a:lnTo>
                  <a:lnTo>
                    <a:pt x="120" y="1569"/>
                  </a:lnTo>
                  <a:lnTo>
                    <a:pt x="115" y="1569"/>
                  </a:lnTo>
                  <a:lnTo>
                    <a:pt x="105" y="1564"/>
                  </a:lnTo>
                  <a:lnTo>
                    <a:pt x="99" y="1569"/>
                  </a:lnTo>
                  <a:lnTo>
                    <a:pt x="93" y="1569"/>
                  </a:lnTo>
                  <a:lnTo>
                    <a:pt x="88" y="1575"/>
                  </a:lnTo>
                  <a:lnTo>
                    <a:pt x="82" y="1575"/>
                  </a:lnTo>
                  <a:lnTo>
                    <a:pt x="76" y="1575"/>
                  </a:lnTo>
                  <a:lnTo>
                    <a:pt x="72" y="1575"/>
                  </a:lnTo>
                  <a:lnTo>
                    <a:pt x="67" y="1575"/>
                  </a:lnTo>
                  <a:lnTo>
                    <a:pt x="61" y="1575"/>
                  </a:lnTo>
                  <a:lnTo>
                    <a:pt x="55" y="1575"/>
                  </a:lnTo>
                  <a:lnTo>
                    <a:pt x="50" y="1581"/>
                  </a:lnTo>
                  <a:lnTo>
                    <a:pt x="29" y="1554"/>
                  </a:lnTo>
                  <a:lnTo>
                    <a:pt x="34" y="1548"/>
                  </a:lnTo>
                  <a:lnTo>
                    <a:pt x="34" y="1543"/>
                  </a:lnTo>
                  <a:lnTo>
                    <a:pt x="34" y="1537"/>
                  </a:lnTo>
                  <a:lnTo>
                    <a:pt x="34" y="1531"/>
                  </a:lnTo>
                  <a:lnTo>
                    <a:pt x="34" y="1526"/>
                  </a:lnTo>
                  <a:lnTo>
                    <a:pt x="34" y="1521"/>
                  </a:lnTo>
                  <a:lnTo>
                    <a:pt x="34" y="1516"/>
                  </a:lnTo>
                  <a:lnTo>
                    <a:pt x="38" y="1510"/>
                  </a:lnTo>
                  <a:lnTo>
                    <a:pt x="38" y="1504"/>
                  </a:lnTo>
                  <a:lnTo>
                    <a:pt x="38" y="1499"/>
                  </a:lnTo>
                  <a:lnTo>
                    <a:pt x="38" y="1493"/>
                  </a:lnTo>
                  <a:lnTo>
                    <a:pt x="44" y="1489"/>
                  </a:lnTo>
                  <a:lnTo>
                    <a:pt x="50" y="1483"/>
                  </a:lnTo>
                  <a:lnTo>
                    <a:pt x="50" y="1478"/>
                  </a:lnTo>
                  <a:lnTo>
                    <a:pt x="55" y="1472"/>
                  </a:lnTo>
                  <a:lnTo>
                    <a:pt x="55" y="1466"/>
                  </a:lnTo>
                  <a:lnTo>
                    <a:pt x="61" y="1461"/>
                  </a:lnTo>
                  <a:lnTo>
                    <a:pt x="61" y="1456"/>
                  </a:lnTo>
                  <a:lnTo>
                    <a:pt x="61" y="1451"/>
                  </a:lnTo>
                  <a:lnTo>
                    <a:pt x="61" y="1445"/>
                  </a:lnTo>
                  <a:lnTo>
                    <a:pt x="61" y="1440"/>
                  </a:lnTo>
                  <a:lnTo>
                    <a:pt x="61" y="1434"/>
                  </a:lnTo>
                  <a:lnTo>
                    <a:pt x="55" y="1428"/>
                  </a:lnTo>
                  <a:lnTo>
                    <a:pt x="55" y="1424"/>
                  </a:lnTo>
                  <a:lnTo>
                    <a:pt x="55" y="1418"/>
                  </a:lnTo>
                  <a:lnTo>
                    <a:pt x="50" y="1413"/>
                  </a:lnTo>
                  <a:lnTo>
                    <a:pt x="50" y="1407"/>
                  </a:lnTo>
                  <a:lnTo>
                    <a:pt x="44" y="1402"/>
                  </a:lnTo>
                  <a:lnTo>
                    <a:pt x="44" y="1396"/>
                  </a:lnTo>
                  <a:lnTo>
                    <a:pt x="50" y="1390"/>
                  </a:lnTo>
                  <a:lnTo>
                    <a:pt x="50" y="1386"/>
                  </a:lnTo>
                  <a:lnTo>
                    <a:pt x="50" y="1380"/>
                  </a:lnTo>
                  <a:lnTo>
                    <a:pt x="55" y="1375"/>
                  </a:lnTo>
                  <a:lnTo>
                    <a:pt x="55" y="1369"/>
                  </a:lnTo>
                  <a:lnTo>
                    <a:pt x="55" y="1363"/>
                  </a:lnTo>
                  <a:lnTo>
                    <a:pt x="61" y="1358"/>
                  </a:lnTo>
                  <a:lnTo>
                    <a:pt x="61" y="1354"/>
                  </a:lnTo>
                  <a:lnTo>
                    <a:pt x="67" y="1348"/>
                  </a:lnTo>
                  <a:lnTo>
                    <a:pt x="67" y="1342"/>
                  </a:lnTo>
                  <a:lnTo>
                    <a:pt x="72" y="1342"/>
                  </a:lnTo>
                  <a:lnTo>
                    <a:pt x="72" y="1337"/>
                  </a:lnTo>
                  <a:lnTo>
                    <a:pt x="76" y="1337"/>
                  </a:lnTo>
                  <a:lnTo>
                    <a:pt x="82" y="1331"/>
                  </a:lnTo>
                  <a:lnTo>
                    <a:pt x="88" y="1331"/>
                  </a:lnTo>
                  <a:lnTo>
                    <a:pt x="93" y="1331"/>
                  </a:lnTo>
                  <a:lnTo>
                    <a:pt x="99" y="1325"/>
                  </a:lnTo>
                  <a:lnTo>
                    <a:pt x="105" y="1325"/>
                  </a:lnTo>
                  <a:lnTo>
                    <a:pt x="105" y="1321"/>
                  </a:lnTo>
                  <a:lnTo>
                    <a:pt x="105" y="1315"/>
                  </a:lnTo>
                  <a:lnTo>
                    <a:pt x="105" y="1310"/>
                  </a:lnTo>
                  <a:lnTo>
                    <a:pt x="99" y="1304"/>
                  </a:lnTo>
                  <a:lnTo>
                    <a:pt x="99" y="1299"/>
                  </a:lnTo>
                  <a:lnTo>
                    <a:pt x="99" y="1293"/>
                  </a:lnTo>
                  <a:lnTo>
                    <a:pt x="99" y="1289"/>
                  </a:lnTo>
                  <a:lnTo>
                    <a:pt x="99" y="1277"/>
                  </a:lnTo>
                  <a:lnTo>
                    <a:pt x="99" y="1272"/>
                  </a:lnTo>
                  <a:lnTo>
                    <a:pt x="99" y="1266"/>
                  </a:lnTo>
                  <a:lnTo>
                    <a:pt x="99" y="1260"/>
                  </a:lnTo>
                  <a:lnTo>
                    <a:pt x="93" y="1255"/>
                  </a:lnTo>
                  <a:lnTo>
                    <a:pt x="93" y="1251"/>
                  </a:lnTo>
                  <a:lnTo>
                    <a:pt x="88" y="1251"/>
                  </a:lnTo>
                  <a:lnTo>
                    <a:pt x="76" y="1251"/>
                  </a:lnTo>
                  <a:lnTo>
                    <a:pt x="72" y="1251"/>
                  </a:lnTo>
                  <a:lnTo>
                    <a:pt x="67" y="1245"/>
                  </a:lnTo>
                  <a:lnTo>
                    <a:pt x="61" y="1245"/>
                  </a:lnTo>
                  <a:lnTo>
                    <a:pt x="61" y="1239"/>
                  </a:lnTo>
                  <a:lnTo>
                    <a:pt x="55" y="1239"/>
                  </a:lnTo>
                  <a:lnTo>
                    <a:pt x="55" y="1234"/>
                  </a:lnTo>
                  <a:lnTo>
                    <a:pt x="50" y="1234"/>
                  </a:lnTo>
                  <a:lnTo>
                    <a:pt x="50" y="1228"/>
                  </a:lnTo>
                  <a:lnTo>
                    <a:pt x="44" y="1222"/>
                  </a:lnTo>
                  <a:lnTo>
                    <a:pt x="44" y="1218"/>
                  </a:lnTo>
                  <a:lnTo>
                    <a:pt x="44" y="1213"/>
                  </a:lnTo>
                  <a:lnTo>
                    <a:pt x="44" y="1207"/>
                  </a:lnTo>
                  <a:lnTo>
                    <a:pt x="44" y="1196"/>
                  </a:lnTo>
                  <a:lnTo>
                    <a:pt x="44" y="1190"/>
                  </a:lnTo>
                  <a:lnTo>
                    <a:pt x="44" y="1186"/>
                  </a:lnTo>
                  <a:lnTo>
                    <a:pt x="50" y="1180"/>
                  </a:lnTo>
                  <a:lnTo>
                    <a:pt x="55" y="1174"/>
                  </a:lnTo>
                  <a:lnTo>
                    <a:pt x="55" y="1169"/>
                  </a:lnTo>
                  <a:lnTo>
                    <a:pt x="61" y="1163"/>
                  </a:lnTo>
                  <a:lnTo>
                    <a:pt x="61" y="1158"/>
                  </a:lnTo>
                  <a:lnTo>
                    <a:pt x="61" y="1153"/>
                  </a:lnTo>
                  <a:lnTo>
                    <a:pt x="61" y="1148"/>
                  </a:lnTo>
                  <a:lnTo>
                    <a:pt x="55" y="1142"/>
                  </a:lnTo>
                  <a:lnTo>
                    <a:pt x="55" y="1131"/>
                  </a:lnTo>
                  <a:lnTo>
                    <a:pt x="55" y="1125"/>
                  </a:lnTo>
                  <a:lnTo>
                    <a:pt x="55" y="1121"/>
                  </a:lnTo>
                  <a:lnTo>
                    <a:pt x="61" y="1115"/>
                  </a:lnTo>
                  <a:lnTo>
                    <a:pt x="61" y="1110"/>
                  </a:lnTo>
                  <a:lnTo>
                    <a:pt x="61" y="1098"/>
                  </a:lnTo>
                  <a:lnTo>
                    <a:pt x="61" y="1093"/>
                  </a:lnTo>
                  <a:lnTo>
                    <a:pt x="61" y="1087"/>
                  </a:lnTo>
                  <a:lnTo>
                    <a:pt x="55" y="1083"/>
                  </a:lnTo>
                  <a:lnTo>
                    <a:pt x="55" y="1077"/>
                  </a:lnTo>
                  <a:lnTo>
                    <a:pt x="50" y="1077"/>
                  </a:lnTo>
                  <a:lnTo>
                    <a:pt x="44" y="1072"/>
                  </a:lnTo>
                  <a:lnTo>
                    <a:pt x="44" y="1066"/>
                  </a:lnTo>
                  <a:lnTo>
                    <a:pt x="38" y="1066"/>
                  </a:lnTo>
                  <a:lnTo>
                    <a:pt x="34" y="1060"/>
                  </a:lnTo>
                  <a:lnTo>
                    <a:pt x="34" y="1055"/>
                  </a:lnTo>
                  <a:lnTo>
                    <a:pt x="29" y="1055"/>
                  </a:lnTo>
                  <a:lnTo>
                    <a:pt x="29" y="1045"/>
                  </a:lnTo>
                  <a:lnTo>
                    <a:pt x="29" y="1039"/>
                  </a:lnTo>
                  <a:lnTo>
                    <a:pt x="34" y="1033"/>
                  </a:lnTo>
                  <a:lnTo>
                    <a:pt x="34" y="1028"/>
                  </a:lnTo>
                  <a:lnTo>
                    <a:pt x="34" y="1022"/>
                  </a:lnTo>
                  <a:lnTo>
                    <a:pt x="34" y="1018"/>
                  </a:lnTo>
                  <a:lnTo>
                    <a:pt x="38" y="1012"/>
                  </a:lnTo>
                  <a:lnTo>
                    <a:pt x="38" y="1007"/>
                  </a:lnTo>
                  <a:lnTo>
                    <a:pt x="38" y="1001"/>
                  </a:lnTo>
                  <a:lnTo>
                    <a:pt x="44" y="1001"/>
                  </a:lnTo>
                  <a:lnTo>
                    <a:pt x="44" y="995"/>
                  </a:lnTo>
                  <a:lnTo>
                    <a:pt x="44" y="990"/>
                  </a:lnTo>
                  <a:lnTo>
                    <a:pt x="50" y="990"/>
                  </a:lnTo>
                  <a:lnTo>
                    <a:pt x="55" y="986"/>
                  </a:lnTo>
                  <a:lnTo>
                    <a:pt x="55" y="980"/>
                  </a:lnTo>
                  <a:lnTo>
                    <a:pt x="61" y="980"/>
                  </a:lnTo>
                  <a:lnTo>
                    <a:pt x="67" y="980"/>
                  </a:lnTo>
                  <a:lnTo>
                    <a:pt x="72" y="974"/>
                  </a:lnTo>
                  <a:lnTo>
                    <a:pt x="76" y="974"/>
                  </a:lnTo>
                  <a:lnTo>
                    <a:pt x="82" y="969"/>
                  </a:lnTo>
                  <a:lnTo>
                    <a:pt x="88" y="969"/>
                  </a:lnTo>
                  <a:lnTo>
                    <a:pt x="93" y="969"/>
                  </a:lnTo>
                  <a:lnTo>
                    <a:pt x="99" y="963"/>
                  </a:lnTo>
                  <a:lnTo>
                    <a:pt x="105" y="963"/>
                  </a:lnTo>
                  <a:lnTo>
                    <a:pt x="105" y="957"/>
                  </a:lnTo>
                  <a:lnTo>
                    <a:pt x="105" y="952"/>
                  </a:lnTo>
                  <a:lnTo>
                    <a:pt x="99" y="947"/>
                  </a:lnTo>
                  <a:lnTo>
                    <a:pt x="99" y="942"/>
                  </a:lnTo>
                  <a:lnTo>
                    <a:pt x="93" y="942"/>
                  </a:lnTo>
                  <a:lnTo>
                    <a:pt x="88" y="936"/>
                  </a:lnTo>
                  <a:lnTo>
                    <a:pt x="82" y="936"/>
                  </a:lnTo>
                  <a:lnTo>
                    <a:pt x="76" y="931"/>
                  </a:lnTo>
                  <a:lnTo>
                    <a:pt x="72" y="925"/>
                  </a:lnTo>
                  <a:lnTo>
                    <a:pt x="72" y="919"/>
                  </a:lnTo>
                  <a:lnTo>
                    <a:pt x="67" y="915"/>
                  </a:lnTo>
                  <a:lnTo>
                    <a:pt x="61" y="915"/>
                  </a:lnTo>
                  <a:lnTo>
                    <a:pt x="61" y="909"/>
                  </a:lnTo>
                  <a:lnTo>
                    <a:pt x="55" y="904"/>
                  </a:lnTo>
                  <a:lnTo>
                    <a:pt x="55" y="898"/>
                  </a:lnTo>
                  <a:lnTo>
                    <a:pt x="50" y="892"/>
                  </a:lnTo>
                  <a:lnTo>
                    <a:pt x="50" y="887"/>
                  </a:lnTo>
                  <a:lnTo>
                    <a:pt x="55" y="883"/>
                  </a:lnTo>
                  <a:lnTo>
                    <a:pt x="61" y="877"/>
                  </a:lnTo>
                  <a:lnTo>
                    <a:pt x="67" y="871"/>
                  </a:lnTo>
                  <a:lnTo>
                    <a:pt x="67" y="866"/>
                  </a:lnTo>
                  <a:lnTo>
                    <a:pt x="72" y="866"/>
                  </a:lnTo>
                  <a:lnTo>
                    <a:pt x="76" y="860"/>
                  </a:lnTo>
                  <a:lnTo>
                    <a:pt x="82" y="860"/>
                  </a:lnTo>
                  <a:lnTo>
                    <a:pt x="82" y="839"/>
                  </a:lnTo>
                  <a:lnTo>
                    <a:pt x="82" y="822"/>
                  </a:lnTo>
                  <a:lnTo>
                    <a:pt x="82" y="818"/>
                  </a:lnTo>
                  <a:lnTo>
                    <a:pt x="82" y="806"/>
                  </a:lnTo>
                  <a:lnTo>
                    <a:pt x="76" y="784"/>
                  </a:lnTo>
                  <a:lnTo>
                    <a:pt x="76" y="768"/>
                  </a:lnTo>
                  <a:lnTo>
                    <a:pt x="76" y="751"/>
                  </a:lnTo>
                  <a:lnTo>
                    <a:pt x="76" y="730"/>
                  </a:lnTo>
                  <a:lnTo>
                    <a:pt x="72" y="730"/>
                  </a:lnTo>
                  <a:lnTo>
                    <a:pt x="67" y="719"/>
                  </a:lnTo>
                  <a:lnTo>
                    <a:pt x="67" y="719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35" y="12381"/>
            <a:ext cx="8215312" cy="920066"/>
          </a:xfrm>
        </p:spPr>
        <p:txBody>
          <a:bodyPr/>
          <a:lstStyle/>
          <a:p>
            <a:r>
              <a:rPr lang="en-US" dirty="0" smtClean="0"/>
              <a:t>ITN Ownership by State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456478" y="253804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Oyo 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07496" y="3667206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Osun </a:t>
            </a:r>
          </a:p>
          <a:p>
            <a:pPr algn="ctr"/>
            <a:r>
              <a:rPr lang="en-US" sz="2400" b="1" dirty="0" smtClean="0">
                <a:latin typeface="+mn-lt"/>
              </a:rPr>
              <a:t>23%</a:t>
            </a:r>
            <a:endParaRPr lang="en-US" sz="2400" b="1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78911" y="3405447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Ekiti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45511" y="4681451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Ondo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58%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05347" y="450361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Ogun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38%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73799" y="5987575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Lagos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48%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25911" y="841827"/>
            <a:ext cx="6386512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households with at least one insecticide-treated net</a:t>
            </a:r>
          </a:p>
          <a:p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80485" y="4948774"/>
            <a:ext cx="24180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50%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South West</a:t>
            </a:r>
            <a:br>
              <a:rPr lang="en-US" sz="2800" b="1" dirty="0" smtClean="0">
                <a:solidFill>
                  <a:schemeClr val="bg1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42%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3329781" y="5730874"/>
            <a:ext cx="358299" cy="5175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13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Trends in Ownership of ITNs</a:t>
            </a:r>
          </a:p>
        </p:txBody>
      </p:sp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4415435"/>
              </p:ext>
            </p:extLst>
          </p:nvPr>
        </p:nvGraphicFramePr>
        <p:xfrm>
          <a:off x="431800" y="1803400"/>
          <a:ext cx="8128000" cy="480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0" y="1371600"/>
            <a:ext cx="624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households with at least one ITN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Ownership of ITNs by Wealth Quintile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312217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0" y="1219200"/>
            <a:ext cx="441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Access to ITNs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22%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at least one ITN for every two people</a:t>
            </a:r>
            <a:r>
              <a:rPr lang="en-US" dirty="0" smtClean="0"/>
              <a:t> who stayed in the house the previous night.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36%</a:t>
            </a:r>
            <a:r>
              <a:rPr lang="en-US" dirty="0" smtClean="0"/>
              <a:t> of the household population has </a:t>
            </a:r>
            <a:r>
              <a:rPr lang="en-US" b="1" dirty="0" smtClean="0">
                <a:solidFill>
                  <a:schemeClr val="tx2"/>
                </a:solidFill>
              </a:rPr>
              <a:t>access to an ITN</a:t>
            </a:r>
            <a:r>
              <a:rPr lang="en-US" dirty="0" smtClean="0"/>
              <a:t> (could sleep under an ITN if each ITN in the household were used by up to 2 people)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Use of ITNs</a:t>
            </a:r>
          </a:p>
        </p:txBody>
      </p:sp>
      <p:graphicFrame>
        <p:nvGraphicFramePr>
          <p:cNvPr id="2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582348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TextBox 11"/>
          <p:cNvSpPr txBox="1">
            <a:spLocks noChangeArrowheads="1"/>
          </p:cNvSpPr>
          <p:nvPr/>
        </p:nvSpPr>
        <p:spPr bwMode="auto">
          <a:xfrm>
            <a:off x="533400" y="1371600"/>
            <a:ext cx="3505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all households</a:t>
            </a:r>
          </a:p>
        </p:txBody>
      </p:sp>
      <p:sp>
        <p:nvSpPr>
          <p:cNvPr id="11269" name="TextBox 12"/>
          <p:cNvSpPr txBox="1">
            <a:spLocks noChangeArrowheads="1"/>
          </p:cNvSpPr>
          <p:nvPr/>
        </p:nvSpPr>
        <p:spPr bwMode="auto">
          <a:xfrm>
            <a:off x="5410200" y="1295400"/>
            <a:ext cx="3124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who slept under an ITN the night before the survey among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households with an ITN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447800"/>
            <a:ext cx="0" cy="43434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3013</TotalTime>
  <Words>1317</Words>
  <Application>Microsoft Office PowerPoint</Application>
  <PresentationFormat>On-screen Show (4:3)</PresentationFormat>
  <Paragraphs>164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Gill Sans Std</vt:lpstr>
      <vt:lpstr>Default Design</vt:lpstr>
      <vt:lpstr>Custom Design</vt:lpstr>
      <vt:lpstr>Malaria Prevention</vt:lpstr>
      <vt:lpstr>PowerPoint Presentation</vt:lpstr>
      <vt:lpstr>Ownership of Mosquito Nets</vt:lpstr>
      <vt:lpstr>ITN Ownership by Zone</vt:lpstr>
      <vt:lpstr>ITN Ownership by State</vt:lpstr>
      <vt:lpstr>Trends in Ownership of ITNs</vt:lpstr>
      <vt:lpstr>Ownership of ITNs by Wealth Quintile</vt:lpstr>
      <vt:lpstr>Access to ITNs</vt:lpstr>
      <vt:lpstr>Use of ITNs</vt:lpstr>
      <vt:lpstr>Children’s Use of ITNs by State</vt:lpstr>
      <vt:lpstr>Pregnant Women’s Use of ITNs by State</vt:lpstr>
      <vt:lpstr>Trends in Use of ITNs</vt:lpstr>
      <vt:lpstr>Indoor Residual Spraying (IRS)</vt:lpstr>
      <vt:lpstr>PowerPoint Presentation</vt:lpstr>
      <vt:lpstr>Intermittent Preventive Treatment during Pregnancy (IPTp)</vt:lpstr>
      <vt:lpstr>Intermittent Preventive Treatment during Pregnancy by Wealth</vt:lpstr>
      <vt:lpstr>PowerPoint Presentation</vt:lpstr>
      <vt:lpstr>Fever in Children</vt:lpstr>
      <vt:lpstr>Type of Antimalarial Drug taken by Children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Zweimueller, Sally</cp:lastModifiedBy>
  <cp:revision>233</cp:revision>
  <dcterms:created xsi:type="dcterms:W3CDTF">2005-10-11T14:32:07Z</dcterms:created>
  <dcterms:modified xsi:type="dcterms:W3CDTF">2014-08-26T14:55:32Z</dcterms:modified>
</cp:coreProperties>
</file>