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36" r:id="rId2"/>
  </p:sldMasterIdLst>
  <p:notesMasterIdLst>
    <p:notesMasterId r:id="rId20"/>
  </p:notesMasterIdLst>
  <p:handoutMasterIdLst>
    <p:handoutMasterId r:id="rId21"/>
  </p:handoutMasterIdLst>
  <p:sldIdLst>
    <p:sldId id="373" r:id="rId3"/>
    <p:sldId id="349" r:id="rId4"/>
    <p:sldId id="350" r:id="rId5"/>
    <p:sldId id="378" r:id="rId6"/>
    <p:sldId id="351" r:id="rId7"/>
    <p:sldId id="371" r:id="rId8"/>
    <p:sldId id="353" r:id="rId9"/>
    <p:sldId id="369" r:id="rId10"/>
    <p:sldId id="355" r:id="rId11"/>
    <p:sldId id="379" r:id="rId12"/>
    <p:sldId id="357" r:id="rId13"/>
    <p:sldId id="380" r:id="rId14"/>
    <p:sldId id="360" r:id="rId15"/>
    <p:sldId id="372" r:id="rId16"/>
    <p:sldId id="370" r:id="rId17"/>
    <p:sldId id="366" r:id="rId18"/>
    <p:sldId id="36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8" autoAdjust="0"/>
    <p:restoredTop sz="77122" autoAdjust="0"/>
  </p:normalViewPr>
  <p:slideViewPr>
    <p:cSldViewPr>
      <p:cViewPr varScale="1">
        <p:scale>
          <a:sx n="67" d="100"/>
          <a:sy n="67" d="100"/>
        </p:scale>
        <p:origin x="1614" y="72"/>
      </p:cViewPr>
      <p:guideLst>
        <p:guide orient="horz" pos="2160"/>
        <p:guide pos="2880"/>
      </p:guideLst>
    </p:cSldViewPr>
  </p:slideViewPr>
  <p:outlineViewPr>
    <p:cViewPr>
      <p:scale>
        <a:sx n="33" d="100"/>
        <a:sy n="33" d="100"/>
      </p:scale>
      <p:origin x="0" y="178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2">
                  <a:lumMod val="75000"/>
                </a:schemeClr>
              </a:solidFill>
            </c:spPr>
          </c:dPt>
          <c:dPt>
            <c:idx val="1"/>
            <c:bubble3D val="0"/>
            <c:spPr>
              <a:solidFill>
                <a:schemeClr val="tx2"/>
              </a:solidFill>
            </c:spPr>
          </c:dPt>
          <c:dPt>
            <c:idx val="2"/>
            <c:bubble3D val="0"/>
            <c:spPr>
              <a:solidFill>
                <a:schemeClr val="accent4"/>
              </a:solidFill>
            </c:spPr>
          </c:dPt>
          <c:dPt>
            <c:idx val="3"/>
            <c:bubble3D val="0"/>
            <c:spPr>
              <a:solidFill>
                <a:schemeClr val="accent1">
                  <a:lumMod val="50000"/>
                </a:schemeClr>
              </a:solidFill>
            </c:spPr>
          </c:dPt>
          <c:dPt>
            <c:idx val="4"/>
            <c:bubble3D val="0"/>
            <c:spPr>
              <a:solidFill>
                <a:schemeClr val="accent2"/>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Sheet1!$A$2:$A$6</c:f>
              <c:strCache>
                <c:ptCount val="5"/>
                <c:pt idx="0">
                  <c:v>Doctor</c:v>
                </c:pt>
                <c:pt idx="1">
                  <c:v>Nurse/midwife</c:v>
                </c:pt>
                <c:pt idx="2">
                  <c:v>Auxiliary nurse/ midwife</c:v>
                </c:pt>
                <c:pt idx="3">
                  <c:v>Other</c:v>
                </c:pt>
                <c:pt idx="4">
                  <c:v>No ANC</c:v>
                </c:pt>
              </c:strCache>
            </c:strRef>
          </c:cat>
          <c:val>
            <c:numRef>
              <c:f>Sheet1!$B$2:$B$6</c:f>
              <c:numCache>
                <c:formatCode>General</c:formatCode>
                <c:ptCount val="5"/>
                <c:pt idx="0">
                  <c:v>25</c:v>
                </c:pt>
                <c:pt idx="1">
                  <c:v>33</c:v>
                </c:pt>
                <c:pt idx="2">
                  <c:v>3</c:v>
                </c:pt>
                <c:pt idx="3">
                  <c:v>5</c:v>
                </c:pt>
                <c:pt idx="4">
                  <c:v>34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6">
                <a:lumMod val="5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Took iron tablets or syrup</c:v>
                </c:pt>
                <c:pt idx="1">
                  <c:v>Took intestinal parasite drugs</c:v>
                </c:pt>
                <c:pt idx="4">
                  <c:v>Blood pressure measured</c:v>
                </c:pt>
                <c:pt idx="5">
                  <c:v>Urine sample taken</c:v>
                </c:pt>
                <c:pt idx="6">
                  <c:v>Blood sample taken</c:v>
                </c:pt>
                <c:pt idx="7">
                  <c:v>Informed of signs of pregnancy complications</c:v>
                </c:pt>
              </c:strCache>
            </c:strRef>
          </c:cat>
          <c:val>
            <c:numRef>
              <c:f>Sheet1!$B$2:$B$9</c:f>
              <c:numCache>
                <c:formatCode>General</c:formatCode>
                <c:ptCount val="8"/>
                <c:pt idx="0">
                  <c:v>63</c:v>
                </c:pt>
                <c:pt idx="1">
                  <c:v>14</c:v>
                </c:pt>
                <c:pt idx="4">
                  <c:v>91</c:v>
                </c:pt>
                <c:pt idx="5">
                  <c:v>82</c:v>
                </c:pt>
                <c:pt idx="6">
                  <c:v>82</c:v>
                </c:pt>
                <c:pt idx="7">
                  <c:v>67</c:v>
                </c:pt>
              </c:numCache>
            </c:numRef>
          </c:val>
        </c:ser>
        <c:dLbls>
          <c:showLegendKey val="0"/>
          <c:showVal val="1"/>
          <c:showCatName val="0"/>
          <c:showSerName val="0"/>
          <c:showPercent val="0"/>
          <c:showBubbleSize val="0"/>
        </c:dLbls>
        <c:gapWidth val="100"/>
        <c:axId val="648915640"/>
        <c:axId val="526925832"/>
      </c:barChart>
      <c:catAx>
        <c:axId val="648915640"/>
        <c:scaling>
          <c:orientation val="minMax"/>
        </c:scaling>
        <c:delete val="0"/>
        <c:axPos val="l"/>
        <c:numFmt formatCode="General" sourceLinked="0"/>
        <c:majorTickMark val="none"/>
        <c:minorTickMark val="none"/>
        <c:tickLblPos val="nextTo"/>
        <c:crossAx val="526925832"/>
        <c:crosses val="autoZero"/>
        <c:auto val="1"/>
        <c:lblAlgn val="ctr"/>
        <c:lblOffset val="100"/>
        <c:noMultiLvlLbl val="0"/>
      </c:catAx>
      <c:valAx>
        <c:axId val="526925832"/>
        <c:scaling>
          <c:orientation val="minMax"/>
        </c:scaling>
        <c:delete val="1"/>
        <c:axPos val="b"/>
        <c:numFmt formatCode="General" sourceLinked="1"/>
        <c:majorTickMark val="out"/>
        <c:minorTickMark val="none"/>
        <c:tickLblPos val="none"/>
        <c:crossAx val="64891564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9.3457943925233752E-2"/>
          <c:y val="3.0456852791878188E-2"/>
          <c:w val="0.64342237594132479"/>
          <c:h val="0.87080798593069253"/>
        </c:manualLayout>
      </c:layout>
      <c:barChart>
        <c:barDir val="col"/>
        <c:grouping val="percentStacked"/>
        <c:varyColors val="0"/>
        <c:ser>
          <c:idx val="0"/>
          <c:order val="0"/>
          <c:tx>
            <c:strRef>
              <c:f>Sheet1!$B$1</c:f>
              <c:strCache>
                <c:ptCount val="1"/>
                <c:pt idx="0">
                  <c:v>Public sector</c:v>
                </c:pt>
              </c:strCache>
            </c:strRef>
          </c:tx>
          <c:spPr>
            <a:solidFill>
              <a:schemeClr val="accent5"/>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Sheet1!$B$2:$B$4</c:f>
              <c:numCache>
                <c:formatCode>General</c:formatCode>
                <c:ptCount val="3"/>
                <c:pt idx="0">
                  <c:v>23</c:v>
                </c:pt>
                <c:pt idx="1">
                  <c:v>35</c:v>
                </c:pt>
                <c:pt idx="2">
                  <c:v>16</c:v>
                </c:pt>
              </c:numCache>
            </c:numRef>
          </c:val>
        </c:ser>
        <c:ser>
          <c:idx val="1"/>
          <c:order val="1"/>
          <c:tx>
            <c:strRef>
              <c:f>Sheet1!$C$1</c:f>
              <c:strCache>
                <c:ptCount val="1"/>
                <c:pt idx="0">
                  <c:v>Private sector</c:v>
                </c:pt>
              </c:strCache>
            </c:strRef>
          </c:tx>
          <c:invertIfNegative val="0"/>
          <c:dLbls>
            <c:dLbl>
              <c:idx val="2"/>
              <c:tx>
                <c:rich>
                  <a:bodyPr/>
                  <a:lstStyle/>
                  <a:p>
                    <a:r>
                      <a:rPr lang="en-US" b="1" dirty="0" smtClean="0"/>
                      <a:t>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Sheet1!$C$2:$C$4</c:f>
              <c:numCache>
                <c:formatCode>General</c:formatCode>
                <c:ptCount val="3"/>
                <c:pt idx="0">
                  <c:v>13</c:v>
                </c:pt>
                <c:pt idx="1">
                  <c:v>27</c:v>
                </c:pt>
                <c:pt idx="2">
                  <c:v>6</c:v>
                </c:pt>
              </c:numCache>
            </c:numRef>
          </c:val>
        </c:ser>
        <c:ser>
          <c:idx val="2"/>
          <c:order val="2"/>
          <c:tx>
            <c:strRef>
              <c:f>Sheet1!$D$1</c:f>
              <c:strCache>
                <c:ptCount val="1"/>
                <c:pt idx="0">
                  <c:v>Home</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Total</c:v>
                </c:pt>
                <c:pt idx="1">
                  <c:v>Urban</c:v>
                </c:pt>
                <c:pt idx="2">
                  <c:v>Rural</c:v>
                </c:pt>
              </c:strCache>
            </c:strRef>
          </c:cat>
          <c:val>
            <c:numRef>
              <c:f>Sheet1!$D$2:$D$4</c:f>
              <c:numCache>
                <c:formatCode>General</c:formatCode>
                <c:ptCount val="3"/>
                <c:pt idx="0">
                  <c:v>63</c:v>
                </c:pt>
                <c:pt idx="1">
                  <c:v>37</c:v>
                </c:pt>
                <c:pt idx="2">
                  <c:v>77</c:v>
                </c:pt>
              </c:numCache>
            </c:numRef>
          </c:val>
        </c:ser>
        <c:dLbls>
          <c:showLegendKey val="0"/>
          <c:showVal val="1"/>
          <c:showCatName val="0"/>
          <c:showSerName val="0"/>
          <c:showPercent val="0"/>
          <c:showBubbleSize val="0"/>
        </c:dLbls>
        <c:gapWidth val="95"/>
        <c:overlap val="100"/>
        <c:axId val="526925440"/>
        <c:axId val="526926616"/>
      </c:barChart>
      <c:catAx>
        <c:axId val="526925440"/>
        <c:scaling>
          <c:orientation val="minMax"/>
        </c:scaling>
        <c:delete val="0"/>
        <c:axPos val="b"/>
        <c:numFmt formatCode="General" sourceLinked="0"/>
        <c:majorTickMark val="none"/>
        <c:minorTickMark val="none"/>
        <c:tickLblPos val="nextTo"/>
        <c:crossAx val="526926616"/>
        <c:crosses val="autoZero"/>
        <c:auto val="1"/>
        <c:lblAlgn val="ctr"/>
        <c:lblOffset val="100"/>
        <c:noMultiLvlLbl val="0"/>
      </c:catAx>
      <c:valAx>
        <c:axId val="526926616"/>
        <c:scaling>
          <c:orientation val="minMax"/>
        </c:scaling>
        <c:delete val="1"/>
        <c:axPos val="l"/>
        <c:numFmt formatCode="0%" sourceLinked="1"/>
        <c:majorTickMark val="out"/>
        <c:minorTickMark val="none"/>
        <c:tickLblPos val="none"/>
        <c:crossAx val="526925440"/>
        <c:crosses val="autoZero"/>
        <c:crossBetween val="between"/>
      </c:valAx>
    </c:plotArea>
    <c:legend>
      <c:legendPos val="r"/>
      <c:layout>
        <c:manualLayout>
          <c:xMode val="edge"/>
          <c:yMode val="edge"/>
          <c:x val="0.75557190865160562"/>
          <c:y val="4.6927934769575116E-2"/>
          <c:w val="0.19733276915151962"/>
          <c:h val="0.20408232978230675"/>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2">
                  <a:lumMod val="50000"/>
                </a:schemeClr>
              </a:solidFill>
            </c:spPr>
          </c:dPt>
          <c:dPt>
            <c:idx val="1"/>
            <c:bubble3D val="0"/>
            <c:spPr>
              <a:solidFill>
                <a:schemeClr val="tx2"/>
              </a:solidFill>
            </c:spPr>
          </c:dPt>
          <c:dPt>
            <c:idx val="2"/>
            <c:bubble3D val="0"/>
            <c:spPr>
              <a:solidFill>
                <a:schemeClr val="tx2">
                  <a:lumMod val="60000"/>
                  <a:lumOff val="40000"/>
                </a:schemeClr>
              </a:solidFill>
            </c:spPr>
          </c:dPt>
          <c:dPt>
            <c:idx val="3"/>
            <c:bubble3D val="0"/>
            <c:spPr>
              <a:solidFill>
                <a:schemeClr val="accent4"/>
              </a:solidFill>
            </c:spPr>
          </c:dPt>
          <c:dPt>
            <c:idx val="4"/>
            <c:bubble3D val="0"/>
            <c:spPr>
              <a:solidFill>
                <a:schemeClr val="accent1"/>
              </a:solidFill>
            </c:spPr>
          </c:dPt>
          <c:dPt>
            <c:idx val="5"/>
            <c:bubble3D val="0"/>
            <c:spPr>
              <a:solidFill>
                <a:schemeClr val="accent2"/>
              </a:solidFill>
            </c:spPr>
          </c:dPt>
          <c:dPt>
            <c:idx val="6"/>
            <c:bubble3D val="0"/>
            <c:spPr>
              <a:solidFill>
                <a:srgbClr val="FFD457"/>
              </a:solidFill>
            </c:spPr>
          </c:dPt>
          <c:dLbls>
            <c:dLbl>
              <c:idx val="0"/>
              <c:spPr/>
              <c:txPr>
                <a:bodyPr/>
                <a:lstStyle/>
                <a:p>
                  <a:pPr>
                    <a:defRPr>
                      <a:solidFill>
                        <a:schemeClr val="bg1"/>
                      </a:solidFill>
                    </a:defRPr>
                  </a:pPr>
                  <a:endParaRPr lang="en-US"/>
                </a:p>
              </c:txPr>
              <c:showLegendKey val="0"/>
              <c:showVal val="0"/>
              <c:showCatName val="1"/>
              <c:showSerName val="0"/>
              <c:showPercent val="1"/>
              <c:showBubbleSize val="0"/>
            </c:dLbl>
            <c:dLbl>
              <c:idx val="1"/>
              <c:tx>
                <c:rich>
                  <a:bodyPr/>
                  <a:lstStyle/>
                  <a:p>
                    <a:r>
                      <a:rPr lang="en-US" dirty="0"/>
                      <a:t>Nurse/midwife</a:t>
                    </a:r>
                    <a:r>
                      <a:rPr lang="en-US"/>
                      <a:t>
</a:t>
                    </a:r>
                    <a:r>
                      <a:rPr lang="en-US" smtClean="0"/>
                      <a:t>25%</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9.7751911445851894E-2"/>
                  <c:y val="-0.11506789429545165"/>
                </c:manualLayout>
              </c:layout>
              <c:showLegendKey val="0"/>
              <c:showVal val="0"/>
              <c:showCatName val="1"/>
              <c:showSerName val="0"/>
              <c:showPercent val="1"/>
              <c:showBubbleSize val="0"/>
              <c:extLst>
                <c:ext xmlns:c15="http://schemas.microsoft.com/office/drawing/2012/chart" uri="{CE6537A1-D6FC-4f65-9D91-7224C49458BB}"/>
              </c:extLst>
            </c:dLbl>
            <c:dLbl>
              <c:idx val="4"/>
              <c:spPr/>
              <c:txPr>
                <a:bodyPr/>
                <a:lstStyle/>
                <a:p>
                  <a:pPr>
                    <a:defRPr>
                      <a:solidFill>
                        <a:schemeClr val="bg1"/>
                      </a:solidFill>
                    </a:defRPr>
                  </a:pPr>
                  <a:endParaRPr lang="en-US"/>
                </a:p>
              </c:txPr>
              <c:showLegendKey val="0"/>
              <c:showVal val="0"/>
              <c:showCatName val="1"/>
              <c:showSerName val="0"/>
              <c:showPercent val="1"/>
              <c:showBubbleSize val="0"/>
            </c:dLbl>
            <c:dLbl>
              <c:idx val="5"/>
              <c:tx>
                <c:rich>
                  <a:bodyPr/>
                  <a:lstStyle/>
                  <a:p>
                    <a:r>
                      <a:rPr lang="en-US" dirty="0"/>
                      <a:t>Relative/other</a:t>
                    </a:r>
                    <a:r>
                      <a:rPr lang="en-US"/>
                      <a:t>
</a:t>
                    </a:r>
                    <a:r>
                      <a:rPr lang="en-US" smtClean="0"/>
                      <a:t>23%</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leaderLines>
              <c:spPr>
                <a:ln>
                  <a:solidFill>
                    <a:schemeClr val="accent1"/>
                  </a:solidFill>
                </a:ln>
              </c:spPr>
            </c:leaderLines>
            <c:extLst>
              <c:ext xmlns:c15="http://schemas.microsoft.com/office/drawing/2012/chart" uri="{CE6537A1-D6FC-4f65-9D91-7224C49458BB}"/>
            </c:extLst>
          </c:dLbls>
          <c:cat>
            <c:strRef>
              <c:f>Sheet1!$A$2:$A$8</c:f>
              <c:strCache>
                <c:ptCount val="7"/>
                <c:pt idx="0">
                  <c:v>Doctor</c:v>
                </c:pt>
                <c:pt idx="1">
                  <c:v>Nurse/midwife</c:v>
                </c:pt>
                <c:pt idx="2">
                  <c:v>Auxiliary nurse/ midwife</c:v>
                </c:pt>
                <c:pt idx="3">
                  <c:v>Community extension health worker</c:v>
                </c:pt>
                <c:pt idx="4">
                  <c:v>Traditional birth attendant</c:v>
                </c:pt>
                <c:pt idx="5">
                  <c:v>Relative/other</c:v>
                </c:pt>
                <c:pt idx="6">
                  <c:v>No one</c:v>
                </c:pt>
              </c:strCache>
            </c:strRef>
          </c:cat>
          <c:val>
            <c:numRef>
              <c:f>Sheet1!$B$2:$B$8</c:f>
              <c:numCache>
                <c:formatCode>General</c:formatCode>
                <c:ptCount val="7"/>
                <c:pt idx="0">
                  <c:v>10</c:v>
                </c:pt>
                <c:pt idx="1">
                  <c:v>25</c:v>
                </c:pt>
                <c:pt idx="2">
                  <c:v>3</c:v>
                </c:pt>
                <c:pt idx="3">
                  <c:v>2</c:v>
                </c:pt>
                <c:pt idx="4">
                  <c:v>22</c:v>
                </c:pt>
                <c:pt idx="5">
                  <c:v>23</c:v>
                </c:pt>
                <c:pt idx="6">
                  <c:v>13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8333333333333333E-2"/>
          <c:y val="7.4773522627853334E-2"/>
          <c:w val="0.9633333333333336"/>
          <c:h val="0.72962101328243134"/>
        </c:manualLayout>
      </c:layout>
      <c:barChart>
        <c:barDir val="col"/>
        <c:grouping val="clustered"/>
        <c:varyColors val="0"/>
        <c:ser>
          <c:idx val="0"/>
          <c:order val="0"/>
          <c:tx>
            <c:strRef>
              <c:f>Sheet1!$A$2</c:f>
              <c:strCache>
                <c:ptCount val="1"/>
                <c:pt idx="0">
                  <c:v>2003 NDHS</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Sheet1!$B$2:$C$2</c:f>
              <c:numCache>
                <c:formatCode>General</c:formatCode>
                <c:ptCount val="2"/>
                <c:pt idx="0">
                  <c:v>33</c:v>
                </c:pt>
                <c:pt idx="1">
                  <c:v>35</c:v>
                </c:pt>
              </c:numCache>
            </c:numRef>
          </c:val>
        </c:ser>
        <c:ser>
          <c:idx val="1"/>
          <c:order val="1"/>
          <c:tx>
            <c:strRef>
              <c:f>Sheet1!$A$3</c:f>
              <c:strCache>
                <c:ptCount val="1"/>
                <c:pt idx="0">
                  <c:v>2008 NDHS</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Sheet1!$B$3:$C$3</c:f>
              <c:numCache>
                <c:formatCode>General</c:formatCode>
                <c:ptCount val="2"/>
                <c:pt idx="0">
                  <c:v>35</c:v>
                </c:pt>
                <c:pt idx="1">
                  <c:v>39</c:v>
                </c:pt>
              </c:numCache>
            </c:numRef>
          </c:val>
        </c:ser>
        <c:ser>
          <c:idx val="2"/>
          <c:order val="2"/>
          <c:tx>
            <c:strRef>
              <c:f>Sheet1!$A$4</c:f>
              <c:strCache>
                <c:ptCount val="1"/>
                <c:pt idx="0">
                  <c:v>2013 NDHS</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Delivery in health facility</c:v>
                </c:pt>
                <c:pt idx="1">
                  <c:v>Delivery assistance from a skilled provider</c:v>
                </c:pt>
              </c:strCache>
            </c:strRef>
          </c:cat>
          <c:val>
            <c:numRef>
              <c:f>Sheet1!$B$4:$C$4</c:f>
              <c:numCache>
                <c:formatCode>General</c:formatCode>
                <c:ptCount val="2"/>
                <c:pt idx="0">
                  <c:v>36</c:v>
                </c:pt>
                <c:pt idx="1">
                  <c:v>38</c:v>
                </c:pt>
              </c:numCache>
            </c:numRef>
          </c:val>
        </c:ser>
        <c:dLbls>
          <c:showLegendKey val="0"/>
          <c:showVal val="1"/>
          <c:showCatName val="0"/>
          <c:showSerName val="0"/>
          <c:showPercent val="0"/>
          <c:showBubbleSize val="0"/>
        </c:dLbls>
        <c:gapWidth val="100"/>
        <c:overlap val="-25"/>
        <c:axId val="646002584"/>
        <c:axId val="646002976"/>
      </c:barChart>
      <c:catAx>
        <c:axId val="646002584"/>
        <c:scaling>
          <c:orientation val="minMax"/>
        </c:scaling>
        <c:delete val="0"/>
        <c:axPos val="b"/>
        <c:numFmt formatCode="General" sourceLinked="1"/>
        <c:majorTickMark val="none"/>
        <c:minorTickMark val="none"/>
        <c:tickLblPos val="nextTo"/>
        <c:crossAx val="646002976"/>
        <c:crosses val="autoZero"/>
        <c:auto val="1"/>
        <c:lblAlgn val="ctr"/>
        <c:lblOffset val="100"/>
        <c:noMultiLvlLbl val="0"/>
      </c:catAx>
      <c:valAx>
        <c:axId val="646002976"/>
        <c:scaling>
          <c:orientation val="minMax"/>
          <c:max val="100"/>
          <c:min val="0"/>
        </c:scaling>
        <c:delete val="1"/>
        <c:axPos val="l"/>
        <c:numFmt formatCode="General" sourceLinked="1"/>
        <c:majorTickMark val="out"/>
        <c:minorTickMark val="none"/>
        <c:tickLblPos val="none"/>
        <c:crossAx val="646002584"/>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18E-2"/>
          <c:y val="8.3494054193549591E-2"/>
          <c:w val="0.96604938271604934"/>
          <c:h val="0.80454060274023453"/>
        </c:manualLayout>
      </c:layout>
      <c:barChart>
        <c:barDir val="col"/>
        <c:grouping val="clustered"/>
        <c:varyColors val="0"/>
        <c:ser>
          <c:idx val="0"/>
          <c:order val="0"/>
          <c:tx>
            <c:strRef>
              <c:f>Sheet1!$B$1</c:f>
              <c:strCache>
                <c:ptCount val="1"/>
                <c:pt idx="0">
                  <c:v>Mother</c:v>
                </c:pt>
              </c:strCache>
            </c:strRef>
          </c:tx>
          <c:spPr>
            <a:solidFill>
              <a:schemeClr val="accent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Sheet1!$B$2:$B$4</c:f>
              <c:numCache>
                <c:formatCode>General</c:formatCode>
                <c:ptCount val="3"/>
                <c:pt idx="0">
                  <c:v>31</c:v>
                </c:pt>
                <c:pt idx="1">
                  <c:v>40</c:v>
                </c:pt>
                <c:pt idx="2">
                  <c:v>58</c:v>
                </c:pt>
              </c:numCache>
            </c:numRef>
          </c:val>
        </c:ser>
        <c:ser>
          <c:idx val="1"/>
          <c:order val="1"/>
          <c:tx>
            <c:strRef>
              <c:f>Sheet1!$C$1</c:f>
              <c:strCache>
                <c:ptCount val="1"/>
                <c:pt idx="0">
                  <c:v>Infant</c:v>
                </c:pt>
              </c:strCache>
            </c:strRef>
          </c:tx>
          <c:spPr>
            <a:solidFill>
              <a:schemeClr val="accent6"/>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PNC within 4 hours</c:v>
                </c:pt>
                <c:pt idx="1">
                  <c:v>PNC within 2 days</c:v>
                </c:pt>
                <c:pt idx="2">
                  <c:v>No PNC</c:v>
                </c:pt>
              </c:strCache>
            </c:strRef>
          </c:cat>
          <c:val>
            <c:numRef>
              <c:f>Sheet1!$C$2:$C$4</c:f>
              <c:numCache>
                <c:formatCode>General</c:formatCode>
                <c:ptCount val="3"/>
                <c:pt idx="0">
                  <c:v>10</c:v>
                </c:pt>
                <c:pt idx="1">
                  <c:v>14</c:v>
                </c:pt>
                <c:pt idx="2">
                  <c:v>84</c:v>
                </c:pt>
              </c:numCache>
            </c:numRef>
          </c:val>
        </c:ser>
        <c:dLbls>
          <c:showLegendKey val="0"/>
          <c:showVal val="1"/>
          <c:showCatName val="0"/>
          <c:showSerName val="0"/>
          <c:showPercent val="0"/>
          <c:showBubbleSize val="0"/>
        </c:dLbls>
        <c:gapWidth val="150"/>
        <c:overlap val="-25"/>
        <c:axId val="278353168"/>
        <c:axId val="278353560"/>
      </c:barChart>
      <c:catAx>
        <c:axId val="278353168"/>
        <c:scaling>
          <c:orientation val="minMax"/>
        </c:scaling>
        <c:delete val="0"/>
        <c:axPos val="b"/>
        <c:numFmt formatCode="General" sourceLinked="0"/>
        <c:majorTickMark val="none"/>
        <c:minorTickMark val="none"/>
        <c:tickLblPos val="nextTo"/>
        <c:crossAx val="278353560"/>
        <c:crosses val="autoZero"/>
        <c:auto val="1"/>
        <c:lblAlgn val="ctr"/>
        <c:lblOffset val="100"/>
        <c:noMultiLvlLbl val="0"/>
      </c:catAx>
      <c:valAx>
        <c:axId val="278353560"/>
        <c:scaling>
          <c:orientation val="minMax"/>
        </c:scaling>
        <c:delete val="1"/>
        <c:axPos val="l"/>
        <c:numFmt formatCode="General" sourceLinked="1"/>
        <c:majorTickMark val="out"/>
        <c:minorTickMark val="none"/>
        <c:tickLblPos val="none"/>
        <c:crossAx val="278353168"/>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0.51839724895499151"/>
          <c:y val="0.17849551455321824"/>
          <c:w val="0.46462744240303278"/>
          <c:h val="0.7941413013671802"/>
        </c:manualLayout>
      </c:layout>
      <c:barChart>
        <c:barDir val="bar"/>
        <c:grouping val="clustered"/>
        <c:varyColors val="0"/>
        <c:ser>
          <c:idx val="0"/>
          <c:order val="0"/>
          <c:tx>
            <c:strRef>
              <c:f>Sheet1!$B$1</c:f>
              <c:strCache>
                <c:ptCount val="1"/>
                <c:pt idx="0">
                  <c:v>Nigeria</c:v>
                </c:pt>
              </c:strCache>
            </c:strRef>
          </c:tx>
          <c:spPr>
            <a:solidFill>
              <a:schemeClr val="tx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Sheet1!$B$2:$B$7</c:f>
              <c:numCache>
                <c:formatCode>General</c:formatCode>
                <c:ptCount val="6"/>
                <c:pt idx="0">
                  <c:v>53</c:v>
                </c:pt>
                <c:pt idx="1">
                  <c:v>42</c:v>
                </c:pt>
                <c:pt idx="2">
                  <c:v>29</c:v>
                </c:pt>
                <c:pt idx="3">
                  <c:v>17</c:v>
                </c:pt>
                <c:pt idx="4">
                  <c:v>15</c:v>
                </c:pt>
                <c:pt idx="5">
                  <c:v>11</c:v>
                </c:pt>
              </c:numCache>
            </c:numRef>
          </c:val>
        </c:ser>
        <c:ser>
          <c:idx val="1"/>
          <c:order val="1"/>
          <c:tx>
            <c:strRef>
              <c:f>Sheet1!$C$1</c:f>
              <c:strCache>
                <c:ptCount val="1"/>
                <c:pt idx="0">
                  <c:v>South West</c:v>
                </c:pt>
              </c:strCache>
            </c:strRef>
          </c:tx>
          <c:spPr>
            <a:solidFill>
              <a:srgbClr val="0070C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At least one problem accessing health care</c:v>
                </c:pt>
                <c:pt idx="1">
                  <c:v>Getting money for advice or treatment</c:v>
                </c:pt>
                <c:pt idx="2">
                  <c:v>Distance to health facility</c:v>
                </c:pt>
                <c:pt idx="3">
                  <c:v>Attitude of health worker</c:v>
                </c:pt>
                <c:pt idx="4">
                  <c:v>Not wanting to go alone</c:v>
                </c:pt>
                <c:pt idx="5">
                  <c:v>Getting permission to go for treatment</c:v>
                </c:pt>
              </c:strCache>
            </c:strRef>
          </c:cat>
          <c:val>
            <c:numRef>
              <c:f>Sheet1!$C$2:$C$7</c:f>
              <c:numCache>
                <c:formatCode>General</c:formatCode>
                <c:ptCount val="6"/>
                <c:pt idx="0">
                  <c:v>35</c:v>
                </c:pt>
                <c:pt idx="1">
                  <c:v>26</c:v>
                </c:pt>
                <c:pt idx="2">
                  <c:v>12</c:v>
                </c:pt>
                <c:pt idx="3">
                  <c:v>11</c:v>
                </c:pt>
                <c:pt idx="4">
                  <c:v>6</c:v>
                </c:pt>
                <c:pt idx="5">
                  <c:v>6</c:v>
                </c:pt>
              </c:numCache>
            </c:numRef>
          </c:val>
        </c:ser>
        <c:dLbls>
          <c:showLegendKey val="0"/>
          <c:showVal val="1"/>
          <c:showCatName val="0"/>
          <c:showSerName val="0"/>
          <c:showPercent val="0"/>
          <c:showBubbleSize val="0"/>
        </c:dLbls>
        <c:gapWidth val="150"/>
        <c:overlap val="-25"/>
        <c:axId val="278354344"/>
        <c:axId val="642598040"/>
      </c:barChart>
      <c:catAx>
        <c:axId val="278354344"/>
        <c:scaling>
          <c:orientation val="minMax"/>
        </c:scaling>
        <c:delete val="0"/>
        <c:axPos val="l"/>
        <c:numFmt formatCode="General" sourceLinked="0"/>
        <c:majorTickMark val="none"/>
        <c:minorTickMark val="none"/>
        <c:tickLblPos val="nextTo"/>
        <c:crossAx val="642598040"/>
        <c:crosses val="autoZero"/>
        <c:auto val="1"/>
        <c:lblAlgn val="ctr"/>
        <c:lblOffset val="100"/>
        <c:noMultiLvlLbl val="0"/>
      </c:catAx>
      <c:valAx>
        <c:axId val="642598040"/>
        <c:scaling>
          <c:orientation val="minMax"/>
          <c:max val="75"/>
        </c:scaling>
        <c:delete val="1"/>
        <c:axPos val="b"/>
        <c:numFmt formatCode="General" sourceLinked="1"/>
        <c:majorTickMark val="out"/>
        <c:minorTickMark val="none"/>
        <c:tickLblPos val="none"/>
        <c:crossAx val="278354344"/>
        <c:crosses val="autoZero"/>
        <c:crossBetween val="between"/>
      </c:valAx>
    </c:plotArea>
    <c:legend>
      <c:legendPos val="r"/>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pPr/>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pPr/>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C755F-3AFF-4230-9055-03225F50B501}" type="slidenum">
              <a:rPr lang="en-US"/>
              <a:pPr/>
              <a:t>3</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dirty="0" smtClean="0"/>
              <a:t>More than 6 in 10 mothers receive</a:t>
            </a:r>
            <a:r>
              <a:rPr lang="en-US" baseline="0" dirty="0" smtClean="0"/>
              <a:t> antenatal care from a skilled provider. Older mothers (age 20 or older) are more likely to receive ANC from a skilled provider than younger mothers (age 20 and under). 86% of urban mothers receive ANC from skilled provider compared to only 47% of rural mothers. By zone, ANC by skilled providers ranges from 41% in North West Zone to 91% in South East Zone.  As mother’s education and wealth increases, so does ANC by skilled health provider. </a:t>
            </a:r>
            <a:endParaRPr lang="en-US" dirty="0"/>
          </a:p>
        </p:txBody>
      </p:sp>
    </p:spTree>
    <p:extLst>
      <p:ext uri="{BB962C8B-B14F-4D97-AF65-F5344CB8AC3E}">
        <p14:creationId xmlns:p14="http://schemas.microsoft.com/office/powerpoint/2010/main" val="214880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Maternal health care services have remained unchanged since 2003.</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13</a:t>
            </a:fld>
            <a:endParaRPr lang="en-US"/>
          </a:p>
        </p:txBody>
      </p:sp>
    </p:spTree>
    <p:extLst>
      <p:ext uri="{BB962C8B-B14F-4D97-AF65-F5344CB8AC3E}">
        <p14:creationId xmlns:p14="http://schemas.microsoft.com/office/powerpoint/2010/main" val="4165622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40% of women received postnatal care for their last birth within the first 2 days following</a:t>
            </a:r>
            <a:r>
              <a:rPr lang="en-US" baseline="0" dirty="0" smtClean="0"/>
              <a:t> delivery. More than half of women had no postnatal checkup. Postnatal care is more common in urban than in rural areas.</a:t>
            </a:r>
            <a:br>
              <a:rPr lang="en-US" baseline="0" dirty="0" smtClean="0"/>
            </a:br>
            <a:r>
              <a:rPr lang="en-US" baseline="0" dirty="0" smtClean="0"/>
              <a:t/>
            </a:r>
            <a:br>
              <a:rPr lang="en-US" baseline="0" dirty="0" smtClean="0"/>
            </a:br>
            <a:r>
              <a:rPr lang="en-US" baseline="0" dirty="0" smtClean="0"/>
              <a:t>14% of newborns received their first postnatal checkup within 2 days after birth. More than 8 in 10 newborns did not receive a postnatal checkup. Newborns delivered outside of a health facility (7%) were less likely to receive a postnatal checkup than newborns delivered in a health facility (32%).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14</a:t>
            </a:fld>
            <a:endParaRPr lang="en-US"/>
          </a:p>
        </p:txBody>
      </p:sp>
    </p:spTree>
    <p:extLst>
      <p:ext uri="{BB962C8B-B14F-4D97-AF65-F5344CB8AC3E}">
        <p14:creationId xmlns:p14="http://schemas.microsoft.com/office/powerpoint/2010/main" val="28522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half </a:t>
            </a:r>
            <a:r>
              <a:rPr lang="en-US" baseline="0" dirty="0" smtClean="0"/>
              <a:t>of women in Nigeria and one – third in South West Zone report having at least one problem accessing health care for themselves. 42% in Nigeria and 26% in South West Zone were concerned with getting money for treatment.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16</a:t>
            </a:fld>
            <a:endParaRPr lang="en-US"/>
          </a:p>
        </p:txBody>
      </p:sp>
    </p:spTree>
    <p:extLst>
      <p:ext uri="{BB962C8B-B14F-4D97-AF65-F5344CB8AC3E}">
        <p14:creationId xmlns:p14="http://schemas.microsoft.com/office/powerpoint/2010/main" val="1406173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17</a:t>
            </a:fld>
            <a:endParaRPr lang="en-US"/>
          </a:p>
        </p:txBody>
      </p:sp>
    </p:spTree>
    <p:extLst>
      <p:ext uri="{BB962C8B-B14F-4D97-AF65-F5344CB8AC3E}">
        <p14:creationId xmlns:p14="http://schemas.microsoft.com/office/powerpoint/2010/main" val="1478404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4</a:t>
            </a:fld>
            <a:endParaRPr lang="en-US"/>
          </a:p>
        </p:txBody>
      </p:sp>
    </p:spTree>
    <p:extLst>
      <p:ext uri="{BB962C8B-B14F-4D97-AF65-F5344CB8AC3E}">
        <p14:creationId xmlns:p14="http://schemas.microsoft.com/office/powerpoint/2010/main" val="365665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18% of women make their 1</a:t>
            </a:r>
            <a:r>
              <a:rPr lang="en-US" baseline="30000" dirty="0" smtClean="0"/>
              <a:t>st</a:t>
            </a:r>
            <a:r>
              <a:rPr lang="en-US" dirty="0" smtClean="0"/>
              <a:t> antenatal care visit during the 1</a:t>
            </a:r>
            <a:r>
              <a:rPr lang="en-US" baseline="30000" dirty="0" smtClean="0"/>
              <a:t>st</a:t>
            </a:r>
            <a:r>
              <a:rPr lang="en-US" baseline="0" dirty="0" smtClean="0"/>
              <a:t> trimester of pregnancy. Urban women are more likely than rural women to start ANC in the first trimester. </a:t>
            </a:r>
            <a:br>
              <a:rPr lang="en-US" baseline="0" dirty="0" smtClean="0"/>
            </a:br>
            <a:r>
              <a:rPr lang="en-US" baseline="0" dirty="0" smtClean="0"/>
              <a:t/>
            </a:r>
            <a:br>
              <a:rPr lang="en-US" baseline="0" dirty="0" smtClean="0"/>
            </a:br>
            <a:r>
              <a:rPr lang="en-US" baseline="0" dirty="0" smtClean="0"/>
              <a:t>Half of pregnant women make 4 or more ANC visits during their pregnancy. Urban women are more likely (75%) to have 4 or more visits than rural women (38%). </a:t>
            </a:r>
            <a:endParaRPr lang="en-US" dirty="0"/>
          </a:p>
        </p:txBody>
      </p:sp>
      <p:sp>
        <p:nvSpPr>
          <p:cNvPr id="4" name="Slide Number Placeholder 3"/>
          <p:cNvSpPr>
            <a:spLocks noGrp="1"/>
          </p:cNvSpPr>
          <p:nvPr>
            <p:ph type="sldNum" sz="quarter" idx="10"/>
          </p:nvPr>
        </p:nvSpPr>
        <p:spPr/>
        <p:txBody>
          <a:bodyPr/>
          <a:lstStyle/>
          <a:p>
            <a:fld id="{B9CCB85F-EF7B-4D47-A673-C9820B9333E5}" type="slidenum">
              <a:rPr lang="en-US" smtClean="0"/>
              <a:pPr/>
              <a:t>5</a:t>
            </a:fld>
            <a:endParaRPr lang="en-US"/>
          </a:p>
        </p:txBody>
      </p:sp>
    </p:spTree>
    <p:extLst>
      <p:ext uri="{BB962C8B-B14F-4D97-AF65-F5344CB8AC3E}">
        <p14:creationId xmlns:p14="http://schemas.microsoft.com/office/powerpoint/2010/main" val="801659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91% of mothers had their blood pressure measured, 82% had urine sample and blood sample taken, and 67% were informed about pregnancy complications. Quality of ANC is related to women’s residence, education, and wealth. Women in urban areas, those with more education and those from wealthier households are most likely to have received the different components of ANC.</a:t>
            </a:r>
            <a:endParaRPr lang="en-US" dirty="0" smtClean="0"/>
          </a:p>
          <a:p>
            <a:endParaRPr lang="en-US" dirty="0" smtClean="0"/>
          </a:p>
          <a:p>
            <a:r>
              <a:rPr lang="en-US" dirty="0" smtClean="0"/>
              <a:t>63%</a:t>
            </a:r>
            <a:r>
              <a:rPr lang="en-US" baseline="0" dirty="0" smtClean="0"/>
              <a:t> of women with a live birth in the last 5 years took iron tables or syrup and 14% took intestinal parasite drugs. Older women, women pregnant with their first child, urban women, better educated women, and wealthier women are more likely to have taken iron supplements during pregnancy. </a:t>
            </a:r>
          </a:p>
          <a:p>
            <a:endParaRPr lang="en-US" baseline="0" dirty="0" smtClean="0"/>
          </a:p>
        </p:txBody>
      </p:sp>
      <p:sp>
        <p:nvSpPr>
          <p:cNvPr id="4" name="Slide Number Placeholder 3"/>
          <p:cNvSpPr>
            <a:spLocks noGrp="1"/>
          </p:cNvSpPr>
          <p:nvPr>
            <p:ph type="sldNum" sz="quarter" idx="10"/>
          </p:nvPr>
        </p:nvSpPr>
        <p:spPr/>
        <p:txBody>
          <a:bodyPr/>
          <a:lstStyle/>
          <a:p>
            <a:fld id="{B9CCB85F-EF7B-4D47-A673-C9820B9333E5}" type="slidenum">
              <a:rPr lang="en-US" smtClean="0"/>
              <a:pPr/>
              <a:t>6</a:t>
            </a:fld>
            <a:endParaRPr lang="en-US"/>
          </a:p>
        </p:txBody>
      </p:sp>
    </p:spTree>
    <p:extLst>
      <p:ext uri="{BB962C8B-B14F-4D97-AF65-F5344CB8AC3E}">
        <p14:creationId xmlns:p14="http://schemas.microsoft.com/office/powerpoint/2010/main" val="77238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Tetanus toxoid vaccination coverage</a:t>
            </a:r>
            <a:r>
              <a:rPr lang="en-US" baseline="0" dirty="0" smtClean="0"/>
              <a:t> among pregnant women in Nigeria is far from universal. 48% of pregnant women received 2 or more tetanus toxoid injections during their last pregnancy. Just over half of last births were protected against neonatal tetanus. Births to older women, women in urban areas, better educated women, and those in the wealthiest households are more likely to be protected against tetanus. </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7</a:t>
            </a:fld>
            <a:endParaRPr lang="en-US"/>
          </a:p>
        </p:txBody>
      </p:sp>
    </p:spTree>
    <p:extLst>
      <p:ext uri="{BB962C8B-B14F-4D97-AF65-F5344CB8AC3E}">
        <p14:creationId xmlns:p14="http://schemas.microsoft.com/office/powerpoint/2010/main" val="4136834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E4DEAC-58D1-434F-BB65-3623C9219BA1}" type="slidenum">
              <a:rPr lang="en-US"/>
              <a:pPr/>
              <a:t>9</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noProof="0" dirty="0" smtClean="0"/>
              <a:t>36% of births in Nigeria </a:t>
            </a:r>
            <a:r>
              <a:rPr lang="en-US" baseline="0" noProof="0" dirty="0" smtClean="0"/>
              <a:t>take place in a health facility; 23% in a public facility and 13% in a private facility. Nearly two-thirds of births take place at home. Delivery in a health facility is more common in urban areas (62%) than in rural areas (22%). By zone, delivery in a health facility ranges from 12% in North West Zone to 75% in South West Zone. 11% of births to uneducated mothers occur in a health facility compared with 91% of births to mothers with more than secondary education. Delivery at a health facility is lowest in the poorest households (6%) compared to the wealthiest households (80%). Delivery in a health facility has remained essentially unchanged since 2003.</a:t>
            </a:r>
            <a:endParaRPr lang="en-US" noProof="0" dirty="0"/>
          </a:p>
        </p:txBody>
      </p:sp>
    </p:spTree>
    <p:extLst>
      <p:ext uri="{BB962C8B-B14F-4D97-AF65-F5344CB8AC3E}">
        <p14:creationId xmlns:p14="http://schemas.microsoft.com/office/powerpoint/2010/main" val="298246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10</a:t>
            </a:fld>
            <a:endParaRPr lang="en-US"/>
          </a:p>
        </p:txBody>
      </p:sp>
    </p:spTree>
    <p:extLst>
      <p:ext uri="{BB962C8B-B14F-4D97-AF65-F5344CB8AC3E}">
        <p14:creationId xmlns:p14="http://schemas.microsoft.com/office/powerpoint/2010/main" val="1821715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B9171-470F-4721-8C66-0F3C3EFEB5A6}" type="slidenum">
              <a:rPr lang="en-US"/>
              <a:pPr/>
              <a:t>11</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noProof="0" dirty="0" smtClean="0"/>
              <a:t>38% of births</a:t>
            </a:r>
            <a:r>
              <a:rPr lang="en-US" baseline="0" noProof="0" dirty="0" smtClean="0"/>
              <a:t> are delivered by a skilled provider. Nurses or midwives assist with 26% of deliveries, while friends and relatives assist with 24% of  deliveries. 13% of births are delivered with no assistance. Skilled provider deliveries are higher in urban areas (67%) than in rural areas (23%). 83% of births in South West Zone are attended by a skilled provider compared with 12% in North West Zone. Births to women with more than a secondary education are nearly eight times as likely to receive assistance from skilled provider as births to uneducated mothers (93% versus 12%). Delivery assistance also increases with wealth.</a:t>
            </a:r>
            <a:endParaRPr lang="en-US" noProof="0" dirty="0"/>
          </a:p>
        </p:txBody>
      </p:sp>
    </p:spTree>
    <p:extLst>
      <p:ext uri="{BB962C8B-B14F-4D97-AF65-F5344CB8AC3E}">
        <p14:creationId xmlns:p14="http://schemas.microsoft.com/office/powerpoint/2010/main" val="755679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12</a:t>
            </a:fld>
            <a:endParaRPr lang="en-US"/>
          </a:p>
        </p:txBody>
      </p:sp>
    </p:spTree>
    <p:extLst>
      <p:ext uri="{BB962C8B-B14F-4D97-AF65-F5344CB8AC3E}">
        <p14:creationId xmlns:p14="http://schemas.microsoft.com/office/powerpoint/2010/main" val="31687789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93963"/>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655384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38742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1361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70862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47186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31156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843446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62DC3B-0295-406B-B802-BBF42B7E642D}"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506274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62DC3B-0295-406B-B802-BBF42B7E642D}"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981030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2DC3B-0295-406B-B802-BBF42B7E642D}"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85244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718840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120129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2DC3B-0295-406B-B802-BBF42B7E642D}"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1719714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319262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2DC3B-0295-406B-B802-BBF42B7E642D}"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5F89DC-085A-4B7C-BD0B-9E7F4F0FFB42}" type="slidenum">
              <a:rPr lang="en-US" smtClean="0"/>
              <a:pPr/>
              <a:t>‹#›</a:t>
            </a:fld>
            <a:endParaRPr lang="en-US"/>
          </a:p>
        </p:txBody>
      </p:sp>
    </p:spTree>
    <p:extLst>
      <p:ext uri="{BB962C8B-B14F-4D97-AF65-F5344CB8AC3E}">
        <p14:creationId xmlns:p14="http://schemas.microsoft.com/office/powerpoint/2010/main" val="2641249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Tree>
    <p:extLst>
      <p:ext uri="{BB962C8B-B14F-4D97-AF65-F5344CB8AC3E}">
        <p14:creationId xmlns:p14="http://schemas.microsoft.com/office/powerpoint/2010/main" val="471262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8AB24C-80A0-42FA-B1CE-4CAEF8895CC3}"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38338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289544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8AB24C-80A0-42FA-B1CE-4CAEF8895CC3}" type="datetimeFigureOut">
              <a:rPr lang="en-US" smtClean="0"/>
              <a:pPr/>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65615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8AB24C-80A0-42FA-B1CE-4CAEF8895CC3}"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172616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AB24C-80A0-42FA-B1CE-4CAEF8895CC3}"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198546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431360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AB24C-80A0-42FA-B1CE-4CAEF8895CC3}"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607397-6B58-415E-9600-B1D88CD69425}" type="slidenum">
              <a:rPr lang="en-US" smtClean="0"/>
              <a:pPr/>
              <a:t>‹#›</a:t>
            </a:fld>
            <a:endParaRPr lang="en-US"/>
          </a:p>
        </p:txBody>
      </p:sp>
    </p:spTree>
    <p:extLst>
      <p:ext uri="{BB962C8B-B14F-4D97-AF65-F5344CB8AC3E}">
        <p14:creationId xmlns:p14="http://schemas.microsoft.com/office/powerpoint/2010/main" val="3531184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AB24C-80A0-42FA-B1CE-4CAEF8895CC3}"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07397-6B58-415E-9600-B1D88CD69425}" type="slidenum">
              <a:rPr lang="en-US" smtClean="0"/>
              <a:pPr/>
              <a:t>‹#›</a:t>
            </a:fld>
            <a:endParaRPr lang="en-US"/>
          </a:p>
        </p:txBody>
      </p:sp>
    </p:spTree>
    <p:extLst>
      <p:ext uri="{BB962C8B-B14F-4D97-AF65-F5344CB8AC3E}">
        <p14:creationId xmlns:p14="http://schemas.microsoft.com/office/powerpoint/2010/main" val="2081603445"/>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4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DC3B-0295-406B-B802-BBF42B7E642D}" type="datetimeFigureOut">
              <a:rPr lang="en-US" smtClean="0"/>
              <a:pPr/>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F89DC-085A-4B7C-BD0B-9E7F4F0FFB42}" type="slidenum">
              <a:rPr lang="en-US" smtClean="0"/>
              <a:pPr/>
              <a:t>‹#›</a:t>
            </a:fld>
            <a:endParaRPr lang="en-US"/>
          </a:p>
        </p:txBody>
      </p:sp>
    </p:spTree>
    <p:extLst>
      <p:ext uri="{BB962C8B-B14F-4D97-AF65-F5344CB8AC3E}">
        <p14:creationId xmlns:p14="http://schemas.microsoft.com/office/powerpoint/2010/main" val="233854116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Reproductive Health</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3143229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p:cNvGrpSpPr>
            <a:grpSpLocks noChangeAspect="1"/>
          </p:cNvGrpSpPr>
          <p:nvPr/>
        </p:nvGrpSpPr>
        <p:grpSpPr bwMode="auto">
          <a:xfrm>
            <a:off x="2032411" y="1284606"/>
            <a:ext cx="5567362" cy="5486400"/>
            <a:chOff x="1101" y="816"/>
            <a:chExt cx="3507" cy="3456"/>
          </a:xfrm>
        </p:grpSpPr>
        <p:sp>
          <p:nvSpPr>
            <p:cNvPr id="22"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09588" y="11470"/>
            <a:ext cx="8215312" cy="920066"/>
          </a:xfrm>
        </p:spPr>
        <p:txBody>
          <a:bodyPr/>
          <a:lstStyle/>
          <a:p>
            <a:r>
              <a:rPr lang="en-US" dirty="0" smtClean="0"/>
              <a:t>Place of Delivery by States</a:t>
            </a:r>
            <a:endParaRPr lang="en-US" dirty="0"/>
          </a:p>
        </p:txBody>
      </p:sp>
      <p:sp>
        <p:nvSpPr>
          <p:cNvPr id="85" name="TextBox 84"/>
          <p:cNvSpPr txBox="1"/>
          <p:nvPr/>
        </p:nvSpPr>
        <p:spPr>
          <a:xfrm>
            <a:off x="2456478" y="2434682"/>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75%</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89%</a:t>
            </a:r>
            <a:endParaRPr lang="en-US" sz="2400" b="1" dirty="0">
              <a:latin typeface="+mn-lt"/>
            </a:endParaRPr>
          </a:p>
        </p:txBody>
      </p:sp>
      <p:sp>
        <p:nvSpPr>
          <p:cNvPr id="30" name="TextBox 29"/>
          <p:cNvSpPr txBox="1"/>
          <p:nvPr/>
        </p:nvSpPr>
        <p:spPr>
          <a:xfrm>
            <a:off x="5778911" y="3353119"/>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86%</a:t>
            </a:r>
            <a:endParaRPr lang="en-US" sz="2400" b="1" dirty="0">
              <a:latin typeface="+mn-lt"/>
            </a:endParaRPr>
          </a:p>
        </p:txBody>
      </p:sp>
      <p:sp>
        <p:nvSpPr>
          <p:cNvPr id="31" name="TextBox 30"/>
          <p:cNvSpPr txBox="1"/>
          <p:nvPr/>
        </p:nvSpPr>
        <p:spPr>
          <a:xfrm>
            <a:off x="4827998" y="4665465"/>
            <a:ext cx="2012539" cy="830997"/>
          </a:xfrm>
          <a:prstGeom prst="rect">
            <a:avLst/>
          </a:prstGeom>
          <a:noFill/>
        </p:spPr>
        <p:txBody>
          <a:bodyPr wrap="square" rtlCol="0">
            <a:spAutoFit/>
          </a:bodyPr>
          <a:lstStyle/>
          <a:p>
            <a:pPr algn="ctr"/>
            <a:r>
              <a:rPr lang="en-US" sz="2400" b="1" dirty="0" smtClean="0">
                <a:latin typeface="+mn-lt"/>
              </a:rPr>
              <a:t>Ondo </a:t>
            </a:r>
          </a:p>
          <a:p>
            <a:pPr algn="ctr"/>
            <a:r>
              <a:rPr lang="en-US" sz="2400" b="1" dirty="0" smtClean="0">
                <a:latin typeface="+mn-lt"/>
              </a:rPr>
              <a:t>56%</a:t>
            </a:r>
            <a:endParaRPr lang="en-US" sz="2400" b="1" dirty="0">
              <a:latin typeface="+mn-lt"/>
            </a:endParaRPr>
          </a:p>
        </p:txBody>
      </p:sp>
      <p:sp>
        <p:nvSpPr>
          <p:cNvPr id="32" name="TextBox 31"/>
          <p:cNvSpPr txBox="1"/>
          <p:nvPr/>
        </p:nvSpPr>
        <p:spPr>
          <a:xfrm>
            <a:off x="2093969" y="4486798"/>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75%</a:t>
            </a:r>
            <a:endParaRPr lang="en-US" sz="2400" b="1" dirty="0">
              <a:latin typeface="+mn-lt"/>
            </a:endParaRPr>
          </a:p>
        </p:txBody>
      </p:sp>
      <p:sp>
        <p:nvSpPr>
          <p:cNvPr id="33" name="TextBox 32"/>
          <p:cNvSpPr txBox="1"/>
          <p:nvPr/>
        </p:nvSpPr>
        <p:spPr>
          <a:xfrm>
            <a:off x="1914026" y="5946887"/>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77%</a:t>
            </a:r>
            <a:endParaRPr lang="en-US" sz="2400" b="1" dirty="0">
              <a:latin typeface="+mn-lt"/>
            </a:endParaRPr>
          </a:p>
        </p:txBody>
      </p:sp>
      <p:sp>
        <p:nvSpPr>
          <p:cNvPr id="18" name="Title 1"/>
          <p:cNvSpPr txBox="1">
            <a:spLocks/>
          </p:cNvSpPr>
          <p:nvPr/>
        </p:nvSpPr>
        <p:spPr>
          <a:xfrm>
            <a:off x="-9974" y="790726"/>
            <a:ext cx="7986712" cy="762000"/>
          </a:xfrm>
          <a:prstGeom prst="rect">
            <a:avLst/>
          </a:prstGeom>
        </p:spPr>
        <p:txBody>
          <a:bodyPr vert="horz" lIns="91440" tIns="45720" rIns="91440" bIns="45720" rtlCol="0" anchor="ctr">
            <a:normAutofit/>
          </a:bodyPr>
          <a:lstStyle/>
          <a:p>
            <a:r>
              <a:rPr lang="en-US" i="1" dirty="0" smtClean="0"/>
              <a:t>Percent of live births in 5 years before the survey delivered in a health facility</a:t>
            </a:r>
            <a:endParaRPr lang="en-US" i="1" dirty="0"/>
          </a:p>
        </p:txBody>
      </p:sp>
      <p:sp>
        <p:nvSpPr>
          <p:cNvPr id="19" name="TextBox 18"/>
          <p:cNvSpPr txBox="1"/>
          <p:nvPr/>
        </p:nvSpPr>
        <p:spPr>
          <a:xfrm>
            <a:off x="-229778" y="4724400"/>
            <a:ext cx="2378958"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36%</a:t>
            </a:r>
          </a:p>
          <a:p>
            <a:pPr algn="ctr"/>
            <a:r>
              <a:rPr lang="en-US" sz="2800" b="1" dirty="0" smtClean="0">
                <a:latin typeface="+mj-lt"/>
              </a:rPr>
              <a:t>South West</a:t>
            </a:r>
            <a:br>
              <a:rPr lang="en-US" sz="2800" b="1" dirty="0" smtClean="0">
                <a:latin typeface="+mj-lt"/>
              </a:rPr>
            </a:br>
            <a:r>
              <a:rPr lang="en-US" sz="2800" b="1" dirty="0" smtClean="0">
                <a:latin typeface="+mj-lt"/>
              </a:rPr>
              <a:t>75%</a:t>
            </a:r>
            <a:endParaRPr lang="en-US" sz="2800" b="1" dirty="0">
              <a:latin typeface="+mj-lt"/>
            </a:endParaRPr>
          </a:p>
        </p:txBody>
      </p:sp>
      <p:cxnSp>
        <p:nvCxnSpPr>
          <p:cNvPr id="20" name="Straight Connector 19"/>
          <p:cNvCxnSpPr/>
          <p:nvPr/>
        </p:nvCxnSpPr>
        <p:spPr>
          <a:xfrm flipV="1">
            <a:off x="3329781" y="5730874"/>
            <a:ext cx="358299" cy="517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4938580"/>
              </p:ext>
            </p:extLst>
          </p:nvPr>
        </p:nvGraphicFramePr>
        <p:xfrm>
          <a:off x="304800" y="838201"/>
          <a:ext cx="8763000" cy="5604300"/>
        </p:xfrm>
        <a:graphic>
          <a:graphicData uri="http://schemas.openxmlformats.org/drawingml/2006/chart">
            <c:chart xmlns:c="http://schemas.openxmlformats.org/drawingml/2006/chart" xmlns:r="http://schemas.openxmlformats.org/officeDocument/2006/relationships" r:id="rId3"/>
          </a:graphicData>
        </a:graphic>
      </p:graphicFrame>
      <p:sp>
        <p:nvSpPr>
          <p:cNvPr id="49154" name="Rectangle 2"/>
          <p:cNvSpPr>
            <a:spLocks noGrp="1" noChangeArrowheads="1"/>
          </p:cNvSpPr>
          <p:nvPr>
            <p:ph type="title"/>
          </p:nvPr>
        </p:nvSpPr>
        <p:spPr>
          <a:xfrm>
            <a:off x="533400" y="0"/>
            <a:ext cx="7847013" cy="838200"/>
          </a:xfrm>
          <a:noFill/>
          <a:ln/>
        </p:spPr>
        <p:txBody>
          <a:bodyPr>
            <a:normAutofit/>
          </a:bodyPr>
          <a:lstStyle/>
          <a:p>
            <a:r>
              <a:rPr lang="en-US" sz="4000" dirty="0"/>
              <a:t>Assistance During </a:t>
            </a:r>
            <a:r>
              <a:rPr lang="en-US" sz="4000" dirty="0" smtClean="0"/>
              <a:t>Delivery</a:t>
            </a:r>
            <a:endParaRPr lang="en-US" sz="4000" dirty="0"/>
          </a:p>
        </p:txBody>
      </p:sp>
      <p:sp>
        <p:nvSpPr>
          <p:cNvPr id="49174" name="Text Box 22"/>
          <p:cNvSpPr txBox="1">
            <a:spLocks noChangeArrowheads="1"/>
          </p:cNvSpPr>
          <p:nvPr/>
        </p:nvSpPr>
        <p:spPr bwMode="auto">
          <a:xfrm>
            <a:off x="32656" y="838200"/>
            <a:ext cx="6672944" cy="341632"/>
          </a:xfrm>
          <a:prstGeom prst="rect">
            <a:avLst/>
          </a:prstGeom>
          <a:noFill/>
          <a:ln w="9525" algn="ctr">
            <a:noFill/>
            <a:miter lim="800000"/>
            <a:headEnd/>
            <a:tailEnd/>
          </a:ln>
          <a:effectLst/>
        </p:spPr>
        <p:txBody>
          <a:bodyPr wrap="square">
            <a:spAutoFit/>
          </a:bodyPr>
          <a:lstStyle/>
          <a:p>
            <a:pPr eaLnBrk="0" hangingPunct="0">
              <a:lnSpc>
                <a:spcPct val="90000"/>
              </a:lnSpc>
            </a:pPr>
            <a:r>
              <a:rPr lang="en-US" i="1" dirty="0" smtClean="0">
                <a:latin typeface="+mj-lt"/>
              </a:rPr>
              <a:t>Percent distribution </a:t>
            </a:r>
            <a:r>
              <a:rPr lang="en-US" i="1" dirty="0">
                <a:latin typeface="+mj-lt"/>
              </a:rPr>
              <a:t>of births in the past 5 </a:t>
            </a:r>
            <a:r>
              <a:rPr lang="en-US" i="1" dirty="0" smtClean="0">
                <a:latin typeface="+mj-lt"/>
              </a:rPr>
              <a:t>years</a:t>
            </a:r>
            <a:endParaRPr lang="en-US" i="1" dirty="0">
              <a:latin typeface="+mj-lt"/>
            </a:endParaRPr>
          </a:p>
        </p:txBody>
      </p:sp>
      <p:sp>
        <p:nvSpPr>
          <p:cNvPr id="14" name="TextBox 13"/>
          <p:cNvSpPr txBox="1"/>
          <p:nvPr/>
        </p:nvSpPr>
        <p:spPr>
          <a:xfrm>
            <a:off x="32656" y="1447800"/>
            <a:ext cx="2237015" cy="1569660"/>
          </a:xfrm>
          <a:prstGeom prst="rect">
            <a:avLst/>
          </a:prstGeom>
          <a:solidFill>
            <a:schemeClr val="accent3">
              <a:lumMod val="40000"/>
              <a:lumOff val="60000"/>
            </a:schemeClr>
          </a:solidFill>
          <a:ln>
            <a:solidFill>
              <a:schemeClr val="tx2">
                <a:lumMod val="50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tx1"/>
                </a:solidFill>
              </a:rPr>
              <a:t>38% </a:t>
            </a:r>
            <a:r>
              <a:rPr lang="en-US" sz="2400" dirty="0" smtClean="0">
                <a:solidFill>
                  <a:schemeClr val="tx1"/>
                </a:solidFill>
              </a:rPr>
              <a:t>of births were delivered by a skilled provider.*</a:t>
            </a:r>
            <a:endParaRPr lang="en-US" sz="2400" dirty="0">
              <a:solidFill>
                <a:schemeClr val="tx1"/>
              </a:solidFill>
            </a:endParaRPr>
          </a:p>
        </p:txBody>
      </p:sp>
      <p:sp>
        <p:nvSpPr>
          <p:cNvPr id="7" name="TextBox 6"/>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41431272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p:cNvGrpSpPr>
            <a:grpSpLocks noChangeAspect="1"/>
          </p:cNvGrpSpPr>
          <p:nvPr/>
        </p:nvGrpSpPr>
        <p:grpSpPr bwMode="auto">
          <a:xfrm>
            <a:off x="2032411" y="1284606"/>
            <a:ext cx="5567362" cy="5486400"/>
            <a:chOff x="1101" y="816"/>
            <a:chExt cx="3507" cy="3456"/>
          </a:xfrm>
        </p:grpSpPr>
        <p:sp>
          <p:nvSpPr>
            <p:cNvPr id="22"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tx2"/>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09588" y="156805"/>
            <a:ext cx="8215312" cy="920066"/>
          </a:xfrm>
        </p:spPr>
        <p:txBody>
          <a:bodyPr>
            <a:normAutofit fontScale="90000"/>
          </a:bodyPr>
          <a:lstStyle/>
          <a:p>
            <a:r>
              <a:rPr lang="en-US" dirty="0" smtClean="0"/>
              <a:t>Assistance during Delivery by States</a:t>
            </a:r>
            <a:endParaRPr lang="en-US" dirty="0"/>
          </a:p>
        </p:txBody>
      </p:sp>
      <p:sp>
        <p:nvSpPr>
          <p:cNvPr id="85" name="TextBox 84"/>
          <p:cNvSpPr txBox="1"/>
          <p:nvPr/>
        </p:nvSpPr>
        <p:spPr>
          <a:xfrm>
            <a:off x="2384182" y="2880401"/>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78%</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94%</a:t>
            </a:r>
            <a:endParaRPr lang="en-US" sz="2400" b="1" dirty="0">
              <a:latin typeface="+mn-lt"/>
            </a:endParaRPr>
          </a:p>
        </p:txBody>
      </p:sp>
      <p:sp>
        <p:nvSpPr>
          <p:cNvPr id="30" name="TextBox 29"/>
          <p:cNvSpPr txBox="1"/>
          <p:nvPr/>
        </p:nvSpPr>
        <p:spPr>
          <a:xfrm>
            <a:off x="5791200" y="3353119"/>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a:t>
            </a:r>
          </a:p>
          <a:p>
            <a:pPr algn="ctr"/>
            <a:r>
              <a:rPr lang="en-US" sz="2400" b="1" dirty="0" smtClean="0">
                <a:latin typeface="+mn-lt"/>
              </a:rPr>
              <a:t>85%</a:t>
            </a:r>
            <a:endParaRPr lang="en-US" sz="2400" b="1" dirty="0">
              <a:latin typeface="+mn-lt"/>
            </a:endParaRPr>
          </a:p>
        </p:txBody>
      </p:sp>
      <p:sp>
        <p:nvSpPr>
          <p:cNvPr id="31" name="TextBox 30"/>
          <p:cNvSpPr txBox="1"/>
          <p:nvPr/>
        </p:nvSpPr>
        <p:spPr>
          <a:xfrm>
            <a:off x="4997656" y="4712961"/>
            <a:ext cx="1600200" cy="830997"/>
          </a:xfrm>
          <a:prstGeom prst="rect">
            <a:avLst/>
          </a:prstGeom>
          <a:noFill/>
        </p:spPr>
        <p:txBody>
          <a:bodyPr wrap="square" rtlCol="0">
            <a:spAutoFit/>
          </a:bodyPr>
          <a:lstStyle/>
          <a:p>
            <a:pPr algn="ctr"/>
            <a:r>
              <a:rPr lang="en-US" sz="2400" b="1" dirty="0" smtClean="0">
                <a:solidFill>
                  <a:schemeClr val="bg1"/>
                </a:solidFill>
                <a:latin typeface="+mn-lt"/>
              </a:rPr>
              <a:t>Ondo </a:t>
            </a:r>
          </a:p>
          <a:p>
            <a:pPr algn="ctr"/>
            <a:r>
              <a:rPr lang="en-US" sz="2400" b="1" dirty="0" smtClean="0">
                <a:solidFill>
                  <a:schemeClr val="bg1"/>
                </a:solidFill>
                <a:latin typeface="+mn-lt"/>
              </a:rPr>
              <a:t>67%</a:t>
            </a:r>
            <a:endParaRPr lang="en-US" sz="2400" b="1" dirty="0">
              <a:solidFill>
                <a:schemeClr val="bg1"/>
              </a:solidFill>
              <a:latin typeface="+mn-lt"/>
            </a:endParaRPr>
          </a:p>
        </p:txBody>
      </p:sp>
      <p:sp>
        <p:nvSpPr>
          <p:cNvPr id="32" name="TextBox 31"/>
          <p:cNvSpPr txBox="1"/>
          <p:nvPr/>
        </p:nvSpPr>
        <p:spPr>
          <a:xfrm>
            <a:off x="2113529" y="4530072"/>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85%</a:t>
            </a:r>
            <a:endParaRPr lang="en-US" sz="2400" b="1" dirty="0">
              <a:latin typeface="+mn-lt"/>
            </a:endParaRPr>
          </a:p>
        </p:txBody>
      </p:sp>
      <p:sp>
        <p:nvSpPr>
          <p:cNvPr id="33" name="TextBox 32"/>
          <p:cNvSpPr txBox="1"/>
          <p:nvPr/>
        </p:nvSpPr>
        <p:spPr>
          <a:xfrm>
            <a:off x="1848100" y="5874603"/>
            <a:ext cx="2012539" cy="830997"/>
          </a:xfrm>
          <a:prstGeom prst="rect">
            <a:avLst/>
          </a:prstGeom>
          <a:noFill/>
        </p:spPr>
        <p:txBody>
          <a:bodyPr wrap="square" rtlCol="0">
            <a:spAutoFit/>
          </a:bodyPr>
          <a:lstStyle/>
          <a:p>
            <a:pPr algn="ctr"/>
            <a:r>
              <a:rPr lang="en-US" sz="2400" b="1" dirty="0" smtClean="0">
                <a:latin typeface="+mn-lt"/>
              </a:rPr>
              <a:t>Lagos </a:t>
            </a:r>
          </a:p>
          <a:p>
            <a:pPr algn="ctr"/>
            <a:r>
              <a:rPr lang="en-US" sz="2400" b="1" dirty="0" smtClean="0">
                <a:latin typeface="+mn-lt"/>
              </a:rPr>
              <a:t>87%</a:t>
            </a:r>
            <a:endParaRPr lang="en-US" sz="2400" b="1" dirty="0">
              <a:latin typeface="+mn-lt"/>
            </a:endParaRPr>
          </a:p>
        </p:txBody>
      </p:sp>
      <p:sp>
        <p:nvSpPr>
          <p:cNvPr id="18" name="Title 1"/>
          <p:cNvSpPr txBox="1">
            <a:spLocks/>
          </p:cNvSpPr>
          <p:nvPr/>
        </p:nvSpPr>
        <p:spPr>
          <a:xfrm>
            <a:off x="191088" y="685800"/>
            <a:ext cx="8952912" cy="762000"/>
          </a:xfrm>
          <a:prstGeom prst="rect">
            <a:avLst/>
          </a:prstGeom>
        </p:spPr>
        <p:txBody>
          <a:bodyPr vert="horz" lIns="91440" tIns="45720" rIns="91440" bIns="45720" rtlCol="0" anchor="ctr">
            <a:normAutofit/>
          </a:bodyPr>
          <a:lstStyle/>
          <a:p>
            <a:r>
              <a:rPr lang="en-US" i="1" dirty="0" smtClean="0"/>
              <a:t>Percent of live births in 5 years before the survey assisted by a skilled provider*</a:t>
            </a:r>
            <a:endParaRPr lang="en-US" i="1" dirty="0"/>
          </a:p>
        </p:txBody>
      </p:sp>
      <p:sp>
        <p:nvSpPr>
          <p:cNvPr id="19" name="TextBox 18"/>
          <p:cNvSpPr txBox="1"/>
          <p:nvPr/>
        </p:nvSpPr>
        <p:spPr>
          <a:xfrm>
            <a:off x="-137506" y="4553161"/>
            <a:ext cx="2378958" cy="1692771"/>
          </a:xfrm>
          <a:prstGeom prst="rect">
            <a:avLst/>
          </a:prstGeom>
          <a:noFill/>
        </p:spPr>
        <p:txBody>
          <a:bodyPr wrap="square" rtlCol="0">
            <a:spAutoFit/>
          </a:bodyPr>
          <a:lstStyle/>
          <a:p>
            <a:pPr algn="ctr"/>
            <a:r>
              <a:rPr lang="en-US" sz="2600" b="1" dirty="0" smtClean="0"/>
              <a:t>Nigeria</a:t>
            </a:r>
          </a:p>
          <a:p>
            <a:pPr algn="ctr"/>
            <a:r>
              <a:rPr lang="en-US" sz="2600" b="1" dirty="0" smtClean="0"/>
              <a:t>38%</a:t>
            </a:r>
          </a:p>
          <a:p>
            <a:pPr algn="ctr"/>
            <a:r>
              <a:rPr lang="en-US" sz="2600" b="1" dirty="0" smtClean="0"/>
              <a:t>South West</a:t>
            </a:r>
            <a:br>
              <a:rPr lang="en-US" sz="2600" b="1" dirty="0" smtClean="0"/>
            </a:br>
            <a:r>
              <a:rPr lang="en-US" sz="2600" b="1" dirty="0" smtClean="0"/>
              <a:t>83%</a:t>
            </a:r>
            <a:endParaRPr lang="en-US" sz="2600" b="1" dirty="0"/>
          </a:p>
        </p:txBody>
      </p:sp>
      <p:cxnSp>
        <p:nvCxnSpPr>
          <p:cNvPr id="20" name="Straight Connector 19"/>
          <p:cNvCxnSpPr/>
          <p:nvPr/>
        </p:nvCxnSpPr>
        <p:spPr>
          <a:xfrm flipV="1">
            <a:off x="3329781" y="5730874"/>
            <a:ext cx="358299" cy="517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10688" y="-20782"/>
            <a:ext cx="8229600" cy="1143000"/>
          </a:xfrm>
        </p:spPr>
        <p:txBody>
          <a:bodyPr>
            <a:normAutofit/>
          </a:bodyPr>
          <a:lstStyle/>
          <a:p>
            <a:r>
              <a:rPr lang="en-US" sz="4000" dirty="0" smtClean="0"/>
              <a:t>Trends in Maternal Health Care</a:t>
            </a:r>
            <a:endParaRPr lang="en-US" sz="4000"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603862532"/>
              </p:ext>
            </p:extLst>
          </p:nvPr>
        </p:nvGraphicFramePr>
        <p:xfrm>
          <a:off x="457200" y="1828800"/>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28597" y="1062242"/>
            <a:ext cx="8593777" cy="369332"/>
          </a:xfrm>
          <a:prstGeom prst="rect">
            <a:avLst/>
          </a:prstGeom>
          <a:noFill/>
        </p:spPr>
        <p:txBody>
          <a:bodyPr wrap="square" rtlCol="0">
            <a:spAutoFit/>
          </a:bodyPr>
          <a:lstStyle/>
          <a:p>
            <a:r>
              <a:rPr lang="en-US" i="1" dirty="0" smtClean="0">
                <a:latin typeface="+mj-lt"/>
              </a:rPr>
              <a:t>Percent of births in the 5 years before the survey</a:t>
            </a:r>
            <a:endParaRPr lang="en-US" i="1" dirty="0">
              <a:latin typeface="+mj-lt"/>
            </a:endParaRPr>
          </a:p>
        </p:txBody>
      </p:sp>
      <p:sp>
        <p:nvSpPr>
          <p:cNvPr id="9" name="TextBox 8"/>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139839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fontScale="90000"/>
          </a:bodyPr>
          <a:lstStyle/>
          <a:p>
            <a:r>
              <a:rPr lang="en-US" sz="4000" dirty="0" smtClean="0"/>
              <a:t>Timing of Postnatal Care (PNC) </a:t>
            </a:r>
            <a:br>
              <a:rPr lang="en-US" sz="4000" dirty="0" smtClean="0"/>
            </a:br>
            <a:r>
              <a:rPr lang="en-US" sz="4000" dirty="0" smtClean="0"/>
              <a:t>for Mother and Infant</a:t>
            </a:r>
            <a:endParaRPr lang="en-US" sz="4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028085420"/>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1270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b="1" dirty="0" smtClean="0">
                <a:solidFill>
                  <a:schemeClr val="bg2"/>
                </a:solidFill>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265" y="76200"/>
            <a:ext cx="8229600" cy="1143000"/>
          </a:xfrm>
        </p:spPr>
        <p:txBody>
          <a:bodyPr/>
          <a:lstStyle/>
          <a:p>
            <a:r>
              <a:rPr lang="en-US" dirty="0" smtClean="0"/>
              <a:t>Problems Accessing Health Care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26068347"/>
              </p:ext>
            </p:extLst>
          </p:nvPr>
        </p:nvGraphicFramePr>
        <p:xfrm>
          <a:off x="457200" y="1066800"/>
          <a:ext cx="82296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1000" y="1143000"/>
            <a:ext cx="8229600" cy="646331"/>
          </a:xfrm>
          <a:prstGeom prst="rect">
            <a:avLst/>
          </a:prstGeom>
          <a:noFill/>
        </p:spPr>
        <p:txBody>
          <a:bodyPr wrap="square" rtlCol="0">
            <a:spAutoFit/>
          </a:bodyPr>
          <a:lstStyle/>
          <a:p>
            <a:r>
              <a:rPr lang="en-US" i="1" dirty="0" smtClean="0">
                <a:latin typeface="+mj-lt"/>
              </a:rPr>
              <a:t>Percent of ever-married women age 15-49 who report the following problems in accessing health care for themselves when they are sick: </a:t>
            </a:r>
            <a:endParaRPr lang="en-US" i="1" dirty="0">
              <a:latin typeface="+mj-lt"/>
            </a:endParaRPr>
          </a:p>
        </p:txBody>
      </p:sp>
    </p:spTree>
    <p:extLst>
      <p:ext uri="{BB962C8B-B14F-4D97-AF65-F5344CB8AC3E}">
        <p14:creationId xmlns:p14="http://schemas.microsoft.com/office/powerpoint/2010/main" val="3379987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31668"/>
            <a:ext cx="8229600" cy="1143000"/>
          </a:xfrm>
        </p:spPr>
        <p:txBody>
          <a:bodyPr>
            <a:normAutofit/>
          </a:bodyPr>
          <a:lstStyle/>
          <a:p>
            <a:r>
              <a:rPr lang="en-US" sz="4000" dirty="0"/>
              <a:t>Key Findings</a:t>
            </a:r>
          </a:p>
        </p:txBody>
      </p:sp>
      <p:sp>
        <p:nvSpPr>
          <p:cNvPr id="112643" name="Rectangle 3"/>
          <p:cNvSpPr>
            <a:spLocks noGrp="1" noChangeArrowheads="1"/>
          </p:cNvSpPr>
          <p:nvPr>
            <p:ph idx="1"/>
          </p:nvPr>
        </p:nvSpPr>
        <p:spPr>
          <a:xfrm>
            <a:off x="457200" y="1143000"/>
            <a:ext cx="8229600" cy="5486400"/>
          </a:xfrm>
        </p:spPr>
        <p:txBody>
          <a:bodyPr>
            <a:normAutofit fontScale="92500" lnSpcReduction="10000"/>
          </a:bodyPr>
          <a:lstStyle/>
          <a:p>
            <a:pPr>
              <a:lnSpc>
                <a:spcPct val="90000"/>
              </a:lnSpc>
            </a:pPr>
            <a:r>
              <a:rPr lang="en-US" sz="2800" b="1" dirty="0" smtClean="0">
                <a:solidFill>
                  <a:schemeClr val="bg2"/>
                </a:solidFill>
              </a:rPr>
              <a:t>61%</a:t>
            </a:r>
            <a:r>
              <a:rPr lang="en-US" sz="2800" dirty="0" smtClean="0">
                <a:solidFill>
                  <a:schemeClr val="accent6"/>
                </a:solidFill>
              </a:rPr>
              <a:t> </a:t>
            </a:r>
            <a:r>
              <a:rPr lang="en-US" sz="2800" dirty="0"/>
              <a:t>of women received </a:t>
            </a:r>
            <a:r>
              <a:rPr lang="en-US" sz="2800" b="1" dirty="0">
                <a:solidFill>
                  <a:schemeClr val="bg2"/>
                </a:solidFill>
              </a:rPr>
              <a:t>antenatal care </a:t>
            </a:r>
            <a:r>
              <a:rPr lang="en-US" sz="2800" dirty="0"/>
              <a:t>from a </a:t>
            </a:r>
            <a:r>
              <a:rPr lang="en-US" sz="2800" dirty="0" smtClean="0"/>
              <a:t>skilled provider at </a:t>
            </a:r>
            <a:r>
              <a:rPr lang="en-US" sz="2800" dirty="0"/>
              <a:t>least </a:t>
            </a:r>
            <a:r>
              <a:rPr lang="en-US" sz="2800" dirty="0" smtClean="0"/>
              <a:t>once.</a:t>
            </a:r>
          </a:p>
          <a:p>
            <a:pPr lvl="1">
              <a:lnSpc>
                <a:spcPct val="90000"/>
              </a:lnSpc>
            </a:pPr>
            <a:r>
              <a:rPr lang="en-US" sz="2400" b="1" dirty="0" smtClean="0">
                <a:solidFill>
                  <a:schemeClr val="accent4"/>
                </a:solidFill>
              </a:rPr>
              <a:t>90%</a:t>
            </a:r>
            <a:r>
              <a:rPr lang="en-US" sz="2400" dirty="0" smtClean="0">
                <a:solidFill>
                  <a:schemeClr val="accent4"/>
                </a:solidFill>
              </a:rPr>
              <a:t> </a:t>
            </a:r>
            <a:r>
              <a:rPr lang="en-US" sz="2400" dirty="0"/>
              <a:t>of women </a:t>
            </a:r>
            <a:r>
              <a:rPr lang="en-US" sz="2400" dirty="0" smtClean="0"/>
              <a:t>in </a:t>
            </a:r>
            <a:r>
              <a:rPr lang="en-US" sz="2400" b="1" dirty="0" smtClean="0">
                <a:solidFill>
                  <a:schemeClr val="accent4"/>
                </a:solidFill>
              </a:rPr>
              <a:t>South West Zone </a:t>
            </a:r>
            <a:r>
              <a:rPr lang="en-US" sz="2400" dirty="0" smtClean="0"/>
              <a:t>received </a:t>
            </a:r>
            <a:r>
              <a:rPr lang="en-US" sz="2400" b="1" dirty="0">
                <a:solidFill>
                  <a:schemeClr val="accent4"/>
                </a:solidFill>
              </a:rPr>
              <a:t>antenatal care </a:t>
            </a:r>
            <a:r>
              <a:rPr lang="en-US" sz="2400" dirty="0"/>
              <a:t>from a skilled provider at least once.</a:t>
            </a:r>
          </a:p>
          <a:p>
            <a:pPr>
              <a:lnSpc>
                <a:spcPct val="90000"/>
              </a:lnSpc>
            </a:pPr>
            <a:r>
              <a:rPr lang="en-US" sz="2800" b="1" dirty="0" smtClean="0">
                <a:solidFill>
                  <a:schemeClr val="bg2"/>
                </a:solidFill>
              </a:rPr>
              <a:t>36%</a:t>
            </a:r>
            <a:r>
              <a:rPr lang="en-US" sz="2800" b="1" dirty="0" smtClean="0">
                <a:solidFill>
                  <a:schemeClr val="accent6"/>
                </a:solidFill>
              </a:rPr>
              <a:t> </a:t>
            </a:r>
            <a:r>
              <a:rPr lang="en-US" sz="2800" dirty="0"/>
              <a:t>of women deliver in a </a:t>
            </a:r>
            <a:r>
              <a:rPr lang="en-US" sz="2800" b="1" dirty="0">
                <a:solidFill>
                  <a:schemeClr val="bg2"/>
                </a:solidFill>
              </a:rPr>
              <a:t>health </a:t>
            </a:r>
            <a:r>
              <a:rPr lang="en-US" sz="2800" b="1" dirty="0" smtClean="0">
                <a:solidFill>
                  <a:schemeClr val="bg2"/>
                </a:solidFill>
              </a:rPr>
              <a:t>facility</a:t>
            </a:r>
            <a:r>
              <a:rPr lang="en-US" sz="2800" dirty="0" smtClean="0"/>
              <a:t>.</a:t>
            </a:r>
          </a:p>
          <a:p>
            <a:pPr lvl="1">
              <a:lnSpc>
                <a:spcPct val="90000"/>
              </a:lnSpc>
            </a:pPr>
            <a:r>
              <a:rPr lang="en-US" sz="2400" b="1" dirty="0" smtClean="0">
                <a:solidFill>
                  <a:schemeClr val="accent4"/>
                </a:solidFill>
              </a:rPr>
              <a:t>75% </a:t>
            </a:r>
            <a:r>
              <a:rPr lang="en-US" sz="2400" dirty="0"/>
              <a:t>of women in</a:t>
            </a:r>
            <a:r>
              <a:rPr lang="en-US" sz="2400" b="1" dirty="0">
                <a:solidFill>
                  <a:schemeClr val="accent4"/>
                </a:solidFill>
              </a:rPr>
              <a:t> S</a:t>
            </a:r>
            <a:r>
              <a:rPr lang="en-US" sz="2400" b="1" dirty="0" smtClean="0">
                <a:solidFill>
                  <a:schemeClr val="accent4"/>
                </a:solidFill>
              </a:rPr>
              <a:t>outh West Zone </a:t>
            </a:r>
            <a:r>
              <a:rPr lang="en-US" sz="2400" dirty="0" smtClean="0"/>
              <a:t>deliver </a:t>
            </a:r>
            <a:r>
              <a:rPr lang="en-US" sz="2400" dirty="0"/>
              <a:t>in a</a:t>
            </a:r>
            <a:r>
              <a:rPr lang="en-US" sz="2400" dirty="0">
                <a:solidFill>
                  <a:schemeClr val="accent4"/>
                </a:solidFill>
              </a:rPr>
              <a:t> </a:t>
            </a:r>
            <a:r>
              <a:rPr lang="en-US" sz="2400" b="1" dirty="0">
                <a:solidFill>
                  <a:schemeClr val="accent4"/>
                </a:solidFill>
              </a:rPr>
              <a:t>health facility</a:t>
            </a:r>
            <a:r>
              <a:rPr lang="en-US" sz="2400" dirty="0">
                <a:solidFill>
                  <a:schemeClr val="accent4"/>
                </a:solidFill>
              </a:rPr>
              <a:t>.</a:t>
            </a:r>
            <a:endParaRPr lang="en-US" sz="2400" b="1" dirty="0">
              <a:solidFill>
                <a:schemeClr val="accent4"/>
              </a:solidFill>
            </a:endParaRPr>
          </a:p>
          <a:p>
            <a:pPr>
              <a:lnSpc>
                <a:spcPct val="90000"/>
              </a:lnSpc>
            </a:pPr>
            <a:r>
              <a:rPr lang="en-US" sz="2800" b="1" dirty="0" smtClean="0">
                <a:solidFill>
                  <a:schemeClr val="bg2"/>
                </a:solidFill>
              </a:rPr>
              <a:t>38%</a:t>
            </a:r>
            <a:r>
              <a:rPr lang="en-US" sz="2800" dirty="0" smtClean="0">
                <a:solidFill>
                  <a:schemeClr val="accent6"/>
                </a:solidFill>
              </a:rPr>
              <a:t> </a:t>
            </a:r>
            <a:r>
              <a:rPr lang="en-US" sz="2800" dirty="0"/>
              <a:t>of women were </a:t>
            </a:r>
            <a:r>
              <a:rPr lang="en-US" sz="2800" b="1" dirty="0">
                <a:solidFill>
                  <a:schemeClr val="bg2"/>
                </a:solidFill>
              </a:rPr>
              <a:t>assisted</a:t>
            </a:r>
            <a:r>
              <a:rPr lang="en-US" sz="2800" dirty="0">
                <a:solidFill>
                  <a:schemeClr val="bg2"/>
                </a:solidFill>
              </a:rPr>
              <a:t> </a:t>
            </a:r>
            <a:r>
              <a:rPr lang="en-US" sz="2800" dirty="0"/>
              <a:t>at birth by a </a:t>
            </a:r>
            <a:r>
              <a:rPr lang="en-US" sz="2800" dirty="0" smtClean="0"/>
              <a:t>skilled provider.</a:t>
            </a:r>
          </a:p>
          <a:p>
            <a:pPr lvl="1">
              <a:lnSpc>
                <a:spcPct val="90000"/>
              </a:lnSpc>
            </a:pPr>
            <a:r>
              <a:rPr lang="en-US" sz="2400" b="1" dirty="0" smtClean="0">
                <a:solidFill>
                  <a:schemeClr val="accent4"/>
                </a:solidFill>
              </a:rPr>
              <a:t>83%</a:t>
            </a:r>
            <a:r>
              <a:rPr lang="en-US" sz="2400" dirty="0" smtClean="0">
                <a:solidFill>
                  <a:schemeClr val="accent6"/>
                </a:solidFill>
              </a:rPr>
              <a:t> </a:t>
            </a:r>
            <a:r>
              <a:rPr lang="en-US" sz="2400" dirty="0"/>
              <a:t>of women in</a:t>
            </a:r>
            <a:r>
              <a:rPr lang="en-US" sz="2400" b="1" dirty="0">
                <a:solidFill>
                  <a:schemeClr val="accent4"/>
                </a:solidFill>
              </a:rPr>
              <a:t> </a:t>
            </a:r>
            <a:r>
              <a:rPr lang="en-US" sz="2400" b="1" dirty="0" smtClean="0">
                <a:solidFill>
                  <a:schemeClr val="accent4"/>
                </a:solidFill>
              </a:rPr>
              <a:t>South West Zone </a:t>
            </a:r>
            <a:r>
              <a:rPr lang="en-US" sz="2400" dirty="0" smtClean="0"/>
              <a:t>were </a:t>
            </a:r>
            <a:r>
              <a:rPr lang="en-US" sz="2400" b="1" dirty="0">
                <a:solidFill>
                  <a:schemeClr val="accent4"/>
                </a:solidFill>
              </a:rPr>
              <a:t>assisted</a:t>
            </a:r>
            <a:r>
              <a:rPr lang="en-US" sz="2400" dirty="0">
                <a:solidFill>
                  <a:schemeClr val="accent4"/>
                </a:solidFill>
              </a:rPr>
              <a:t> </a:t>
            </a:r>
            <a:r>
              <a:rPr lang="en-US" sz="2400" dirty="0"/>
              <a:t>at birth by a skilled provider.</a:t>
            </a:r>
          </a:p>
          <a:p>
            <a:pPr>
              <a:lnSpc>
                <a:spcPct val="90000"/>
              </a:lnSpc>
            </a:pPr>
            <a:r>
              <a:rPr lang="en-US" sz="2800" b="1" dirty="0" smtClean="0">
                <a:solidFill>
                  <a:schemeClr val="bg2"/>
                </a:solidFill>
              </a:rPr>
              <a:t>40%</a:t>
            </a:r>
            <a:r>
              <a:rPr lang="en-US" sz="2800" b="1" dirty="0" smtClean="0">
                <a:solidFill>
                  <a:schemeClr val="accent6"/>
                </a:solidFill>
              </a:rPr>
              <a:t> </a:t>
            </a:r>
            <a:r>
              <a:rPr lang="en-US" sz="2800" dirty="0" smtClean="0"/>
              <a:t>of mothers and </a:t>
            </a:r>
            <a:r>
              <a:rPr lang="en-US" sz="2800" b="1" dirty="0" smtClean="0">
                <a:solidFill>
                  <a:schemeClr val="bg2"/>
                </a:solidFill>
              </a:rPr>
              <a:t>14%</a:t>
            </a:r>
            <a:r>
              <a:rPr lang="en-US" sz="2800" dirty="0" smtClean="0">
                <a:solidFill>
                  <a:schemeClr val="accent1"/>
                </a:solidFill>
              </a:rPr>
              <a:t> </a:t>
            </a:r>
            <a:r>
              <a:rPr lang="en-US" sz="2800" dirty="0" smtClean="0"/>
              <a:t>of newborns received a </a:t>
            </a:r>
            <a:r>
              <a:rPr lang="en-US" sz="2800" b="1" dirty="0" smtClean="0">
                <a:solidFill>
                  <a:schemeClr val="bg2"/>
                </a:solidFill>
              </a:rPr>
              <a:t>postnatal check up</a:t>
            </a:r>
            <a:r>
              <a:rPr lang="en-US" sz="2800" dirty="0" smtClean="0">
                <a:solidFill>
                  <a:schemeClr val="bg2"/>
                </a:solidFill>
              </a:rPr>
              <a:t> </a:t>
            </a:r>
            <a:r>
              <a:rPr lang="en-US" sz="2800" dirty="0" smtClean="0"/>
              <a:t>within 2 days of birth.</a:t>
            </a:r>
          </a:p>
          <a:p>
            <a:pPr>
              <a:lnSpc>
                <a:spcPct val="90000"/>
              </a:lnSpc>
            </a:pPr>
            <a:r>
              <a:rPr lang="en-US" sz="2800" b="1" dirty="0" smtClean="0">
                <a:solidFill>
                  <a:schemeClr val="bg2"/>
                </a:solidFill>
              </a:rPr>
              <a:t>53%</a:t>
            </a:r>
            <a:r>
              <a:rPr lang="en-US" sz="2800" b="1" dirty="0" smtClean="0">
                <a:solidFill>
                  <a:schemeClr val="accent6"/>
                </a:solidFill>
              </a:rPr>
              <a:t> </a:t>
            </a:r>
            <a:r>
              <a:rPr lang="en-US" sz="2800" dirty="0" smtClean="0"/>
              <a:t>of women have </a:t>
            </a:r>
            <a:r>
              <a:rPr lang="en-US" sz="2800" b="1" dirty="0" smtClean="0">
                <a:solidFill>
                  <a:schemeClr val="bg2"/>
                </a:solidFill>
              </a:rPr>
              <a:t>at least one problem accessing health care</a:t>
            </a:r>
            <a:r>
              <a:rPr lang="en-US" sz="2800" b="1" dirty="0" smtClean="0">
                <a:solidFill>
                  <a:schemeClr val="accent1"/>
                </a:solidFill>
              </a:rPr>
              <a:t> </a:t>
            </a:r>
            <a:r>
              <a:rPr lang="en-US" sz="2800" dirty="0" smtClean="0"/>
              <a:t>for themselves when sick.</a:t>
            </a:r>
          </a:p>
          <a:p>
            <a:pPr lvl="1">
              <a:lnSpc>
                <a:spcPct val="90000"/>
              </a:lnSpc>
            </a:pPr>
            <a:r>
              <a:rPr lang="en-US" sz="2400" b="1" dirty="0" smtClean="0">
                <a:solidFill>
                  <a:schemeClr val="accent4"/>
                </a:solidFill>
              </a:rPr>
              <a:t>35%</a:t>
            </a:r>
            <a:r>
              <a:rPr lang="en-US" sz="2400" b="1" dirty="0" smtClean="0">
                <a:solidFill>
                  <a:schemeClr val="accent6"/>
                </a:solidFill>
              </a:rPr>
              <a:t> </a:t>
            </a:r>
            <a:r>
              <a:rPr lang="en-US" sz="2400" dirty="0"/>
              <a:t>of women in</a:t>
            </a:r>
            <a:r>
              <a:rPr lang="en-US" sz="2400" b="1" dirty="0">
                <a:solidFill>
                  <a:schemeClr val="accent4"/>
                </a:solidFill>
              </a:rPr>
              <a:t> </a:t>
            </a:r>
            <a:r>
              <a:rPr lang="en-US" sz="2400" b="1" dirty="0" smtClean="0">
                <a:solidFill>
                  <a:schemeClr val="accent4"/>
                </a:solidFill>
              </a:rPr>
              <a:t>South West Zone </a:t>
            </a:r>
            <a:r>
              <a:rPr lang="en-US" sz="2400" dirty="0" smtClean="0"/>
              <a:t>have </a:t>
            </a:r>
            <a:r>
              <a:rPr lang="en-US" sz="2400" b="1" dirty="0">
                <a:solidFill>
                  <a:schemeClr val="accent4"/>
                </a:solidFill>
              </a:rPr>
              <a:t>at least one problem accessing health care </a:t>
            </a:r>
            <a:r>
              <a:rPr lang="en-US" sz="2400" dirty="0"/>
              <a:t>for themselves when sick</a:t>
            </a:r>
            <a:r>
              <a:rPr lang="en-US" sz="2400" dirty="0" smtClean="0"/>
              <a:t>.</a:t>
            </a:r>
            <a:endParaRPr lang="en-US" sz="2400" dirty="0"/>
          </a:p>
        </p:txBody>
      </p:sp>
    </p:spTree>
    <p:extLst>
      <p:ext uri="{BB962C8B-B14F-4D97-AF65-F5344CB8AC3E}">
        <p14:creationId xmlns:p14="http://schemas.microsoft.com/office/powerpoint/2010/main" val="204030235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b="1" dirty="0" smtClean="0">
                <a:solidFill>
                  <a:schemeClr val="bg2"/>
                </a:solidFill>
                <a:sym typeface="WP IconicSymbolsB" pitchFamily="2" charset="2"/>
              </a:rPr>
              <a:t>Antenatal care</a:t>
            </a:r>
          </a:p>
          <a:p>
            <a:pPr>
              <a:lnSpc>
                <a:spcPct val="70000"/>
              </a:lnSpc>
              <a:spcAft>
                <a:spcPct val="110000"/>
              </a:spcAft>
            </a:pPr>
            <a:r>
              <a:rPr lang="en-US" sz="2400" dirty="0" smtClean="0">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1818480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50960" y="-1"/>
            <a:ext cx="7847013" cy="990600"/>
          </a:xfrm>
          <a:noFill/>
          <a:ln/>
        </p:spPr>
        <p:txBody>
          <a:bodyPr>
            <a:normAutofit/>
          </a:bodyPr>
          <a:lstStyle/>
          <a:p>
            <a:r>
              <a:rPr lang="en-US" sz="4000" dirty="0"/>
              <a:t>Antenatal </a:t>
            </a:r>
            <a:r>
              <a:rPr lang="en-US" sz="4000" dirty="0" smtClean="0"/>
              <a:t>Care by Provider</a:t>
            </a:r>
            <a:endParaRPr lang="en-US" sz="4000" dirty="0"/>
          </a:p>
        </p:txBody>
      </p:sp>
      <p:sp>
        <p:nvSpPr>
          <p:cNvPr id="7181" name="Text Box 13"/>
          <p:cNvSpPr txBox="1">
            <a:spLocks noChangeArrowheads="1"/>
          </p:cNvSpPr>
          <p:nvPr/>
        </p:nvSpPr>
        <p:spPr bwMode="auto">
          <a:xfrm>
            <a:off x="152400" y="838199"/>
            <a:ext cx="66294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a:t>
            </a:r>
            <a:r>
              <a:rPr lang="en-US" i="1" dirty="0">
                <a:latin typeface="+mj-lt"/>
              </a:rPr>
              <a:t>of women with a live birth in the past </a:t>
            </a:r>
            <a:r>
              <a:rPr lang="en-US" i="1" dirty="0" smtClean="0">
                <a:latin typeface="+mj-lt"/>
              </a:rPr>
              <a:t>5 years</a:t>
            </a:r>
            <a:endParaRPr lang="en-US" i="1" dirty="0">
              <a:latin typeface="+mj-lt"/>
            </a:endParaRPr>
          </a:p>
        </p:txBody>
      </p:sp>
      <p:sp>
        <p:nvSpPr>
          <p:cNvPr id="6" name="TextBox 5"/>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
        <p:nvSpPr>
          <p:cNvPr id="10" name="TextBox 9"/>
          <p:cNvSpPr txBox="1"/>
          <p:nvPr/>
        </p:nvSpPr>
        <p:spPr>
          <a:xfrm>
            <a:off x="6096000" y="1157645"/>
            <a:ext cx="2750127" cy="1200329"/>
          </a:xfrm>
          <a:prstGeom prst="rect">
            <a:avLst/>
          </a:prstGeom>
          <a:solidFill>
            <a:schemeClr val="accent3">
              <a:lumMod val="20000"/>
              <a:lumOff val="80000"/>
            </a:schemeClr>
          </a:solidFill>
          <a:ln>
            <a:solidFill>
              <a:schemeClr val="tx2">
                <a:lumMod val="50000"/>
              </a:schemeClr>
            </a:solidFill>
          </a:ln>
          <a:effectLst>
            <a:outerShdw blurRad="50800" dist="38100" algn="l" rotWithShape="0">
              <a:prstClr val="black">
                <a:alpha val="40000"/>
              </a:prstClr>
            </a:outerShdw>
          </a:effectLst>
        </p:spPr>
        <p:txBody>
          <a:bodyPr wrap="square" rtlCol="0">
            <a:spAutoFit/>
          </a:bodyPr>
          <a:lstStyle/>
          <a:p>
            <a:pPr algn="ctr"/>
            <a:r>
              <a:rPr lang="en-US" sz="2400" b="1" dirty="0" smtClean="0">
                <a:latin typeface="+mj-lt"/>
              </a:rPr>
              <a:t>61% of women received ANC from a skilled provider*</a:t>
            </a:r>
            <a:endParaRPr lang="en-US" sz="2400" b="1" dirty="0">
              <a:latin typeface="+mj-lt"/>
            </a:endParaRPr>
          </a:p>
        </p:txBody>
      </p:sp>
      <p:graphicFrame>
        <p:nvGraphicFramePr>
          <p:cNvPr id="3" name="Chart 2"/>
          <p:cNvGraphicFramePr/>
          <p:nvPr>
            <p:extLst>
              <p:ext uri="{D42A27DB-BD31-4B8C-83A1-F6EECF244321}">
                <p14:modId xmlns:p14="http://schemas.microsoft.com/office/powerpoint/2010/main" val="1606184169"/>
              </p:ext>
            </p:extLst>
          </p:nvPr>
        </p:nvGraphicFramePr>
        <p:xfrm>
          <a:off x="161099" y="1524001"/>
          <a:ext cx="8686800" cy="50262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8791477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p:cNvGrpSpPr>
            <a:grpSpLocks noChangeAspect="1"/>
          </p:cNvGrpSpPr>
          <p:nvPr/>
        </p:nvGrpSpPr>
        <p:grpSpPr bwMode="auto">
          <a:xfrm>
            <a:off x="2032411" y="1284606"/>
            <a:ext cx="5567362" cy="5486400"/>
            <a:chOff x="1101" y="816"/>
            <a:chExt cx="3507" cy="3456"/>
          </a:xfrm>
        </p:grpSpPr>
        <p:sp>
          <p:nvSpPr>
            <p:cNvPr id="22" name="AutoShape 4"/>
            <p:cNvSpPr>
              <a:spLocks noChangeAspect="1" noChangeArrowheads="1" noTextEdit="1"/>
            </p:cNvSpPr>
            <p:nvPr/>
          </p:nvSpPr>
          <p:spPr bwMode="auto">
            <a:xfrm>
              <a:off x="1101" y="816"/>
              <a:ext cx="3507"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1104" y="819"/>
              <a:ext cx="1987" cy="2215"/>
            </a:xfrm>
            <a:custGeom>
              <a:avLst/>
              <a:gdLst>
                <a:gd name="T0" fmla="*/ 32 w 1987"/>
                <a:gd name="T1" fmla="*/ 1208 h 2215"/>
                <a:gd name="T2" fmla="*/ 44 w 1987"/>
                <a:gd name="T3" fmla="*/ 1132 h 2215"/>
                <a:gd name="T4" fmla="*/ 65 w 1987"/>
                <a:gd name="T5" fmla="*/ 1062 h 2215"/>
                <a:gd name="T6" fmla="*/ 49 w 1987"/>
                <a:gd name="T7" fmla="*/ 980 h 2215"/>
                <a:gd name="T8" fmla="*/ 27 w 1987"/>
                <a:gd name="T9" fmla="*/ 905 h 2215"/>
                <a:gd name="T10" fmla="*/ 38 w 1987"/>
                <a:gd name="T11" fmla="*/ 829 h 2215"/>
                <a:gd name="T12" fmla="*/ 70 w 1987"/>
                <a:gd name="T13" fmla="*/ 758 h 2215"/>
                <a:gd name="T14" fmla="*/ 70 w 1987"/>
                <a:gd name="T15" fmla="*/ 677 h 2215"/>
                <a:gd name="T16" fmla="*/ 385 w 1987"/>
                <a:gd name="T17" fmla="*/ 482 h 2215"/>
                <a:gd name="T18" fmla="*/ 1053 w 1987"/>
                <a:gd name="T19" fmla="*/ 200 h 2215"/>
                <a:gd name="T20" fmla="*/ 1400 w 1987"/>
                <a:gd name="T21" fmla="*/ 158 h 2215"/>
                <a:gd name="T22" fmla="*/ 1617 w 1987"/>
                <a:gd name="T23" fmla="*/ 341 h 2215"/>
                <a:gd name="T24" fmla="*/ 1888 w 1987"/>
                <a:gd name="T25" fmla="*/ 1018 h 2215"/>
                <a:gd name="T26" fmla="*/ 1975 w 1987"/>
                <a:gd name="T27" fmla="*/ 1203 h 2215"/>
                <a:gd name="T28" fmla="*/ 1920 w 1987"/>
                <a:gd name="T29" fmla="*/ 1300 h 2215"/>
                <a:gd name="T30" fmla="*/ 1829 w 1987"/>
                <a:gd name="T31" fmla="*/ 1365 h 2215"/>
                <a:gd name="T32" fmla="*/ 1775 w 1987"/>
                <a:gd name="T33" fmla="*/ 1403 h 2215"/>
                <a:gd name="T34" fmla="*/ 1667 w 1987"/>
                <a:gd name="T35" fmla="*/ 1277 h 2215"/>
                <a:gd name="T36" fmla="*/ 1600 w 1987"/>
                <a:gd name="T37" fmla="*/ 1376 h 2215"/>
                <a:gd name="T38" fmla="*/ 1465 w 1987"/>
                <a:gd name="T39" fmla="*/ 1430 h 2215"/>
                <a:gd name="T40" fmla="*/ 1471 w 1987"/>
                <a:gd name="T41" fmla="*/ 1554 h 2215"/>
                <a:gd name="T42" fmla="*/ 1541 w 1987"/>
                <a:gd name="T43" fmla="*/ 1700 h 2215"/>
                <a:gd name="T44" fmla="*/ 1541 w 1987"/>
                <a:gd name="T45" fmla="*/ 1830 h 2215"/>
                <a:gd name="T46" fmla="*/ 1520 w 1987"/>
                <a:gd name="T47" fmla="*/ 1998 h 2215"/>
                <a:gd name="T48" fmla="*/ 1482 w 1987"/>
                <a:gd name="T49" fmla="*/ 2074 h 2215"/>
                <a:gd name="T50" fmla="*/ 1476 w 1987"/>
                <a:gd name="T51" fmla="*/ 2139 h 2215"/>
                <a:gd name="T52" fmla="*/ 1449 w 1987"/>
                <a:gd name="T53" fmla="*/ 2154 h 2215"/>
                <a:gd name="T54" fmla="*/ 1297 w 1987"/>
                <a:gd name="T55" fmla="*/ 2209 h 2215"/>
                <a:gd name="T56" fmla="*/ 1124 w 1987"/>
                <a:gd name="T57" fmla="*/ 2187 h 2215"/>
                <a:gd name="T58" fmla="*/ 1139 w 1987"/>
                <a:gd name="T59" fmla="*/ 2057 h 2215"/>
                <a:gd name="T60" fmla="*/ 1112 w 1987"/>
                <a:gd name="T61" fmla="*/ 1982 h 2215"/>
                <a:gd name="T62" fmla="*/ 1091 w 1987"/>
                <a:gd name="T63" fmla="*/ 1922 h 2215"/>
                <a:gd name="T64" fmla="*/ 1074 w 1987"/>
                <a:gd name="T65" fmla="*/ 1851 h 2215"/>
                <a:gd name="T66" fmla="*/ 1009 w 1987"/>
                <a:gd name="T67" fmla="*/ 1836 h 2215"/>
                <a:gd name="T68" fmla="*/ 901 w 1987"/>
                <a:gd name="T69" fmla="*/ 1841 h 2215"/>
                <a:gd name="T70" fmla="*/ 852 w 1987"/>
                <a:gd name="T71" fmla="*/ 1884 h 2215"/>
                <a:gd name="T72" fmla="*/ 836 w 1987"/>
                <a:gd name="T73" fmla="*/ 1847 h 2215"/>
                <a:gd name="T74" fmla="*/ 808 w 1987"/>
                <a:gd name="T75" fmla="*/ 1781 h 2215"/>
                <a:gd name="T76" fmla="*/ 754 w 1987"/>
                <a:gd name="T77" fmla="*/ 1830 h 2215"/>
                <a:gd name="T78" fmla="*/ 733 w 1987"/>
                <a:gd name="T79" fmla="*/ 1889 h 2215"/>
                <a:gd name="T80" fmla="*/ 684 w 1987"/>
                <a:gd name="T81" fmla="*/ 1954 h 2215"/>
                <a:gd name="T82" fmla="*/ 602 w 1987"/>
                <a:gd name="T83" fmla="*/ 1916 h 2215"/>
                <a:gd name="T84" fmla="*/ 493 w 1987"/>
                <a:gd name="T85" fmla="*/ 1895 h 2215"/>
                <a:gd name="T86" fmla="*/ 434 w 1987"/>
                <a:gd name="T87" fmla="*/ 1841 h 2215"/>
                <a:gd name="T88" fmla="*/ 412 w 1987"/>
                <a:gd name="T89" fmla="*/ 1781 h 2215"/>
                <a:gd name="T90" fmla="*/ 364 w 1987"/>
                <a:gd name="T91" fmla="*/ 1716 h 2215"/>
                <a:gd name="T92" fmla="*/ 309 w 1987"/>
                <a:gd name="T93" fmla="*/ 1674 h 2215"/>
                <a:gd name="T94" fmla="*/ 326 w 1987"/>
                <a:gd name="T95" fmla="*/ 1603 h 2215"/>
                <a:gd name="T96" fmla="*/ 337 w 1987"/>
                <a:gd name="T97" fmla="*/ 1559 h 2215"/>
                <a:gd name="T98" fmla="*/ 358 w 1987"/>
                <a:gd name="T99" fmla="*/ 1500 h 2215"/>
                <a:gd name="T100" fmla="*/ 341 w 1987"/>
                <a:gd name="T101" fmla="*/ 1430 h 2215"/>
                <a:gd name="T102" fmla="*/ 309 w 1987"/>
                <a:gd name="T103" fmla="*/ 1424 h 2215"/>
                <a:gd name="T104" fmla="*/ 266 w 1987"/>
                <a:gd name="T105" fmla="*/ 1494 h 2215"/>
                <a:gd name="T106" fmla="*/ 232 w 1987"/>
                <a:gd name="T107" fmla="*/ 1456 h 2215"/>
                <a:gd name="T108" fmla="*/ 211 w 1987"/>
                <a:gd name="T109" fmla="*/ 1408 h 2215"/>
                <a:gd name="T110" fmla="*/ 228 w 1987"/>
                <a:gd name="T111" fmla="*/ 1344 h 2215"/>
                <a:gd name="T112" fmla="*/ 190 w 1987"/>
                <a:gd name="T113" fmla="*/ 1327 h 2215"/>
                <a:gd name="T114" fmla="*/ 130 w 1987"/>
                <a:gd name="T115" fmla="*/ 1300 h 2215"/>
                <a:gd name="T116" fmla="*/ 76 w 1987"/>
                <a:gd name="T117" fmla="*/ 1353 h 2215"/>
                <a:gd name="T118" fmla="*/ 0 w 1987"/>
                <a:gd name="T119" fmla="*/ 1359 h 2215"/>
                <a:gd name="T120" fmla="*/ 21 w 1987"/>
                <a:gd name="T121" fmla="*/ 1294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7" h="2215">
                  <a:moveTo>
                    <a:pt x="21" y="1294"/>
                  </a:moveTo>
                  <a:lnTo>
                    <a:pt x="21" y="1283"/>
                  </a:lnTo>
                  <a:lnTo>
                    <a:pt x="21" y="1277"/>
                  </a:lnTo>
                  <a:lnTo>
                    <a:pt x="21" y="1273"/>
                  </a:lnTo>
                  <a:lnTo>
                    <a:pt x="21" y="1267"/>
                  </a:lnTo>
                  <a:lnTo>
                    <a:pt x="21" y="1256"/>
                  </a:lnTo>
                  <a:lnTo>
                    <a:pt x="21" y="1251"/>
                  </a:lnTo>
                  <a:lnTo>
                    <a:pt x="27" y="1245"/>
                  </a:lnTo>
                  <a:lnTo>
                    <a:pt x="27" y="1241"/>
                  </a:lnTo>
                  <a:lnTo>
                    <a:pt x="27" y="1235"/>
                  </a:lnTo>
                  <a:lnTo>
                    <a:pt x="27" y="1229"/>
                  </a:lnTo>
                  <a:lnTo>
                    <a:pt x="27" y="1218"/>
                  </a:lnTo>
                  <a:lnTo>
                    <a:pt x="32" y="1212"/>
                  </a:lnTo>
                  <a:lnTo>
                    <a:pt x="32" y="1208"/>
                  </a:lnTo>
                  <a:lnTo>
                    <a:pt x="32" y="1203"/>
                  </a:lnTo>
                  <a:lnTo>
                    <a:pt x="32" y="1197"/>
                  </a:lnTo>
                  <a:lnTo>
                    <a:pt x="32" y="1191"/>
                  </a:lnTo>
                  <a:lnTo>
                    <a:pt x="38" y="1191"/>
                  </a:lnTo>
                  <a:lnTo>
                    <a:pt x="38" y="1186"/>
                  </a:lnTo>
                  <a:lnTo>
                    <a:pt x="38" y="1180"/>
                  </a:lnTo>
                  <a:lnTo>
                    <a:pt x="38" y="1176"/>
                  </a:lnTo>
                  <a:lnTo>
                    <a:pt x="38" y="1170"/>
                  </a:lnTo>
                  <a:lnTo>
                    <a:pt x="44" y="1165"/>
                  </a:lnTo>
                  <a:lnTo>
                    <a:pt x="44" y="1159"/>
                  </a:lnTo>
                  <a:lnTo>
                    <a:pt x="44" y="1153"/>
                  </a:lnTo>
                  <a:lnTo>
                    <a:pt x="44" y="1148"/>
                  </a:lnTo>
                  <a:lnTo>
                    <a:pt x="44" y="1142"/>
                  </a:lnTo>
                  <a:lnTo>
                    <a:pt x="44" y="1132"/>
                  </a:lnTo>
                  <a:lnTo>
                    <a:pt x="44" y="1126"/>
                  </a:lnTo>
                  <a:lnTo>
                    <a:pt x="44" y="1121"/>
                  </a:lnTo>
                  <a:lnTo>
                    <a:pt x="44" y="1115"/>
                  </a:lnTo>
                  <a:lnTo>
                    <a:pt x="44" y="1110"/>
                  </a:lnTo>
                  <a:lnTo>
                    <a:pt x="44" y="1100"/>
                  </a:lnTo>
                  <a:lnTo>
                    <a:pt x="44" y="1094"/>
                  </a:lnTo>
                  <a:lnTo>
                    <a:pt x="49" y="1094"/>
                  </a:lnTo>
                  <a:lnTo>
                    <a:pt x="49" y="1088"/>
                  </a:lnTo>
                  <a:lnTo>
                    <a:pt x="53" y="1088"/>
                  </a:lnTo>
                  <a:lnTo>
                    <a:pt x="59" y="1083"/>
                  </a:lnTo>
                  <a:lnTo>
                    <a:pt x="59" y="1077"/>
                  </a:lnTo>
                  <a:lnTo>
                    <a:pt x="59" y="1073"/>
                  </a:lnTo>
                  <a:lnTo>
                    <a:pt x="65" y="1067"/>
                  </a:lnTo>
                  <a:lnTo>
                    <a:pt x="65" y="1062"/>
                  </a:lnTo>
                  <a:lnTo>
                    <a:pt x="65" y="1050"/>
                  </a:lnTo>
                  <a:lnTo>
                    <a:pt x="70" y="1045"/>
                  </a:lnTo>
                  <a:lnTo>
                    <a:pt x="70" y="1040"/>
                  </a:lnTo>
                  <a:lnTo>
                    <a:pt x="70" y="1035"/>
                  </a:lnTo>
                  <a:lnTo>
                    <a:pt x="70" y="1029"/>
                  </a:lnTo>
                  <a:lnTo>
                    <a:pt x="70" y="1024"/>
                  </a:lnTo>
                  <a:lnTo>
                    <a:pt x="70" y="1018"/>
                  </a:lnTo>
                  <a:lnTo>
                    <a:pt x="70" y="1012"/>
                  </a:lnTo>
                  <a:lnTo>
                    <a:pt x="65" y="1007"/>
                  </a:lnTo>
                  <a:lnTo>
                    <a:pt x="65" y="1002"/>
                  </a:lnTo>
                  <a:lnTo>
                    <a:pt x="59" y="997"/>
                  </a:lnTo>
                  <a:lnTo>
                    <a:pt x="53" y="991"/>
                  </a:lnTo>
                  <a:lnTo>
                    <a:pt x="49" y="985"/>
                  </a:lnTo>
                  <a:lnTo>
                    <a:pt x="49" y="980"/>
                  </a:lnTo>
                  <a:lnTo>
                    <a:pt x="44" y="980"/>
                  </a:lnTo>
                  <a:lnTo>
                    <a:pt x="44" y="970"/>
                  </a:lnTo>
                  <a:lnTo>
                    <a:pt x="44" y="964"/>
                  </a:lnTo>
                  <a:lnTo>
                    <a:pt x="44" y="959"/>
                  </a:lnTo>
                  <a:lnTo>
                    <a:pt x="44" y="953"/>
                  </a:lnTo>
                  <a:lnTo>
                    <a:pt x="38" y="947"/>
                  </a:lnTo>
                  <a:lnTo>
                    <a:pt x="38" y="942"/>
                  </a:lnTo>
                  <a:lnTo>
                    <a:pt x="38" y="938"/>
                  </a:lnTo>
                  <a:lnTo>
                    <a:pt x="32" y="932"/>
                  </a:lnTo>
                  <a:lnTo>
                    <a:pt x="32" y="926"/>
                  </a:lnTo>
                  <a:lnTo>
                    <a:pt x="32" y="921"/>
                  </a:lnTo>
                  <a:lnTo>
                    <a:pt x="32" y="915"/>
                  </a:lnTo>
                  <a:lnTo>
                    <a:pt x="27" y="909"/>
                  </a:lnTo>
                  <a:lnTo>
                    <a:pt x="27" y="905"/>
                  </a:lnTo>
                  <a:lnTo>
                    <a:pt x="27" y="899"/>
                  </a:lnTo>
                  <a:lnTo>
                    <a:pt x="27" y="894"/>
                  </a:lnTo>
                  <a:lnTo>
                    <a:pt x="27" y="883"/>
                  </a:lnTo>
                  <a:lnTo>
                    <a:pt x="27" y="877"/>
                  </a:lnTo>
                  <a:lnTo>
                    <a:pt x="27" y="873"/>
                  </a:lnTo>
                  <a:lnTo>
                    <a:pt x="27" y="867"/>
                  </a:lnTo>
                  <a:lnTo>
                    <a:pt x="32" y="867"/>
                  </a:lnTo>
                  <a:lnTo>
                    <a:pt x="32" y="861"/>
                  </a:lnTo>
                  <a:lnTo>
                    <a:pt x="32" y="856"/>
                  </a:lnTo>
                  <a:lnTo>
                    <a:pt x="38" y="850"/>
                  </a:lnTo>
                  <a:lnTo>
                    <a:pt x="38" y="844"/>
                  </a:lnTo>
                  <a:lnTo>
                    <a:pt x="38" y="839"/>
                  </a:lnTo>
                  <a:lnTo>
                    <a:pt x="44" y="835"/>
                  </a:lnTo>
                  <a:lnTo>
                    <a:pt x="38" y="829"/>
                  </a:lnTo>
                  <a:lnTo>
                    <a:pt x="38" y="818"/>
                  </a:lnTo>
                  <a:lnTo>
                    <a:pt x="38" y="812"/>
                  </a:lnTo>
                  <a:lnTo>
                    <a:pt x="38" y="806"/>
                  </a:lnTo>
                  <a:lnTo>
                    <a:pt x="38" y="802"/>
                  </a:lnTo>
                  <a:lnTo>
                    <a:pt x="38" y="797"/>
                  </a:lnTo>
                  <a:lnTo>
                    <a:pt x="44" y="791"/>
                  </a:lnTo>
                  <a:lnTo>
                    <a:pt x="49" y="785"/>
                  </a:lnTo>
                  <a:lnTo>
                    <a:pt x="53" y="780"/>
                  </a:lnTo>
                  <a:lnTo>
                    <a:pt x="59" y="780"/>
                  </a:lnTo>
                  <a:lnTo>
                    <a:pt x="65" y="774"/>
                  </a:lnTo>
                  <a:lnTo>
                    <a:pt x="65" y="770"/>
                  </a:lnTo>
                  <a:lnTo>
                    <a:pt x="70" y="770"/>
                  </a:lnTo>
                  <a:lnTo>
                    <a:pt x="70" y="764"/>
                  </a:lnTo>
                  <a:lnTo>
                    <a:pt x="70" y="758"/>
                  </a:lnTo>
                  <a:lnTo>
                    <a:pt x="70" y="747"/>
                  </a:lnTo>
                  <a:lnTo>
                    <a:pt x="70" y="742"/>
                  </a:lnTo>
                  <a:lnTo>
                    <a:pt x="76" y="737"/>
                  </a:lnTo>
                  <a:lnTo>
                    <a:pt x="76" y="732"/>
                  </a:lnTo>
                  <a:lnTo>
                    <a:pt x="76" y="726"/>
                  </a:lnTo>
                  <a:lnTo>
                    <a:pt x="76" y="720"/>
                  </a:lnTo>
                  <a:lnTo>
                    <a:pt x="82" y="715"/>
                  </a:lnTo>
                  <a:lnTo>
                    <a:pt x="82" y="709"/>
                  </a:lnTo>
                  <a:lnTo>
                    <a:pt x="82" y="703"/>
                  </a:lnTo>
                  <a:lnTo>
                    <a:pt x="82" y="699"/>
                  </a:lnTo>
                  <a:lnTo>
                    <a:pt x="82" y="694"/>
                  </a:lnTo>
                  <a:lnTo>
                    <a:pt x="76" y="688"/>
                  </a:lnTo>
                  <a:lnTo>
                    <a:pt x="70" y="682"/>
                  </a:lnTo>
                  <a:lnTo>
                    <a:pt x="70" y="677"/>
                  </a:lnTo>
                  <a:lnTo>
                    <a:pt x="76" y="671"/>
                  </a:lnTo>
                  <a:lnTo>
                    <a:pt x="76" y="667"/>
                  </a:lnTo>
                  <a:lnTo>
                    <a:pt x="76" y="656"/>
                  </a:lnTo>
                  <a:lnTo>
                    <a:pt x="76" y="650"/>
                  </a:lnTo>
                  <a:lnTo>
                    <a:pt x="76" y="644"/>
                  </a:lnTo>
                  <a:lnTo>
                    <a:pt x="76" y="634"/>
                  </a:lnTo>
                  <a:lnTo>
                    <a:pt x="97" y="629"/>
                  </a:lnTo>
                  <a:lnTo>
                    <a:pt x="124" y="606"/>
                  </a:lnTo>
                  <a:lnTo>
                    <a:pt x="162" y="606"/>
                  </a:lnTo>
                  <a:lnTo>
                    <a:pt x="217" y="606"/>
                  </a:lnTo>
                  <a:lnTo>
                    <a:pt x="249" y="606"/>
                  </a:lnTo>
                  <a:lnTo>
                    <a:pt x="271" y="574"/>
                  </a:lnTo>
                  <a:lnTo>
                    <a:pt x="347" y="499"/>
                  </a:lnTo>
                  <a:lnTo>
                    <a:pt x="385" y="482"/>
                  </a:lnTo>
                  <a:lnTo>
                    <a:pt x="440" y="461"/>
                  </a:lnTo>
                  <a:lnTo>
                    <a:pt x="472" y="428"/>
                  </a:lnTo>
                  <a:lnTo>
                    <a:pt x="505" y="396"/>
                  </a:lnTo>
                  <a:lnTo>
                    <a:pt x="526" y="396"/>
                  </a:lnTo>
                  <a:lnTo>
                    <a:pt x="543" y="412"/>
                  </a:lnTo>
                  <a:lnTo>
                    <a:pt x="581" y="423"/>
                  </a:lnTo>
                  <a:lnTo>
                    <a:pt x="629" y="402"/>
                  </a:lnTo>
                  <a:lnTo>
                    <a:pt x="689" y="379"/>
                  </a:lnTo>
                  <a:lnTo>
                    <a:pt x="743" y="364"/>
                  </a:lnTo>
                  <a:lnTo>
                    <a:pt x="771" y="341"/>
                  </a:lnTo>
                  <a:lnTo>
                    <a:pt x="884" y="271"/>
                  </a:lnTo>
                  <a:lnTo>
                    <a:pt x="971" y="238"/>
                  </a:lnTo>
                  <a:lnTo>
                    <a:pt x="1025" y="217"/>
                  </a:lnTo>
                  <a:lnTo>
                    <a:pt x="1053" y="200"/>
                  </a:lnTo>
                  <a:lnTo>
                    <a:pt x="1091" y="185"/>
                  </a:lnTo>
                  <a:lnTo>
                    <a:pt x="1118" y="146"/>
                  </a:lnTo>
                  <a:lnTo>
                    <a:pt x="1124" y="103"/>
                  </a:lnTo>
                  <a:lnTo>
                    <a:pt x="1129" y="70"/>
                  </a:lnTo>
                  <a:lnTo>
                    <a:pt x="1145" y="44"/>
                  </a:lnTo>
                  <a:lnTo>
                    <a:pt x="1172" y="22"/>
                  </a:lnTo>
                  <a:lnTo>
                    <a:pt x="1189" y="17"/>
                  </a:lnTo>
                  <a:lnTo>
                    <a:pt x="1204" y="5"/>
                  </a:lnTo>
                  <a:lnTo>
                    <a:pt x="1242" y="0"/>
                  </a:lnTo>
                  <a:lnTo>
                    <a:pt x="1303" y="17"/>
                  </a:lnTo>
                  <a:lnTo>
                    <a:pt x="1330" y="38"/>
                  </a:lnTo>
                  <a:lnTo>
                    <a:pt x="1356" y="114"/>
                  </a:lnTo>
                  <a:lnTo>
                    <a:pt x="1379" y="146"/>
                  </a:lnTo>
                  <a:lnTo>
                    <a:pt x="1400" y="158"/>
                  </a:lnTo>
                  <a:lnTo>
                    <a:pt x="1459" y="179"/>
                  </a:lnTo>
                  <a:lnTo>
                    <a:pt x="1526" y="200"/>
                  </a:lnTo>
                  <a:lnTo>
                    <a:pt x="1606" y="228"/>
                  </a:lnTo>
                  <a:lnTo>
                    <a:pt x="1655" y="233"/>
                  </a:lnTo>
                  <a:lnTo>
                    <a:pt x="1676" y="217"/>
                  </a:lnTo>
                  <a:lnTo>
                    <a:pt x="1693" y="206"/>
                  </a:lnTo>
                  <a:lnTo>
                    <a:pt x="1720" y="200"/>
                  </a:lnTo>
                  <a:lnTo>
                    <a:pt x="1731" y="200"/>
                  </a:lnTo>
                  <a:lnTo>
                    <a:pt x="1731" y="206"/>
                  </a:lnTo>
                  <a:lnTo>
                    <a:pt x="1741" y="217"/>
                  </a:lnTo>
                  <a:lnTo>
                    <a:pt x="1741" y="238"/>
                  </a:lnTo>
                  <a:lnTo>
                    <a:pt x="1726" y="255"/>
                  </a:lnTo>
                  <a:lnTo>
                    <a:pt x="1661" y="299"/>
                  </a:lnTo>
                  <a:lnTo>
                    <a:pt x="1617" y="341"/>
                  </a:lnTo>
                  <a:lnTo>
                    <a:pt x="1590" y="390"/>
                  </a:lnTo>
                  <a:lnTo>
                    <a:pt x="1585" y="455"/>
                  </a:lnTo>
                  <a:lnTo>
                    <a:pt x="1600" y="493"/>
                  </a:lnTo>
                  <a:lnTo>
                    <a:pt x="1606" y="509"/>
                  </a:lnTo>
                  <a:lnTo>
                    <a:pt x="1606" y="520"/>
                  </a:lnTo>
                  <a:lnTo>
                    <a:pt x="1612" y="531"/>
                  </a:lnTo>
                  <a:lnTo>
                    <a:pt x="1606" y="531"/>
                  </a:lnTo>
                  <a:lnTo>
                    <a:pt x="1661" y="644"/>
                  </a:lnTo>
                  <a:lnTo>
                    <a:pt x="1753" y="835"/>
                  </a:lnTo>
                  <a:lnTo>
                    <a:pt x="1802" y="926"/>
                  </a:lnTo>
                  <a:lnTo>
                    <a:pt x="1829" y="959"/>
                  </a:lnTo>
                  <a:lnTo>
                    <a:pt x="1850" y="980"/>
                  </a:lnTo>
                  <a:lnTo>
                    <a:pt x="1872" y="1002"/>
                  </a:lnTo>
                  <a:lnTo>
                    <a:pt x="1888" y="1018"/>
                  </a:lnTo>
                  <a:lnTo>
                    <a:pt x="1894" y="1035"/>
                  </a:lnTo>
                  <a:lnTo>
                    <a:pt x="1905" y="1056"/>
                  </a:lnTo>
                  <a:lnTo>
                    <a:pt x="1905" y="1073"/>
                  </a:lnTo>
                  <a:lnTo>
                    <a:pt x="1905" y="1088"/>
                  </a:lnTo>
                  <a:lnTo>
                    <a:pt x="1905" y="1110"/>
                  </a:lnTo>
                  <a:lnTo>
                    <a:pt x="1911" y="1121"/>
                  </a:lnTo>
                  <a:lnTo>
                    <a:pt x="1911" y="1126"/>
                  </a:lnTo>
                  <a:lnTo>
                    <a:pt x="1920" y="1153"/>
                  </a:lnTo>
                  <a:lnTo>
                    <a:pt x="1949" y="1176"/>
                  </a:lnTo>
                  <a:lnTo>
                    <a:pt x="1975" y="1186"/>
                  </a:lnTo>
                  <a:lnTo>
                    <a:pt x="1987" y="1191"/>
                  </a:lnTo>
                  <a:lnTo>
                    <a:pt x="1975" y="1191"/>
                  </a:lnTo>
                  <a:lnTo>
                    <a:pt x="1975" y="1197"/>
                  </a:lnTo>
                  <a:lnTo>
                    <a:pt x="1975" y="1203"/>
                  </a:lnTo>
                  <a:lnTo>
                    <a:pt x="1981" y="1212"/>
                  </a:lnTo>
                  <a:lnTo>
                    <a:pt x="1981" y="1224"/>
                  </a:lnTo>
                  <a:lnTo>
                    <a:pt x="1981" y="1229"/>
                  </a:lnTo>
                  <a:lnTo>
                    <a:pt x="1981" y="1241"/>
                  </a:lnTo>
                  <a:lnTo>
                    <a:pt x="1975" y="1256"/>
                  </a:lnTo>
                  <a:lnTo>
                    <a:pt x="1975" y="1267"/>
                  </a:lnTo>
                  <a:lnTo>
                    <a:pt x="1964" y="1277"/>
                  </a:lnTo>
                  <a:lnTo>
                    <a:pt x="1959" y="1283"/>
                  </a:lnTo>
                  <a:lnTo>
                    <a:pt x="1954" y="1289"/>
                  </a:lnTo>
                  <a:lnTo>
                    <a:pt x="1943" y="1289"/>
                  </a:lnTo>
                  <a:lnTo>
                    <a:pt x="1943" y="1294"/>
                  </a:lnTo>
                  <a:lnTo>
                    <a:pt x="1937" y="1294"/>
                  </a:lnTo>
                  <a:lnTo>
                    <a:pt x="1926" y="1294"/>
                  </a:lnTo>
                  <a:lnTo>
                    <a:pt x="1920" y="1300"/>
                  </a:lnTo>
                  <a:lnTo>
                    <a:pt x="1916" y="1306"/>
                  </a:lnTo>
                  <a:lnTo>
                    <a:pt x="1911" y="1306"/>
                  </a:lnTo>
                  <a:lnTo>
                    <a:pt x="1894" y="1310"/>
                  </a:lnTo>
                  <a:lnTo>
                    <a:pt x="1884" y="1310"/>
                  </a:lnTo>
                  <a:lnTo>
                    <a:pt x="1867" y="1310"/>
                  </a:lnTo>
                  <a:lnTo>
                    <a:pt x="1861" y="1310"/>
                  </a:lnTo>
                  <a:lnTo>
                    <a:pt x="1850" y="1321"/>
                  </a:lnTo>
                  <a:lnTo>
                    <a:pt x="1850" y="1338"/>
                  </a:lnTo>
                  <a:lnTo>
                    <a:pt x="1850" y="1348"/>
                  </a:lnTo>
                  <a:lnTo>
                    <a:pt x="1846" y="1353"/>
                  </a:lnTo>
                  <a:lnTo>
                    <a:pt x="1846" y="1359"/>
                  </a:lnTo>
                  <a:lnTo>
                    <a:pt x="1840" y="1365"/>
                  </a:lnTo>
                  <a:lnTo>
                    <a:pt x="1834" y="1365"/>
                  </a:lnTo>
                  <a:lnTo>
                    <a:pt x="1829" y="1365"/>
                  </a:lnTo>
                  <a:lnTo>
                    <a:pt x="1823" y="1359"/>
                  </a:lnTo>
                  <a:lnTo>
                    <a:pt x="1817" y="1353"/>
                  </a:lnTo>
                  <a:lnTo>
                    <a:pt x="1808" y="1353"/>
                  </a:lnTo>
                  <a:lnTo>
                    <a:pt x="1808" y="1359"/>
                  </a:lnTo>
                  <a:lnTo>
                    <a:pt x="1802" y="1365"/>
                  </a:lnTo>
                  <a:lnTo>
                    <a:pt x="1802" y="1370"/>
                  </a:lnTo>
                  <a:lnTo>
                    <a:pt x="1796" y="1376"/>
                  </a:lnTo>
                  <a:lnTo>
                    <a:pt x="1791" y="1386"/>
                  </a:lnTo>
                  <a:lnTo>
                    <a:pt x="1785" y="1392"/>
                  </a:lnTo>
                  <a:lnTo>
                    <a:pt x="1785" y="1403"/>
                  </a:lnTo>
                  <a:lnTo>
                    <a:pt x="1779" y="1403"/>
                  </a:lnTo>
                  <a:lnTo>
                    <a:pt x="1779" y="1408"/>
                  </a:lnTo>
                  <a:lnTo>
                    <a:pt x="1775" y="1408"/>
                  </a:lnTo>
                  <a:lnTo>
                    <a:pt x="1775" y="1403"/>
                  </a:lnTo>
                  <a:lnTo>
                    <a:pt x="1775" y="1397"/>
                  </a:lnTo>
                  <a:lnTo>
                    <a:pt x="1770" y="1380"/>
                  </a:lnTo>
                  <a:lnTo>
                    <a:pt x="1764" y="1370"/>
                  </a:lnTo>
                  <a:lnTo>
                    <a:pt x="1758" y="1359"/>
                  </a:lnTo>
                  <a:lnTo>
                    <a:pt x="1753" y="1348"/>
                  </a:lnTo>
                  <a:lnTo>
                    <a:pt x="1741" y="1338"/>
                  </a:lnTo>
                  <a:lnTo>
                    <a:pt x="1741" y="1327"/>
                  </a:lnTo>
                  <a:lnTo>
                    <a:pt x="1731" y="1315"/>
                  </a:lnTo>
                  <a:lnTo>
                    <a:pt x="1720" y="1306"/>
                  </a:lnTo>
                  <a:lnTo>
                    <a:pt x="1709" y="1306"/>
                  </a:lnTo>
                  <a:lnTo>
                    <a:pt x="1699" y="1294"/>
                  </a:lnTo>
                  <a:lnTo>
                    <a:pt x="1688" y="1283"/>
                  </a:lnTo>
                  <a:lnTo>
                    <a:pt x="1676" y="1277"/>
                  </a:lnTo>
                  <a:lnTo>
                    <a:pt x="1667" y="1277"/>
                  </a:lnTo>
                  <a:lnTo>
                    <a:pt x="1650" y="1283"/>
                  </a:lnTo>
                  <a:lnTo>
                    <a:pt x="1633" y="1294"/>
                  </a:lnTo>
                  <a:lnTo>
                    <a:pt x="1633" y="1300"/>
                  </a:lnTo>
                  <a:lnTo>
                    <a:pt x="1633" y="1310"/>
                  </a:lnTo>
                  <a:lnTo>
                    <a:pt x="1633" y="1321"/>
                  </a:lnTo>
                  <a:lnTo>
                    <a:pt x="1629" y="1321"/>
                  </a:lnTo>
                  <a:lnTo>
                    <a:pt x="1623" y="1327"/>
                  </a:lnTo>
                  <a:lnTo>
                    <a:pt x="1612" y="1332"/>
                  </a:lnTo>
                  <a:lnTo>
                    <a:pt x="1606" y="1332"/>
                  </a:lnTo>
                  <a:lnTo>
                    <a:pt x="1596" y="1338"/>
                  </a:lnTo>
                  <a:lnTo>
                    <a:pt x="1590" y="1344"/>
                  </a:lnTo>
                  <a:lnTo>
                    <a:pt x="1590" y="1353"/>
                  </a:lnTo>
                  <a:lnTo>
                    <a:pt x="1596" y="1365"/>
                  </a:lnTo>
                  <a:lnTo>
                    <a:pt x="1600" y="1376"/>
                  </a:lnTo>
                  <a:lnTo>
                    <a:pt x="1600" y="1386"/>
                  </a:lnTo>
                  <a:lnTo>
                    <a:pt x="1596" y="1392"/>
                  </a:lnTo>
                  <a:lnTo>
                    <a:pt x="1585" y="1392"/>
                  </a:lnTo>
                  <a:lnTo>
                    <a:pt x="1568" y="1392"/>
                  </a:lnTo>
                  <a:lnTo>
                    <a:pt x="1558" y="1403"/>
                  </a:lnTo>
                  <a:lnTo>
                    <a:pt x="1541" y="1408"/>
                  </a:lnTo>
                  <a:lnTo>
                    <a:pt x="1526" y="1408"/>
                  </a:lnTo>
                  <a:lnTo>
                    <a:pt x="1509" y="1408"/>
                  </a:lnTo>
                  <a:lnTo>
                    <a:pt x="1503" y="1397"/>
                  </a:lnTo>
                  <a:lnTo>
                    <a:pt x="1492" y="1392"/>
                  </a:lnTo>
                  <a:lnTo>
                    <a:pt x="1482" y="1386"/>
                  </a:lnTo>
                  <a:lnTo>
                    <a:pt x="1482" y="1392"/>
                  </a:lnTo>
                  <a:lnTo>
                    <a:pt x="1482" y="1408"/>
                  </a:lnTo>
                  <a:lnTo>
                    <a:pt x="1465" y="1430"/>
                  </a:lnTo>
                  <a:lnTo>
                    <a:pt x="1465" y="1451"/>
                  </a:lnTo>
                  <a:lnTo>
                    <a:pt x="1459" y="1456"/>
                  </a:lnTo>
                  <a:lnTo>
                    <a:pt x="1465" y="1462"/>
                  </a:lnTo>
                  <a:lnTo>
                    <a:pt x="1459" y="1473"/>
                  </a:lnTo>
                  <a:lnTo>
                    <a:pt x="1459" y="1489"/>
                  </a:lnTo>
                  <a:lnTo>
                    <a:pt x="1459" y="1500"/>
                  </a:lnTo>
                  <a:lnTo>
                    <a:pt x="1454" y="1506"/>
                  </a:lnTo>
                  <a:lnTo>
                    <a:pt x="1449" y="1506"/>
                  </a:lnTo>
                  <a:lnTo>
                    <a:pt x="1454" y="1511"/>
                  </a:lnTo>
                  <a:lnTo>
                    <a:pt x="1459" y="1521"/>
                  </a:lnTo>
                  <a:lnTo>
                    <a:pt x="1465" y="1527"/>
                  </a:lnTo>
                  <a:lnTo>
                    <a:pt x="1465" y="1533"/>
                  </a:lnTo>
                  <a:lnTo>
                    <a:pt x="1465" y="1544"/>
                  </a:lnTo>
                  <a:lnTo>
                    <a:pt x="1471" y="1554"/>
                  </a:lnTo>
                  <a:lnTo>
                    <a:pt x="1465" y="1576"/>
                  </a:lnTo>
                  <a:lnTo>
                    <a:pt x="1465" y="1581"/>
                  </a:lnTo>
                  <a:lnTo>
                    <a:pt x="1449" y="1586"/>
                  </a:lnTo>
                  <a:lnTo>
                    <a:pt x="1444" y="1592"/>
                  </a:lnTo>
                  <a:lnTo>
                    <a:pt x="1459" y="1597"/>
                  </a:lnTo>
                  <a:lnTo>
                    <a:pt x="1471" y="1619"/>
                  </a:lnTo>
                  <a:lnTo>
                    <a:pt x="1482" y="1636"/>
                  </a:lnTo>
                  <a:lnTo>
                    <a:pt x="1488" y="1647"/>
                  </a:lnTo>
                  <a:lnTo>
                    <a:pt x="1503" y="1657"/>
                  </a:lnTo>
                  <a:lnTo>
                    <a:pt x="1514" y="1657"/>
                  </a:lnTo>
                  <a:lnTo>
                    <a:pt x="1530" y="1668"/>
                  </a:lnTo>
                  <a:lnTo>
                    <a:pt x="1541" y="1683"/>
                  </a:lnTo>
                  <a:lnTo>
                    <a:pt x="1541" y="1689"/>
                  </a:lnTo>
                  <a:lnTo>
                    <a:pt x="1541" y="1700"/>
                  </a:lnTo>
                  <a:lnTo>
                    <a:pt x="1547" y="1700"/>
                  </a:lnTo>
                  <a:lnTo>
                    <a:pt x="1547" y="1706"/>
                  </a:lnTo>
                  <a:lnTo>
                    <a:pt x="1547" y="1712"/>
                  </a:lnTo>
                  <a:lnTo>
                    <a:pt x="1547" y="1722"/>
                  </a:lnTo>
                  <a:lnTo>
                    <a:pt x="1547" y="1733"/>
                  </a:lnTo>
                  <a:lnTo>
                    <a:pt x="1552" y="1738"/>
                  </a:lnTo>
                  <a:lnTo>
                    <a:pt x="1558" y="1748"/>
                  </a:lnTo>
                  <a:lnTo>
                    <a:pt x="1558" y="1760"/>
                  </a:lnTo>
                  <a:lnTo>
                    <a:pt x="1562" y="1765"/>
                  </a:lnTo>
                  <a:lnTo>
                    <a:pt x="1558" y="1781"/>
                  </a:lnTo>
                  <a:lnTo>
                    <a:pt x="1552" y="1798"/>
                  </a:lnTo>
                  <a:lnTo>
                    <a:pt x="1547" y="1815"/>
                  </a:lnTo>
                  <a:lnTo>
                    <a:pt x="1541" y="1819"/>
                  </a:lnTo>
                  <a:lnTo>
                    <a:pt x="1541" y="1830"/>
                  </a:lnTo>
                  <a:lnTo>
                    <a:pt x="1535" y="1836"/>
                  </a:lnTo>
                  <a:lnTo>
                    <a:pt x="1530" y="1857"/>
                  </a:lnTo>
                  <a:lnTo>
                    <a:pt x="1530" y="1874"/>
                  </a:lnTo>
                  <a:lnTo>
                    <a:pt x="1530" y="1889"/>
                  </a:lnTo>
                  <a:lnTo>
                    <a:pt x="1530" y="1906"/>
                  </a:lnTo>
                  <a:lnTo>
                    <a:pt x="1530" y="1912"/>
                  </a:lnTo>
                  <a:lnTo>
                    <a:pt x="1530" y="1916"/>
                  </a:lnTo>
                  <a:lnTo>
                    <a:pt x="1530" y="1927"/>
                  </a:lnTo>
                  <a:lnTo>
                    <a:pt x="1530" y="1950"/>
                  </a:lnTo>
                  <a:lnTo>
                    <a:pt x="1526" y="1971"/>
                  </a:lnTo>
                  <a:lnTo>
                    <a:pt x="1526" y="1977"/>
                  </a:lnTo>
                  <a:lnTo>
                    <a:pt x="1526" y="1982"/>
                  </a:lnTo>
                  <a:lnTo>
                    <a:pt x="1526" y="1992"/>
                  </a:lnTo>
                  <a:lnTo>
                    <a:pt x="1520" y="1998"/>
                  </a:lnTo>
                  <a:lnTo>
                    <a:pt x="1526" y="2004"/>
                  </a:lnTo>
                  <a:lnTo>
                    <a:pt x="1526" y="2009"/>
                  </a:lnTo>
                  <a:lnTo>
                    <a:pt x="1520" y="2015"/>
                  </a:lnTo>
                  <a:lnTo>
                    <a:pt x="1520" y="2019"/>
                  </a:lnTo>
                  <a:lnTo>
                    <a:pt x="1520" y="2030"/>
                  </a:lnTo>
                  <a:lnTo>
                    <a:pt x="1503" y="2036"/>
                  </a:lnTo>
                  <a:lnTo>
                    <a:pt x="1497" y="2042"/>
                  </a:lnTo>
                  <a:lnTo>
                    <a:pt x="1497" y="2051"/>
                  </a:lnTo>
                  <a:lnTo>
                    <a:pt x="1492" y="2051"/>
                  </a:lnTo>
                  <a:lnTo>
                    <a:pt x="1492" y="2057"/>
                  </a:lnTo>
                  <a:lnTo>
                    <a:pt x="1488" y="2057"/>
                  </a:lnTo>
                  <a:lnTo>
                    <a:pt x="1482" y="2063"/>
                  </a:lnTo>
                  <a:lnTo>
                    <a:pt x="1482" y="2068"/>
                  </a:lnTo>
                  <a:lnTo>
                    <a:pt x="1482" y="2074"/>
                  </a:lnTo>
                  <a:lnTo>
                    <a:pt x="1476" y="2074"/>
                  </a:lnTo>
                  <a:lnTo>
                    <a:pt x="1476" y="2080"/>
                  </a:lnTo>
                  <a:lnTo>
                    <a:pt x="1476" y="2084"/>
                  </a:lnTo>
                  <a:lnTo>
                    <a:pt x="1471" y="2090"/>
                  </a:lnTo>
                  <a:lnTo>
                    <a:pt x="1471" y="2095"/>
                  </a:lnTo>
                  <a:lnTo>
                    <a:pt x="1471" y="2101"/>
                  </a:lnTo>
                  <a:lnTo>
                    <a:pt x="1471" y="2106"/>
                  </a:lnTo>
                  <a:lnTo>
                    <a:pt x="1471" y="2112"/>
                  </a:lnTo>
                  <a:lnTo>
                    <a:pt x="1465" y="2118"/>
                  </a:lnTo>
                  <a:lnTo>
                    <a:pt x="1465" y="2122"/>
                  </a:lnTo>
                  <a:lnTo>
                    <a:pt x="1459" y="2128"/>
                  </a:lnTo>
                  <a:lnTo>
                    <a:pt x="1465" y="2133"/>
                  </a:lnTo>
                  <a:lnTo>
                    <a:pt x="1471" y="2133"/>
                  </a:lnTo>
                  <a:lnTo>
                    <a:pt x="1476" y="2139"/>
                  </a:lnTo>
                  <a:lnTo>
                    <a:pt x="1476" y="2145"/>
                  </a:lnTo>
                  <a:lnTo>
                    <a:pt x="1471" y="2145"/>
                  </a:lnTo>
                  <a:lnTo>
                    <a:pt x="1465" y="2145"/>
                  </a:lnTo>
                  <a:lnTo>
                    <a:pt x="1459" y="2150"/>
                  </a:lnTo>
                  <a:lnTo>
                    <a:pt x="1459" y="2154"/>
                  </a:lnTo>
                  <a:lnTo>
                    <a:pt x="1465" y="2154"/>
                  </a:lnTo>
                  <a:lnTo>
                    <a:pt x="1471" y="2154"/>
                  </a:lnTo>
                  <a:lnTo>
                    <a:pt x="1471" y="2150"/>
                  </a:lnTo>
                  <a:lnTo>
                    <a:pt x="1476" y="2150"/>
                  </a:lnTo>
                  <a:lnTo>
                    <a:pt x="1482" y="2154"/>
                  </a:lnTo>
                  <a:lnTo>
                    <a:pt x="1482" y="2160"/>
                  </a:lnTo>
                  <a:lnTo>
                    <a:pt x="1476" y="2160"/>
                  </a:lnTo>
                  <a:lnTo>
                    <a:pt x="1459" y="2160"/>
                  </a:lnTo>
                  <a:lnTo>
                    <a:pt x="1449" y="2154"/>
                  </a:lnTo>
                  <a:lnTo>
                    <a:pt x="1433" y="2154"/>
                  </a:lnTo>
                  <a:lnTo>
                    <a:pt x="1417" y="2166"/>
                  </a:lnTo>
                  <a:lnTo>
                    <a:pt x="1406" y="2166"/>
                  </a:lnTo>
                  <a:lnTo>
                    <a:pt x="1400" y="2166"/>
                  </a:lnTo>
                  <a:lnTo>
                    <a:pt x="1394" y="2166"/>
                  </a:lnTo>
                  <a:lnTo>
                    <a:pt x="1383" y="2166"/>
                  </a:lnTo>
                  <a:lnTo>
                    <a:pt x="1362" y="2177"/>
                  </a:lnTo>
                  <a:lnTo>
                    <a:pt x="1356" y="2183"/>
                  </a:lnTo>
                  <a:lnTo>
                    <a:pt x="1351" y="2183"/>
                  </a:lnTo>
                  <a:lnTo>
                    <a:pt x="1345" y="2198"/>
                  </a:lnTo>
                  <a:lnTo>
                    <a:pt x="1345" y="2204"/>
                  </a:lnTo>
                  <a:lnTo>
                    <a:pt x="1335" y="2209"/>
                  </a:lnTo>
                  <a:lnTo>
                    <a:pt x="1324" y="2209"/>
                  </a:lnTo>
                  <a:lnTo>
                    <a:pt x="1297" y="2209"/>
                  </a:lnTo>
                  <a:lnTo>
                    <a:pt x="1270" y="2209"/>
                  </a:lnTo>
                  <a:lnTo>
                    <a:pt x="1253" y="2209"/>
                  </a:lnTo>
                  <a:lnTo>
                    <a:pt x="1200" y="2215"/>
                  </a:lnTo>
                  <a:lnTo>
                    <a:pt x="1194" y="2215"/>
                  </a:lnTo>
                  <a:lnTo>
                    <a:pt x="1172" y="2215"/>
                  </a:lnTo>
                  <a:lnTo>
                    <a:pt x="1156" y="2215"/>
                  </a:lnTo>
                  <a:lnTo>
                    <a:pt x="1134" y="2215"/>
                  </a:lnTo>
                  <a:lnTo>
                    <a:pt x="1112" y="2215"/>
                  </a:lnTo>
                  <a:lnTo>
                    <a:pt x="1101" y="2215"/>
                  </a:lnTo>
                  <a:lnTo>
                    <a:pt x="1101" y="2209"/>
                  </a:lnTo>
                  <a:lnTo>
                    <a:pt x="1095" y="2209"/>
                  </a:lnTo>
                  <a:lnTo>
                    <a:pt x="1101" y="2198"/>
                  </a:lnTo>
                  <a:lnTo>
                    <a:pt x="1112" y="2192"/>
                  </a:lnTo>
                  <a:lnTo>
                    <a:pt x="1124" y="2187"/>
                  </a:lnTo>
                  <a:lnTo>
                    <a:pt x="1156" y="2171"/>
                  </a:lnTo>
                  <a:lnTo>
                    <a:pt x="1166" y="2160"/>
                  </a:lnTo>
                  <a:lnTo>
                    <a:pt x="1172" y="2154"/>
                  </a:lnTo>
                  <a:lnTo>
                    <a:pt x="1166" y="2150"/>
                  </a:lnTo>
                  <a:lnTo>
                    <a:pt x="1166" y="2145"/>
                  </a:lnTo>
                  <a:lnTo>
                    <a:pt x="1166" y="2139"/>
                  </a:lnTo>
                  <a:lnTo>
                    <a:pt x="1162" y="2128"/>
                  </a:lnTo>
                  <a:lnTo>
                    <a:pt x="1156" y="2118"/>
                  </a:lnTo>
                  <a:lnTo>
                    <a:pt x="1150" y="2112"/>
                  </a:lnTo>
                  <a:lnTo>
                    <a:pt x="1150" y="2095"/>
                  </a:lnTo>
                  <a:lnTo>
                    <a:pt x="1156" y="2084"/>
                  </a:lnTo>
                  <a:lnTo>
                    <a:pt x="1150" y="2080"/>
                  </a:lnTo>
                  <a:lnTo>
                    <a:pt x="1145" y="2063"/>
                  </a:lnTo>
                  <a:lnTo>
                    <a:pt x="1139" y="2057"/>
                  </a:lnTo>
                  <a:lnTo>
                    <a:pt x="1134" y="2047"/>
                  </a:lnTo>
                  <a:lnTo>
                    <a:pt x="1134" y="2042"/>
                  </a:lnTo>
                  <a:lnTo>
                    <a:pt x="1134" y="2030"/>
                  </a:lnTo>
                  <a:lnTo>
                    <a:pt x="1134" y="2019"/>
                  </a:lnTo>
                  <a:lnTo>
                    <a:pt x="1134" y="2015"/>
                  </a:lnTo>
                  <a:lnTo>
                    <a:pt x="1134" y="2009"/>
                  </a:lnTo>
                  <a:lnTo>
                    <a:pt x="1134" y="2004"/>
                  </a:lnTo>
                  <a:lnTo>
                    <a:pt x="1134" y="1992"/>
                  </a:lnTo>
                  <a:lnTo>
                    <a:pt x="1134" y="1987"/>
                  </a:lnTo>
                  <a:lnTo>
                    <a:pt x="1134" y="1982"/>
                  </a:lnTo>
                  <a:lnTo>
                    <a:pt x="1129" y="1982"/>
                  </a:lnTo>
                  <a:lnTo>
                    <a:pt x="1124" y="1982"/>
                  </a:lnTo>
                  <a:lnTo>
                    <a:pt x="1118" y="1982"/>
                  </a:lnTo>
                  <a:lnTo>
                    <a:pt x="1112" y="1982"/>
                  </a:lnTo>
                  <a:lnTo>
                    <a:pt x="1107" y="1982"/>
                  </a:lnTo>
                  <a:lnTo>
                    <a:pt x="1101" y="1982"/>
                  </a:lnTo>
                  <a:lnTo>
                    <a:pt x="1095" y="1982"/>
                  </a:lnTo>
                  <a:lnTo>
                    <a:pt x="1091" y="1982"/>
                  </a:lnTo>
                  <a:lnTo>
                    <a:pt x="1086" y="1982"/>
                  </a:lnTo>
                  <a:lnTo>
                    <a:pt x="1086" y="1977"/>
                  </a:lnTo>
                  <a:lnTo>
                    <a:pt x="1086" y="1971"/>
                  </a:lnTo>
                  <a:lnTo>
                    <a:pt x="1086" y="1965"/>
                  </a:lnTo>
                  <a:lnTo>
                    <a:pt x="1091" y="1954"/>
                  </a:lnTo>
                  <a:lnTo>
                    <a:pt x="1091" y="1950"/>
                  </a:lnTo>
                  <a:lnTo>
                    <a:pt x="1091" y="1944"/>
                  </a:lnTo>
                  <a:lnTo>
                    <a:pt x="1091" y="1939"/>
                  </a:lnTo>
                  <a:lnTo>
                    <a:pt x="1091" y="1927"/>
                  </a:lnTo>
                  <a:lnTo>
                    <a:pt x="1091" y="1922"/>
                  </a:lnTo>
                  <a:lnTo>
                    <a:pt x="1091" y="1916"/>
                  </a:lnTo>
                  <a:lnTo>
                    <a:pt x="1091" y="1906"/>
                  </a:lnTo>
                  <a:lnTo>
                    <a:pt x="1091" y="1901"/>
                  </a:lnTo>
                  <a:lnTo>
                    <a:pt x="1091" y="1895"/>
                  </a:lnTo>
                  <a:lnTo>
                    <a:pt x="1091" y="1889"/>
                  </a:lnTo>
                  <a:lnTo>
                    <a:pt x="1086" y="1889"/>
                  </a:lnTo>
                  <a:lnTo>
                    <a:pt x="1080" y="1889"/>
                  </a:lnTo>
                  <a:lnTo>
                    <a:pt x="1074" y="1884"/>
                  </a:lnTo>
                  <a:lnTo>
                    <a:pt x="1074" y="1879"/>
                  </a:lnTo>
                  <a:lnTo>
                    <a:pt x="1074" y="1874"/>
                  </a:lnTo>
                  <a:lnTo>
                    <a:pt x="1080" y="1868"/>
                  </a:lnTo>
                  <a:lnTo>
                    <a:pt x="1080" y="1863"/>
                  </a:lnTo>
                  <a:lnTo>
                    <a:pt x="1080" y="1857"/>
                  </a:lnTo>
                  <a:lnTo>
                    <a:pt x="1074" y="1851"/>
                  </a:lnTo>
                  <a:lnTo>
                    <a:pt x="1080" y="1847"/>
                  </a:lnTo>
                  <a:lnTo>
                    <a:pt x="1080" y="1841"/>
                  </a:lnTo>
                  <a:lnTo>
                    <a:pt x="1080" y="1836"/>
                  </a:lnTo>
                  <a:lnTo>
                    <a:pt x="1080" y="1830"/>
                  </a:lnTo>
                  <a:lnTo>
                    <a:pt x="1074" y="1830"/>
                  </a:lnTo>
                  <a:lnTo>
                    <a:pt x="1069" y="1830"/>
                  </a:lnTo>
                  <a:lnTo>
                    <a:pt x="1063" y="1830"/>
                  </a:lnTo>
                  <a:lnTo>
                    <a:pt x="1057" y="1830"/>
                  </a:lnTo>
                  <a:lnTo>
                    <a:pt x="1053" y="1830"/>
                  </a:lnTo>
                  <a:lnTo>
                    <a:pt x="1042" y="1830"/>
                  </a:lnTo>
                  <a:lnTo>
                    <a:pt x="1031" y="1830"/>
                  </a:lnTo>
                  <a:lnTo>
                    <a:pt x="1025" y="1836"/>
                  </a:lnTo>
                  <a:lnTo>
                    <a:pt x="1015" y="1836"/>
                  </a:lnTo>
                  <a:lnTo>
                    <a:pt x="1009" y="1836"/>
                  </a:lnTo>
                  <a:lnTo>
                    <a:pt x="998" y="1836"/>
                  </a:lnTo>
                  <a:lnTo>
                    <a:pt x="983" y="1836"/>
                  </a:lnTo>
                  <a:lnTo>
                    <a:pt x="977" y="1836"/>
                  </a:lnTo>
                  <a:lnTo>
                    <a:pt x="971" y="1836"/>
                  </a:lnTo>
                  <a:lnTo>
                    <a:pt x="966" y="1836"/>
                  </a:lnTo>
                  <a:lnTo>
                    <a:pt x="954" y="1836"/>
                  </a:lnTo>
                  <a:lnTo>
                    <a:pt x="950" y="1836"/>
                  </a:lnTo>
                  <a:lnTo>
                    <a:pt x="945" y="1836"/>
                  </a:lnTo>
                  <a:lnTo>
                    <a:pt x="933" y="1836"/>
                  </a:lnTo>
                  <a:lnTo>
                    <a:pt x="916" y="1836"/>
                  </a:lnTo>
                  <a:lnTo>
                    <a:pt x="912" y="1836"/>
                  </a:lnTo>
                  <a:lnTo>
                    <a:pt x="907" y="1836"/>
                  </a:lnTo>
                  <a:lnTo>
                    <a:pt x="901" y="1836"/>
                  </a:lnTo>
                  <a:lnTo>
                    <a:pt x="901" y="1841"/>
                  </a:lnTo>
                  <a:lnTo>
                    <a:pt x="895" y="1847"/>
                  </a:lnTo>
                  <a:lnTo>
                    <a:pt x="895" y="1851"/>
                  </a:lnTo>
                  <a:lnTo>
                    <a:pt x="890" y="1851"/>
                  </a:lnTo>
                  <a:lnTo>
                    <a:pt x="884" y="1857"/>
                  </a:lnTo>
                  <a:lnTo>
                    <a:pt x="884" y="1863"/>
                  </a:lnTo>
                  <a:lnTo>
                    <a:pt x="878" y="1863"/>
                  </a:lnTo>
                  <a:lnTo>
                    <a:pt x="878" y="1868"/>
                  </a:lnTo>
                  <a:lnTo>
                    <a:pt x="874" y="1868"/>
                  </a:lnTo>
                  <a:lnTo>
                    <a:pt x="874" y="1874"/>
                  </a:lnTo>
                  <a:lnTo>
                    <a:pt x="868" y="1874"/>
                  </a:lnTo>
                  <a:lnTo>
                    <a:pt x="868" y="1879"/>
                  </a:lnTo>
                  <a:lnTo>
                    <a:pt x="863" y="1879"/>
                  </a:lnTo>
                  <a:lnTo>
                    <a:pt x="857" y="1884"/>
                  </a:lnTo>
                  <a:lnTo>
                    <a:pt x="852" y="1884"/>
                  </a:lnTo>
                  <a:lnTo>
                    <a:pt x="846" y="1884"/>
                  </a:lnTo>
                  <a:lnTo>
                    <a:pt x="842" y="1884"/>
                  </a:lnTo>
                  <a:lnTo>
                    <a:pt x="842" y="1889"/>
                  </a:lnTo>
                  <a:lnTo>
                    <a:pt x="836" y="1889"/>
                  </a:lnTo>
                  <a:lnTo>
                    <a:pt x="830" y="1889"/>
                  </a:lnTo>
                  <a:lnTo>
                    <a:pt x="830" y="1884"/>
                  </a:lnTo>
                  <a:lnTo>
                    <a:pt x="836" y="1879"/>
                  </a:lnTo>
                  <a:lnTo>
                    <a:pt x="836" y="1874"/>
                  </a:lnTo>
                  <a:lnTo>
                    <a:pt x="842" y="1874"/>
                  </a:lnTo>
                  <a:lnTo>
                    <a:pt x="842" y="1868"/>
                  </a:lnTo>
                  <a:lnTo>
                    <a:pt x="842" y="1863"/>
                  </a:lnTo>
                  <a:lnTo>
                    <a:pt x="842" y="1857"/>
                  </a:lnTo>
                  <a:lnTo>
                    <a:pt x="836" y="1851"/>
                  </a:lnTo>
                  <a:lnTo>
                    <a:pt x="836" y="1847"/>
                  </a:lnTo>
                  <a:lnTo>
                    <a:pt x="830" y="1841"/>
                  </a:lnTo>
                  <a:lnTo>
                    <a:pt x="830" y="1836"/>
                  </a:lnTo>
                  <a:lnTo>
                    <a:pt x="825" y="1836"/>
                  </a:lnTo>
                  <a:lnTo>
                    <a:pt x="813" y="1824"/>
                  </a:lnTo>
                  <a:lnTo>
                    <a:pt x="819" y="1824"/>
                  </a:lnTo>
                  <a:lnTo>
                    <a:pt x="819" y="1819"/>
                  </a:lnTo>
                  <a:lnTo>
                    <a:pt x="819" y="1815"/>
                  </a:lnTo>
                  <a:lnTo>
                    <a:pt x="825" y="1809"/>
                  </a:lnTo>
                  <a:lnTo>
                    <a:pt x="825" y="1803"/>
                  </a:lnTo>
                  <a:lnTo>
                    <a:pt x="819" y="1798"/>
                  </a:lnTo>
                  <a:lnTo>
                    <a:pt x="813" y="1798"/>
                  </a:lnTo>
                  <a:lnTo>
                    <a:pt x="813" y="1792"/>
                  </a:lnTo>
                  <a:lnTo>
                    <a:pt x="808" y="1786"/>
                  </a:lnTo>
                  <a:lnTo>
                    <a:pt x="808" y="1781"/>
                  </a:lnTo>
                  <a:lnTo>
                    <a:pt x="804" y="1781"/>
                  </a:lnTo>
                  <a:lnTo>
                    <a:pt x="798" y="1781"/>
                  </a:lnTo>
                  <a:lnTo>
                    <a:pt x="798" y="1786"/>
                  </a:lnTo>
                  <a:lnTo>
                    <a:pt x="787" y="1792"/>
                  </a:lnTo>
                  <a:lnTo>
                    <a:pt x="781" y="1792"/>
                  </a:lnTo>
                  <a:lnTo>
                    <a:pt x="775" y="1798"/>
                  </a:lnTo>
                  <a:lnTo>
                    <a:pt x="771" y="1803"/>
                  </a:lnTo>
                  <a:lnTo>
                    <a:pt x="766" y="1803"/>
                  </a:lnTo>
                  <a:lnTo>
                    <a:pt x="760" y="1809"/>
                  </a:lnTo>
                  <a:lnTo>
                    <a:pt x="754" y="1815"/>
                  </a:lnTo>
                  <a:lnTo>
                    <a:pt x="749" y="1815"/>
                  </a:lnTo>
                  <a:lnTo>
                    <a:pt x="749" y="1819"/>
                  </a:lnTo>
                  <a:lnTo>
                    <a:pt x="754" y="1824"/>
                  </a:lnTo>
                  <a:lnTo>
                    <a:pt x="754" y="1830"/>
                  </a:lnTo>
                  <a:lnTo>
                    <a:pt x="749" y="1836"/>
                  </a:lnTo>
                  <a:lnTo>
                    <a:pt x="743" y="1841"/>
                  </a:lnTo>
                  <a:lnTo>
                    <a:pt x="737" y="1841"/>
                  </a:lnTo>
                  <a:lnTo>
                    <a:pt x="737" y="1847"/>
                  </a:lnTo>
                  <a:lnTo>
                    <a:pt x="733" y="1847"/>
                  </a:lnTo>
                  <a:lnTo>
                    <a:pt x="733" y="1851"/>
                  </a:lnTo>
                  <a:lnTo>
                    <a:pt x="737" y="1851"/>
                  </a:lnTo>
                  <a:lnTo>
                    <a:pt x="737" y="1857"/>
                  </a:lnTo>
                  <a:lnTo>
                    <a:pt x="733" y="1863"/>
                  </a:lnTo>
                  <a:lnTo>
                    <a:pt x="737" y="1863"/>
                  </a:lnTo>
                  <a:lnTo>
                    <a:pt x="737" y="1874"/>
                  </a:lnTo>
                  <a:lnTo>
                    <a:pt x="737" y="1879"/>
                  </a:lnTo>
                  <a:lnTo>
                    <a:pt x="733" y="1884"/>
                  </a:lnTo>
                  <a:lnTo>
                    <a:pt x="733" y="1889"/>
                  </a:lnTo>
                  <a:lnTo>
                    <a:pt x="727" y="1895"/>
                  </a:lnTo>
                  <a:lnTo>
                    <a:pt x="722" y="1895"/>
                  </a:lnTo>
                  <a:lnTo>
                    <a:pt x="716" y="1901"/>
                  </a:lnTo>
                  <a:lnTo>
                    <a:pt x="711" y="1906"/>
                  </a:lnTo>
                  <a:lnTo>
                    <a:pt x="711" y="1912"/>
                  </a:lnTo>
                  <a:lnTo>
                    <a:pt x="705" y="1912"/>
                  </a:lnTo>
                  <a:lnTo>
                    <a:pt x="699" y="1916"/>
                  </a:lnTo>
                  <a:lnTo>
                    <a:pt x="699" y="1922"/>
                  </a:lnTo>
                  <a:lnTo>
                    <a:pt x="695" y="1927"/>
                  </a:lnTo>
                  <a:lnTo>
                    <a:pt x="695" y="1933"/>
                  </a:lnTo>
                  <a:lnTo>
                    <a:pt x="689" y="1939"/>
                  </a:lnTo>
                  <a:lnTo>
                    <a:pt x="684" y="1944"/>
                  </a:lnTo>
                  <a:lnTo>
                    <a:pt x="684" y="1950"/>
                  </a:lnTo>
                  <a:lnTo>
                    <a:pt x="684" y="1954"/>
                  </a:lnTo>
                  <a:lnTo>
                    <a:pt x="678" y="1954"/>
                  </a:lnTo>
                  <a:lnTo>
                    <a:pt x="678" y="1960"/>
                  </a:lnTo>
                  <a:lnTo>
                    <a:pt x="672" y="1965"/>
                  </a:lnTo>
                  <a:lnTo>
                    <a:pt x="667" y="1971"/>
                  </a:lnTo>
                  <a:lnTo>
                    <a:pt x="663" y="1971"/>
                  </a:lnTo>
                  <a:lnTo>
                    <a:pt x="657" y="1971"/>
                  </a:lnTo>
                  <a:lnTo>
                    <a:pt x="646" y="1965"/>
                  </a:lnTo>
                  <a:lnTo>
                    <a:pt x="640" y="1960"/>
                  </a:lnTo>
                  <a:lnTo>
                    <a:pt x="634" y="1960"/>
                  </a:lnTo>
                  <a:lnTo>
                    <a:pt x="629" y="1944"/>
                  </a:lnTo>
                  <a:lnTo>
                    <a:pt x="613" y="1927"/>
                  </a:lnTo>
                  <a:lnTo>
                    <a:pt x="608" y="1922"/>
                  </a:lnTo>
                  <a:lnTo>
                    <a:pt x="602" y="1922"/>
                  </a:lnTo>
                  <a:lnTo>
                    <a:pt x="602" y="1916"/>
                  </a:lnTo>
                  <a:lnTo>
                    <a:pt x="596" y="1912"/>
                  </a:lnTo>
                  <a:lnTo>
                    <a:pt x="581" y="1912"/>
                  </a:lnTo>
                  <a:lnTo>
                    <a:pt x="575" y="1912"/>
                  </a:lnTo>
                  <a:lnTo>
                    <a:pt x="564" y="1912"/>
                  </a:lnTo>
                  <a:lnTo>
                    <a:pt x="558" y="1912"/>
                  </a:lnTo>
                  <a:lnTo>
                    <a:pt x="548" y="1912"/>
                  </a:lnTo>
                  <a:lnTo>
                    <a:pt x="543" y="1912"/>
                  </a:lnTo>
                  <a:lnTo>
                    <a:pt x="526" y="1912"/>
                  </a:lnTo>
                  <a:lnTo>
                    <a:pt x="520" y="1912"/>
                  </a:lnTo>
                  <a:lnTo>
                    <a:pt x="516" y="1906"/>
                  </a:lnTo>
                  <a:lnTo>
                    <a:pt x="510" y="1906"/>
                  </a:lnTo>
                  <a:lnTo>
                    <a:pt x="505" y="1906"/>
                  </a:lnTo>
                  <a:lnTo>
                    <a:pt x="493" y="1901"/>
                  </a:lnTo>
                  <a:lnTo>
                    <a:pt x="493" y="1895"/>
                  </a:lnTo>
                  <a:lnTo>
                    <a:pt x="488" y="1895"/>
                  </a:lnTo>
                  <a:lnTo>
                    <a:pt x="488" y="1889"/>
                  </a:lnTo>
                  <a:lnTo>
                    <a:pt x="483" y="1889"/>
                  </a:lnTo>
                  <a:lnTo>
                    <a:pt x="483" y="1884"/>
                  </a:lnTo>
                  <a:lnTo>
                    <a:pt x="478" y="1879"/>
                  </a:lnTo>
                  <a:lnTo>
                    <a:pt x="472" y="1879"/>
                  </a:lnTo>
                  <a:lnTo>
                    <a:pt x="467" y="1879"/>
                  </a:lnTo>
                  <a:lnTo>
                    <a:pt x="461" y="1874"/>
                  </a:lnTo>
                  <a:lnTo>
                    <a:pt x="455" y="1868"/>
                  </a:lnTo>
                  <a:lnTo>
                    <a:pt x="450" y="1868"/>
                  </a:lnTo>
                  <a:lnTo>
                    <a:pt x="445" y="1863"/>
                  </a:lnTo>
                  <a:lnTo>
                    <a:pt x="440" y="1857"/>
                  </a:lnTo>
                  <a:lnTo>
                    <a:pt x="434" y="1847"/>
                  </a:lnTo>
                  <a:lnTo>
                    <a:pt x="434" y="1841"/>
                  </a:lnTo>
                  <a:lnTo>
                    <a:pt x="428" y="1841"/>
                  </a:lnTo>
                  <a:lnTo>
                    <a:pt x="423" y="1841"/>
                  </a:lnTo>
                  <a:lnTo>
                    <a:pt x="417" y="1836"/>
                  </a:lnTo>
                  <a:lnTo>
                    <a:pt x="417" y="1830"/>
                  </a:lnTo>
                  <a:lnTo>
                    <a:pt x="412" y="1830"/>
                  </a:lnTo>
                  <a:lnTo>
                    <a:pt x="412" y="1824"/>
                  </a:lnTo>
                  <a:lnTo>
                    <a:pt x="412" y="1819"/>
                  </a:lnTo>
                  <a:lnTo>
                    <a:pt x="407" y="1815"/>
                  </a:lnTo>
                  <a:lnTo>
                    <a:pt x="407" y="1809"/>
                  </a:lnTo>
                  <a:lnTo>
                    <a:pt x="407" y="1803"/>
                  </a:lnTo>
                  <a:lnTo>
                    <a:pt x="407" y="1798"/>
                  </a:lnTo>
                  <a:lnTo>
                    <a:pt x="412" y="1792"/>
                  </a:lnTo>
                  <a:lnTo>
                    <a:pt x="412" y="1786"/>
                  </a:lnTo>
                  <a:lnTo>
                    <a:pt x="412" y="1781"/>
                  </a:lnTo>
                  <a:lnTo>
                    <a:pt x="412" y="1777"/>
                  </a:lnTo>
                  <a:lnTo>
                    <a:pt x="412" y="1771"/>
                  </a:lnTo>
                  <a:lnTo>
                    <a:pt x="407" y="1765"/>
                  </a:lnTo>
                  <a:lnTo>
                    <a:pt x="402" y="1760"/>
                  </a:lnTo>
                  <a:lnTo>
                    <a:pt x="402" y="1754"/>
                  </a:lnTo>
                  <a:lnTo>
                    <a:pt x="396" y="1748"/>
                  </a:lnTo>
                  <a:lnTo>
                    <a:pt x="396" y="1744"/>
                  </a:lnTo>
                  <a:lnTo>
                    <a:pt x="390" y="1744"/>
                  </a:lnTo>
                  <a:lnTo>
                    <a:pt x="385" y="1744"/>
                  </a:lnTo>
                  <a:lnTo>
                    <a:pt x="379" y="1738"/>
                  </a:lnTo>
                  <a:lnTo>
                    <a:pt x="379" y="1733"/>
                  </a:lnTo>
                  <a:lnTo>
                    <a:pt x="369" y="1727"/>
                  </a:lnTo>
                  <a:lnTo>
                    <a:pt x="369" y="1722"/>
                  </a:lnTo>
                  <a:lnTo>
                    <a:pt x="364" y="1716"/>
                  </a:lnTo>
                  <a:lnTo>
                    <a:pt x="358" y="1716"/>
                  </a:lnTo>
                  <a:lnTo>
                    <a:pt x="352" y="1716"/>
                  </a:lnTo>
                  <a:lnTo>
                    <a:pt x="347" y="1716"/>
                  </a:lnTo>
                  <a:lnTo>
                    <a:pt x="341" y="1716"/>
                  </a:lnTo>
                  <a:lnTo>
                    <a:pt x="337" y="1706"/>
                  </a:lnTo>
                  <a:lnTo>
                    <a:pt x="331" y="1706"/>
                  </a:lnTo>
                  <a:lnTo>
                    <a:pt x="331" y="1700"/>
                  </a:lnTo>
                  <a:lnTo>
                    <a:pt x="326" y="1695"/>
                  </a:lnTo>
                  <a:lnTo>
                    <a:pt x="320" y="1695"/>
                  </a:lnTo>
                  <a:lnTo>
                    <a:pt x="320" y="1689"/>
                  </a:lnTo>
                  <a:lnTo>
                    <a:pt x="314" y="1683"/>
                  </a:lnTo>
                  <a:lnTo>
                    <a:pt x="309" y="1683"/>
                  </a:lnTo>
                  <a:lnTo>
                    <a:pt x="309" y="1679"/>
                  </a:lnTo>
                  <a:lnTo>
                    <a:pt x="309" y="1674"/>
                  </a:lnTo>
                  <a:lnTo>
                    <a:pt x="309" y="1668"/>
                  </a:lnTo>
                  <a:lnTo>
                    <a:pt x="303" y="1662"/>
                  </a:lnTo>
                  <a:lnTo>
                    <a:pt x="303" y="1657"/>
                  </a:lnTo>
                  <a:lnTo>
                    <a:pt x="303" y="1651"/>
                  </a:lnTo>
                  <a:lnTo>
                    <a:pt x="303" y="1647"/>
                  </a:lnTo>
                  <a:lnTo>
                    <a:pt x="309" y="1647"/>
                  </a:lnTo>
                  <a:lnTo>
                    <a:pt x="314" y="1641"/>
                  </a:lnTo>
                  <a:lnTo>
                    <a:pt x="320" y="1636"/>
                  </a:lnTo>
                  <a:lnTo>
                    <a:pt x="320" y="1630"/>
                  </a:lnTo>
                  <a:lnTo>
                    <a:pt x="326" y="1630"/>
                  </a:lnTo>
                  <a:lnTo>
                    <a:pt x="326" y="1624"/>
                  </a:lnTo>
                  <a:lnTo>
                    <a:pt x="331" y="1613"/>
                  </a:lnTo>
                  <a:lnTo>
                    <a:pt x="331" y="1609"/>
                  </a:lnTo>
                  <a:lnTo>
                    <a:pt x="326" y="1603"/>
                  </a:lnTo>
                  <a:lnTo>
                    <a:pt x="326" y="1597"/>
                  </a:lnTo>
                  <a:lnTo>
                    <a:pt x="331" y="1597"/>
                  </a:lnTo>
                  <a:lnTo>
                    <a:pt x="337" y="1592"/>
                  </a:lnTo>
                  <a:lnTo>
                    <a:pt x="331" y="1586"/>
                  </a:lnTo>
                  <a:lnTo>
                    <a:pt x="326" y="1586"/>
                  </a:lnTo>
                  <a:lnTo>
                    <a:pt x="320" y="1586"/>
                  </a:lnTo>
                  <a:lnTo>
                    <a:pt x="326" y="1581"/>
                  </a:lnTo>
                  <a:lnTo>
                    <a:pt x="326" y="1576"/>
                  </a:lnTo>
                  <a:lnTo>
                    <a:pt x="331" y="1576"/>
                  </a:lnTo>
                  <a:lnTo>
                    <a:pt x="337" y="1576"/>
                  </a:lnTo>
                  <a:lnTo>
                    <a:pt x="337" y="1571"/>
                  </a:lnTo>
                  <a:lnTo>
                    <a:pt x="331" y="1571"/>
                  </a:lnTo>
                  <a:lnTo>
                    <a:pt x="331" y="1565"/>
                  </a:lnTo>
                  <a:lnTo>
                    <a:pt x="337" y="1559"/>
                  </a:lnTo>
                  <a:lnTo>
                    <a:pt x="341" y="1565"/>
                  </a:lnTo>
                  <a:lnTo>
                    <a:pt x="347" y="1565"/>
                  </a:lnTo>
                  <a:lnTo>
                    <a:pt x="347" y="1559"/>
                  </a:lnTo>
                  <a:lnTo>
                    <a:pt x="341" y="1554"/>
                  </a:lnTo>
                  <a:lnTo>
                    <a:pt x="337" y="1548"/>
                  </a:lnTo>
                  <a:lnTo>
                    <a:pt x="341" y="1544"/>
                  </a:lnTo>
                  <a:lnTo>
                    <a:pt x="347" y="1538"/>
                  </a:lnTo>
                  <a:lnTo>
                    <a:pt x="347" y="1533"/>
                  </a:lnTo>
                  <a:lnTo>
                    <a:pt x="347" y="1527"/>
                  </a:lnTo>
                  <a:lnTo>
                    <a:pt x="352" y="1521"/>
                  </a:lnTo>
                  <a:lnTo>
                    <a:pt x="352" y="1516"/>
                  </a:lnTo>
                  <a:lnTo>
                    <a:pt x="358" y="1511"/>
                  </a:lnTo>
                  <a:lnTo>
                    <a:pt x="358" y="1506"/>
                  </a:lnTo>
                  <a:lnTo>
                    <a:pt x="358" y="1500"/>
                  </a:lnTo>
                  <a:lnTo>
                    <a:pt x="352" y="1494"/>
                  </a:lnTo>
                  <a:lnTo>
                    <a:pt x="352" y="1489"/>
                  </a:lnTo>
                  <a:lnTo>
                    <a:pt x="358" y="1483"/>
                  </a:lnTo>
                  <a:lnTo>
                    <a:pt x="352" y="1478"/>
                  </a:lnTo>
                  <a:lnTo>
                    <a:pt x="352" y="1473"/>
                  </a:lnTo>
                  <a:lnTo>
                    <a:pt x="352" y="1468"/>
                  </a:lnTo>
                  <a:lnTo>
                    <a:pt x="358" y="1468"/>
                  </a:lnTo>
                  <a:lnTo>
                    <a:pt x="358" y="1462"/>
                  </a:lnTo>
                  <a:lnTo>
                    <a:pt x="352" y="1456"/>
                  </a:lnTo>
                  <a:lnTo>
                    <a:pt x="352" y="1451"/>
                  </a:lnTo>
                  <a:lnTo>
                    <a:pt x="347" y="1445"/>
                  </a:lnTo>
                  <a:lnTo>
                    <a:pt x="347" y="1441"/>
                  </a:lnTo>
                  <a:lnTo>
                    <a:pt x="347" y="1435"/>
                  </a:lnTo>
                  <a:lnTo>
                    <a:pt x="341" y="1430"/>
                  </a:lnTo>
                  <a:lnTo>
                    <a:pt x="341" y="1424"/>
                  </a:lnTo>
                  <a:lnTo>
                    <a:pt x="337" y="1424"/>
                  </a:lnTo>
                  <a:lnTo>
                    <a:pt x="331" y="1418"/>
                  </a:lnTo>
                  <a:lnTo>
                    <a:pt x="326" y="1413"/>
                  </a:lnTo>
                  <a:lnTo>
                    <a:pt x="326" y="1408"/>
                  </a:lnTo>
                  <a:lnTo>
                    <a:pt x="326" y="1403"/>
                  </a:lnTo>
                  <a:lnTo>
                    <a:pt x="320" y="1403"/>
                  </a:lnTo>
                  <a:lnTo>
                    <a:pt x="320" y="1397"/>
                  </a:lnTo>
                  <a:lnTo>
                    <a:pt x="314" y="1397"/>
                  </a:lnTo>
                  <a:lnTo>
                    <a:pt x="309" y="1403"/>
                  </a:lnTo>
                  <a:lnTo>
                    <a:pt x="309" y="1408"/>
                  </a:lnTo>
                  <a:lnTo>
                    <a:pt x="309" y="1413"/>
                  </a:lnTo>
                  <a:lnTo>
                    <a:pt x="309" y="1418"/>
                  </a:lnTo>
                  <a:lnTo>
                    <a:pt x="309" y="1424"/>
                  </a:lnTo>
                  <a:lnTo>
                    <a:pt x="309" y="1430"/>
                  </a:lnTo>
                  <a:lnTo>
                    <a:pt x="303" y="1435"/>
                  </a:lnTo>
                  <a:lnTo>
                    <a:pt x="303" y="1441"/>
                  </a:lnTo>
                  <a:lnTo>
                    <a:pt x="303" y="1445"/>
                  </a:lnTo>
                  <a:lnTo>
                    <a:pt x="299" y="1451"/>
                  </a:lnTo>
                  <a:lnTo>
                    <a:pt x="299" y="1456"/>
                  </a:lnTo>
                  <a:lnTo>
                    <a:pt x="293" y="1462"/>
                  </a:lnTo>
                  <a:lnTo>
                    <a:pt x="287" y="1468"/>
                  </a:lnTo>
                  <a:lnTo>
                    <a:pt x="287" y="1473"/>
                  </a:lnTo>
                  <a:lnTo>
                    <a:pt x="282" y="1478"/>
                  </a:lnTo>
                  <a:lnTo>
                    <a:pt x="282" y="1483"/>
                  </a:lnTo>
                  <a:lnTo>
                    <a:pt x="276" y="1483"/>
                  </a:lnTo>
                  <a:lnTo>
                    <a:pt x="271" y="1489"/>
                  </a:lnTo>
                  <a:lnTo>
                    <a:pt x="266" y="1494"/>
                  </a:lnTo>
                  <a:lnTo>
                    <a:pt x="261" y="1500"/>
                  </a:lnTo>
                  <a:lnTo>
                    <a:pt x="255" y="1506"/>
                  </a:lnTo>
                  <a:lnTo>
                    <a:pt x="249" y="1506"/>
                  </a:lnTo>
                  <a:lnTo>
                    <a:pt x="244" y="1511"/>
                  </a:lnTo>
                  <a:lnTo>
                    <a:pt x="238" y="1506"/>
                  </a:lnTo>
                  <a:lnTo>
                    <a:pt x="238" y="1500"/>
                  </a:lnTo>
                  <a:lnTo>
                    <a:pt x="238" y="1494"/>
                  </a:lnTo>
                  <a:lnTo>
                    <a:pt x="244" y="1489"/>
                  </a:lnTo>
                  <a:lnTo>
                    <a:pt x="244" y="1483"/>
                  </a:lnTo>
                  <a:lnTo>
                    <a:pt x="244" y="1478"/>
                  </a:lnTo>
                  <a:lnTo>
                    <a:pt x="244" y="1473"/>
                  </a:lnTo>
                  <a:lnTo>
                    <a:pt x="238" y="1468"/>
                  </a:lnTo>
                  <a:lnTo>
                    <a:pt x="238" y="1462"/>
                  </a:lnTo>
                  <a:lnTo>
                    <a:pt x="232" y="1456"/>
                  </a:lnTo>
                  <a:lnTo>
                    <a:pt x="228" y="1456"/>
                  </a:lnTo>
                  <a:lnTo>
                    <a:pt x="223" y="1456"/>
                  </a:lnTo>
                  <a:lnTo>
                    <a:pt x="223" y="1451"/>
                  </a:lnTo>
                  <a:lnTo>
                    <a:pt x="217" y="1451"/>
                  </a:lnTo>
                  <a:lnTo>
                    <a:pt x="211" y="1451"/>
                  </a:lnTo>
                  <a:lnTo>
                    <a:pt x="211" y="1445"/>
                  </a:lnTo>
                  <a:lnTo>
                    <a:pt x="206" y="1445"/>
                  </a:lnTo>
                  <a:lnTo>
                    <a:pt x="206" y="1441"/>
                  </a:lnTo>
                  <a:lnTo>
                    <a:pt x="206" y="1435"/>
                  </a:lnTo>
                  <a:lnTo>
                    <a:pt x="206" y="1430"/>
                  </a:lnTo>
                  <a:lnTo>
                    <a:pt x="206" y="1424"/>
                  </a:lnTo>
                  <a:lnTo>
                    <a:pt x="206" y="1418"/>
                  </a:lnTo>
                  <a:lnTo>
                    <a:pt x="206" y="1413"/>
                  </a:lnTo>
                  <a:lnTo>
                    <a:pt x="211" y="1408"/>
                  </a:lnTo>
                  <a:lnTo>
                    <a:pt x="206" y="1403"/>
                  </a:lnTo>
                  <a:lnTo>
                    <a:pt x="206" y="1397"/>
                  </a:lnTo>
                  <a:lnTo>
                    <a:pt x="206" y="1392"/>
                  </a:lnTo>
                  <a:lnTo>
                    <a:pt x="206" y="1386"/>
                  </a:lnTo>
                  <a:lnTo>
                    <a:pt x="211" y="1386"/>
                  </a:lnTo>
                  <a:lnTo>
                    <a:pt x="211" y="1380"/>
                  </a:lnTo>
                  <a:lnTo>
                    <a:pt x="211" y="1376"/>
                  </a:lnTo>
                  <a:lnTo>
                    <a:pt x="211" y="1370"/>
                  </a:lnTo>
                  <a:lnTo>
                    <a:pt x="217" y="1365"/>
                  </a:lnTo>
                  <a:lnTo>
                    <a:pt x="217" y="1359"/>
                  </a:lnTo>
                  <a:lnTo>
                    <a:pt x="217" y="1353"/>
                  </a:lnTo>
                  <a:lnTo>
                    <a:pt x="223" y="1348"/>
                  </a:lnTo>
                  <a:lnTo>
                    <a:pt x="223" y="1344"/>
                  </a:lnTo>
                  <a:lnTo>
                    <a:pt x="228" y="1344"/>
                  </a:lnTo>
                  <a:lnTo>
                    <a:pt x="232" y="1338"/>
                  </a:lnTo>
                  <a:lnTo>
                    <a:pt x="238" y="1332"/>
                  </a:lnTo>
                  <a:lnTo>
                    <a:pt x="244" y="1332"/>
                  </a:lnTo>
                  <a:lnTo>
                    <a:pt x="249" y="1327"/>
                  </a:lnTo>
                  <a:lnTo>
                    <a:pt x="244" y="1327"/>
                  </a:lnTo>
                  <a:lnTo>
                    <a:pt x="238" y="1327"/>
                  </a:lnTo>
                  <a:lnTo>
                    <a:pt x="232" y="1327"/>
                  </a:lnTo>
                  <a:lnTo>
                    <a:pt x="228" y="1327"/>
                  </a:lnTo>
                  <a:lnTo>
                    <a:pt x="223" y="1327"/>
                  </a:lnTo>
                  <a:lnTo>
                    <a:pt x="217" y="1327"/>
                  </a:lnTo>
                  <a:lnTo>
                    <a:pt x="211" y="1327"/>
                  </a:lnTo>
                  <a:lnTo>
                    <a:pt x="206" y="1327"/>
                  </a:lnTo>
                  <a:lnTo>
                    <a:pt x="196" y="1327"/>
                  </a:lnTo>
                  <a:lnTo>
                    <a:pt x="190" y="1327"/>
                  </a:lnTo>
                  <a:lnTo>
                    <a:pt x="190" y="1321"/>
                  </a:lnTo>
                  <a:lnTo>
                    <a:pt x="185" y="1321"/>
                  </a:lnTo>
                  <a:lnTo>
                    <a:pt x="179" y="1321"/>
                  </a:lnTo>
                  <a:lnTo>
                    <a:pt x="173" y="1321"/>
                  </a:lnTo>
                  <a:lnTo>
                    <a:pt x="168" y="1321"/>
                  </a:lnTo>
                  <a:lnTo>
                    <a:pt x="162" y="1321"/>
                  </a:lnTo>
                  <a:lnTo>
                    <a:pt x="158" y="1321"/>
                  </a:lnTo>
                  <a:lnTo>
                    <a:pt x="158" y="1315"/>
                  </a:lnTo>
                  <a:lnTo>
                    <a:pt x="152" y="1315"/>
                  </a:lnTo>
                  <a:lnTo>
                    <a:pt x="146" y="1315"/>
                  </a:lnTo>
                  <a:lnTo>
                    <a:pt x="146" y="1310"/>
                  </a:lnTo>
                  <a:lnTo>
                    <a:pt x="141" y="1306"/>
                  </a:lnTo>
                  <a:lnTo>
                    <a:pt x="135" y="1300"/>
                  </a:lnTo>
                  <a:lnTo>
                    <a:pt x="130" y="1300"/>
                  </a:lnTo>
                  <a:lnTo>
                    <a:pt x="124" y="1300"/>
                  </a:lnTo>
                  <a:lnTo>
                    <a:pt x="120" y="1300"/>
                  </a:lnTo>
                  <a:lnTo>
                    <a:pt x="114" y="1300"/>
                  </a:lnTo>
                  <a:lnTo>
                    <a:pt x="103" y="1300"/>
                  </a:lnTo>
                  <a:lnTo>
                    <a:pt x="103" y="1306"/>
                  </a:lnTo>
                  <a:lnTo>
                    <a:pt x="97" y="1306"/>
                  </a:lnTo>
                  <a:lnTo>
                    <a:pt x="97" y="1310"/>
                  </a:lnTo>
                  <a:lnTo>
                    <a:pt x="91" y="1315"/>
                  </a:lnTo>
                  <a:lnTo>
                    <a:pt x="91" y="1321"/>
                  </a:lnTo>
                  <a:lnTo>
                    <a:pt x="91" y="1327"/>
                  </a:lnTo>
                  <a:lnTo>
                    <a:pt x="91" y="1332"/>
                  </a:lnTo>
                  <a:lnTo>
                    <a:pt x="87" y="1344"/>
                  </a:lnTo>
                  <a:lnTo>
                    <a:pt x="82" y="1348"/>
                  </a:lnTo>
                  <a:lnTo>
                    <a:pt x="76" y="1353"/>
                  </a:lnTo>
                  <a:lnTo>
                    <a:pt x="70" y="1353"/>
                  </a:lnTo>
                  <a:lnTo>
                    <a:pt x="70" y="1359"/>
                  </a:lnTo>
                  <a:lnTo>
                    <a:pt x="65" y="1359"/>
                  </a:lnTo>
                  <a:lnTo>
                    <a:pt x="59" y="1359"/>
                  </a:lnTo>
                  <a:lnTo>
                    <a:pt x="59" y="1365"/>
                  </a:lnTo>
                  <a:lnTo>
                    <a:pt x="49" y="1365"/>
                  </a:lnTo>
                  <a:lnTo>
                    <a:pt x="49" y="1370"/>
                  </a:lnTo>
                  <a:lnTo>
                    <a:pt x="44" y="1376"/>
                  </a:lnTo>
                  <a:lnTo>
                    <a:pt x="38" y="1376"/>
                  </a:lnTo>
                  <a:lnTo>
                    <a:pt x="15" y="1380"/>
                  </a:lnTo>
                  <a:lnTo>
                    <a:pt x="11" y="1376"/>
                  </a:lnTo>
                  <a:lnTo>
                    <a:pt x="11" y="1370"/>
                  </a:lnTo>
                  <a:lnTo>
                    <a:pt x="5" y="1370"/>
                  </a:lnTo>
                  <a:lnTo>
                    <a:pt x="0" y="1359"/>
                  </a:lnTo>
                  <a:lnTo>
                    <a:pt x="0" y="1353"/>
                  </a:lnTo>
                  <a:lnTo>
                    <a:pt x="5" y="1353"/>
                  </a:lnTo>
                  <a:lnTo>
                    <a:pt x="5" y="1348"/>
                  </a:lnTo>
                  <a:lnTo>
                    <a:pt x="11" y="1348"/>
                  </a:lnTo>
                  <a:lnTo>
                    <a:pt x="11" y="1344"/>
                  </a:lnTo>
                  <a:lnTo>
                    <a:pt x="11" y="1338"/>
                  </a:lnTo>
                  <a:lnTo>
                    <a:pt x="15" y="1332"/>
                  </a:lnTo>
                  <a:lnTo>
                    <a:pt x="15" y="1327"/>
                  </a:lnTo>
                  <a:lnTo>
                    <a:pt x="21" y="1321"/>
                  </a:lnTo>
                  <a:lnTo>
                    <a:pt x="21" y="1315"/>
                  </a:lnTo>
                  <a:lnTo>
                    <a:pt x="21" y="1306"/>
                  </a:lnTo>
                  <a:lnTo>
                    <a:pt x="21" y="1300"/>
                  </a:lnTo>
                  <a:lnTo>
                    <a:pt x="21" y="1294"/>
                  </a:lnTo>
                  <a:lnTo>
                    <a:pt x="21" y="1294"/>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p:cNvSpPr>
              <a:spLocks/>
            </p:cNvSpPr>
            <p:nvPr/>
          </p:nvSpPr>
          <p:spPr bwMode="auto">
            <a:xfrm>
              <a:off x="2548" y="1967"/>
              <a:ext cx="1057" cy="1170"/>
            </a:xfrm>
            <a:custGeom>
              <a:avLst/>
              <a:gdLst>
                <a:gd name="T0" fmla="*/ 998 w 1057"/>
                <a:gd name="T1" fmla="*/ 741 h 1170"/>
                <a:gd name="T2" fmla="*/ 954 w 1057"/>
                <a:gd name="T3" fmla="*/ 758 h 1170"/>
                <a:gd name="T4" fmla="*/ 895 w 1057"/>
                <a:gd name="T5" fmla="*/ 758 h 1170"/>
                <a:gd name="T6" fmla="*/ 830 w 1057"/>
                <a:gd name="T7" fmla="*/ 758 h 1170"/>
                <a:gd name="T8" fmla="*/ 764 w 1057"/>
                <a:gd name="T9" fmla="*/ 774 h 1170"/>
                <a:gd name="T10" fmla="*/ 737 w 1057"/>
                <a:gd name="T11" fmla="*/ 834 h 1170"/>
                <a:gd name="T12" fmla="*/ 732 w 1057"/>
                <a:gd name="T13" fmla="*/ 899 h 1170"/>
                <a:gd name="T14" fmla="*/ 699 w 1057"/>
                <a:gd name="T15" fmla="*/ 964 h 1170"/>
                <a:gd name="T16" fmla="*/ 661 w 1057"/>
                <a:gd name="T17" fmla="*/ 974 h 1170"/>
                <a:gd name="T18" fmla="*/ 646 w 1057"/>
                <a:gd name="T19" fmla="*/ 1006 h 1170"/>
                <a:gd name="T20" fmla="*/ 602 w 1057"/>
                <a:gd name="T21" fmla="*/ 1039 h 1170"/>
                <a:gd name="T22" fmla="*/ 585 w 1057"/>
                <a:gd name="T23" fmla="*/ 1099 h 1170"/>
                <a:gd name="T24" fmla="*/ 515 w 1057"/>
                <a:gd name="T25" fmla="*/ 1132 h 1170"/>
                <a:gd name="T26" fmla="*/ 428 w 1057"/>
                <a:gd name="T27" fmla="*/ 1159 h 1170"/>
                <a:gd name="T28" fmla="*/ 347 w 1057"/>
                <a:gd name="T29" fmla="*/ 1159 h 1170"/>
                <a:gd name="T30" fmla="*/ 335 w 1057"/>
                <a:gd name="T31" fmla="*/ 1115 h 1170"/>
                <a:gd name="T32" fmla="*/ 314 w 1057"/>
                <a:gd name="T33" fmla="*/ 1083 h 1170"/>
                <a:gd name="T34" fmla="*/ 232 w 1057"/>
                <a:gd name="T35" fmla="*/ 1056 h 1170"/>
                <a:gd name="T36" fmla="*/ 194 w 1057"/>
                <a:gd name="T37" fmla="*/ 1083 h 1170"/>
                <a:gd name="T38" fmla="*/ 146 w 1057"/>
                <a:gd name="T39" fmla="*/ 1094 h 1170"/>
                <a:gd name="T40" fmla="*/ 118 w 1057"/>
                <a:gd name="T41" fmla="*/ 970 h 1170"/>
                <a:gd name="T42" fmla="*/ 27 w 1057"/>
                <a:gd name="T43" fmla="*/ 1002 h 1170"/>
                <a:gd name="T44" fmla="*/ 27 w 1057"/>
                <a:gd name="T45" fmla="*/ 985 h 1170"/>
                <a:gd name="T46" fmla="*/ 27 w 1057"/>
                <a:gd name="T47" fmla="*/ 942 h 1170"/>
                <a:gd name="T48" fmla="*/ 48 w 1057"/>
                <a:gd name="T49" fmla="*/ 903 h 1170"/>
                <a:gd name="T50" fmla="*/ 76 w 1057"/>
                <a:gd name="T51" fmla="*/ 850 h 1170"/>
                <a:gd name="T52" fmla="*/ 86 w 1057"/>
                <a:gd name="T53" fmla="*/ 758 h 1170"/>
                <a:gd name="T54" fmla="*/ 114 w 1057"/>
                <a:gd name="T55" fmla="*/ 633 h 1170"/>
                <a:gd name="T56" fmla="*/ 103 w 1057"/>
                <a:gd name="T57" fmla="*/ 552 h 1170"/>
                <a:gd name="T58" fmla="*/ 27 w 1057"/>
                <a:gd name="T59" fmla="*/ 471 h 1170"/>
                <a:gd name="T60" fmla="*/ 21 w 1057"/>
                <a:gd name="T61" fmla="*/ 379 h 1170"/>
                <a:gd name="T62" fmla="*/ 15 w 1057"/>
                <a:gd name="T63" fmla="*/ 308 h 1170"/>
                <a:gd name="T64" fmla="*/ 82 w 1057"/>
                <a:gd name="T65" fmla="*/ 260 h 1170"/>
                <a:gd name="T66" fmla="*/ 146 w 1057"/>
                <a:gd name="T67" fmla="*/ 205 h 1170"/>
                <a:gd name="T68" fmla="*/ 189 w 1057"/>
                <a:gd name="T69" fmla="*/ 152 h 1170"/>
                <a:gd name="T70" fmla="*/ 287 w 1057"/>
                <a:gd name="T71" fmla="*/ 167 h 1170"/>
                <a:gd name="T72" fmla="*/ 331 w 1057"/>
                <a:gd name="T73" fmla="*/ 260 h 1170"/>
                <a:gd name="T74" fmla="*/ 364 w 1057"/>
                <a:gd name="T75" fmla="*/ 211 h 1170"/>
                <a:gd name="T76" fmla="*/ 406 w 1057"/>
                <a:gd name="T77" fmla="*/ 200 h 1170"/>
                <a:gd name="T78" fmla="*/ 476 w 1057"/>
                <a:gd name="T79" fmla="*/ 152 h 1170"/>
                <a:gd name="T80" fmla="*/ 531 w 1057"/>
                <a:gd name="T81" fmla="*/ 108 h 1170"/>
                <a:gd name="T82" fmla="*/ 553 w 1057"/>
                <a:gd name="T83" fmla="*/ 38 h 1170"/>
                <a:gd name="T84" fmla="*/ 613 w 1057"/>
                <a:gd name="T85" fmla="*/ 38 h 1170"/>
                <a:gd name="T86" fmla="*/ 657 w 1057"/>
                <a:gd name="T87" fmla="*/ 43 h 1170"/>
                <a:gd name="T88" fmla="*/ 705 w 1057"/>
                <a:gd name="T89" fmla="*/ 32 h 1170"/>
                <a:gd name="T90" fmla="*/ 787 w 1057"/>
                <a:gd name="T91" fmla="*/ 32 h 1170"/>
                <a:gd name="T92" fmla="*/ 846 w 1057"/>
                <a:gd name="T93" fmla="*/ 11 h 1170"/>
                <a:gd name="T94" fmla="*/ 933 w 1057"/>
                <a:gd name="T95" fmla="*/ 28 h 1170"/>
                <a:gd name="T96" fmla="*/ 966 w 1057"/>
                <a:gd name="T97" fmla="*/ 81 h 1170"/>
                <a:gd name="T98" fmla="*/ 1015 w 1057"/>
                <a:gd name="T99" fmla="*/ 43 h 1170"/>
                <a:gd name="T100" fmla="*/ 1052 w 1057"/>
                <a:gd name="T101" fmla="*/ 49 h 1170"/>
                <a:gd name="T102" fmla="*/ 1031 w 1057"/>
                <a:gd name="T103" fmla="*/ 125 h 1170"/>
                <a:gd name="T104" fmla="*/ 945 w 1057"/>
                <a:gd name="T105" fmla="*/ 200 h 1170"/>
                <a:gd name="T106" fmla="*/ 907 w 1057"/>
                <a:gd name="T107" fmla="*/ 255 h 1170"/>
                <a:gd name="T108" fmla="*/ 901 w 1057"/>
                <a:gd name="T109" fmla="*/ 346 h 1170"/>
                <a:gd name="T110" fmla="*/ 878 w 1057"/>
                <a:gd name="T111" fmla="*/ 423 h 1170"/>
                <a:gd name="T112" fmla="*/ 884 w 1057"/>
                <a:gd name="T113" fmla="*/ 526 h 1170"/>
                <a:gd name="T114" fmla="*/ 945 w 1057"/>
                <a:gd name="T115" fmla="*/ 682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7" h="1170">
                  <a:moveTo>
                    <a:pt x="981" y="709"/>
                  </a:moveTo>
                  <a:lnTo>
                    <a:pt x="993" y="715"/>
                  </a:lnTo>
                  <a:lnTo>
                    <a:pt x="1004" y="715"/>
                  </a:lnTo>
                  <a:lnTo>
                    <a:pt x="1004" y="720"/>
                  </a:lnTo>
                  <a:lnTo>
                    <a:pt x="1004" y="726"/>
                  </a:lnTo>
                  <a:lnTo>
                    <a:pt x="1004" y="731"/>
                  </a:lnTo>
                  <a:lnTo>
                    <a:pt x="1004" y="736"/>
                  </a:lnTo>
                  <a:lnTo>
                    <a:pt x="1004" y="741"/>
                  </a:lnTo>
                  <a:lnTo>
                    <a:pt x="998" y="741"/>
                  </a:lnTo>
                  <a:lnTo>
                    <a:pt x="998" y="747"/>
                  </a:lnTo>
                  <a:lnTo>
                    <a:pt x="993" y="747"/>
                  </a:lnTo>
                  <a:lnTo>
                    <a:pt x="987" y="753"/>
                  </a:lnTo>
                  <a:lnTo>
                    <a:pt x="981" y="753"/>
                  </a:lnTo>
                  <a:lnTo>
                    <a:pt x="977" y="758"/>
                  </a:lnTo>
                  <a:lnTo>
                    <a:pt x="971" y="758"/>
                  </a:lnTo>
                  <a:lnTo>
                    <a:pt x="966" y="758"/>
                  </a:lnTo>
                  <a:lnTo>
                    <a:pt x="960" y="758"/>
                  </a:lnTo>
                  <a:lnTo>
                    <a:pt x="954" y="758"/>
                  </a:lnTo>
                  <a:lnTo>
                    <a:pt x="949" y="758"/>
                  </a:lnTo>
                  <a:lnTo>
                    <a:pt x="945" y="764"/>
                  </a:lnTo>
                  <a:lnTo>
                    <a:pt x="939" y="764"/>
                  </a:lnTo>
                  <a:lnTo>
                    <a:pt x="928" y="764"/>
                  </a:lnTo>
                  <a:lnTo>
                    <a:pt x="922" y="758"/>
                  </a:lnTo>
                  <a:lnTo>
                    <a:pt x="911" y="758"/>
                  </a:lnTo>
                  <a:lnTo>
                    <a:pt x="907" y="758"/>
                  </a:lnTo>
                  <a:lnTo>
                    <a:pt x="901" y="758"/>
                  </a:lnTo>
                  <a:lnTo>
                    <a:pt x="895" y="758"/>
                  </a:lnTo>
                  <a:lnTo>
                    <a:pt x="890" y="758"/>
                  </a:lnTo>
                  <a:lnTo>
                    <a:pt x="884" y="753"/>
                  </a:lnTo>
                  <a:lnTo>
                    <a:pt x="878" y="753"/>
                  </a:lnTo>
                  <a:lnTo>
                    <a:pt x="868" y="753"/>
                  </a:lnTo>
                  <a:lnTo>
                    <a:pt x="863" y="753"/>
                  </a:lnTo>
                  <a:lnTo>
                    <a:pt x="852" y="753"/>
                  </a:lnTo>
                  <a:lnTo>
                    <a:pt x="840" y="753"/>
                  </a:lnTo>
                  <a:lnTo>
                    <a:pt x="836" y="758"/>
                  </a:lnTo>
                  <a:lnTo>
                    <a:pt x="830" y="758"/>
                  </a:lnTo>
                  <a:lnTo>
                    <a:pt x="825" y="758"/>
                  </a:lnTo>
                  <a:lnTo>
                    <a:pt x="819" y="758"/>
                  </a:lnTo>
                  <a:lnTo>
                    <a:pt x="808" y="758"/>
                  </a:lnTo>
                  <a:lnTo>
                    <a:pt x="802" y="758"/>
                  </a:lnTo>
                  <a:lnTo>
                    <a:pt x="792" y="764"/>
                  </a:lnTo>
                  <a:lnTo>
                    <a:pt x="787" y="764"/>
                  </a:lnTo>
                  <a:lnTo>
                    <a:pt x="781" y="768"/>
                  </a:lnTo>
                  <a:lnTo>
                    <a:pt x="770" y="774"/>
                  </a:lnTo>
                  <a:lnTo>
                    <a:pt x="764" y="774"/>
                  </a:lnTo>
                  <a:lnTo>
                    <a:pt x="754" y="779"/>
                  </a:lnTo>
                  <a:lnTo>
                    <a:pt x="754" y="785"/>
                  </a:lnTo>
                  <a:lnTo>
                    <a:pt x="754" y="791"/>
                  </a:lnTo>
                  <a:lnTo>
                    <a:pt x="754" y="796"/>
                  </a:lnTo>
                  <a:lnTo>
                    <a:pt x="754" y="806"/>
                  </a:lnTo>
                  <a:lnTo>
                    <a:pt x="749" y="812"/>
                  </a:lnTo>
                  <a:lnTo>
                    <a:pt x="743" y="823"/>
                  </a:lnTo>
                  <a:lnTo>
                    <a:pt x="743" y="829"/>
                  </a:lnTo>
                  <a:lnTo>
                    <a:pt x="737" y="834"/>
                  </a:lnTo>
                  <a:lnTo>
                    <a:pt x="743" y="850"/>
                  </a:lnTo>
                  <a:lnTo>
                    <a:pt x="743" y="856"/>
                  </a:lnTo>
                  <a:lnTo>
                    <a:pt x="743" y="861"/>
                  </a:lnTo>
                  <a:lnTo>
                    <a:pt x="737" y="871"/>
                  </a:lnTo>
                  <a:lnTo>
                    <a:pt x="737" y="877"/>
                  </a:lnTo>
                  <a:lnTo>
                    <a:pt x="737" y="882"/>
                  </a:lnTo>
                  <a:lnTo>
                    <a:pt x="737" y="888"/>
                  </a:lnTo>
                  <a:lnTo>
                    <a:pt x="732" y="894"/>
                  </a:lnTo>
                  <a:lnTo>
                    <a:pt x="732" y="899"/>
                  </a:lnTo>
                  <a:lnTo>
                    <a:pt x="732" y="909"/>
                  </a:lnTo>
                  <a:lnTo>
                    <a:pt x="732" y="915"/>
                  </a:lnTo>
                  <a:lnTo>
                    <a:pt x="727" y="920"/>
                  </a:lnTo>
                  <a:lnTo>
                    <a:pt x="727" y="926"/>
                  </a:lnTo>
                  <a:lnTo>
                    <a:pt x="722" y="932"/>
                  </a:lnTo>
                  <a:lnTo>
                    <a:pt x="711" y="942"/>
                  </a:lnTo>
                  <a:lnTo>
                    <a:pt x="705" y="947"/>
                  </a:lnTo>
                  <a:lnTo>
                    <a:pt x="699" y="953"/>
                  </a:lnTo>
                  <a:lnTo>
                    <a:pt x="699" y="964"/>
                  </a:lnTo>
                  <a:lnTo>
                    <a:pt x="699" y="970"/>
                  </a:lnTo>
                  <a:lnTo>
                    <a:pt x="694" y="970"/>
                  </a:lnTo>
                  <a:lnTo>
                    <a:pt x="694" y="974"/>
                  </a:lnTo>
                  <a:lnTo>
                    <a:pt x="689" y="980"/>
                  </a:lnTo>
                  <a:lnTo>
                    <a:pt x="684" y="980"/>
                  </a:lnTo>
                  <a:lnTo>
                    <a:pt x="678" y="980"/>
                  </a:lnTo>
                  <a:lnTo>
                    <a:pt x="672" y="980"/>
                  </a:lnTo>
                  <a:lnTo>
                    <a:pt x="667" y="974"/>
                  </a:lnTo>
                  <a:lnTo>
                    <a:pt x="661" y="974"/>
                  </a:lnTo>
                  <a:lnTo>
                    <a:pt x="657" y="974"/>
                  </a:lnTo>
                  <a:lnTo>
                    <a:pt x="651" y="974"/>
                  </a:lnTo>
                  <a:lnTo>
                    <a:pt x="646" y="980"/>
                  </a:lnTo>
                  <a:lnTo>
                    <a:pt x="646" y="985"/>
                  </a:lnTo>
                  <a:lnTo>
                    <a:pt x="651" y="991"/>
                  </a:lnTo>
                  <a:lnTo>
                    <a:pt x="651" y="997"/>
                  </a:lnTo>
                  <a:lnTo>
                    <a:pt x="657" y="1002"/>
                  </a:lnTo>
                  <a:lnTo>
                    <a:pt x="651" y="1002"/>
                  </a:lnTo>
                  <a:lnTo>
                    <a:pt x="646" y="1006"/>
                  </a:lnTo>
                  <a:lnTo>
                    <a:pt x="646" y="1012"/>
                  </a:lnTo>
                  <a:lnTo>
                    <a:pt x="640" y="1012"/>
                  </a:lnTo>
                  <a:lnTo>
                    <a:pt x="634" y="1018"/>
                  </a:lnTo>
                  <a:lnTo>
                    <a:pt x="629" y="1018"/>
                  </a:lnTo>
                  <a:lnTo>
                    <a:pt x="623" y="1023"/>
                  </a:lnTo>
                  <a:lnTo>
                    <a:pt x="619" y="1029"/>
                  </a:lnTo>
                  <a:lnTo>
                    <a:pt x="613" y="1035"/>
                  </a:lnTo>
                  <a:lnTo>
                    <a:pt x="608" y="1039"/>
                  </a:lnTo>
                  <a:lnTo>
                    <a:pt x="602" y="1039"/>
                  </a:lnTo>
                  <a:lnTo>
                    <a:pt x="602" y="1044"/>
                  </a:lnTo>
                  <a:lnTo>
                    <a:pt x="596" y="1056"/>
                  </a:lnTo>
                  <a:lnTo>
                    <a:pt x="591" y="1061"/>
                  </a:lnTo>
                  <a:lnTo>
                    <a:pt x="591" y="1067"/>
                  </a:lnTo>
                  <a:lnTo>
                    <a:pt x="591" y="1071"/>
                  </a:lnTo>
                  <a:lnTo>
                    <a:pt x="591" y="1077"/>
                  </a:lnTo>
                  <a:lnTo>
                    <a:pt x="591" y="1083"/>
                  </a:lnTo>
                  <a:lnTo>
                    <a:pt x="591" y="1088"/>
                  </a:lnTo>
                  <a:lnTo>
                    <a:pt x="585" y="1099"/>
                  </a:lnTo>
                  <a:lnTo>
                    <a:pt x="585" y="1104"/>
                  </a:lnTo>
                  <a:lnTo>
                    <a:pt x="585" y="1109"/>
                  </a:lnTo>
                  <a:lnTo>
                    <a:pt x="585" y="1115"/>
                  </a:lnTo>
                  <a:lnTo>
                    <a:pt x="585" y="1121"/>
                  </a:lnTo>
                  <a:lnTo>
                    <a:pt x="581" y="1121"/>
                  </a:lnTo>
                  <a:lnTo>
                    <a:pt x="569" y="1121"/>
                  </a:lnTo>
                  <a:lnTo>
                    <a:pt x="553" y="1126"/>
                  </a:lnTo>
                  <a:lnTo>
                    <a:pt x="531" y="1126"/>
                  </a:lnTo>
                  <a:lnTo>
                    <a:pt x="515" y="1132"/>
                  </a:lnTo>
                  <a:lnTo>
                    <a:pt x="505" y="1126"/>
                  </a:lnTo>
                  <a:lnTo>
                    <a:pt x="499" y="1126"/>
                  </a:lnTo>
                  <a:lnTo>
                    <a:pt x="493" y="1126"/>
                  </a:lnTo>
                  <a:lnTo>
                    <a:pt x="488" y="1126"/>
                  </a:lnTo>
                  <a:lnTo>
                    <a:pt x="476" y="1138"/>
                  </a:lnTo>
                  <a:lnTo>
                    <a:pt x="467" y="1147"/>
                  </a:lnTo>
                  <a:lnTo>
                    <a:pt x="455" y="1159"/>
                  </a:lnTo>
                  <a:lnTo>
                    <a:pt x="450" y="1159"/>
                  </a:lnTo>
                  <a:lnTo>
                    <a:pt x="428" y="1159"/>
                  </a:lnTo>
                  <a:lnTo>
                    <a:pt x="423" y="1147"/>
                  </a:lnTo>
                  <a:lnTo>
                    <a:pt x="406" y="1147"/>
                  </a:lnTo>
                  <a:lnTo>
                    <a:pt x="390" y="1147"/>
                  </a:lnTo>
                  <a:lnTo>
                    <a:pt x="379" y="1159"/>
                  </a:lnTo>
                  <a:lnTo>
                    <a:pt x="373" y="1164"/>
                  </a:lnTo>
                  <a:lnTo>
                    <a:pt x="364" y="1170"/>
                  </a:lnTo>
                  <a:lnTo>
                    <a:pt x="352" y="1170"/>
                  </a:lnTo>
                  <a:lnTo>
                    <a:pt x="352" y="1164"/>
                  </a:lnTo>
                  <a:lnTo>
                    <a:pt x="347" y="1159"/>
                  </a:lnTo>
                  <a:lnTo>
                    <a:pt x="341" y="1159"/>
                  </a:lnTo>
                  <a:lnTo>
                    <a:pt x="335" y="1153"/>
                  </a:lnTo>
                  <a:lnTo>
                    <a:pt x="335" y="1147"/>
                  </a:lnTo>
                  <a:lnTo>
                    <a:pt x="335" y="1142"/>
                  </a:lnTo>
                  <a:lnTo>
                    <a:pt x="335" y="1138"/>
                  </a:lnTo>
                  <a:lnTo>
                    <a:pt x="335" y="1132"/>
                  </a:lnTo>
                  <a:lnTo>
                    <a:pt x="341" y="1126"/>
                  </a:lnTo>
                  <a:lnTo>
                    <a:pt x="341" y="1121"/>
                  </a:lnTo>
                  <a:lnTo>
                    <a:pt x="335" y="1115"/>
                  </a:lnTo>
                  <a:lnTo>
                    <a:pt x="331" y="1115"/>
                  </a:lnTo>
                  <a:lnTo>
                    <a:pt x="331" y="1109"/>
                  </a:lnTo>
                  <a:lnTo>
                    <a:pt x="331" y="1104"/>
                  </a:lnTo>
                  <a:lnTo>
                    <a:pt x="331" y="1099"/>
                  </a:lnTo>
                  <a:lnTo>
                    <a:pt x="331" y="1094"/>
                  </a:lnTo>
                  <a:lnTo>
                    <a:pt x="331" y="1088"/>
                  </a:lnTo>
                  <a:lnTo>
                    <a:pt x="326" y="1088"/>
                  </a:lnTo>
                  <a:lnTo>
                    <a:pt x="320" y="1083"/>
                  </a:lnTo>
                  <a:lnTo>
                    <a:pt x="314" y="1083"/>
                  </a:lnTo>
                  <a:lnTo>
                    <a:pt x="309" y="1083"/>
                  </a:lnTo>
                  <a:lnTo>
                    <a:pt x="303" y="1077"/>
                  </a:lnTo>
                  <a:lnTo>
                    <a:pt x="293" y="1077"/>
                  </a:lnTo>
                  <a:lnTo>
                    <a:pt x="276" y="1067"/>
                  </a:lnTo>
                  <a:lnTo>
                    <a:pt x="271" y="1061"/>
                  </a:lnTo>
                  <a:lnTo>
                    <a:pt x="255" y="1056"/>
                  </a:lnTo>
                  <a:lnTo>
                    <a:pt x="249" y="1056"/>
                  </a:lnTo>
                  <a:lnTo>
                    <a:pt x="244" y="1056"/>
                  </a:lnTo>
                  <a:lnTo>
                    <a:pt x="232" y="1056"/>
                  </a:lnTo>
                  <a:lnTo>
                    <a:pt x="227" y="1056"/>
                  </a:lnTo>
                  <a:lnTo>
                    <a:pt x="223" y="1061"/>
                  </a:lnTo>
                  <a:lnTo>
                    <a:pt x="217" y="1061"/>
                  </a:lnTo>
                  <a:lnTo>
                    <a:pt x="211" y="1067"/>
                  </a:lnTo>
                  <a:lnTo>
                    <a:pt x="211" y="1071"/>
                  </a:lnTo>
                  <a:lnTo>
                    <a:pt x="206" y="1071"/>
                  </a:lnTo>
                  <a:lnTo>
                    <a:pt x="206" y="1077"/>
                  </a:lnTo>
                  <a:lnTo>
                    <a:pt x="200" y="1077"/>
                  </a:lnTo>
                  <a:lnTo>
                    <a:pt x="194" y="1083"/>
                  </a:lnTo>
                  <a:lnTo>
                    <a:pt x="189" y="1088"/>
                  </a:lnTo>
                  <a:lnTo>
                    <a:pt x="185" y="1094"/>
                  </a:lnTo>
                  <a:lnTo>
                    <a:pt x="179" y="1094"/>
                  </a:lnTo>
                  <a:lnTo>
                    <a:pt x="173" y="1099"/>
                  </a:lnTo>
                  <a:lnTo>
                    <a:pt x="168" y="1104"/>
                  </a:lnTo>
                  <a:lnTo>
                    <a:pt x="162" y="1104"/>
                  </a:lnTo>
                  <a:lnTo>
                    <a:pt x="156" y="1104"/>
                  </a:lnTo>
                  <a:lnTo>
                    <a:pt x="152" y="1099"/>
                  </a:lnTo>
                  <a:lnTo>
                    <a:pt x="146" y="1094"/>
                  </a:lnTo>
                  <a:lnTo>
                    <a:pt x="146" y="1088"/>
                  </a:lnTo>
                  <a:lnTo>
                    <a:pt x="141" y="1077"/>
                  </a:lnTo>
                  <a:lnTo>
                    <a:pt x="141" y="1061"/>
                  </a:lnTo>
                  <a:lnTo>
                    <a:pt x="135" y="1035"/>
                  </a:lnTo>
                  <a:lnTo>
                    <a:pt x="130" y="1012"/>
                  </a:lnTo>
                  <a:lnTo>
                    <a:pt x="124" y="985"/>
                  </a:lnTo>
                  <a:lnTo>
                    <a:pt x="124" y="980"/>
                  </a:lnTo>
                  <a:lnTo>
                    <a:pt x="124" y="970"/>
                  </a:lnTo>
                  <a:lnTo>
                    <a:pt x="118" y="970"/>
                  </a:lnTo>
                  <a:lnTo>
                    <a:pt x="114" y="970"/>
                  </a:lnTo>
                  <a:lnTo>
                    <a:pt x="108" y="980"/>
                  </a:lnTo>
                  <a:lnTo>
                    <a:pt x="91" y="985"/>
                  </a:lnTo>
                  <a:lnTo>
                    <a:pt x="65" y="997"/>
                  </a:lnTo>
                  <a:lnTo>
                    <a:pt x="44" y="1006"/>
                  </a:lnTo>
                  <a:lnTo>
                    <a:pt x="38" y="1012"/>
                  </a:lnTo>
                  <a:lnTo>
                    <a:pt x="38" y="1006"/>
                  </a:lnTo>
                  <a:lnTo>
                    <a:pt x="32" y="1002"/>
                  </a:lnTo>
                  <a:lnTo>
                    <a:pt x="27" y="1002"/>
                  </a:lnTo>
                  <a:lnTo>
                    <a:pt x="27" y="1006"/>
                  </a:lnTo>
                  <a:lnTo>
                    <a:pt x="21" y="1006"/>
                  </a:lnTo>
                  <a:lnTo>
                    <a:pt x="15" y="1006"/>
                  </a:lnTo>
                  <a:lnTo>
                    <a:pt x="15" y="1002"/>
                  </a:lnTo>
                  <a:lnTo>
                    <a:pt x="21" y="997"/>
                  </a:lnTo>
                  <a:lnTo>
                    <a:pt x="27" y="997"/>
                  </a:lnTo>
                  <a:lnTo>
                    <a:pt x="32" y="997"/>
                  </a:lnTo>
                  <a:lnTo>
                    <a:pt x="32" y="991"/>
                  </a:lnTo>
                  <a:lnTo>
                    <a:pt x="27" y="985"/>
                  </a:lnTo>
                  <a:lnTo>
                    <a:pt x="21" y="985"/>
                  </a:lnTo>
                  <a:lnTo>
                    <a:pt x="15" y="980"/>
                  </a:lnTo>
                  <a:lnTo>
                    <a:pt x="21" y="974"/>
                  </a:lnTo>
                  <a:lnTo>
                    <a:pt x="21" y="970"/>
                  </a:lnTo>
                  <a:lnTo>
                    <a:pt x="27" y="964"/>
                  </a:lnTo>
                  <a:lnTo>
                    <a:pt x="27" y="958"/>
                  </a:lnTo>
                  <a:lnTo>
                    <a:pt x="27" y="953"/>
                  </a:lnTo>
                  <a:lnTo>
                    <a:pt x="27" y="947"/>
                  </a:lnTo>
                  <a:lnTo>
                    <a:pt x="27" y="942"/>
                  </a:lnTo>
                  <a:lnTo>
                    <a:pt x="32" y="936"/>
                  </a:lnTo>
                  <a:lnTo>
                    <a:pt x="32" y="932"/>
                  </a:lnTo>
                  <a:lnTo>
                    <a:pt x="32" y="926"/>
                  </a:lnTo>
                  <a:lnTo>
                    <a:pt x="38" y="926"/>
                  </a:lnTo>
                  <a:lnTo>
                    <a:pt x="38" y="920"/>
                  </a:lnTo>
                  <a:lnTo>
                    <a:pt x="38" y="915"/>
                  </a:lnTo>
                  <a:lnTo>
                    <a:pt x="44" y="909"/>
                  </a:lnTo>
                  <a:lnTo>
                    <a:pt x="48" y="909"/>
                  </a:lnTo>
                  <a:lnTo>
                    <a:pt x="48" y="903"/>
                  </a:lnTo>
                  <a:lnTo>
                    <a:pt x="53" y="903"/>
                  </a:lnTo>
                  <a:lnTo>
                    <a:pt x="53" y="894"/>
                  </a:lnTo>
                  <a:lnTo>
                    <a:pt x="59" y="888"/>
                  </a:lnTo>
                  <a:lnTo>
                    <a:pt x="76" y="882"/>
                  </a:lnTo>
                  <a:lnTo>
                    <a:pt x="76" y="871"/>
                  </a:lnTo>
                  <a:lnTo>
                    <a:pt x="76" y="867"/>
                  </a:lnTo>
                  <a:lnTo>
                    <a:pt x="82" y="861"/>
                  </a:lnTo>
                  <a:lnTo>
                    <a:pt x="82" y="856"/>
                  </a:lnTo>
                  <a:lnTo>
                    <a:pt x="76" y="850"/>
                  </a:lnTo>
                  <a:lnTo>
                    <a:pt x="82" y="844"/>
                  </a:lnTo>
                  <a:lnTo>
                    <a:pt x="82" y="834"/>
                  </a:lnTo>
                  <a:lnTo>
                    <a:pt x="82" y="829"/>
                  </a:lnTo>
                  <a:lnTo>
                    <a:pt x="82" y="823"/>
                  </a:lnTo>
                  <a:lnTo>
                    <a:pt x="86" y="802"/>
                  </a:lnTo>
                  <a:lnTo>
                    <a:pt x="86" y="779"/>
                  </a:lnTo>
                  <a:lnTo>
                    <a:pt x="86" y="768"/>
                  </a:lnTo>
                  <a:lnTo>
                    <a:pt x="86" y="764"/>
                  </a:lnTo>
                  <a:lnTo>
                    <a:pt x="86" y="758"/>
                  </a:lnTo>
                  <a:lnTo>
                    <a:pt x="86" y="741"/>
                  </a:lnTo>
                  <a:lnTo>
                    <a:pt x="86" y="726"/>
                  </a:lnTo>
                  <a:lnTo>
                    <a:pt x="86" y="709"/>
                  </a:lnTo>
                  <a:lnTo>
                    <a:pt x="91" y="688"/>
                  </a:lnTo>
                  <a:lnTo>
                    <a:pt x="97" y="682"/>
                  </a:lnTo>
                  <a:lnTo>
                    <a:pt x="97" y="671"/>
                  </a:lnTo>
                  <a:lnTo>
                    <a:pt x="103" y="667"/>
                  </a:lnTo>
                  <a:lnTo>
                    <a:pt x="108" y="650"/>
                  </a:lnTo>
                  <a:lnTo>
                    <a:pt x="114" y="633"/>
                  </a:lnTo>
                  <a:lnTo>
                    <a:pt x="118" y="617"/>
                  </a:lnTo>
                  <a:lnTo>
                    <a:pt x="114" y="612"/>
                  </a:lnTo>
                  <a:lnTo>
                    <a:pt x="114" y="600"/>
                  </a:lnTo>
                  <a:lnTo>
                    <a:pt x="108" y="590"/>
                  </a:lnTo>
                  <a:lnTo>
                    <a:pt x="103" y="585"/>
                  </a:lnTo>
                  <a:lnTo>
                    <a:pt x="103" y="574"/>
                  </a:lnTo>
                  <a:lnTo>
                    <a:pt x="103" y="564"/>
                  </a:lnTo>
                  <a:lnTo>
                    <a:pt x="103" y="558"/>
                  </a:lnTo>
                  <a:lnTo>
                    <a:pt x="103" y="552"/>
                  </a:lnTo>
                  <a:lnTo>
                    <a:pt x="97" y="552"/>
                  </a:lnTo>
                  <a:lnTo>
                    <a:pt x="97" y="541"/>
                  </a:lnTo>
                  <a:lnTo>
                    <a:pt x="97" y="535"/>
                  </a:lnTo>
                  <a:lnTo>
                    <a:pt x="86" y="520"/>
                  </a:lnTo>
                  <a:lnTo>
                    <a:pt x="70" y="509"/>
                  </a:lnTo>
                  <a:lnTo>
                    <a:pt x="59" y="509"/>
                  </a:lnTo>
                  <a:lnTo>
                    <a:pt x="44" y="499"/>
                  </a:lnTo>
                  <a:lnTo>
                    <a:pt x="38" y="488"/>
                  </a:lnTo>
                  <a:lnTo>
                    <a:pt x="27" y="471"/>
                  </a:lnTo>
                  <a:lnTo>
                    <a:pt x="15" y="449"/>
                  </a:lnTo>
                  <a:lnTo>
                    <a:pt x="0" y="444"/>
                  </a:lnTo>
                  <a:lnTo>
                    <a:pt x="5" y="438"/>
                  </a:lnTo>
                  <a:lnTo>
                    <a:pt x="21" y="433"/>
                  </a:lnTo>
                  <a:lnTo>
                    <a:pt x="21" y="428"/>
                  </a:lnTo>
                  <a:lnTo>
                    <a:pt x="27" y="406"/>
                  </a:lnTo>
                  <a:lnTo>
                    <a:pt x="21" y="396"/>
                  </a:lnTo>
                  <a:lnTo>
                    <a:pt x="21" y="385"/>
                  </a:lnTo>
                  <a:lnTo>
                    <a:pt x="21" y="379"/>
                  </a:lnTo>
                  <a:lnTo>
                    <a:pt x="15" y="373"/>
                  </a:lnTo>
                  <a:lnTo>
                    <a:pt x="10" y="363"/>
                  </a:lnTo>
                  <a:lnTo>
                    <a:pt x="5" y="358"/>
                  </a:lnTo>
                  <a:lnTo>
                    <a:pt x="10" y="358"/>
                  </a:lnTo>
                  <a:lnTo>
                    <a:pt x="15" y="352"/>
                  </a:lnTo>
                  <a:lnTo>
                    <a:pt x="15" y="341"/>
                  </a:lnTo>
                  <a:lnTo>
                    <a:pt x="15" y="325"/>
                  </a:lnTo>
                  <a:lnTo>
                    <a:pt x="21" y="314"/>
                  </a:lnTo>
                  <a:lnTo>
                    <a:pt x="15" y="308"/>
                  </a:lnTo>
                  <a:lnTo>
                    <a:pt x="21" y="303"/>
                  </a:lnTo>
                  <a:lnTo>
                    <a:pt x="21" y="282"/>
                  </a:lnTo>
                  <a:lnTo>
                    <a:pt x="38" y="260"/>
                  </a:lnTo>
                  <a:lnTo>
                    <a:pt x="38" y="244"/>
                  </a:lnTo>
                  <a:lnTo>
                    <a:pt x="38" y="238"/>
                  </a:lnTo>
                  <a:lnTo>
                    <a:pt x="48" y="244"/>
                  </a:lnTo>
                  <a:lnTo>
                    <a:pt x="59" y="249"/>
                  </a:lnTo>
                  <a:lnTo>
                    <a:pt x="65" y="260"/>
                  </a:lnTo>
                  <a:lnTo>
                    <a:pt x="82" y="260"/>
                  </a:lnTo>
                  <a:lnTo>
                    <a:pt x="97" y="260"/>
                  </a:lnTo>
                  <a:lnTo>
                    <a:pt x="114" y="255"/>
                  </a:lnTo>
                  <a:lnTo>
                    <a:pt x="124" y="244"/>
                  </a:lnTo>
                  <a:lnTo>
                    <a:pt x="141" y="244"/>
                  </a:lnTo>
                  <a:lnTo>
                    <a:pt x="152" y="244"/>
                  </a:lnTo>
                  <a:lnTo>
                    <a:pt x="156" y="238"/>
                  </a:lnTo>
                  <a:lnTo>
                    <a:pt x="156" y="228"/>
                  </a:lnTo>
                  <a:lnTo>
                    <a:pt x="152" y="217"/>
                  </a:lnTo>
                  <a:lnTo>
                    <a:pt x="146" y="205"/>
                  </a:lnTo>
                  <a:lnTo>
                    <a:pt x="146" y="196"/>
                  </a:lnTo>
                  <a:lnTo>
                    <a:pt x="152" y="190"/>
                  </a:lnTo>
                  <a:lnTo>
                    <a:pt x="162" y="184"/>
                  </a:lnTo>
                  <a:lnTo>
                    <a:pt x="168" y="184"/>
                  </a:lnTo>
                  <a:lnTo>
                    <a:pt x="179" y="179"/>
                  </a:lnTo>
                  <a:lnTo>
                    <a:pt x="185" y="173"/>
                  </a:lnTo>
                  <a:lnTo>
                    <a:pt x="189" y="173"/>
                  </a:lnTo>
                  <a:lnTo>
                    <a:pt x="189" y="162"/>
                  </a:lnTo>
                  <a:lnTo>
                    <a:pt x="189" y="152"/>
                  </a:lnTo>
                  <a:lnTo>
                    <a:pt x="189" y="146"/>
                  </a:lnTo>
                  <a:lnTo>
                    <a:pt x="206" y="135"/>
                  </a:lnTo>
                  <a:lnTo>
                    <a:pt x="223" y="129"/>
                  </a:lnTo>
                  <a:lnTo>
                    <a:pt x="232" y="129"/>
                  </a:lnTo>
                  <a:lnTo>
                    <a:pt x="244" y="135"/>
                  </a:lnTo>
                  <a:lnTo>
                    <a:pt x="255" y="146"/>
                  </a:lnTo>
                  <a:lnTo>
                    <a:pt x="265" y="158"/>
                  </a:lnTo>
                  <a:lnTo>
                    <a:pt x="276" y="158"/>
                  </a:lnTo>
                  <a:lnTo>
                    <a:pt x="287" y="167"/>
                  </a:lnTo>
                  <a:lnTo>
                    <a:pt x="297" y="179"/>
                  </a:lnTo>
                  <a:lnTo>
                    <a:pt x="297" y="190"/>
                  </a:lnTo>
                  <a:lnTo>
                    <a:pt x="309" y="200"/>
                  </a:lnTo>
                  <a:lnTo>
                    <a:pt x="314" y="211"/>
                  </a:lnTo>
                  <a:lnTo>
                    <a:pt x="320" y="222"/>
                  </a:lnTo>
                  <a:lnTo>
                    <a:pt x="326" y="232"/>
                  </a:lnTo>
                  <a:lnTo>
                    <a:pt x="331" y="249"/>
                  </a:lnTo>
                  <a:lnTo>
                    <a:pt x="331" y="255"/>
                  </a:lnTo>
                  <a:lnTo>
                    <a:pt x="331" y="260"/>
                  </a:lnTo>
                  <a:lnTo>
                    <a:pt x="335" y="260"/>
                  </a:lnTo>
                  <a:lnTo>
                    <a:pt x="335" y="255"/>
                  </a:lnTo>
                  <a:lnTo>
                    <a:pt x="341" y="255"/>
                  </a:lnTo>
                  <a:lnTo>
                    <a:pt x="341" y="244"/>
                  </a:lnTo>
                  <a:lnTo>
                    <a:pt x="347" y="238"/>
                  </a:lnTo>
                  <a:lnTo>
                    <a:pt x="352" y="228"/>
                  </a:lnTo>
                  <a:lnTo>
                    <a:pt x="358" y="222"/>
                  </a:lnTo>
                  <a:lnTo>
                    <a:pt x="358" y="217"/>
                  </a:lnTo>
                  <a:lnTo>
                    <a:pt x="364" y="211"/>
                  </a:lnTo>
                  <a:lnTo>
                    <a:pt x="364" y="205"/>
                  </a:lnTo>
                  <a:lnTo>
                    <a:pt x="373" y="205"/>
                  </a:lnTo>
                  <a:lnTo>
                    <a:pt x="379" y="211"/>
                  </a:lnTo>
                  <a:lnTo>
                    <a:pt x="385" y="217"/>
                  </a:lnTo>
                  <a:lnTo>
                    <a:pt x="390" y="217"/>
                  </a:lnTo>
                  <a:lnTo>
                    <a:pt x="396" y="217"/>
                  </a:lnTo>
                  <a:lnTo>
                    <a:pt x="402" y="211"/>
                  </a:lnTo>
                  <a:lnTo>
                    <a:pt x="402" y="205"/>
                  </a:lnTo>
                  <a:lnTo>
                    <a:pt x="406" y="200"/>
                  </a:lnTo>
                  <a:lnTo>
                    <a:pt x="406" y="190"/>
                  </a:lnTo>
                  <a:lnTo>
                    <a:pt x="406" y="173"/>
                  </a:lnTo>
                  <a:lnTo>
                    <a:pt x="417" y="162"/>
                  </a:lnTo>
                  <a:lnTo>
                    <a:pt x="423" y="162"/>
                  </a:lnTo>
                  <a:lnTo>
                    <a:pt x="440" y="162"/>
                  </a:lnTo>
                  <a:lnTo>
                    <a:pt x="450" y="162"/>
                  </a:lnTo>
                  <a:lnTo>
                    <a:pt x="467" y="158"/>
                  </a:lnTo>
                  <a:lnTo>
                    <a:pt x="472" y="158"/>
                  </a:lnTo>
                  <a:lnTo>
                    <a:pt x="476" y="152"/>
                  </a:lnTo>
                  <a:lnTo>
                    <a:pt x="482" y="146"/>
                  </a:lnTo>
                  <a:lnTo>
                    <a:pt x="493" y="146"/>
                  </a:lnTo>
                  <a:lnTo>
                    <a:pt x="499" y="146"/>
                  </a:lnTo>
                  <a:lnTo>
                    <a:pt x="499" y="141"/>
                  </a:lnTo>
                  <a:lnTo>
                    <a:pt x="510" y="141"/>
                  </a:lnTo>
                  <a:lnTo>
                    <a:pt x="515" y="135"/>
                  </a:lnTo>
                  <a:lnTo>
                    <a:pt x="520" y="129"/>
                  </a:lnTo>
                  <a:lnTo>
                    <a:pt x="531" y="119"/>
                  </a:lnTo>
                  <a:lnTo>
                    <a:pt x="531" y="108"/>
                  </a:lnTo>
                  <a:lnTo>
                    <a:pt x="537" y="93"/>
                  </a:lnTo>
                  <a:lnTo>
                    <a:pt x="537" y="81"/>
                  </a:lnTo>
                  <a:lnTo>
                    <a:pt x="537" y="76"/>
                  </a:lnTo>
                  <a:lnTo>
                    <a:pt x="537" y="64"/>
                  </a:lnTo>
                  <a:lnTo>
                    <a:pt x="531" y="55"/>
                  </a:lnTo>
                  <a:lnTo>
                    <a:pt x="531" y="49"/>
                  </a:lnTo>
                  <a:lnTo>
                    <a:pt x="531" y="43"/>
                  </a:lnTo>
                  <a:lnTo>
                    <a:pt x="543" y="43"/>
                  </a:lnTo>
                  <a:lnTo>
                    <a:pt x="553" y="38"/>
                  </a:lnTo>
                  <a:lnTo>
                    <a:pt x="564" y="32"/>
                  </a:lnTo>
                  <a:lnTo>
                    <a:pt x="575" y="32"/>
                  </a:lnTo>
                  <a:lnTo>
                    <a:pt x="581" y="28"/>
                  </a:lnTo>
                  <a:lnTo>
                    <a:pt x="591" y="22"/>
                  </a:lnTo>
                  <a:lnTo>
                    <a:pt x="596" y="22"/>
                  </a:lnTo>
                  <a:lnTo>
                    <a:pt x="608" y="22"/>
                  </a:lnTo>
                  <a:lnTo>
                    <a:pt x="613" y="28"/>
                  </a:lnTo>
                  <a:lnTo>
                    <a:pt x="608" y="38"/>
                  </a:lnTo>
                  <a:lnTo>
                    <a:pt x="613" y="38"/>
                  </a:lnTo>
                  <a:lnTo>
                    <a:pt x="613" y="43"/>
                  </a:lnTo>
                  <a:lnTo>
                    <a:pt x="619" y="43"/>
                  </a:lnTo>
                  <a:lnTo>
                    <a:pt x="623" y="43"/>
                  </a:lnTo>
                  <a:lnTo>
                    <a:pt x="629" y="49"/>
                  </a:lnTo>
                  <a:lnTo>
                    <a:pt x="640" y="55"/>
                  </a:lnTo>
                  <a:lnTo>
                    <a:pt x="646" y="55"/>
                  </a:lnTo>
                  <a:lnTo>
                    <a:pt x="651" y="49"/>
                  </a:lnTo>
                  <a:lnTo>
                    <a:pt x="657" y="49"/>
                  </a:lnTo>
                  <a:lnTo>
                    <a:pt x="657" y="43"/>
                  </a:lnTo>
                  <a:lnTo>
                    <a:pt x="661" y="43"/>
                  </a:lnTo>
                  <a:lnTo>
                    <a:pt x="667" y="38"/>
                  </a:lnTo>
                  <a:lnTo>
                    <a:pt x="672" y="38"/>
                  </a:lnTo>
                  <a:lnTo>
                    <a:pt x="678" y="43"/>
                  </a:lnTo>
                  <a:lnTo>
                    <a:pt x="678" y="49"/>
                  </a:lnTo>
                  <a:lnTo>
                    <a:pt x="684" y="49"/>
                  </a:lnTo>
                  <a:lnTo>
                    <a:pt x="689" y="43"/>
                  </a:lnTo>
                  <a:lnTo>
                    <a:pt x="694" y="38"/>
                  </a:lnTo>
                  <a:lnTo>
                    <a:pt x="705" y="32"/>
                  </a:lnTo>
                  <a:lnTo>
                    <a:pt x="716" y="32"/>
                  </a:lnTo>
                  <a:lnTo>
                    <a:pt x="727" y="32"/>
                  </a:lnTo>
                  <a:lnTo>
                    <a:pt x="737" y="32"/>
                  </a:lnTo>
                  <a:lnTo>
                    <a:pt x="749" y="28"/>
                  </a:lnTo>
                  <a:lnTo>
                    <a:pt x="760" y="28"/>
                  </a:lnTo>
                  <a:lnTo>
                    <a:pt x="764" y="28"/>
                  </a:lnTo>
                  <a:lnTo>
                    <a:pt x="770" y="28"/>
                  </a:lnTo>
                  <a:lnTo>
                    <a:pt x="775" y="28"/>
                  </a:lnTo>
                  <a:lnTo>
                    <a:pt x="787" y="32"/>
                  </a:lnTo>
                  <a:lnTo>
                    <a:pt x="792" y="32"/>
                  </a:lnTo>
                  <a:lnTo>
                    <a:pt x="798" y="38"/>
                  </a:lnTo>
                  <a:lnTo>
                    <a:pt x="802" y="43"/>
                  </a:lnTo>
                  <a:lnTo>
                    <a:pt x="819" y="43"/>
                  </a:lnTo>
                  <a:lnTo>
                    <a:pt x="830" y="32"/>
                  </a:lnTo>
                  <a:lnTo>
                    <a:pt x="840" y="28"/>
                  </a:lnTo>
                  <a:lnTo>
                    <a:pt x="846" y="22"/>
                  </a:lnTo>
                  <a:lnTo>
                    <a:pt x="846" y="17"/>
                  </a:lnTo>
                  <a:lnTo>
                    <a:pt x="846" y="11"/>
                  </a:lnTo>
                  <a:lnTo>
                    <a:pt x="840" y="5"/>
                  </a:lnTo>
                  <a:lnTo>
                    <a:pt x="840" y="0"/>
                  </a:lnTo>
                  <a:lnTo>
                    <a:pt x="852" y="0"/>
                  </a:lnTo>
                  <a:lnTo>
                    <a:pt x="868" y="5"/>
                  </a:lnTo>
                  <a:lnTo>
                    <a:pt x="878" y="5"/>
                  </a:lnTo>
                  <a:lnTo>
                    <a:pt x="884" y="5"/>
                  </a:lnTo>
                  <a:lnTo>
                    <a:pt x="907" y="11"/>
                  </a:lnTo>
                  <a:lnTo>
                    <a:pt x="922" y="17"/>
                  </a:lnTo>
                  <a:lnTo>
                    <a:pt x="933" y="28"/>
                  </a:lnTo>
                  <a:lnTo>
                    <a:pt x="939" y="38"/>
                  </a:lnTo>
                  <a:lnTo>
                    <a:pt x="945" y="43"/>
                  </a:lnTo>
                  <a:lnTo>
                    <a:pt x="954" y="43"/>
                  </a:lnTo>
                  <a:lnTo>
                    <a:pt x="960" y="49"/>
                  </a:lnTo>
                  <a:lnTo>
                    <a:pt x="966" y="60"/>
                  </a:lnTo>
                  <a:lnTo>
                    <a:pt x="966" y="64"/>
                  </a:lnTo>
                  <a:lnTo>
                    <a:pt x="966" y="76"/>
                  </a:lnTo>
                  <a:lnTo>
                    <a:pt x="960" y="81"/>
                  </a:lnTo>
                  <a:lnTo>
                    <a:pt x="966" y="81"/>
                  </a:lnTo>
                  <a:lnTo>
                    <a:pt x="971" y="81"/>
                  </a:lnTo>
                  <a:lnTo>
                    <a:pt x="977" y="70"/>
                  </a:lnTo>
                  <a:lnTo>
                    <a:pt x="981" y="64"/>
                  </a:lnTo>
                  <a:lnTo>
                    <a:pt x="987" y="64"/>
                  </a:lnTo>
                  <a:lnTo>
                    <a:pt x="993" y="64"/>
                  </a:lnTo>
                  <a:lnTo>
                    <a:pt x="998" y="64"/>
                  </a:lnTo>
                  <a:lnTo>
                    <a:pt x="1004" y="55"/>
                  </a:lnTo>
                  <a:lnTo>
                    <a:pt x="1009" y="49"/>
                  </a:lnTo>
                  <a:lnTo>
                    <a:pt x="1015" y="43"/>
                  </a:lnTo>
                  <a:lnTo>
                    <a:pt x="1019" y="38"/>
                  </a:lnTo>
                  <a:lnTo>
                    <a:pt x="1025" y="32"/>
                  </a:lnTo>
                  <a:lnTo>
                    <a:pt x="1031" y="28"/>
                  </a:lnTo>
                  <a:lnTo>
                    <a:pt x="1036" y="28"/>
                  </a:lnTo>
                  <a:lnTo>
                    <a:pt x="1036" y="22"/>
                  </a:lnTo>
                  <a:lnTo>
                    <a:pt x="1042" y="28"/>
                  </a:lnTo>
                  <a:lnTo>
                    <a:pt x="1048" y="32"/>
                  </a:lnTo>
                  <a:lnTo>
                    <a:pt x="1052" y="38"/>
                  </a:lnTo>
                  <a:lnTo>
                    <a:pt x="1052" y="49"/>
                  </a:lnTo>
                  <a:lnTo>
                    <a:pt x="1057" y="60"/>
                  </a:lnTo>
                  <a:lnTo>
                    <a:pt x="1057" y="64"/>
                  </a:lnTo>
                  <a:lnTo>
                    <a:pt x="1052" y="76"/>
                  </a:lnTo>
                  <a:lnTo>
                    <a:pt x="1036" y="87"/>
                  </a:lnTo>
                  <a:lnTo>
                    <a:pt x="1036" y="93"/>
                  </a:lnTo>
                  <a:lnTo>
                    <a:pt x="1031" y="103"/>
                  </a:lnTo>
                  <a:lnTo>
                    <a:pt x="1031" y="108"/>
                  </a:lnTo>
                  <a:lnTo>
                    <a:pt x="1031" y="119"/>
                  </a:lnTo>
                  <a:lnTo>
                    <a:pt x="1031" y="125"/>
                  </a:lnTo>
                  <a:lnTo>
                    <a:pt x="1019" y="141"/>
                  </a:lnTo>
                  <a:lnTo>
                    <a:pt x="1015" y="146"/>
                  </a:lnTo>
                  <a:lnTo>
                    <a:pt x="1004" y="152"/>
                  </a:lnTo>
                  <a:lnTo>
                    <a:pt x="998" y="158"/>
                  </a:lnTo>
                  <a:lnTo>
                    <a:pt x="993" y="162"/>
                  </a:lnTo>
                  <a:lnTo>
                    <a:pt x="987" y="173"/>
                  </a:lnTo>
                  <a:lnTo>
                    <a:pt x="977" y="179"/>
                  </a:lnTo>
                  <a:lnTo>
                    <a:pt x="960" y="190"/>
                  </a:lnTo>
                  <a:lnTo>
                    <a:pt x="945" y="200"/>
                  </a:lnTo>
                  <a:lnTo>
                    <a:pt x="933" y="205"/>
                  </a:lnTo>
                  <a:lnTo>
                    <a:pt x="933" y="217"/>
                  </a:lnTo>
                  <a:lnTo>
                    <a:pt x="928" y="222"/>
                  </a:lnTo>
                  <a:lnTo>
                    <a:pt x="922" y="228"/>
                  </a:lnTo>
                  <a:lnTo>
                    <a:pt x="916" y="232"/>
                  </a:lnTo>
                  <a:lnTo>
                    <a:pt x="916" y="238"/>
                  </a:lnTo>
                  <a:lnTo>
                    <a:pt x="916" y="244"/>
                  </a:lnTo>
                  <a:lnTo>
                    <a:pt x="907" y="249"/>
                  </a:lnTo>
                  <a:lnTo>
                    <a:pt x="907" y="255"/>
                  </a:lnTo>
                  <a:lnTo>
                    <a:pt x="901" y="260"/>
                  </a:lnTo>
                  <a:lnTo>
                    <a:pt x="901" y="265"/>
                  </a:lnTo>
                  <a:lnTo>
                    <a:pt x="901" y="276"/>
                  </a:lnTo>
                  <a:lnTo>
                    <a:pt x="907" y="287"/>
                  </a:lnTo>
                  <a:lnTo>
                    <a:pt x="907" y="297"/>
                  </a:lnTo>
                  <a:lnTo>
                    <a:pt x="907" y="314"/>
                  </a:lnTo>
                  <a:lnTo>
                    <a:pt x="907" y="320"/>
                  </a:lnTo>
                  <a:lnTo>
                    <a:pt x="907" y="330"/>
                  </a:lnTo>
                  <a:lnTo>
                    <a:pt x="901" y="346"/>
                  </a:lnTo>
                  <a:lnTo>
                    <a:pt x="895" y="358"/>
                  </a:lnTo>
                  <a:lnTo>
                    <a:pt x="895" y="363"/>
                  </a:lnTo>
                  <a:lnTo>
                    <a:pt x="890" y="373"/>
                  </a:lnTo>
                  <a:lnTo>
                    <a:pt x="884" y="379"/>
                  </a:lnTo>
                  <a:lnTo>
                    <a:pt x="884" y="385"/>
                  </a:lnTo>
                  <a:lnTo>
                    <a:pt x="884" y="396"/>
                  </a:lnTo>
                  <a:lnTo>
                    <a:pt x="884" y="400"/>
                  </a:lnTo>
                  <a:lnTo>
                    <a:pt x="884" y="406"/>
                  </a:lnTo>
                  <a:lnTo>
                    <a:pt x="878" y="423"/>
                  </a:lnTo>
                  <a:lnTo>
                    <a:pt x="873" y="438"/>
                  </a:lnTo>
                  <a:lnTo>
                    <a:pt x="873" y="449"/>
                  </a:lnTo>
                  <a:lnTo>
                    <a:pt x="863" y="465"/>
                  </a:lnTo>
                  <a:lnTo>
                    <a:pt x="857" y="482"/>
                  </a:lnTo>
                  <a:lnTo>
                    <a:pt x="852" y="499"/>
                  </a:lnTo>
                  <a:lnTo>
                    <a:pt x="857" y="503"/>
                  </a:lnTo>
                  <a:lnTo>
                    <a:pt x="873" y="509"/>
                  </a:lnTo>
                  <a:lnTo>
                    <a:pt x="878" y="514"/>
                  </a:lnTo>
                  <a:lnTo>
                    <a:pt x="884" y="526"/>
                  </a:lnTo>
                  <a:lnTo>
                    <a:pt x="895" y="547"/>
                  </a:lnTo>
                  <a:lnTo>
                    <a:pt x="901" y="558"/>
                  </a:lnTo>
                  <a:lnTo>
                    <a:pt x="901" y="568"/>
                  </a:lnTo>
                  <a:lnTo>
                    <a:pt x="911" y="596"/>
                  </a:lnTo>
                  <a:lnTo>
                    <a:pt x="911" y="606"/>
                  </a:lnTo>
                  <a:lnTo>
                    <a:pt x="916" y="623"/>
                  </a:lnTo>
                  <a:lnTo>
                    <a:pt x="933" y="650"/>
                  </a:lnTo>
                  <a:lnTo>
                    <a:pt x="945" y="671"/>
                  </a:lnTo>
                  <a:lnTo>
                    <a:pt x="945" y="682"/>
                  </a:lnTo>
                  <a:lnTo>
                    <a:pt x="960" y="688"/>
                  </a:lnTo>
                  <a:lnTo>
                    <a:pt x="971" y="693"/>
                  </a:lnTo>
                  <a:lnTo>
                    <a:pt x="981" y="703"/>
                  </a:lnTo>
                  <a:lnTo>
                    <a:pt x="981" y="709"/>
                  </a:lnTo>
                  <a:lnTo>
                    <a:pt x="981" y="70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p:cNvSpPr>
              <a:spLocks/>
            </p:cNvSpPr>
            <p:nvPr/>
          </p:nvSpPr>
          <p:spPr bwMode="auto">
            <a:xfrm>
              <a:off x="3400" y="1951"/>
              <a:ext cx="977" cy="872"/>
            </a:xfrm>
            <a:custGeom>
              <a:avLst/>
              <a:gdLst>
                <a:gd name="T0" fmla="*/ 238 w 977"/>
                <a:gd name="T1" fmla="*/ 80 h 872"/>
                <a:gd name="T2" fmla="*/ 293 w 977"/>
                <a:gd name="T3" fmla="*/ 48 h 872"/>
                <a:gd name="T4" fmla="*/ 337 w 977"/>
                <a:gd name="T5" fmla="*/ 76 h 872"/>
                <a:gd name="T6" fmla="*/ 390 w 977"/>
                <a:gd name="T7" fmla="*/ 92 h 872"/>
                <a:gd name="T8" fmla="*/ 461 w 977"/>
                <a:gd name="T9" fmla="*/ 109 h 872"/>
                <a:gd name="T10" fmla="*/ 521 w 977"/>
                <a:gd name="T11" fmla="*/ 80 h 872"/>
                <a:gd name="T12" fmla="*/ 521 w 977"/>
                <a:gd name="T13" fmla="*/ 38 h 872"/>
                <a:gd name="T14" fmla="*/ 592 w 977"/>
                <a:gd name="T15" fmla="*/ 6 h 872"/>
                <a:gd name="T16" fmla="*/ 689 w 977"/>
                <a:gd name="T17" fmla="*/ 6 h 872"/>
                <a:gd name="T18" fmla="*/ 678 w 977"/>
                <a:gd name="T19" fmla="*/ 71 h 872"/>
                <a:gd name="T20" fmla="*/ 683 w 977"/>
                <a:gd name="T21" fmla="*/ 97 h 872"/>
                <a:gd name="T22" fmla="*/ 727 w 977"/>
                <a:gd name="T23" fmla="*/ 65 h 872"/>
                <a:gd name="T24" fmla="*/ 803 w 977"/>
                <a:gd name="T25" fmla="*/ 38 h 872"/>
                <a:gd name="T26" fmla="*/ 836 w 977"/>
                <a:gd name="T27" fmla="*/ 48 h 872"/>
                <a:gd name="T28" fmla="*/ 830 w 977"/>
                <a:gd name="T29" fmla="*/ 80 h 872"/>
                <a:gd name="T30" fmla="*/ 847 w 977"/>
                <a:gd name="T31" fmla="*/ 113 h 872"/>
                <a:gd name="T32" fmla="*/ 824 w 977"/>
                <a:gd name="T33" fmla="*/ 151 h 872"/>
                <a:gd name="T34" fmla="*/ 781 w 977"/>
                <a:gd name="T35" fmla="*/ 151 h 872"/>
                <a:gd name="T36" fmla="*/ 792 w 977"/>
                <a:gd name="T37" fmla="*/ 244 h 872"/>
                <a:gd name="T38" fmla="*/ 841 w 977"/>
                <a:gd name="T39" fmla="*/ 298 h 872"/>
                <a:gd name="T40" fmla="*/ 927 w 977"/>
                <a:gd name="T41" fmla="*/ 313 h 872"/>
                <a:gd name="T42" fmla="*/ 954 w 977"/>
                <a:gd name="T43" fmla="*/ 389 h 872"/>
                <a:gd name="T44" fmla="*/ 884 w 977"/>
                <a:gd name="T45" fmla="*/ 449 h 872"/>
                <a:gd name="T46" fmla="*/ 874 w 977"/>
                <a:gd name="T47" fmla="*/ 498 h 872"/>
                <a:gd name="T48" fmla="*/ 836 w 977"/>
                <a:gd name="T49" fmla="*/ 509 h 872"/>
                <a:gd name="T50" fmla="*/ 813 w 977"/>
                <a:gd name="T51" fmla="*/ 536 h 872"/>
                <a:gd name="T52" fmla="*/ 798 w 977"/>
                <a:gd name="T53" fmla="*/ 574 h 872"/>
                <a:gd name="T54" fmla="*/ 792 w 977"/>
                <a:gd name="T55" fmla="*/ 633 h 872"/>
                <a:gd name="T56" fmla="*/ 775 w 977"/>
                <a:gd name="T57" fmla="*/ 687 h 872"/>
                <a:gd name="T58" fmla="*/ 748 w 977"/>
                <a:gd name="T59" fmla="*/ 725 h 872"/>
                <a:gd name="T60" fmla="*/ 722 w 977"/>
                <a:gd name="T61" fmla="*/ 774 h 872"/>
                <a:gd name="T62" fmla="*/ 695 w 977"/>
                <a:gd name="T63" fmla="*/ 818 h 872"/>
                <a:gd name="T64" fmla="*/ 645 w 977"/>
                <a:gd name="T65" fmla="*/ 850 h 872"/>
                <a:gd name="T66" fmla="*/ 607 w 977"/>
                <a:gd name="T67" fmla="*/ 855 h 872"/>
                <a:gd name="T68" fmla="*/ 564 w 977"/>
                <a:gd name="T69" fmla="*/ 866 h 872"/>
                <a:gd name="T70" fmla="*/ 526 w 977"/>
                <a:gd name="T71" fmla="*/ 860 h 872"/>
                <a:gd name="T72" fmla="*/ 521 w 977"/>
                <a:gd name="T73" fmla="*/ 828 h 872"/>
                <a:gd name="T74" fmla="*/ 516 w 977"/>
                <a:gd name="T75" fmla="*/ 784 h 872"/>
                <a:gd name="T76" fmla="*/ 504 w 977"/>
                <a:gd name="T77" fmla="*/ 752 h 872"/>
                <a:gd name="T78" fmla="*/ 487 w 977"/>
                <a:gd name="T79" fmla="*/ 715 h 872"/>
                <a:gd name="T80" fmla="*/ 466 w 977"/>
                <a:gd name="T81" fmla="*/ 704 h 872"/>
                <a:gd name="T82" fmla="*/ 417 w 977"/>
                <a:gd name="T83" fmla="*/ 709 h 872"/>
                <a:gd name="T84" fmla="*/ 375 w 977"/>
                <a:gd name="T85" fmla="*/ 709 h 872"/>
                <a:gd name="T86" fmla="*/ 325 w 977"/>
                <a:gd name="T87" fmla="*/ 704 h 872"/>
                <a:gd name="T88" fmla="*/ 282 w 977"/>
                <a:gd name="T89" fmla="*/ 698 h 872"/>
                <a:gd name="T90" fmla="*/ 243 w 977"/>
                <a:gd name="T91" fmla="*/ 692 h 872"/>
                <a:gd name="T92" fmla="*/ 205 w 977"/>
                <a:gd name="T93" fmla="*/ 683 h 872"/>
                <a:gd name="T94" fmla="*/ 179 w 977"/>
                <a:gd name="T95" fmla="*/ 698 h 872"/>
                <a:gd name="T96" fmla="*/ 157 w 977"/>
                <a:gd name="T97" fmla="*/ 725 h 872"/>
                <a:gd name="T98" fmla="*/ 119 w 977"/>
                <a:gd name="T99" fmla="*/ 709 h 872"/>
                <a:gd name="T100" fmla="*/ 59 w 977"/>
                <a:gd name="T101" fmla="*/ 622 h 872"/>
                <a:gd name="T102" fmla="*/ 26 w 977"/>
                <a:gd name="T103" fmla="*/ 530 h 872"/>
                <a:gd name="T104" fmla="*/ 21 w 977"/>
                <a:gd name="T105" fmla="*/ 465 h 872"/>
                <a:gd name="T106" fmla="*/ 32 w 977"/>
                <a:gd name="T107" fmla="*/ 401 h 872"/>
                <a:gd name="T108" fmla="*/ 55 w 977"/>
                <a:gd name="T109" fmla="*/ 346 h 872"/>
                <a:gd name="T110" fmla="*/ 49 w 977"/>
                <a:gd name="T111" fmla="*/ 281 h 872"/>
                <a:gd name="T112" fmla="*/ 64 w 977"/>
                <a:gd name="T113" fmla="*/ 248 h 872"/>
                <a:gd name="T114" fmla="*/ 93 w 977"/>
                <a:gd name="T115" fmla="*/ 216 h 872"/>
                <a:gd name="T116" fmla="*/ 152 w 977"/>
                <a:gd name="T117" fmla="*/ 168 h 872"/>
                <a:gd name="T118" fmla="*/ 179 w 977"/>
                <a:gd name="T119" fmla="*/ 119 h 872"/>
                <a:gd name="T120" fmla="*/ 211 w 977"/>
                <a:gd name="T121" fmla="*/ 7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72">
                  <a:moveTo>
                    <a:pt x="211" y="76"/>
                  </a:moveTo>
                  <a:lnTo>
                    <a:pt x="222" y="80"/>
                  </a:lnTo>
                  <a:lnTo>
                    <a:pt x="222" y="92"/>
                  </a:lnTo>
                  <a:lnTo>
                    <a:pt x="234" y="92"/>
                  </a:lnTo>
                  <a:lnTo>
                    <a:pt x="238" y="86"/>
                  </a:lnTo>
                  <a:lnTo>
                    <a:pt x="238" y="80"/>
                  </a:lnTo>
                  <a:lnTo>
                    <a:pt x="249" y="76"/>
                  </a:lnTo>
                  <a:lnTo>
                    <a:pt x="255" y="65"/>
                  </a:lnTo>
                  <a:lnTo>
                    <a:pt x="266" y="54"/>
                  </a:lnTo>
                  <a:lnTo>
                    <a:pt x="272" y="48"/>
                  </a:lnTo>
                  <a:lnTo>
                    <a:pt x="282" y="48"/>
                  </a:lnTo>
                  <a:lnTo>
                    <a:pt x="293" y="48"/>
                  </a:lnTo>
                  <a:lnTo>
                    <a:pt x="304" y="59"/>
                  </a:lnTo>
                  <a:lnTo>
                    <a:pt x="308" y="59"/>
                  </a:lnTo>
                  <a:lnTo>
                    <a:pt x="314" y="65"/>
                  </a:lnTo>
                  <a:lnTo>
                    <a:pt x="320" y="65"/>
                  </a:lnTo>
                  <a:lnTo>
                    <a:pt x="331" y="76"/>
                  </a:lnTo>
                  <a:lnTo>
                    <a:pt x="337" y="76"/>
                  </a:lnTo>
                  <a:lnTo>
                    <a:pt x="342" y="86"/>
                  </a:lnTo>
                  <a:lnTo>
                    <a:pt x="346" y="92"/>
                  </a:lnTo>
                  <a:lnTo>
                    <a:pt x="352" y="97"/>
                  </a:lnTo>
                  <a:lnTo>
                    <a:pt x="358" y="97"/>
                  </a:lnTo>
                  <a:lnTo>
                    <a:pt x="375" y="92"/>
                  </a:lnTo>
                  <a:lnTo>
                    <a:pt x="390" y="92"/>
                  </a:lnTo>
                  <a:lnTo>
                    <a:pt x="401" y="92"/>
                  </a:lnTo>
                  <a:lnTo>
                    <a:pt x="417" y="97"/>
                  </a:lnTo>
                  <a:lnTo>
                    <a:pt x="423" y="103"/>
                  </a:lnTo>
                  <a:lnTo>
                    <a:pt x="428" y="103"/>
                  </a:lnTo>
                  <a:lnTo>
                    <a:pt x="445" y="109"/>
                  </a:lnTo>
                  <a:lnTo>
                    <a:pt x="461" y="109"/>
                  </a:lnTo>
                  <a:lnTo>
                    <a:pt x="478" y="109"/>
                  </a:lnTo>
                  <a:lnTo>
                    <a:pt x="493" y="109"/>
                  </a:lnTo>
                  <a:lnTo>
                    <a:pt x="504" y="97"/>
                  </a:lnTo>
                  <a:lnTo>
                    <a:pt x="510" y="97"/>
                  </a:lnTo>
                  <a:lnTo>
                    <a:pt x="516" y="86"/>
                  </a:lnTo>
                  <a:lnTo>
                    <a:pt x="521" y="80"/>
                  </a:lnTo>
                  <a:lnTo>
                    <a:pt x="521" y="76"/>
                  </a:lnTo>
                  <a:lnTo>
                    <a:pt x="526" y="76"/>
                  </a:lnTo>
                  <a:lnTo>
                    <a:pt x="526" y="71"/>
                  </a:lnTo>
                  <a:lnTo>
                    <a:pt x="526" y="59"/>
                  </a:lnTo>
                  <a:lnTo>
                    <a:pt x="521" y="48"/>
                  </a:lnTo>
                  <a:lnTo>
                    <a:pt x="521" y="38"/>
                  </a:lnTo>
                  <a:lnTo>
                    <a:pt x="526" y="27"/>
                  </a:lnTo>
                  <a:lnTo>
                    <a:pt x="526" y="21"/>
                  </a:lnTo>
                  <a:lnTo>
                    <a:pt x="537" y="16"/>
                  </a:lnTo>
                  <a:lnTo>
                    <a:pt x="554" y="10"/>
                  </a:lnTo>
                  <a:lnTo>
                    <a:pt x="564" y="6"/>
                  </a:lnTo>
                  <a:lnTo>
                    <a:pt x="592" y="6"/>
                  </a:lnTo>
                  <a:lnTo>
                    <a:pt x="619" y="6"/>
                  </a:lnTo>
                  <a:lnTo>
                    <a:pt x="645" y="0"/>
                  </a:lnTo>
                  <a:lnTo>
                    <a:pt x="667" y="0"/>
                  </a:lnTo>
                  <a:lnTo>
                    <a:pt x="678" y="0"/>
                  </a:lnTo>
                  <a:lnTo>
                    <a:pt x="689" y="0"/>
                  </a:lnTo>
                  <a:lnTo>
                    <a:pt x="689" y="6"/>
                  </a:lnTo>
                  <a:lnTo>
                    <a:pt x="689" y="16"/>
                  </a:lnTo>
                  <a:lnTo>
                    <a:pt x="683" y="21"/>
                  </a:lnTo>
                  <a:lnTo>
                    <a:pt x="683" y="27"/>
                  </a:lnTo>
                  <a:lnTo>
                    <a:pt x="683" y="38"/>
                  </a:lnTo>
                  <a:lnTo>
                    <a:pt x="683" y="44"/>
                  </a:lnTo>
                  <a:lnTo>
                    <a:pt x="678" y="71"/>
                  </a:lnTo>
                  <a:lnTo>
                    <a:pt x="678" y="76"/>
                  </a:lnTo>
                  <a:lnTo>
                    <a:pt x="678" y="80"/>
                  </a:lnTo>
                  <a:lnTo>
                    <a:pt x="678" y="86"/>
                  </a:lnTo>
                  <a:lnTo>
                    <a:pt x="678" y="92"/>
                  </a:lnTo>
                  <a:lnTo>
                    <a:pt x="678" y="97"/>
                  </a:lnTo>
                  <a:lnTo>
                    <a:pt x="683" y="97"/>
                  </a:lnTo>
                  <a:lnTo>
                    <a:pt x="689" y="92"/>
                  </a:lnTo>
                  <a:lnTo>
                    <a:pt x="700" y="80"/>
                  </a:lnTo>
                  <a:lnTo>
                    <a:pt x="705" y="80"/>
                  </a:lnTo>
                  <a:lnTo>
                    <a:pt x="710" y="76"/>
                  </a:lnTo>
                  <a:lnTo>
                    <a:pt x="722" y="71"/>
                  </a:lnTo>
                  <a:lnTo>
                    <a:pt x="727" y="65"/>
                  </a:lnTo>
                  <a:lnTo>
                    <a:pt x="733" y="59"/>
                  </a:lnTo>
                  <a:lnTo>
                    <a:pt x="733" y="54"/>
                  </a:lnTo>
                  <a:lnTo>
                    <a:pt x="748" y="44"/>
                  </a:lnTo>
                  <a:lnTo>
                    <a:pt x="754" y="44"/>
                  </a:lnTo>
                  <a:lnTo>
                    <a:pt x="775" y="38"/>
                  </a:lnTo>
                  <a:lnTo>
                    <a:pt x="803" y="38"/>
                  </a:lnTo>
                  <a:lnTo>
                    <a:pt x="819" y="38"/>
                  </a:lnTo>
                  <a:lnTo>
                    <a:pt x="824" y="38"/>
                  </a:lnTo>
                  <a:lnTo>
                    <a:pt x="830" y="38"/>
                  </a:lnTo>
                  <a:lnTo>
                    <a:pt x="836" y="38"/>
                  </a:lnTo>
                  <a:lnTo>
                    <a:pt x="841" y="44"/>
                  </a:lnTo>
                  <a:lnTo>
                    <a:pt x="836" y="48"/>
                  </a:lnTo>
                  <a:lnTo>
                    <a:pt x="824" y="54"/>
                  </a:lnTo>
                  <a:lnTo>
                    <a:pt x="824" y="54"/>
                  </a:lnTo>
                  <a:lnTo>
                    <a:pt x="819" y="59"/>
                  </a:lnTo>
                  <a:lnTo>
                    <a:pt x="824" y="65"/>
                  </a:lnTo>
                  <a:lnTo>
                    <a:pt x="824" y="71"/>
                  </a:lnTo>
                  <a:lnTo>
                    <a:pt x="830" y="80"/>
                  </a:lnTo>
                  <a:lnTo>
                    <a:pt x="830" y="92"/>
                  </a:lnTo>
                  <a:lnTo>
                    <a:pt x="836" y="97"/>
                  </a:lnTo>
                  <a:lnTo>
                    <a:pt x="841" y="97"/>
                  </a:lnTo>
                  <a:lnTo>
                    <a:pt x="847" y="109"/>
                  </a:lnTo>
                  <a:lnTo>
                    <a:pt x="847" y="113"/>
                  </a:lnTo>
                  <a:lnTo>
                    <a:pt x="847" y="113"/>
                  </a:lnTo>
                  <a:lnTo>
                    <a:pt x="836" y="124"/>
                  </a:lnTo>
                  <a:lnTo>
                    <a:pt x="830" y="124"/>
                  </a:lnTo>
                  <a:lnTo>
                    <a:pt x="830" y="130"/>
                  </a:lnTo>
                  <a:lnTo>
                    <a:pt x="824" y="130"/>
                  </a:lnTo>
                  <a:lnTo>
                    <a:pt x="824" y="141"/>
                  </a:lnTo>
                  <a:lnTo>
                    <a:pt x="824" y="151"/>
                  </a:lnTo>
                  <a:lnTo>
                    <a:pt x="824" y="157"/>
                  </a:lnTo>
                  <a:lnTo>
                    <a:pt x="813" y="157"/>
                  </a:lnTo>
                  <a:lnTo>
                    <a:pt x="803" y="162"/>
                  </a:lnTo>
                  <a:lnTo>
                    <a:pt x="792" y="157"/>
                  </a:lnTo>
                  <a:lnTo>
                    <a:pt x="786" y="151"/>
                  </a:lnTo>
                  <a:lnTo>
                    <a:pt x="781" y="151"/>
                  </a:lnTo>
                  <a:lnTo>
                    <a:pt x="775" y="157"/>
                  </a:lnTo>
                  <a:lnTo>
                    <a:pt x="775" y="168"/>
                  </a:lnTo>
                  <a:lnTo>
                    <a:pt x="781" y="178"/>
                  </a:lnTo>
                  <a:lnTo>
                    <a:pt x="781" y="195"/>
                  </a:lnTo>
                  <a:lnTo>
                    <a:pt x="786" y="212"/>
                  </a:lnTo>
                  <a:lnTo>
                    <a:pt x="792" y="244"/>
                  </a:lnTo>
                  <a:lnTo>
                    <a:pt x="792" y="260"/>
                  </a:lnTo>
                  <a:lnTo>
                    <a:pt x="803" y="281"/>
                  </a:lnTo>
                  <a:lnTo>
                    <a:pt x="809" y="286"/>
                  </a:lnTo>
                  <a:lnTo>
                    <a:pt x="824" y="298"/>
                  </a:lnTo>
                  <a:lnTo>
                    <a:pt x="836" y="298"/>
                  </a:lnTo>
                  <a:lnTo>
                    <a:pt x="841" y="298"/>
                  </a:lnTo>
                  <a:lnTo>
                    <a:pt x="851" y="298"/>
                  </a:lnTo>
                  <a:lnTo>
                    <a:pt x="868" y="292"/>
                  </a:lnTo>
                  <a:lnTo>
                    <a:pt x="895" y="292"/>
                  </a:lnTo>
                  <a:lnTo>
                    <a:pt x="912" y="298"/>
                  </a:lnTo>
                  <a:lnTo>
                    <a:pt x="922" y="303"/>
                  </a:lnTo>
                  <a:lnTo>
                    <a:pt x="927" y="313"/>
                  </a:lnTo>
                  <a:lnTo>
                    <a:pt x="933" y="319"/>
                  </a:lnTo>
                  <a:lnTo>
                    <a:pt x="944" y="330"/>
                  </a:lnTo>
                  <a:lnTo>
                    <a:pt x="954" y="341"/>
                  </a:lnTo>
                  <a:lnTo>
                    <a:pt x="977" y="346"/>
                  </a:lnTo>
                  <a:lnTo>
                    <a:pt x="960" y="379"/>
                  </a:lnTo>
                  <a:lnTo>
                    <a:pt x="954" y="389"/>
                  </a:lnTo>
                  <a:lnTo>
                    <a:pt x="944" y="401"/>
                  </a:lnTo>
                  <a:lnTo>
                    <a:pt x="927" y="412"/>
                  </a:lnTo>
                  <a:lnTo>
                    <a:pt x="912" y="422"/>
                  </a:lnTo>
                  <a:lnTo>
                    <a:pt x="901" y="427"/>
                  </a:lnTo>
                  <a:lnTo>
                    <a:pt x="889" y="444"/>
                  </a:lnTo>
                  <a:lnTo>
                    <a:pt x="884" y="449"/>
                  </a:lnTo>
                  <a:lnTo>
                    <a:pt x="879" y="460"/>
                  </a:lnTo>
                  <a:lnTo>
                    <a:pt x="879" y="471"/>
                  </a:lnTo>
                  <a:lnTo>
                    <a:pt x="874" y="477"/>
                  </a:lnTo>
                  <a:lnTo>
                    <a:pt x="874" y="481"/>
                  </a:lnTo>
                  <a:lnTo>
                    <a:pt x="874" y="492"/>
                  </a:lnTo>
                  <a:lnTo>
                    <a:pt x="874" y="498"/>
                  </a:lnTo>
                  <a:lnTo>
                    <a:pt x="868" y="504"/>
                  </a:lnTo>
                  <a:lnTo>
                    <a:pt x="863" y="509"/>
                  </a:lnTo>
                  <a:lnTo>
                    <a:pt x="857" y="509"/>
                  </a:lnTo>
                  <a:lnTo>
                    <a:pt x="851" y="509"/>
                  </a:lnTo>
                  <a:lnTo>
                    <a:pt x="841" y="504"/>
                  </a:lnTo>
                  <a:lnTo>
                    <a:pt x="836" y="509"/>
                  </a:lnTo>
                  <a:lnTo>
                    <a:pt x="836" y="509"/>
                  </a:lnTo>
                  <a:lnTo>
                    <a:pt x="824" y="519"/>
                  </a:lnTo>
                  <a:lnTo>
                    <a:pt x="824" y="525"/>
                  </a:lnTo>
                  <a:lnTo>
                    <a:pt x="819" y="525"/>
                  </a:lnTo>
                  <a:lnTo>
                    <a:pt x="819" y="530"/>
                  </a:lnTo>
                  <a:lnTo>
                    <a:pt x="813" y="536"/>
                  </a:lnTo>
                  <a:lnTo>
                    <a:pt x="809" y="547"/>
                  </a:lnTo>
                  <a:lnTo>
                    <a:pt x="809" y="547"/>
                  </a:lnTo>
                  <a:lnTo>
                    <a:pt x="803" y="557"/>
                  </a:lnTo>
                  <a:lnTo>
                    <a:pt x="798" y="563"/>
                  </a:lnTo>
                  <a:lnTo>
                    <a:pt x="798" y="568"/>
                  </a:lnTo>
                  <a:lnTo>
                    <a:pt x="798" y="574"/>
                  </a:lnTo>
                  <a:lnTo>
                    <a:pt x="792" y="584"/>
                  </a:lnTo>
                  <a:lnTo>
                    <a:pt x="792" y="595"/>
                  </a:lnTo>
                  <a:lnTo>
                    <a:pt x="792" y="601"/>
                  </a:lnTo>
                  <a:lnTo>
                    <a:pt x="792" y="612"/>
                  </a:lnTo>
                  <a:lnTo>
                    <a:pt x="792" y="622"/>
                  </a:lnTo>
                  <a:lnTo>
                    <a:pt x="792" y="633"/>
                  </a:lnTo>
                  <a:lnTo>
                    <a:pt x="792" y="639"/>
                  </a:lnTo>
                  <a:lnTo>
                    <a:pt x="786" y="649"/>
                  </a:lnTo>
                  <a:lnTo>
                    <a:pt x="786" y="660"/>
                  </a:lnTo>
                  <a:lnTo>
                    <a:pt x="786" y="660"/>
                  </a:lnTo>
                  <a:lnTo>
                    <a:pt x="781" y="677"/>
                  </a:lnTo>
                  <a:lnTo>
                    <a:pt x="775" y="687"/>
                  </a:lnTo>
                  <a:lnTo>
                    <a:pt x="775" y="692"/>
                  </a:lnTo>
                  <a:lnTo>
                    <a:pt x="771" y="704"/>
                  </a:lnTo>
                  <a:lnTo>
                    <a:pt x="765" y="715"/>
                  </a:lnTo>
                  <a:lnTo>
                    <a:pt x="760" y="719"/>
                  </a:lnTo>
                  <a:lnTo>
                    <a:pt x="760" y="719"/>
                  </a:lnTo>
                  <a:lnTo>
                    <a:pt x="748" y="725"/>
                  </a:lnTo>
                  <a:lnTo>
                    <a:pt x="748" y="736"/>
                  </a:lnTo>
                  <a:lnTo>
                    <a:pt x="743" y="742"/>
                  </a:lnTo>
                  <a:lnTo>
                    <a:pt x="738" y="752"/>
                  </a:lnTo>
                  <a:lnTo>
                    <a:pt x="733" y="757"/>
                  </a:lnTo>
                  <a:lnTo>
                    <a:pt x="727" y="769"/>
                  </a:lnTo>
                  <a:lnTo>
                    <a:pt x="722" y="774"/>
                  </a:lnTo>
                  <a:lnTo>
                    <a:pt x="716" y="780"/>
                  </a:lnTo>
                  <a:lnTo>
                    <a:pt x="710" y="790"/>
                  </a:lnTo>
                  <a:lnTo>
                    <a:pt x="705" y="795"/>
                  </a:lnTo>
                  <a:lnTo>
                    <a:pt x="705" y="801"/>
                  </a:lnTo>
                  <a:lnTo>
                    <a:pt x="700" y="812"/>
                  </a:lnTo>
                  <a:lnTo>
                    <a:pt x="695" y="818"/>
                  </a:lnTo>
                  <a:lnTo>
                    <a:pt x="678" y="833"/>
                  </a:lnTo>
                  <a:lnTo>
                    <a:pt x="678" y="833"/>
                  </a:lnTo>
                  <a:lnTo>
                    <a:pt x="667" y="839"/>
                  </a:lnTo>
                  <a:lnTo>
                    <a:pt x="662" y="845"/>
                  </a:lnTo>
                  <a:lnTo>
                    <a:pt x="651" y="845"/>
                  </a:lnTo>
                  <a:lnTo>
                    <a:pt x="645" y="850"/>
                  </a:lnTo>
                  <a:lnTo>
                    <a:pt x="634" y="850"/>
                  </a:lnTo>
                  <a:lnTo>
                    <a:pt x="630" y="850"/>
                  </a:lnTo>
                  <a:lnTo>
                    <a:pt x="624" y="850"/>
                  </a:lnTo>
                  <a:lnTo>
                    <a:pt x="619" y="850"/>
                  </a:lnTo>
                  <a:lnTo>
                    <a:pt x="613" y="855"/>
                  </a:lnTo>
                  <a:lnTo>
                    <a:pt x="607" y="855"/>
                  </a:lnTo>
                  <a:lnTo>
                    <a:pt x="602" y="855"/>
                  </a:lnTo>
                  <a:lnTo>
                    <a:pt x="596" y="860"/>
                  </a:lnTo>
                  <a:lnTo>
                    <a:pt x="586" y="860"/>
                  </a:lnTo>
                  <a:lnTo>
                    <a:pt x="581" y="860"/>
                  </a:lnTo>
                  <a:lnTo>
                    <a:pt x="569" y="860"/>
                  </a:lnTo>
                  <a:lnTo>
                    <a:pt x="564" y="866"/>
                  </a:lnTo>
                  <a:lnTo>
                    <a:pt x="554" y="872"/>
                  </a:lnTo>
                  <a:lnTo>
                    <a:pt x="548" y="866"/>
                  </a:lnTo>
                  <a:lnTo>
                    <a:pt x="542" y="866"/>
                  </a:lnTo>
                  <a:lnTo>
                    <a:pt x="537" y="860"/>
                  </a:lnTo>
                  <a:lnTo>
                    <a:pt x="531" y="860"/>
                  </a:lnTo>
                  <a:lnTo>
                    <a:pt x="526" y="860"/>
                  </a:lnTo>
                  <a:lnTo>
                    <a:pt x="521" y="855"/>
                  </a:lnTo>
                  <a:lnTo>
                    <a:pt x="521" y="850"/>
                  </a:lnTo>
                  <a:lnTo>
                    <a:pt x="521" y="845"/>
                  </a:lnTo>
                  <a:lnTo>
                    <a:pt x="521" y="839"/>
                  </a:lnTo>
                  <a:lnTo>
                    <a:pt x="521" y="833"/>
                  </a:lnTo>
                  <a:lnTo>
                    <a:pt x="521" y="828"/>
                  </a:lnTo>
                  <a:lnTo>
                    <a:pt x="521" y="822"/>
                  </a:lnTo>
                  <a:lnTo>
                    <a:pt x="521" y="818"/>
                  </a:lnTo>
                  <a:lnTo>
                    <a:pt x="521" y="807"/>
                  </a:lnTo>
                  <a:lnTo>
                    <a:pt x="516" y="801"/>
                  </a:lnTo>
                  <a:lnTo>
                    <a:pt x="516" y="790"/>
                  </a:lnTo>
                  <a:lnTo>
                    <a:pt x="516" y="784"/>
                  </a:lnTo>
                  <a:lnTo>
                    <a:pt x="516" y="780"/>
                  </a:lnTo>
                  <a:lnTo>
                    <a:pt x="510" y="774"/>
                  </a:lnTo>
                  <a:lnTo>
                    <a:pt x="510" y="769"/>
                  </a:lnTo>
                  <a:lnTo>
                    <a:pt x="510" y="763"/>
                  </a:lnTo>
                  <a:lnTo>
                    <a:pt x="504" y="757"/>
                  </a:lnTo>
                  <a:lnTo>
                    <a:pt x="504" y="752"/>
                  </a:lnTo>
                  <a:lnTo>
                    <a:pt x="499" y="742"/>
                  </a:lnTo>
                  <a:lnTo>
                    <a:pt x="493" y="736"/>
                  </a:lnTo>
                  <a:lnTo>
                    <a:pt x="493" y="731"/>
                  </a:lnTo>
                  <a:lnTo>
                    <a:pt x="493" y="731"/>
                  </a:lnTo>
                  <a:lnTo>
                    <a:pt x="487" y="719"/>
                  </a:lnTo>
                  <a:lnTo>
                    <a:pt x="487" y="715"/>
                  </a:lnTo>
                  <a:lnTo>
                    <a:pt x="483" y="709"/>
                  </a:lnTo>
                  <a:lnTo>
                    <a:pt x="483" y="704"/>
                  </a:lnTo>
                  <a:lnTo>
                    <a:pt x="478" y="704"/>
                  </a:lnTo>
                  <a:lnTo>
                    <a:pt x="472" y="704"/>
                  </a:lnTo>
                  <a:lnTo>
                    <a:pt x="472" y="704"/>
                  </a:lnTo>
                  <a:lnTo>
                    <a:pt x="466" y="704"/>
                  </a:lnTo>
                  <a:lnTo>
                    <a:pt x="461" y="704"/>
                  </a:lnTo>
                  <a:lnTo>
                    <a:pt x="455" y="709"/>
                  </a:lnTo>
                  <a:lnTo>
                    <a:pt x="445" y="709"/>
                  </a:lnTo>
                  <a:lnTo>
                    <a:pt x="439" y="709"/>
                  </a:lnTo>
                  <a:lnTo>
                    <a:pt x="428" y="709"/>
                  </a:lnTo>
                  <a:lnTo>
                    <a:pt x="417" y="709"/>
                  </a:lnTo>
                  <a:lnTo>
                    <a:pt x="413" y="709"/>
                  </a:lnTo>
                  <a:lnTo>
                    <a:pt x="401" y="709"/>
                  </a:lnTo>
                  <a:lnTo>
                    <a:pt x="396" y="709"/>
                  </a:lnTo>
                  <a:lnTo>
                    <a:pt x="379" y="709"/>
                  </a:lnTo>
                  <a:lnTo>
                    <a:pt x="375" y="709"/>
                  </a:lnTo>
                  <a:lnTo>
                    <a:pt x="375" y="709"/>
                  </a:lnTo>
                  <a:lnTo>
                    <a:pt x="363" y="709"/>
                  </a:lnTo>
                  <a:lnTo>
                    <a:pt x="358" y="709"/>
                  </a:lnTo>
                  <a:lnTo>
                    <a:pt x="346" y="709"/>
                  </a:lnTo>
                  <a:lnTo>
                    <a:pt x="342" y="704"/>
                  </a:lnTo>
                  <a:lnTo>
                    <a:pt x="337" y="704"/>
                  </a:lnTo>
                  <a:lnTo>
                    <a:pt x="325" y="704"/>
                  </a:lnTo>
                  <a:lnTo>
                    <a:pt x="320" y="704"/>
                  </a:lnTo>
                  <a:lnTo>
                    <a:pt x="314" y="704"/>
                  </a:lnTo>
                  <a:lnTo>
                    <a:pt x="304" y="704"/>
                  </a:lnTo>
                  <a:lnTo>
                    <a:pt x="298" y="704"/>
                  </a:lnTo>
                  <a:lnTo>
                    <a:pt x="293" y="698"/>
                  </a:lnTo>
                  <a:lnTo>
                    <a:pt x="282" y="698"/>
                  </a:lnTo>
                  <a:lnTo>
                    <a:pt x="276" y="698"/>
                  </a:lnTo>
                  <a:lnTo>
                    <a:pt x="272" y="698"/>
                  </a:lnTo>
                  <a:lnTo>
                    <a:pt x="266" y="698"/>
                  </a:lnTo>
                  <a:lnTo>
                    <a:pt x="260" y="692"/>
                  </a:lnTo>
                  <a:lnTo>
                    <a:pt x="255" y="692"/>
                  </a:lnTo>
                  <a:lnTo>
                    <a:pt x="243" y="692"/>
                  </a:lnTo>
                  <a:lnTo>
                    <a:pt x="238" y="687"/>
                  </a:lnTo>
                  <a:lnTo>
                    <a:pt x="234" y="687"/>
                  </a:lnTo>
                  <a:lnTo>
                    <a:pt x="228" y="683"/>
                  </a:lnTo>
                  <a:lnTo>
                    <a:pt x="217" y="683"/>
                  </a:lnTo>
                  <a:lnTo>
                    <a:pt x="211" y="683"/>
                  </a:lnTo>
                  <a:lnTo>
                    <a:pt x="205" y="683"/>
                  </a:lnTo>
                  <a:lnTo>
                    <a:pt x="200" y="687"/>
                  </a:lnTo>
                  <a:lnTo>
                    <a:pt x="196" y="687"/>
                  </a:lnTo>
                  <a:lnTo>
                    <a:pt x="196" y="687"/>
                  </a:lnTo>
                  <a:lnTo>
                    <a:pt x="190" y="692"/>
                  </a:lnTo>
                  <a:lnTo>
                    <a:pt x="184" y="698"/>
                  </a:lnTo>
                  <a:lnTo>
                    <a:pt x="179" y="698"/>
                  </a:lnTo>
                  <a:lnTo>
                    <a:pt x="167" y="709"/>
                  </a:lnTo>
                  <a:lnTo>
                    <a:pt x="167" y="715"/>
                  </a:lnTo>
                  <a:lnTo>
                    <a:pt x="163" y="715"/>
                  </a:lnTo>
                  <a:lnTo>
                    <a:pt x="163" y="715"/>
                  </a:lnTo>
                  <a:lnTo>
                    <a:pt x="157" y="719"/>
                  </a:lnTo>
                  <a:lnTo>
                    <a:pt x="157" y="725"/>
                  </a:lnTo>
                  <a:lnTo>
                    <a:pt x="152" y="731"/>
                  </a:lnTo>
                  <a:lnTo>
                    <a:pt x="152" y="731"/>
                  </a:lnTo>
                  <a:lnTo>
                    <a:pt x="141" y="731"/>
                  </a:lnTo>
                  <a:lnTo>
                    <a:pt x="129" y="725"/>
                  </a:lnTo>
                  <a:lnTo>
                    <a:pt x="129" y="719"/>
                  </a:lnTo>
                  <a:lnTo>
                    <a:pt x="119" y="709"/>
                  </a:lnTo>
                  <a:lnTo>
                    <a:pt x="108" y="704"/>
                  </a:lnTo>
                  <a:lnTo>
                    <a:pt x="93" y="698"/>
                  </a:lnTo>
                  <a:lnTo>
                    <a:pt x="93" y="687"/>
                  </a:lnTo>
                  <a:lnTo>
                    <a:pt x="81" y="666"/>
                  </a:lnTo>
                  <a:lnTo>
                    <a:pt x="64" y="639"/>
                  </a:lnTo>
                  <a:lnTo>
                    <a:pt x="59" y="622"/>
                  </a:lnTo>
                  <a:lnTo>
                    <a:pt x="59" y="612"/>
                  </a:lnTo>
                  <a:lnTo>
                    <a:pt x="49" y="584"/>
                  </a:lnTo>
                  <a:lnTo>
                    <a:pt x="49" y="574"/>
                  </a:lnTo>
                  <a:lnTo>
                    <a:pt x="43" y="563"/>
                  </a:lnTo>
                  <a:lnTo>
                    <a:pt x="32" y="542"/>
                  </a:lnTo>
                  <a:lnTo>
                    <a:pt x="26" y="530"/>
                  </a:lnTo>
                  <a:lnTo>
                    <a:pt x="21" y="525"/>
                  </a:lnTo>
                  <a:lnTo>
                    <a:pt x="5" y="519"/>
                  </a:lnTo>
                  <a:lnTo>
                    <a:pt x="0" y="515"/>
                  </a:lnTo>
                  <a:lnTo>
                    <a:pt x="5" y="498"/>
                  </a:lnTo>
                  <a:lnTo>
                    <a:pt x="11" y="481"/>
                  </a:lnTo>
                  <a:lnTo>
                    <a:pt x="21" y="465"/>
                  </a:lnTo>
                  <a:lnTo>
                    <a:pt x="21" y="454"/>
                  </a:lnTo>
                  <a:lnTo>
                    <a:pt x="26" y="439"/>
                  </a:lnTo>
                  <a:lnTo>
                    <a:pt x="32" y="422"/>
                  </a:lnTo>
                  <a:lnTo>
                    <a:pt x="32" y="416"/>
                  </a:lnTo>
                  <a:lnTo>
                    <a:pt x="32" y="412"/>
                  </a:lnTo>
                  <a:lnTo>
                    <a:pt x="32" y="401"/>
                  </a:lnTo>
                  <a:lnTo>
                    <a:pt x="32" y="395"/>
                  </a:lnTo>
                  <a:lnTo>
                    <a:pt x="38" y="389"/>
                  </a:lnTo>
                  <a:lnTo>
                    <a:pt x="43" y="379"/>
                  </a:lnTo>
                  <a:lnTo>
                    <a:pt x="43" y="374"/>
                  </a:lnTo>
                  <a:lnTo>
                    <a:pt x="49" y="362"/>
                  </a:lnTo>
                  <a:lnTo>
                    <a:pt x="55" y="346"/>
                  </a:lnTo>
                  <a:lnTo>
                    <a:pt x="55" y="336"/>
                  </a:lnTo>
                  <a:lnTo>
                    <a:pt x="55" y="330"/>
                  </a:lnTo>
                  <a:lnTo>
                    <a:pt x="55" y="313"/>
                  </a:lnTo>
                  <a:lnTo>
                    <a:pt x="55" y="303"/>
                  </a:lnTo>
                  <a:lnTo>
                    <a:pt x="49" y="292"/>
                  </a:lnTo>
                  <a:lnTo>
                    <a:pt x="49" y="281"/>
                  </a:lnTo>
                  <a:lnTo>
                    <a:pt x="49" y="276"/>
                  </a:lnTo>
                  <a:lnTo>
                    <a:pt x="55" y="271"/>
                  </a:lnTo>
                  <a:lnTo>
                    <a:pt x="55" y="265"/>
                  </a:lnTo>
                  <a:lnTo>
                    <a:pt x="64" y="260"/>
                  </a:lnTo>
                  <a:lnTo>
                    <a:pt x="64" y="254"/>
                  </a:lnTo>
                  <a:lnTo>
                    <a:pt x="64" y="248"/>
                  </a:lnTo>
                  <a:lnTo>
                    <a:pt x="70" y="244"/>
                  </a:lnTo>
                  <a:lnTo>
                    <a:pt x="76" y="238"/>
                  </a:lnTo>
                  <a:lnTo>
                    <a:pt x="81" y="233"/>
                  </a:lnTo>
                  <a:lnTo>
                    <a:pt x="81" y="221"/>
                  </a:lnTo>
                  <a:lnTo>
                    <a:pt x="81" y="221"/>
                  </a:lnTo>
                  <a:lnTo>
                    <a:pt x="93" y="216"/>
                  </a:lnTo>
                  <a:lnTo>
                    <a:pt x="108" y="206"/>
                  </a:lnTo>
                  <a:lnTo>
                    <a:pt x="125" y="195"/>
                  </a:lnTo>
                  <a:lnTo>
                    <a:pt x="135" y="189"/>
                  </a:lnTo>
                  <a:lnTo>
                    <a:pt x="141" y="178"/>
                  </a:lnTo>
                  <a:lnTo>
                    <a:pt x="146" y="174"/>
                  </a:lnTo>
                  <a:lnTo>
                    <a:pt x="152" y="168"/>
                  </a:lnTo>
                  <a:lnTo>
                    <a:pt x="163" y="162"/>
                  </a:lnTo>
                  <a:lnTo>
                    <a:pt x="167" y="157"/>
                  </a:lnTo>
                  <a:lnTo>
                    <a:pt x="179" y="141"/>
                  </a:lnTo>
                  <a:lnTo>
                    <a:pt x="179" y="135"/>
                  </a:lnTo>
                  <a:lnTo>
                    <a:pt x="179" y="124"/>
                  </a:lnTo>
                  <a:lnTo>
                    <a:pt x="179" y="119"/>
                  </a:lnTo>
                  <a:lnTo>
                    <a:pt x="184" y="109"/>
                  </a:lnTo>
                  <a:lnTo>
                    <a:pt x="184" y="103"/>
                  </a:lnTo>
                  <a:lnTo>
                    <a:pt x="200" y="92"/>
                  </a:lnTo>
                  <a:lnTo>
                    <a:pt x="205" y="80"/>
                  </a:lnTo>
                  <a:lnTo>
                    <a:pt x="205" y="76"/>
                  </a:lnTo>
                  <a:lnTo>
                    <a:pt x="211" y="76"/>
                  </a:lnTo>
                  <a:lnTo>
                    <a:pt x="211" y="76"/>
                  </a:lnTo>
                  <a:close/>
                </a:path>
              </a:pathLst>
            </a:custGeom>
            <a:solidFill>
              <a:schemeClr val="tx2"/>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lnTo>
                    <a:pt x="619" y="19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p:cNvSpPr>
              <a:spLocks/>
            </p:cNvSpPr>
            <p:nvPr/>
          </p:nvSpPr>
          <p:spPr bwMode="auto">
            <a:xfrm>
              <a:off x="2889" y="2330"/>
              <a:ext cx="1716" cy="1938"/>
            </a:xfrm>
            <a:custGeom>
              <a:avLst/>
              <a:gdLst>
                <a:gd name="T0" fmla="*/ 505 w 1716"/>
                <a:gd name="T1" fmla="*/ 1808 h 1938"/>
                <a:gd name="T2" fmla="*/ 391 w 1716"/>
                <a:gd name="T3" fmla="*/ 1705 h 1938"/>
                <a:gd name="T4" fmla="*/ 299 w 1716"/>
                <a:gd name="T5" fmla="*/ 1629 h 1938"/>
                <a:gd name="T6" fmla="*/ 207 w 1716"/>
                <a:gd name="T7" fmla="*/ 1564 h 1938"/>
                <a:gd name="T8" fmla="*/ 147 w 1716"/>
                <a:gd name="T9" fmla="*/ 1515 h 1938"/>
                <a:gd name="T10" fmla="*/ 158 w 1716"/>
                <a:gd name="T11" fmla="*/ 1488 h 1938"/>
                <a:gd name="T12" fmla="*/ 234 w 1716"/>
                <a:gd name="T13" fmla="*/ 1473 h 1938"/>
                <a:gd name="T14" fmla="*/ 141 w 1716"/>
                <a:gd name="T15" fmla="*/ 1423 h 1938"/>
                <a:gd name="T16" fmla="*/ 141 w 1716"/>
                <a:gd name="T17" fmla="*/ 1408 h 1938"/>
                <a:gd name="T18" fmla="*/ 196 w 1716"/>
                <a:gd name="T19" fmla="*/ 1337 h 1938"/>
                <a:gd name="T20" fmla="*/ 223 w 1716"/>
                <a:gd name="T21" fmla="*/ 1250 h 1938"/>
                <a:gd name="T22" fmla="*/ 207 w 1716"/>
                <a:gd name="T23" fmla="*/ 1169 h 1938"/>
                <a:gd name="T24" fmla="*/ 141 w 1716"/>
                <a:gd name="T25" fmla="*/ 1267 h 1938"/>
                <a:gd name="T26" fmla="*/ 99 w 1716"/>
                <a:gd name="T27" fmla="*/ 1250 h 1938"/>
                <a:gd name="T28" fmla="*/ 11 w 1716"/>
                <a:gd name="T29" fmla="*/ 1175 h 1938"/>
                <a:gd name="T30" fmla="*/ 11 w 1716"/>
                <a:gd name="T31" fmla="*/ 1088 h 1938"/>
                <a:gd name="T32" fmla="*/ 103 w 1716"/>
                <a:gd name="T33" fmla="*/ 996 h 1938"/>
                <a:gd name="T34" fmla="*/ 185 w 1716"/>
                <a:gd name="T35" fmla="*/ 920 h 1938"/>
                <a:gd name="T36" fmla="*/ 190 w 1716"/>
                <a:gd name="T37" fmla="*/ 807 h 1938"/>
                <a:gd name="T38" fmla="*/ 244 w 1716"/>
                <a:gd name="T39" fmla="*/ 736 h 1938"/>
                <a:gd name="T40" fmla="*/ 305 w 1716"/>
                <a:gd name="T41" fmla="*/ 649 h 1938"/>
                <a:gd name="T42" fmla="*/ 353 w 1716"/>
                <a:gd name="T43" fmla="*/ 607 h 1938"/>
                <a:gd name="T44" fmla="*/ 402 w 1716"/>
                <a:gd name="T45" fmla="*/ 498 h 1938"/>
                <a:gd name="T46" fmla="*/ 461 w 1716"/>
                <a:gd name="T47" fmla="*/ 395 h 1938"/>
                <a:gd name="T48" fmla="*/ 581 w 1716"/>
                <a:gd name="T49" fmla="*/ 395 h 1938"/>
                <a:gd name="T50" fmla="*/ 663 w 1716"/>
                <a:gd name="T51" fmla="*/ 368 h 1938"/>
                <a:gd name="T52" fmla="*/ 739 w 1716"/>
                <a:gd name="T53" fmla="*/ 304 h 1938"/>
                <a:gd name="T54" fmla="*/ 853 w 1716"/>
                <a:gd name="T55" fmla="*/ 325 h 1938"/>
                <a:gd name="T56" fmla="*/ 989 w 1716"/>
                <a:gd name="T57" fmla="*/ 325 h 1938"/>
                <a:gd name="T58" fmla="*/ 1032 w 1716"/>
                <a:gd name="T59" fmla="*/ 428 h 1938"/>
                <a:gd name="T60" fmla="*/ 1092 w 1716"/>
                <a:gd name="T61" fmla="*/ 481 h 1938"/>
                <a:gd name="T62" fmla="*/ 1216 w 1716"/>
                <a:gd name="T63" fmla="*/ 422 h 1938"/>
                <a:gd name="T64" fmla="*/ 1297 w 1716"/>
                <a:gd name="T65" fmla="*/ 281 h 1938"/>
                <a:gd name="T66" fmla="*/ 1335 w 1716"/>
                <a:gd name="T67" fmla="*/ 146 h 1938"/>
                <a:gd name="T68" fmla="*/ 1423 w 1716"/>
                <a:gd name="T69" fmla="*/ 43 h 1938"/>
                <a:gd name="T70" fmla="*/ 1574 w 1716"/>
                <a:gd name="T71" fmla="*/ 16 h 1938"/>
                <a:gd name="T72" fmla="*/ 1629 w 1716"/>
                <a:gd name="T73" fmla="*/ 37 h 1938"/>
                <a:gd name="T74" fmla="*/ 1682 w 1716"/>
                <a:gd name="T75" fmla="*/ 157 h 1938"/>
                <a:gd name="T76" fmla="*/ 1688 w 1716"/>
                <a:gd name="T77" fmla="*/ 233 h 1938"/>
                <a:gd name="T78" fmla="*/ 1688 w 1716"/>
                <a:gd name="T79" fmla="*/ 308 h 1938"/>
                <a:gd name="T80" fmla="*/ 1688 w 1716"/>
                <a:gd name="T81" fmla="*/ 384 h 1938"/>
                <a:gd name="T82" fmla="*/ 1640 w 1716"/>
                <a:gd name="T83" fmla="*/ 433 h 1938"/>
                <a:gd name="T84" fmla="*/ 1612 w 1716"/>
                <a:gd name="T85" fmla="*/ 504 h 1938"/>
                <a:gd name="T86" fmla="*/ 1596 w 1716"/>
                <a:gd name="T87" fmla="*/ 595 h 1938"/>
                <a:gd name="T88" fmla="*/ 1541 w 1716"/>
                <a:gd name="T89" fmla="*/ 672 h 1938"/>
                <a:gd name="T90" fmla="*/ 1509 w 1716"/>
                <a:gd name="T91" fmla="*/ 736 h 1938"/>
                <a:gd name="T92" fmla="*/ 1493 w 1716"/>
                <a:gd name="T93" fmla="*/ 844 h 1938"/>
                <a:gd name="T94" fmla="*/ 1471 w 1716"/>
                <a:gd name="T95" fmla="*/ 947 h 1938"/>
                <a:gd name="T96" fmla="*/ 1358 w 1716"/>
                <a:gd name="T97" fmla="*/ 1078 h 1938"/>
                <a:gd name="T98" fmla="*/ 1249 w 1716"/>
                <a:gd name="T99" fmla="*/ 1082 h 1938"/>
                <a:gd name="T100" fmla="*/ 1233 w 1716"/>
                <a:gd name="T101" fmla="*/ 963 h 1938"/>
                <a:gd name="T102" fmla="*/ 907 w 1716"/>
                <a:gd name="T103" fmla="*/ 942 h 1938"/>
                <a:gd name="T104" fmla="*/ 848 w 1716"/>
                <a:gd name="T105" fmla="*/ 1034 h 1938"/>
                <a:gd name="T106" fmla="*/ 777 w 1716"/>
                <a:gd name="T107" fmla="*/ 1143 h 1938"/>
                <a:gd name="T108" fmla="*/ 804 w 1716"/>
                <a:gd name="T109" fmla="*/ 1234 h 1938"/>
                <a:gd name="T110" fmla="*/ 804 w 1716"/>
                <a:gd name="T111" fmla="*/ 1337 h 1938"/>
                <a:gd name="T112" fmla="*/ 771 w 1716"/>
                <a:gd name="T113" fmla="*/ 1402 h 1938"/>
                <a:gd name="T114" fmla="*/ 701 w 1716"/>
                <a:gd name="T115" fmla="*/ 1456 h 1938"/>
                <a:gd name="T116" fmla="*/ 678 w 1716"/>
                <a:gd name="T117" fmla="*/ 1537 h 1938"/>
                <a:gd name="T118" fmla="*/ 733 w 1716"/>
                <a:gd name="T119" fmla="*/ 1614 h 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16" h="1938">
                  <a:moveTo>
                    <a:pt x="619" y="1938"/>
                  </a:moveTo>
                  <a:lnTo>
                    <a:pt x="613" y="1932"/>
                  </a:lnTo>
                  <a:lnTo>
                    <a:pt x="608" y="1927"/>
                  </a:lnTo>
                  <a:lnTo>
                    <a:pt x="608" y="1921"/>
                  </a:lnTo>
                  <a:lnTo>
                    <a:pt x="592" y="1911"/>
                  </a:lnTo>
                  <a:lnTo>
                    <a:pt x="592" y="1905"/>
                  </a:lnTo>
                  <a:lnTo>
                    <a:pt x="587" y="1900"/>
                  </a:lnTo>
                  <a:lnTo>
                    <a:pt x="575" y="1884"/>
                  </a:lnTo>
                  <a:lnTo>
                    <a:pt x="560" y="1873"/>
                  </a:lnTo>
                  <a:lnTo>
                    <a:pt x="554" y="1862"/>
                  </a:lnTo>
                  <a:lnTo>
                    <a:pt x="549" y="1856"/>
                  </a:lnTo>
                  <a:lnTo>
                    <a:pt x="532" y="1841"/>
                  </a:lnTo>
                  <a:lnTo>
                    <a:pt x="527" y="1841"/>
                  </a:lnTo>
                  <a:lnTo>
                    <a:pt x="527" y="1835"/>
                  </a:lnTo>
                  <a:lnTo>
                    <a:pt x="516" y="1824"/>
                  </a:lnTo>
                  <a:lnTo>
                    <a:pt x="505" y="1814"/>
                  </a:lnTo>
                  <a:lnTo>
                    <a:pt x="505" y="1808"/>
                  </a:lnTo>
                  <a:lnTo>
                    <a:pt x="499" y="1808"/>
                  </a:lnTo>
                  <a:lnTo>
                    <a:pt x="484" y="1791"/>
                  </a:lnTo>
                  <a:lnTo>
                    <a:pt x="478" y="1786"/>
                  </a:lnTo>
                  <a:lnTo>
                    <a:pt x="467" y="1776"/>
                  </a:lnTo>
                  <a:lnTo>
                    <a:pt x="451" y="1759"/>
                  </a:lnTo>
                  <a:lnTo>
                    <a:pt x="440" y="1749"/>
                  </a:lnTo>
                  <a:lnTo>
                    <a:pt x="434" y="1749"/>
                  </a:lnTo>
                  <a:lnTo>
                    <a:pt x="429" y="1743"/>
                  </a:lnTo>
                  <a:lnTo>
                    <a:pt x="423" y="1738"/>
                  </a:lnTo>
                  <a:lnTo>
                    <a:pt x="423" y="1732"/>
                  </a:lnTo>
                  <a:lnTo>
                    <a:pt x="419" y="1732"/>
                  </a:lnTo>
                  <a:lnTo>
                    <a:pt x="408" y="1721"/>
                  </a:lnTo>
                  <a:lnTo>
                    <a:pt x="402" y="1716"/>
                  </a:lnTo>
                  <a:lnTo>
                    <a:pt x="408" y="1716"/>
                  </a:lnTo>
                  <a:lnTo>
                    <a:pt x="402" y="1716"/>
                  </a:lnTo>
                  <a:lnTo>
                    <a:pt x="396" y="1711"/>
                  </a:lnTo>
                  <a:lnTo>
                    <a:pt x="391" y="1705"/>
                  </a:lnTo>
                  <a:lnTo>
                    <a:pt x="386" y="1705"/>
                  </a:lnTo>
                  <a:lnTo>
                    <a:pt x="381" y="1700"/>
                  </a:lnTo>
                  <a:lnTo>
                    <a:pt x="375" y="1694"/>
                  </a:lnTo>
                  <a:lnTo>
                    <a:pt x="370" y="1688"/>
                  </a:lnTo>
                  <a:lnTo>
                    <a:pt x="364" y="1684"/>
                  </a:lnTo>
                  <a:lnTo>
                    <a:pt x="353" y="1678"/>
                  </a:lnTo>
                  <a:lnTo>
                    <a:pt x="343" y="1667"/>
                  </a:lnTo>
                  <a:lnTo>
                    <a:pt x="337" y="1661"/>
                  </a:lnTo>
                  <a:lnTo>
                    <a:pt x="326" y="1656"/>
                  </a:lnTo>
                  <a:lnTo>
                    <a:pt x="326" y="1650"/>
                  </a:lnTo>
                  <a:lnTo>
                    <a:pt x="320" y="1650"/>
                  </a:lnTo>
                  <a:lnTo>
                    <a:pt x="320" y="1646"/>
                  </a:lnTo>
                  <a:lnTo>
                    <a:pt x="316" y="1646"/>
                  </a:lnTo>
                  <a:lnTo>
                    <a:pt x="310" y="1640"/>
                  </a:lnTo>
                  <a:lnTo>
                    <a:pt x="305" y="1635"/>
                  </a:lnTo>
                  <a:lnTo>
                    <a:pt x="299" y="1635"/>
                  </a:lnTo>
                  <a:lnTo>
                    <a:pt x="299" y="1629"/>
                  </a:lnTo>
                  <a:lnTo>
                    <a:pt x="288" y="1623"/>
                  </a:lnTo>
                  <a:lnTo>
                    <a:pt x="288" y="1618"/>
                  </a:lnTo>
                  <a:lnTo>
                    <a:pt x="282" y="1618"/>
                  </a:lnTo>
                  <a:lnTo>
                    <a:pt x="278" y="1614"/>
                  </a:lnTo>
                  <a:lnTo>
                    <a:pt x="272" y="1614"/>
                  </a:lnTo>
                  <a:lnTo>
                    <a:pt x="267" y="1608"/>
                  </a:lnTo>
                  <a:lnTo>
                    <a:pt x="261" y="1602"/>
                  </a:lnTo>
                  <a:lnTo>
                    <a:pt x="255" y="1597"/>
                  </a:lnTo>
                  <a:lnTo>
                    <a:pt x="255" y="1591"/>
                  </a:lnTo>
                  <a:lnTo>
                    <a:pt x="250" y="1597"/>
                  </a:lnTo>
                  <a:lnTo>
                    <a:pt x="250" y="1591"/>
                  </a:lnTo>
                  <a:lnTo>
                    <a:pt x="240" y="1585"/>
                  </a:lnTo>
                  <a:lnTo>
                    <a:pt x="234" y="1581"/>
                  </a:lnTo>
                  <a:lnTo>
                    <a:pt x="228" y="1575"/>
                  </a:lnTo>
                  <a:lnTo>
                    <a:pt x="217" y="1570"/>
                  </a:lnTo>
                  <a:lnTo>
                    <a:pt x="212" y="1564"/>
                  </a:lnTo>
                  <a:lnTo>
                    <a:pt x="207" y="1564"/>
                  </a:lnTo>
                  <a:lnTo>
                    <a:pt x="207" y="1559"/>
                  </a:lnTo>
                  <a:lnTo>
                    <a:pt x="202" y="1553"/>
                  </a:lnTo>
                  <a:lnTo>
                    <a:pt x="196" y="1553"/>
                  </a:lnTo>
                  <a:lnTo>
                    <a:pt x="196" y="1549"/>
                  </a:lnTo>
                  <a:lnTo>
                    <a:pt x="190" y="1549"/>
                  </a:lnTo>
                  <a:lnTo>
                    <a:pt x="185" y="1549"/>
                  </a:lnTo>
                  <a:lnTo>
                    <a:pt x="185" y="1543"/>
                  </a:lnTo>
                  <a:lnTo>
                    <a:pt x="179" y="1537"/>
                  </a:lnTo>
                  <a:lnTo>
                    <a:pt x="174" y="1537"/>
                  </a:lnTo>
                  <a:lnTo>
                    <a:pt x="169" y="1537"/>
                  </a:lnTo>
                  <a:lnTo>
                    <a:pt x="169" y="1532"/>
                  </a:lnTo>
                  <a:lnTo>
                    <a:pt x="164" y="1532"/>
                  </a:lnTo>
                  <a:lnTo>
                    <a:pt x="164" y="1526"/>
                  </a:lnTo>
                  <a:lnTo>
                    <a:pt x="158" y="1526"/>
                  </a:lnTo>
                  <a:lnTo>
                    <a:pt x="152" y="1520"/>
                  </a:lnTo>
                  <a:lnTo>
                    <a:pt x="147" y="1520"/>
                  </a:lnTo>
                  <a:lnTo>
                    <a:pt x="147" y="1515"/>
                  </a:lnTo>
                  <a:lnTo>
                    <a:pt x="141" y="1515"/>
                  </a:lnTo>
                  <a:lnTo>
                    <a:pt x="131" y="1505"/>
                  </a:lnTo>
                  <a:lnTo>
                    <a:pt x="126" y="1505"/>
                  </a:lnTo>
                  <a:lnTo>
                    <a:pt x="131" y="1511"/>
                  </a:lnTo>
                  <a:lnTo>
                    <a:pt x="126" y="1511"/>
                  </a:lnTo>
                  <a:lnTo>
                    <a:pt x="126" y="1505"/>
                  </a:lnTo>
                  <a:lnTo>
                    <a:pt x="120" y="1499"/>
                  </a:lnTo>
                  <a:lnTo>
                    <a:pt x="114" y="1499"/>
                  </a:lnTo>
                  <a:lnTo>
                    <a:pt x="103" y="1494"/>
                  </a:lnTo>
                  <a:lnTo>
                    <a:pt x="93" y="1488"/>
                  </a:lnTo>
                  <a:lnTo>
                    <a:pt x="109" y="1467"/>
                  </a:lnTo>
                  <a:lnTo>
                    <a:pt x="114" y="1467"/>
                  </a:lnTo>
                  <a:lnTo>
                    <a:pt x="120" y="1461"/>
                  </a:lnTo>
                  <a:lnTo>
                    <a:pt x="126" y="1461"/>
                  </a:lnTo>
                  <a:lnTo>
                    <a:pt x="141" y="1473"/>
                  </a:lnTo>
                  <a:lnTo>
                    <a:pt x="147" y="1478"/>
                  </a:lnTo>
                  <a:lnTo>
                    <a:pt x="158" y="1488"/>
                  </a:lnTo>
                  <a:lnTo>
                    <a:pt x="164" y="1494"/>
                  </a:lnTo>
                  <a:lnTo>
                    <a:pt x="169" y="1499"/>
                  </a:lnTo>
                  <a:lnTo>
                    <a:pt x="174" y="1505"/>
                  </a:lnTo>
                  <a:lnTo>
                    <a:pt x="179" y="1505"/>
                  </a:lnTo>
                  <a:lnTo>
                    <a:pt x="179" y="1511"/>
                  </a:lnTo>
                  <a:lnTo>
                    <a:pt x="185" y="1515"/>
                  </a:lnTo>
                  <a:lnTo>
                    <a:pt x="190" y="1515"/>
                  </a:lnTo>
                  <a:lnTo>
                    <a:pt x="196" y="1520"/>
                  </a:lnTo>
                  <a:lnTo>
                    <a:pt x="202" y="1520"/>
                  </a:lnTo>
                  <a:lnTo>
                    <a:pt x="207" y="1520"/>
                  </a:lnTo>
                  <a:lnTo>
                    <a:pt x="212" y="1515"/>
                  </a:lnTo>
                  <a:lnTo>
                    <a:pt x="217" y="1511"/>
                  </a:lnTo>
                  <a:lnTo>
                    <a:pt x="223" y="1505"/>
                  </a:lnTo>
                  <a:lnTo>
                    <a:pt x="223" y="1499"/>
                  </a:lnTo>
                  <a:lnTo>
                    <a:pt x="228" y="1494"/>
                  </a:lnTo>
                  <a:lnTo>
                    <a:pt x="228" y="1488"/>
                  </a:lnTo>
                  <a:lnTo>
                    <a:pt x="234" y="1473"/>
                  </a:lnTo>
                  <a:lnTo>
                    <a:pt x="234" y="1467"/>
                  </a:lnTo>
                  <a:lnTo>
                    <a:pt x="234" y="1461"/>
                  </a:lnTo>
                  <a:lnTo>
                    <a:pt x="234" y="1456"/>
                  </a:lnTo>
                  <a:lnTo>
                    <a:pt x="228" y="1450"/>
                  </a:lnTo>
                  <a:lnTo>
                    <a:pt x="223" y="1450"/>
                  </a:lnTo>
                  <a:lnTo>
                    <a:pt x="217" y="1446"/>
                  </a:lnTo>
                  <a:lnTo>
                    <a:pt x="217" y="1440"/>
                  </a:lnTo>
                  <a:lnTo>
                    <a:pt x="207" y="1440"/>
                  </a:lnTo>
                  <a:lnTo>
                    <a:pt x="202" y="1440"/>
                  </a:lnTo>
                  <a:lnTo>
                    <a:pt x="190" y="1440"/>
                  </a:lnTo>
                  <a:lnTo>
                    <a:pt x="185" y="1434"/>
                  </a:lnTo>
                  <a:lnTo>
                    <a:pt x="179" y="1434"/>
                  </a:lnTo>
                  <a:lnTo>
                    <a:pt x="169" y="1429"/>
                  </a:lnTo>
                  <a:lnTo>
                    <a:pt x="164" y="1429"/>
                  </a:lnTo>
                  <a:lnTo>
                    <a:pt x="152" y="1423"/>
                  </a:lnTo>
                  <a:lnTo>
                    <a:pt x="147" y="1423"/>
                  </a:lnTo>
                  <a:lnTo>
                    <a:pt x="141" y="1423"/>
                  </a:lnTo>
                  <a:lnTo>
                    <a:pt x="135" y="1423"/>
                  </a:lnTo>
                  <a:lnTo>
                    <a:pt x="126" y="1423"/>
                  </a:lnTo>
                  <a:lnTo>
                    <a:pt x="126" y="1429"/>
                  </a:lnTo>
                  <a:lnTo>
                    <a:pt x="120" y="1429"/>
                  </a:lnTo>
                  <a:lnTo>
                    <a:pt x="114" y="1434"/>
                  </a:lnTo>
                  <a:lnTo>
                    <a:pt x="109" y="1434"/>
                  </a:lnTo>
                  <a:lnTo>
                    <a:pt x="103" y="1434"/>
                  </a:lnTo>
                  <a:lnTo>
                    <a:pt x="103" y="1429"/>
                  </a:lnTo>
                  <a:lnTo>
                    <a:pt x="99" y="1423"/>
                  </a:lnTo>
                  <a:lnTo>
                    <a:pt x="103" y="1418"/>
                  </a:lnTo>
                  <a:lnTo>
                    <a:pt x="103" y="1413"/>
                  </a:lnTo>
                  <a:lnTo>
                    <a:pt x="109" y="1408"/>
                  </a:lnTo>
                  <a:lnTo>
                    <a:pt x="120" y="1408"/>
                  </a:lnTo>
                  <a:lnTo>
                    <a:pt x="126" y="1408"/>
                  </a:lnTo>
                  <a:lnTo>
                    <a:pt x="131" y="1402"/>
                  </a:lnTo>
                  <a:lnTo>
                    <a:pt x="135" y="1402"/>
                  </a:lnTo>
                  <a:lnTo>
                    <a:pt x="141" y="1408"/>
                  </a:lnTo>
                  <a:lnTo>
                    <a:pt x="147" y="1408"/>
                  </a:lnTo>
                  <a:lnTo>
                    <a:pt x="152" y="1413"/>
                  </a:lnTo>
                  <a:lnTo>
                    <a:pt x="158" y="1413"/>
                  </a:lnTo>
                  <a:lnTo>
                    <a:pt x="164" y="1413"/>
                  </a:lnTo>
                  <a:lnTo>
                    <a:pt x="169" y="1408"/>
                  </a:lnTo>
                  <a:lnTo>
                    <a:pt x="169" y="1402"/>
                  </a:lnTo>
                  <a:lnTo>
                    <a:pt x="174" y="1396"/>
                  </a:lnTo>
                  <a:lnTo>
                    <a:pt x="179" y="1391"/>
                  </a:lnTo>
                  <a:lnTo>
                    <a:pt x="179" y="1385"/>
                  </a:lnTo>
                  <a:lnTo>
                    <a:pt x="185" y="1375"/>
                  </a:lnTo>
                  <a:lnTo>
                    <a:pt x="190" y="1375"/>
                  </a:lnTo>
                  <a:lnTo>
                    <a:pt x="190" y="1364"/>
                  </a:lnTo>
                  <a:lnTo>
                    <a:pt x="196" y="1358"/>
                  </a:lnTo>
                  <a:lnTo>
                    <a:pt x="196" y="1353"/>
                  </a:lnTo>
                  <a:lnTo>
                    <a:pt x="196" y="1347"/>
                  </a:lnTo>
                  <a:lnTo>
                    <a:pt x="196" y="1343"/>
                  </a:lnTo>
                  <a:lnTo>
                    <a:pt x="196" y="1337"/>
                  </a:lnTo>
                  <a:lnTo>
                    <a:pt x="196" y="1332"/>
                  </a:lnTo>
                  <a:lnTo>
                    <a:pt x="196" y="1326"/>
                  </a:lnTo>
                  <a:lnTo>
                    <a:pt x="196" y="1320"/>
                  </a:lnTo>
                  <a:lnTo>
                    <a:pt x="196" y="1315"/>
                  </a:lnTo>
                  <a:lnTo>
                    <a:pt x="217" y="1320"/>
                  </a:lnTo>
                  <a:lnTo>
                    <a:pt x="240" y="1326"/>
                  </a:lnTo>
                  <a:lnTo>
                    <a:pt x="240" y="1320"/>
                  </a:lnTo>
                  <a:lnTo>
                    <a:pt x="240" y="1315"/>
                  </a:lnTo>
                  <a:lnTo>
                    <a:pt x="240" y="1310"/>
                  </a:lnTo>
                  <a:lnTo>
                    <a:pt x="234" y="1299"/>
                  </a:lnTo>
                  <a:lnTo>
                    <a:pt x="234" y="1293"/>
                  </a:lnTo>
                  <a:lnTo>
                    <a:pt x="228" y="1288"/>
                  </a:lnTo>
                  <a:lnTo>
                    <a:pt x="223" y="1278"/>
                  </a:lnTo>
                  <a:lnTo>
                    <a:pt x="223" y="1267"/>
                  </a:lnTo>
                  <a:lnTo>
                    <a:pt x="223" y="1261"/>
                  </a:lnTo>
                  <a:lnTo>
                    <a:pt x="223" y="1255"/>
                  </a:lnTo>
                  <a:lnTo>
                    <a:pt x="223" y="1250"/>
                  </a:lnTo>
                  <a:lnTo>
                    <a:pt x="223" y="1245"/>
                  </a:lnTo>
                  <a:lnTo>
                    <a:pt x="228" y="1234"/>
                  </a:lnTo>
                  <a:lnTo>
                    <a:pt x="228" y="1229"/>
                  </a:lnTo>
                  <a:lnTo>
                    <a:pt x="228" y="1223"/>
                  </a:lnTo>
                  <a:lnTo>
                    <a:pt x="228" y="1217"/>
                  </a:lnTo>
                  <a:lnTo>
                    <a:pt x="234" y="1217"/>
                  </a:lnTo>
                  <a:lnTo>
                    <a:pt x="234" y="1213"/>
                  </a:lnTo>
                  <a:lnTo>
                    <a:pt x="234" y="1202"/>
                  </a:lnTo>
                  <a:lnTo>
                    <a:pt x="234" y="1191"/>
                  </a:lnTo>
                  <a:lnTo>
                    <a:pt x="234" y="1185"/>
                  </a:lnTo>
                  <a:lnTo>
                    <a:pt x="228" y="1179"/>
                  </a:lnTo>
                  <a:lnTo>
                    <a:pt x="228" y="1175"/>
                  </a:lnTo>
                  <a:lnTo>
                    <a:pt x="228" y="1169"/>
                  </a:lnTo>
                  <a:lnTo>
                    <a:pt x="223" y="1169"/>
                  </a:lnTo>
                  <a:lnTo>
                    <a:pt x="217" y="1164"/>
                  </a:lnTo>
                  <a:lnTo>
                    <a:pt x="212" y="1164"/>
                  </a:lnTo>
                  <a:lnTo>
                    <a:pt x="207" y="1169"/>
                  </a:lnTo>
                  <a:lnTo>
                    <a:pt x="202" y="1169"/>
                  </a:lnTo>
                  <a:lnTo>
                    <a:pt x="196" y="1175"/>
                  </a:lnTo>
                  <a:lnTo>
                    <a:pt x="190" y="1179"/>
                  </a:lnTo>
                  <a:lnTo>
                    <a:pt x="185" y="1185"/>
                  </a:lnTo>
                  <a:lnTo>
                    <a:pt x="185" y="1191"/>
                  </a:lnTo>
                  <a:lnTo>
                    <a:pt x="179" y="1196"/>
                  </a:lnTo>
                  <a:lnTo>
                    <a:pt x="174" y="1202"/>
                  </a:lnTo>
                  <a:lnTo>
                    <a:pt x="169" y="1207"/>
                  </a:lnTo>
                  <a:lnTo>
                    <a:pt x="164" y="1213"/>
                  </a:lnTo>
                  <a:lnTo>
                    <a:pt x="164" y="1217"/>
                  </a:lnTo>
                  <a:lnTo>
                    <a:pt x="158" y="1223"/>
                  </a:lnTo>
                  <a:lnTo>
                    <a:pt x="158" y="1229"/>
                  </a:lnTo>
                  <a:lnTo>
                    <a:pt x="152" y="1234"/>
                  </a:lnTo>
                  <a:lnTo>
                    <a:pt x="152" y="1240"/>
                  </a:lnTo>
                  <a:lnTo>
                    <a:pt x="147" y="1245"/>
                  </a:lnTo>
                  <a:lnTo>
                    <a:pt x="141" y="1255"/>
                  </a:lnTo>
                  <a:lnTo>
                    <a:pt x="141" y="1267"/>
                  </a:lnTo>
                  <a:lnTo>
                    <a:pt x="135" y="1272"/>
                  </a:lnTo>
                  <a:lnTo>
                    <a:pt x="135" y="1278"/>
                  </a:lnTo>
                  <a:lnTo>
                    <a:pt x="131" y="1282"/>
                  </a:lnTo>
                  <a:lnTo>
                    <a:pt x="131" y="1288"/>
                  </a:lnTo>
                  <a:lnTo>
                    <a:pt x="131" y="1293"/>
                  </a:lnTo>
                  <a:lnTo>
                    <a:pt x="131" y="1305"/>
                  </a:lnTo>
                  <a:lnTo>
                    <a:pt x="126" y="1305"/>
                  </a:lnTo>
                  <a:lnTo>
                    <a:pt x="126" y="1310"/>
                  </a:lnTo>
                  <a:lnTo>
                    <a:pt x="120" y="1305"/>
                  </a:lnTo>
                  <a:lnTo>
                    <a:pt x="114" y="1299"/>
                  </a:lnTo>
                  <a:lnTo>
                    <a:pt x="114" y="1293"/>
                  </a:lnTo>
                  <a:lnTo>
                    <a:pt x="109" y="1282"/>
                  </a:lnTo>
                  <a:lnTo>
                    <a:pt x="103" y="1278"/>
                  </a:lnTo>
                  <a:lnTo>
                    <a:pt x="103" y="1272"/>
                  </a:lnTo>
                  <a:lnTo>
                    <a:pt x="103" y="1267"/>
                  </a:lnTo>
                  <a:lnTo>
                    <a:pt x="99" y="1261"/>
                  </a:lnTo>
                  <a:lnTo>
                    <a:pt x="99" y="1250"/>
                  </a:lnTo>
                  <a:lnTo>
                    <a:pt x="93" y="1245"/>
                  </a:lnTo>
                  <a:lnTo>
                    <a:pt x="93" y="1240"/>
                  </a:lnTo>
                  <a:lnTo>
                    <a:pt x="93" y="1234"/>
                  </a:lnTo>
                  <a:lnTo>
                    <a:pt x="93" y="1229"/>
                  </a:lnTo>
                  <a:lnTo>
                    <a:pt x="87" y="1223"/>
                  </a:lnTo>
                  <a:lnTo>
                    <a:pt x="87" y="1217"/>
                  </a:lnTo>
                  <a:lnTo>
                    <a:pt x="87" y="1213"/>
                  </a:lnTo>
                  <a:lnTo>
                    <a:pt x="82" y="1207"/>
                  </a:lnTo>
                  <a:lnTo>
                    <a:pt x="82" y="1202"/>
                  </a:lnTo>
                  <a:lnTo>
                    <a:pt x="49" y="1196"/>
                  </a:lnTo>
                  <a:lnTo>
                    <a:pt x="44" y="1191"/>
                  </a:lnTo>
                  <a:lnTo>
                    <a:pt x="38" y="1191"/>
                  </a:lnTo>
                  <a:lnTo>
                    <a:pt x="32" y="1185"/>
                  </a:lnTo>
                  <a:lnTo>
                    <a:pt x="28" y="1185"/>
                  </a:lnTo>
                  <a:lnTo>
                    <a:pt x="17" y="1179"/>
                  </a:lnTo>
                  <a:lnTo>
                    <a:pt x="11" y="1179"/>
                  </a:lnTo>
                  <a:lnTo>
                    <a:pt x="11" y="1175"/>
                  </a:lnTo>
                  <a:lnTo>
                    <a:pt x="6" y="1175"/>
                  </a:lnTo>
                  <a:lnTo>
                    <a:pt x="0" y="1169"/>
                  </a:lnTo>
                  <a:lnTo>
                    <a:pt x="0" y="1164"/>
                  </a:lnTo>
                  <a:lnTo>
                    <a:pt x="0" y="1158"/>
                  </a:lnTo>
                  <a:lnTo>
                    <a:pt x="0" y="1152"/>
                  </a:lnTo>
                  <a:lnTo>
                    <a:pt x="0" y="1147"/>
                  </a:lnTo>
                  <a:lnTo>
                    <a:pt x="0" y="1143"/>
                  </a:lnTo>
                  <a:lnTo>
                    <a:pt x="6" y="1137"/>
                  </a:lnTo>
                  <a:lnTo>
                    <a:pt x="11" y="1137"/>
                  </a:lnTo>
                  <a:lnTo>
                    <a:pt x="11" y="1131"/>
                  </a:lnTo>
                  <a:lnTo>
                    <a:pt x="11" y="1126"/>
                  </a:lnTo>
                  <a:lnTo>
                    <a:pt x="11" y="1120"/>
                  </a:lnTo>
                  <a:lnTo>
                    <a:pt x="11" y="1114"/>
                  </a:lnTo>
                  <a:lnTo>
                    <a:pt x="11" y="1110"/>
                  </a:lnTo>
                  <a:lnTo>
                    <a:pt x="11" y="1104"/>
                  </a:lnTo>
                  <a:lnTo>
                    <a:pt x="11" y="1093"/>
                  </a:lnTo>
                  <a:lnTo>
                    <a:pt x="11" y="1088"/>
                  </a:lnTo>
                  <a:lnTo>
                    <a:pt x="17" y="1082"/>
                  </a:lnTo>
                  <a:lnTo>
                    <a:pt x="23" y="1078"/>
                  </a:lnTo>
                  <a:lnTo>
                    <a:pt x="28" y="1072"/>
                  </a:lnTo>
                  <a:lnTo>
                    <a:pt x="32" y="1066"/>
                  </a:lnTo>
                  <a:lnTo>
                    <a:pt x="32" y="1061"/>
                  </a:lnTo>
                  <a:lnTo>
                    <a:pt x="38" y="1055"/>
                  </a:lnTo>
                  <a:lnTo>
                    <a:pt x="38" y="1049"/>
                  </a:lnTo>
                  <a:lnTo>
                    <a:pt x="38" y="1044"/>
                  </a:lnTo>
                  <a:lnTo>
                    <a:pt x="44" y="1040"/>
                  </a:lnTo>
                  <a:lnTo>
                    <a:pt x="49" y="1034"/>
                  </a:lnTo>
                  <a:lnTo>
                    <a:pt x="61" y="1028"/>
                  </a:lnTo>
                  <a:lnTo>
                    <a:pt x="65" y="1023"/>
                  </a:lnTo>
                  <a:lnTo>
                    <a:pt x="71" y="1023"/>
                  </a:lnTo>
                  <a:lnTo>
                    <a:pt x="82" y="1011"/>
                  </a:lnTo>
                  <a:lnTo>
                    <a:pt x="93" y="1002"/>
                  </a:lnTo>
                  <a:lnTo>
                    <a:pt x="99" y="1002"/>
                  </a:lnTo>
                  <a:lnTo>
                    <a:pt x="103" y="996"/>
                  </a:lnTo>
                  <a:lnTo>
                    <a:pt x="114" y="990"/>
                  </a:lnTo>
                  <a:lnTo>
                    <a:pt x="120" y="985"/>
                  </a:lnTo>
                  <a:lnTo>
                    <a:pt x="126" y="985"/>
                  </a:lnTo>
                  <a:lnTo>
                    <a:pt x="131" y="979"/>
                  </a:lnTo>
                  <a:lnTo>
                    <a:pt x="147" y="979"/>
                  </a:lnTo>
                  <a:lnTo>
                    <a:pt x="147" y="975"/>
                  </a:lnTo>
                  <a:lnTo>
                    <a:pt x="152" y="975"/>
                  </a:lnTo>
                  <a:lnTo>
                    <a:pt x="158" y="969"/>
                  </a:lnTo>
                  <a:lnTo>
                    <a:pt x="164" y="963"/>
                  </a:lnTo>
                  <a:lnTo>
                    <a:pt x="169" y="963"/>
                  </a:lnTo>
                  <a:lnTo>
                    <a:pt x="174" y="963"/>
                  </a:lnTo>
                  <a:lnTo>
                    <a:pt x="179" y="958"/>
                  </a:lnTo>
                  <a:lnTo>
                    <a:pt x="179" y="952"/>
                  </a:lnTo>
                  <a:lnTo>
                    <a:pt x="179" y="947"/>
                  </a:lnTo>
                  <a:lnTo>
                    <a:pt x="179" y="937"/>
                  </a:lnTo>
                  <a:lnTo>
                    <a:pt x="179" y="931"/>
                  </a:lnTo>
                  <a:lnTo>
                    <a:pt x="185" y="920"/>
                  </a:lnTo>
                  <a:lnTo>
                    <a:pt x="185" y="914"/>
                  </a:lnTo>
                  <a:lnTo>
                    <a:pt x="185" y="910"/>
                  </a:lnTo>
                  <a:lnTo>
                    <a:pt x="190" y="904"/>
                  </a:lnTo>
                  <a:lnTo>
                    <a:pt x="190" y="899"/>
                  </a:lnTo>
                  <a:lnTo>
                    <a:pt x="190" y="893"/>
                  </a:lnTo>
                  <a:lnTo>
                    <a:pt x="190" y="882"/>
                  </a:lnTo>
                  <a:lnTo>
                    <a:pt x="190" y="876"/>
                  </a:lnTo>
                  <a:lnTo>
                    <a:pt x="190" y="866"/>
                  </a:lnTo>
                  <a:lnTo>
                    <a:pt x="190" y="855"/>
                  </a:lnTo>
                  <a:lnTo>
                    <a:pt x="190" y="849"/>
                  </a:lnTo>
                  <a:lnTo>
                    <a:pt x="190" y="844"/>
                  </a:lnTo>
                  <a:lnTo>
                    <a:pt x="190" y="839"/>
                  </a:lnTo>
                  <a:lnTo>
                    <a:pt x="190" y="834"/>
                  </a:lnTo>
                  <a:lnTo>
                    <a:pt x="190" y="828"/>
                  </a:lnTo>
                  <a:lnTo>
                    <a:pt x="190" y="817"/>
                  </a:lnTo>
                  <a:lnTo>
                    <a:pt x="190" y="811"/>
                  </a:lnTo>
                  <a:lnTo>
                    <a:pt x="190" y="807"/>
                  </a:lnTo>
                  <a:lnTo>
                    <a:pt x="196" y="801"/>
                  </a:lnTo>
                  <a:lnTo>
                    <a:pt x="196" y="790"/>
                  </a:lnTo>
                  <a:lnTo>
                    <a:pt x="202" y="784"/>
                  </a:lnTo>
                  <a:lnTo>
                    <a:pt x="207" y="784"/>
                  </a:lnTo>
                  <a:lnTo>
                    <a:pt x="207" y="779"/>
                  </a:lnTo>
                  <a:lnTo>
                    <a:pt x="212" y="779"/>
                  </a:lnTo>
                  <a:lnTo>
                    <a:pt x="212" y="775"/>
                  </a:lnTo>
                  <a:lnTo>
                    <a:pt x="217" y="775"/>
                  </a:lnTo>
                  <a:lnTo>
                    <a:pt x="223" y="769"/>
                  </a:lnTo>
                  <a:lnTo>
                    <a:pt x="228" y="769"/>
                  </a:lnTo>
                  <a:lnTo>
                    <a:pt x="234" y="763"/>
                  </a:lnTo>
                  <a:lnTo>
                    <a:pt x="240" y="758"/>
                  </a:lnTo>
                  <a:lnTo>
                    <a:pt x="244" y="758"/>
                  </a:lnTo>
                  <a:lnTo>
                    <a:pt x="244" y="752"/>
                  </a:lnTo>
                  <a:lnTo>
                    <a:pt x="244" y="746"/>
                  </a:lnTo>
                  <a:lnTo>
                    <a:pt x="244" y="741"/>
                  </a:lnTo>
                  <a:lnTo>
                    <a:pt x="244" y="736"/>
                  </a:lnTo>
                  <a:lnTo>
                    <a:pt x="250" y="725"/>
                  </a:lnTo>
                  <a:lnTo>
                    <a:pt x="250" y="720"/>
                  </a:lnTo>
                  <a:lnTo>
                    <a:pt x="250" y="714"/>
                  </a:lnTo>
                  <a:lnTo>
                    <a:pt x="250" y="708"/>
                  </a:lnTo>
                  <a:lnTo>
                    <a:pt x="250" y="704"/>
                  </a:lnTo>
                  <a:lnTo>
                    <a:pt x="250" y="698"/>
                  </a:lnTo>
                  <a:lnTo>
                    <a:pt x="255" y="693"/>
                  </a:lnTo>
                  <a:lnTo>
                    <a:pt x="261" y="681"/>
                  </a:lnTo>
                  <a:lnTo>
                    <a:pt x="261" y="676"/>
                  </a:lnTo>
                  <a:lnTo>
                    <a:pt x="267" y="676"/>
                  </a:lnTo>
                  <a:lnTo>
                    <a:pt x="272" y="672"/>
                  </a:lnTo>
                  <a:lnTo>
                    <a:pt x="278" y="666"/>
                  </a:lnTo>
                  <a:lnTo>
                    <a:pt x="282" y="660"/>
                  </a:lnTo>
                  <a:lnTo>
                    <a:pt x="288" y="655"/>
                  </a:lnTo>
                  <a:lnTo>
                    <a:pt x="293" y="655"/>
                  </a:lnTo>
                  <a:lnTo>
                    <a:pt x="299" y="649"/>
                  </a:lnTo>
                  <a:lnTo>
                    <a:pt x="305" y="649"/>
                  </a:lnTo>
                  <a:lnTo>
                    <a:pt x="305" y="643"/>
                  </a:lnTo>
                  <a:lnTo>
                    <a:pt x="310" y="639"/>
                  </a:lnTo>
                  <a:lnTo>
                    <a:pt x="316" y="639"/>
                  </a:lnTo>
                  <a:lnTo>
                    <a:pt x="310" y="634"/>
                  </a:lnTo>
                  <a:lnTo>
                    <a:pt x="310" y="628"/>
                  </a:lnTo>
                  <a:lnTo>
                    <a:pt x="305" y="622"/>
                  </a:lnTo>
                  <a:lnTo>
                    <a:pt x="305" y="617"/>
                  </a:lnTo>
                  <a:lnTo>
                    <a:pt x="310" y="611"/>
                  </a:lnTo>
                  <a:lnTo>
                    <a:pt x="316" y="611"/>
                  </a:lnTo>
                  <a:lnTo>
                    <a:pt x="320" y="611"/>
                  </a:lnTo>
                  <a:lnTo>
                    <a:pt x="326" y="611"/>
                  </a:lnTo>
                  <a:lnTo>
                    <a:pt x="331" y="617"/>
                  </a:lnTo>
                  <a:lnTo>
                    <a:pt x="337" y="617"/>
                  </a:lnTo>
                  <a:lnTo>
                    <a:pt x="343" y="617"/>
                  </a:lnTo>
                  <a:lnTo>
                    <a:pt x="348" y="617"/>
                  </a:lnTo>
                  <a:lnTo>
                    <a:pt x="353" y="611"/>
                  </a:lnTo>
                  <a:lnTo>
                    <a:pt x="353" y="607"/>
                  </a:lnTo>
                  <a:lnTo>
                    <a:pt x="358" y="607"/>
                  </a:lnTo>
                  <a:lnTo>
                    <a:pt x="358" y="601"/>
                  </a:lnTo>
                  <a:lnTo>
                    <a:pt x="358" y="590"/>
                  </a:lnTo>
                  <a:lnTo>
                    <a:pt x="364" y="584"/>
                  </a:lnTo>
                  <a:lnTo>
                    <a:pt x="370" y="579"/>
                  </a:lnTo>
                  <a:lnTo>
                    <a:pt x="381" y="569"/>
                  </a:lnTo>
                  <a:lnTo>
                    <a:pt x="386" y="563"/>
                  </a:lnTo>
                  <a:lnTo>
                    <a:pt x="386" y="557"/>
                  </a:lnTo>
                  <a:lnTo>
                    <a:pt x="391" y="552"/>
                  </a:lnTo>
                  <a:lnTo>
                    <a:pt x="391" y="546"/>
                  </a:lnTo>
                  <a:lnTo>
                    <a:pt x="391" y="536"/>
                  </a:lnTo>
                  <a:lnTo>
                    <a:pt x="391" y="531"/>
                  </a:lnTo>
                  <a:lnTo>
                    <a:pt x="396" y="525"/>
                  </a:lnTo>
                  <a:lnTo>
                    <a:pt x="396" y="519"/>
                  </a:lnTo>
                  <a:lnTo>
                    <a:pt x="396" y="514"/>
                  </a:lnTo>
                  <a:lnTo>
                    <a:pt x="396" y="508"/>
                  </a:lnTo>
                  <a:lnTo>
                    <a:pt x="402" y="498"/>
                  </a:lnTo>
                  <a:lnTo>
                    <a:pt x="402" y="493"/>
                  </a:lnTo>
                  <a:lnTo>
                    <a:pt x="402" y="487"/>
                  </a:lnTo>
                  <a:lnTo>
                    <a:pt x="396" y="471"/>
                  </a:lnTo>
                  <a:lnTo>
                    <a:pt x="402" y="466"/>
                  </a:lnTo>
                  <a:lnTo>
                    <a:pt x="402" y="460"/>
                  </a:lnTo>
                  <a:lnTo>
                    <a:pt x="408" y="449"/>
                  </a:lnTo>
                  <a:lnTo>
                    <a:pt x="413" y="443"/>
                  </a:lnTo>
                  <a:lnTo>
                    <a:pt x="413" y="433"/>
                  </a:lnTo>
                  <a:lnTo>
                    <a:pt x="413" y="428"/>
                  </a:lnTo>
                  <a:lnTo>
                    <a:pt x="413" y="422"/>
                  </a:lnTo>
                  <a:lnTo>
                    <a:pt x="413" y="416"/>
                  </a:lnTo>
                  <a:lnTo>
                    <a:pt x="423" y="411"/>
                  </a:lnTo>
                  <a:lnTo>
                    <a:pt x="429" y="411"/>
                  </a:lnTo>
                  <a:lnTo>
                    <a:pt x="440" y="405"/>
                  </a:lnTo>
                  <a:lnTo>
                    <a:pt x="446" y="401"/>
                  </a:lnTo>
                  <a:lnTo>
                    <a:pt x="451" y="401"/>
                  </a:lnTo>
                  <a:lnTo>
                    <a:pt x="461" y="395"/>
                  </a:lnTo>
                  <a:lnTo>
                    <a:pt x="467" y="395"/>
                  </a:lnTo>
                  <a:lnTo>
                    <a:pt x="478" y="395"/>
                  </a:lnTo>
                  <a:lnTo>
                    <a:pt x="484" y="395"/>
                  </a:lnTo>
                  <a:lnTo>
                    <a:pt x="489" y="395"/>
                  </a:lnTo>
                  <a:lnTo>
                    <a:pt x="495" y="395"/>
                  </a:lnTo>
                  <a:lnTo>
                    <a:pt x="499" y="390"/>
                  </a:lnTo>
                  <a:lnTo>
                    <a:pt x="511" y="390"/>
                  </a:lnTo>
                  <a:lnTo>
                    <a:pt x="522" y="390"/>
                  </a:lnTo>
                  <a:lnTo>
                    <a:pt x="527" y="390"/>
                  </a:lnTo>
                  <a:lnTo>
                    <a:pt x="537" y="390"/>
                  </a:lnTo>
                  <a:lnTo>
                    <a:pt x="543" y="390"/>
                  </a:lnTo>
                  <a:lnTo>
                    <a:pt x="549" y="395"/>
                  </a:lnTo>
                  <a:lnTo>
                    <a:pt x="554" y="395"/>
                  </a:lnTo>
                  <a:lnTo>
                    <a:pt x="560" y="395"/>
                  </a:lnTo>
                  <a:lnTo>
                    <a:pt x="566" y="395"/>
                  </a:lnTo>
                  <a:lnTo>
                    <a:pt x="570" y="395"/>
                  </a:lnTo>
                  <a:lnTo>
                    <a:pt x="581" y="395"/>
                  </a:lnTo>
                  <a:lnTo>
                    <a:pt x="587" y="401"/>
                  </a:lnTo>
                  <a:lnTo>
                    <a:pt x="598" y="401"/>
                  </a:lnTo>
                  <a:lnTo>
                    <a:pt x="604" y="401"/>
                  </a:lnTo>
                  <a:lnTo>
                    <a:pt x="608" y="395"/>
                  </a:lnTo>
                  <a:lnTo>
                    <a:pt x="613" y="395"/>
                  </a:lnTo>
                  <a:lnTo>
                    <a:pt x="619" y="395"/>
                  </a:lnTo>
                  <a:lnTo>
                    <a:pt x="625" y="395"/>
                  </a:lnTo>
                  <a:lnTo>
                    <a:pt x="630" y="395"/>
                  </a:lnTo>
                  <a:lnTo>
                    <a:pt x="636" y="395"/>
                  </a:lnTo>
                  <a:lnTo>
                    <a:pt x="640" y="390"/>
                  </a:lnTo>
                  <a:lnTo>
                    <a:pt x="646" y="390"/>
                  </a:lnTo>
                  <a:lnTo>
                    <a:pt x="652" y="384"/>
                  </a:lnTo>
                  <a:lnTo>
                    <a:pt x="657" y="384"/>
                  </a:lnTo>
                  <a:lnTo>
                    <a:pt x="657" y="378"/>
                  </a:lnTo>
                  <a:lnTo>
                    <a:pt x="663" y="378"/>
                  </a:lnTo>
                  <a:lnTo>
                    <a:pt x="663" y="373"/>
                  </a:lnTo>
                  <a:lnTo>
                    <a:pt x="663" y="368"/>
                  </a:lnTo>
                  <a:lnTo>
                    <a:pt x="663" y="363"/>
                  </a:lnTo>
                  <a:lnTo>
                    <a:pt x="663" y="357"/>
                  </a:lnTo>
                  <a:lnTo>
                    <a:pt x="663" y="352"/>
                  </a:lnTo>
                  <a:lnTo>
                    <a:pt x="668" y="346"/>
                  </a:lnTo>
                  <a:lnTo>
                    <a:pt x="668" y="340"/>
                  </a:lnTo>
                  <a:lnTo>
                    <a:pt x="674" y="336"/>
                  </a:lnTo>
                  <a:lnTo>
                    <a:pt x="678" y="336"/>
                  </a:lnTo>
                  <a:lnTo>
                    <a:pt x="678" y="330"/>
                  </a:lnTo>
                  <a:lnTo>
                    <a:pt x="690" y="319"/>
                  </a:lnTo>
                  <a:lnTo>
                    <a:pt x="695" y="319"/>
                  </a:lnTo>
                  <a:lnTo>
                    <a:pt x="701" y="313"/>
                  </a:lnTo>
                  <a:lnTo>
                    <a:pt x="707" y="308"/>
                  </a:lnTo>
                  <a:lnTo>
                    <a:pt x="711" y="308"/>
                  </a:lnTo>
                  <a:lnTo>
                    <a:pt x="716" y="304"/>
                  </a:lnTo>
                  <a:lnTo>
                    <a:pt x="722" y="304"/>
                  </a:lnTo>
                  <a:lnTo>
                    <a:pt x="728" y="304"/>
                  </a:lnTo>
                  <a:lnTo>
                    <a:pt x="739" y="304"/>
                  </a:lnTo>
                  <a:lnTo>
                    <a:pt x="745" y="308"/>
                  </a:lnTo>
                  <a:lnTo>
                    <a:pt x="749" y="308"/>
                  </a:lnTo>
                  <a:lnTo>
                    <a:pt x="754" y="313"/>
                  </a:lnTo>
                  <a:lnTo>
                    <a:pt x="766" y="313"/>
                  </a:lnTo>
                  <a:lnTo>
                    <a:pt x="771" y="313"/>
                  </a:lnTo>
                  <a:lnTo>
                    <a:pt x="777" y="319"/>
                  </a:lnTo>
                  <a:lnTo>
                    <a:pt x="783" y="319"/>
                  </a:lnTo>
                  <a:lnTo>
                    <a:pt x="787" y="319"/>
                  </a:lnTo>
                  <a:lnTo>
                    <a:pt x="793" y="319"/>
                  </a:lnTo>
                  <a:lnTo>
                    <a:pt x="804" y="319"/>
                  </a:lnTo>
                  <a:lnTo>
                    <a:pt x="809" y="325"/>
                  </a:lnTo>
                  <a:lnTo>
                    <a:pt x="815" y="325"/>
                  </a:lnTo>
                  <a:lnTo>
                    <a:pt x="825" y="325"/>
                  </a:lnTo>
                  <a:lnTo>
                    <a:pt x="831" y="325"/>
                  </a:lnTo>
                  <a:lnTo>
                    <a:pt x="836" y="325"/>
                  </a:lnTo>
                  <a:lnTo>
                    <a:pt x="848" y="325"/>
                  </a:lnTo>
                  <a:lnTo>
                    <a:pt x="853" y="325"/>
                  </a:lnTo>
                  <a:lnTo>
                    <a:pt x="857" y="330"/>
                  </a:lnTo>
                  <a:lnTo>
                    <a:pt x="869" y="330"/>
                  </a:lnTo>
                  <a:lnTo>
                    <a:pt x="874" y="330"/>
                  </a:lnTo>
                  <a:lnTo>
                    <a:pt x="886" y="330"/>
                  </a:lnTo>
                  <a:lnTo>
                    <a:pt x="890" y="330"/>
                  </a:lnTo>
                  <a:lnTo>
                    <a:pt x="907" y="330"/>
                  </a:lnTo>
                  <a:lnTo>
                    <a:pt x="912" y="330"/>
                  </a:lnTo>
                  <a:lnTo>
                    <a:pt x="924" y="330"/>
                  </a:lnTo>
                  <a:lnTo>
                    <a:pt x="928" y="330"/>
                  </a:lnTo>
                  <a:lnTo>
                    <a:pt x="939" y="330"/>
                  </a:lnTo>
                  <a:lnTo>
                    <a:pt x="950" y="330"/>
                  </a:lnTo>
                  <a:lnTo>
                    <a:pt x="956" y="330"/>
                  </a:lnTo>
                  <a:lnTo>
                    <a:pt x="966" y="330"/>
                  </a:lnTo>
                  <a:lnTo>
                    <a:pt x="972" y="325"/>
                  </a:lnTo>
                  <a:lnTo>
                    <a:pt x="977" y="325"/>
                  </a:lnTo>
                  <a:lnTo>
                    <a:pt x="983" y="325"/>
                  </a:lnTo>
                  <a:lnTo>
                    <a:pt x="989" y="325"/>
                  </a:lnTo>
                  <a:lnTo>
                    <a:pt x="994" y="325"/>
                  </a:lnTo>
                  <a:lnTo>
                    <a:pt x="994" y="330"/>
                  </a:lnTo>
                  <a:lnTo>
                    <a:pt x="998" y="336"/>
                  </a:lnTo>
                  <a:lnTo>
                    <a:pt x="998" y="340"/>
                  </a:lnTo>
                  <a:lnTo>
                    <a:pt x="1004" y="352"/>
                  </a:lnTo>
                  <a:lnTo>
                    <a:pt x="1004" y="357"/>
                  </a:lnTo>
                  <a:lnTo>
                    <a:pt x="1010" y="363"/>
                  </a:lnTo>
                  <a:lnTo>
                    <a:pt x="1015" y="373"/>
                  </a:lnTo>
                  <a:lnTo>
                    <a:pt x="1015" y="378"/>
                  </a:lnTo>
                  <a:lnTo>
                    <a:pt x="1021" y="384"/>
                  </a:lnTo>
                  <a:lnTo>
                    <a:pt x="1021" y="390"/>
                  </a:lnTo>
                  <a:lnTo>
                    <a:pt x="1021" y="395"/>
                  </a:lnTo>
                  <a:lnTo>
                    <a:pt x="1027" y="401"/>
                  </a:lnTo>
                  <a:lnTo>
                    <a:pt x="1027" y="405"/>
                  </a:lnTo>
                  <a:lnTo>
                    <a:pt x="1027" y="411"/>
                  </a:lnTo>
                  <a:lnTo>
                    <a:pt x="1027" y="422"/>
                  </a:lnTo>
                  <a:lnTo>
                    <a:pt x="1032" y="428"/>
                  </a:lnTo>
                  <a:lnTo>
                    <a:pt x="1032" y="439"/>
                  </a:lnTo>
                  <a:lnTo>
                    <a:pt x="1032" y="443"/>
                  </a:lnTo>
                  <a:lnTo>
                    <a:pt x="1032" y="449"/>
                  </a:lnTo>
                  <a:lnTo>
                    <a:pt x="1032" y="454"/>
                  </a:lnTo>
                  <a:lnTo>
                    <a:pt x="1032" y="460"/>
                  </a:lnTo>
                  <a:lnTo>
                    <a:pt x="1032" y="466"/>
                  </a:lnTo>
                  <a:lnTo>
                    <a:pt x="1032" y="471"/>
                  </a:lnTo>
                  <a:lnTo>
                    <a:pt x="1032" y="476"/>
                  </a:lnTo>
                  <a:lnTo>
                    <a:pt x="1037" y="481"/>
                  </a:lnTo>
                  <a:lnTo>
                    <a:pt x="1042" y="481"/>
                  </a:lnTo>
                  <a:lnTo>
                    <a:pt x="1048" y="481"/>
                  </a:lnTo>
                  <a:lnTo>
                    <a:pt x="1053" y="487"/>
                  </a:lnTo>
                  <a:lnTo>
                    <a:pt x="1059" y="487"/>
                  </a:lnTo>
                  <a:lnTo>
                    <a:pt x="1065" y="493"/>
                  </a:lnTo>
                  <a:lnTo>
                    <a:pt x="1075" y="487"/>
                  </a:lnTo>
                  <a:lnTo>
                    <a:pt x="1080" y="481"/>
                  </a:lnTo>
                  <a:lnTo>
                    <a:pt x="1092" y="481"/>
                  </a:lnTo>
                  <a:lnTo>
                    <a:pt x="1097" y="481"/>
                  </a:lnTo>
                  <a:lnTo>
                    <a:pt x="1107" y="481"/>
                  </a:lnTo>
                  <a:lnTo>
                    <a:pt x="1113" y="476"/>
                  </a:lnTo>
                  <a:lnTo>
                    <a:pt x="1118" y="476"/>
                  </a:lnTo>
                  <a:lnTo>
                    <a:pt x="1124" y="476"/>
                  </a:lnTo>
                  <a:lnTo>
                    <a:pt x="1130" y="471"/>
                  </a:lnTo>
                  <a:lnTo>
                    <a:pt x="1135" y="471"/>
                  </a:lnTo>
                  <a:lnTo>
                    <a:pt x="1141" y="471"/>
                  </a:lnTo>
                  <a:lnTo>
                    <a:pt x="1145" y="471"/>
                  </a:lnTo>
                  <a:lnTo>
                    <a:pt x="1156" y="471"/>
                  </a:lnTo>
                  <a:lnTo>
                    <a:pt x="1162" y="466"/>
                  </a:lnTo>
                  <a:lnTo>
                    <a:pt x="1173" y="466"/>
                  </a:lnTo>
                  <a:lnTo>
                    <a:pt x="1178" y="460"/>
                  </a:lnTo>
                  <a:lnTo>
                    <a:pt x="1189" y="454"/>
                  </a:lnTo>
                  <a:lnTo>
                    <a:pt x="1206" y="439"/>
                  </a:lnTo>
                  <a:lnTo>
                    <a:pt x="1211" y="433"/>
                  </a:lnTo>
                  <a:lnTo>
                    <a:pt x="1216" y="422"/>
                  </a:lnTo>
                  <a:lnTo>
                    <a:pt x="1216" y="416"/>
                  </a:lnTo>
                  <a:lnTo>
                    <a:pt x="1221" y="411"/>
                  </a:lnTo>
                  <a:lnTo>
                    <a:pt x="1227" y="401"/>
                  </a:lnTo>
                  <a:lnTo>
                    <a:pt x="1233" y="395"/>
                  </a:lnTo>
                  <a:lnTo>
                    <a:pt x="1238" y="390"/>
                  </a:lnTo>
                  <a:lnTo>
                    <a:pt x="1244" y="378"/>
                  </a:lnTo>
                  <a:lnTo>
                    <a:pt x="1249" y="373"/>
                  </a:lnTo>
                  <a:lnTo>
                    <a:pt x="1254" y="363"/>
                  </a:lnTo>
                  <a:lnTo>
                    <a:pt x="1259" y="357"/>
                  </a:lnTo>
                  <a:lnTo>
                    <a:pt x="1259" y="346"/>
                  </a:lnTo>
                  <a:lnTo>
                    <a:pt x="1271" y="340"/>
                  </a:lnTo>
                  <a:lnTo>
                    <a:pt x="1276" y="336"/>
                  </a:lnTo>
                  <a:lnTo>
                    <a:pt x="1282" y="325"/>
                  </a:lnTo>
                  <a:lnTo>
                    <a:pt x="1286" y="313"/>
                  </a:lnTo>
                  <a:lnTo>
                    <a:pt x="1286" y="308"/>
                  </a:lnTo>
                  <a:lnTo>
                    <a:pt x="1292" y="298"/>
                  </a:lnTo>
                  <a:lnTo>
                    <a:pt x="1297" y="281"/>
                  </a:lnTo>
                  <a:lnTo>
                    <a:pt x="1297" y="270"/>
                  </a:lnTo>
                  <a:lnTo>
                    <a:pt x="1303" y="260"/>
                  </a:lnTo>
                  <a:lnTo>
                    <a:pt x="1303" y="254"/>
                  </a:lnTo>
                  <a:lnTo>
                    <a:pt x="1303" y="243"/>
                  </a:lnTo>
                  <a:lnTo>
                    <a:pt x="1303" y="233"/>
                  </a:lnTo>
                  <a:lnTo>
                    <a:pt x="1303" y="222"/>
                  </a:lnTo>
                  <a:lnTo>
                    <a:pt x="1303" y="216"/>
                  </a:lnTo>
                  <a:lnTo>
                    <a:pt x="1303" y="205"/>
                  </a:lnTo>
                  <a:lnTo>
                    <a:pt x="1309" y="195"/>
                  </a:lnTo>
                  <a:lnTo>
                    <a:pt x="1309" y="189"/>
                  </a:lnTo>
                  <a:lnTo>
                    <a:pt x="1309" y="184"/>
                  </a:lnTo>
                  <a:lnTo>
                    <a:pt x="1314" y="178"/>
                  </a:lnTo>
                  <a:lnTo>
                    <a:pt x="1320" y="168"/>
                  </a:lnTo>
                  <a:lnTo>
                    <a:pt x="1324" y="157"/>
                  </a:lnTo>
                  <a:lnTo>
                    <a:pt x="1330" y="151"/>
                  </a:lnTo>
                  <a:lnTo>
                    <a:pt x="1330" y="146"/>
                  </a:lnTo>
                  <a:lnTo>
                    <a:pt x="1335" y="146"/>
                  </a:lnTo>
                  <a:lnTo>
                    <a:pt x="1335" y="140"/>
                  </a:lnTo>
                  <a:lnTo>
                    <a:pt x="1347" y="130"/>
                  </a:lnTo>
                  <a:lnTo>
                    <a:pt x="1352" y="125"/>
                  </a:lnTo>
                  <a:lnTo>
                    <a:pt x="1362" y="130"/>
                  </a:lnTo>
                  <a:lnTo>
                    <a:pt x="1368" y="130"/>
                  </a:lnTo>
                  <a:lnTo>
                    <a:pt x="1374" y="130"/>
                  </a:lnTo>
                  <a:lnTo>
                    <a:pt x="1379" y="125"/>
                  </a:lnTo>
                  <a:lnTo>
                    <a:pt x="1385" y="119"/>
                  </a:lnTo>
                  <a:lnTo>
                    <a:pt x="1385" y="113"/>
                  </a:lnTo>
                  <a:lnTo>
                    <a:pt x="1385" y="102"/>
                  </a:lnTo>
                  <a:lnTo>
                    <a:pt x="1385" y="98"/>
                  </a:lnTo>
                  <a:lnTo>
                    <a:pt x="1390" y="92"/>
                  </a:lnTo>
                  <a:lnTo>
                    <a:pt x="1390" y="81"/>
                  </a:lnTo>
                  <a:lnTo>
                    <a:pt x="1395" y="70"/>
                  </a:lnTo>
                  <a:lnTo>
                    <a:pt x="1400" y="65"/>
                  </a:lnTo>
                  <a:lnTo>
                    <a:pt x="1412" y="48"/>
                  </a:lnTo>
                  <a:lnTo>
                    <a:pt x="1423" y="43"/>
                  </a:lnTo>
                  <a:lnTo>
                    <a:pt x="1438" y="33"/>
                  </a:lnTo>
                  <a:lnTo>
                    <a:pt x="1455" y="22"/>
                  </a:lnTo>
                  <a:lnTo>
                    <a:pt x="1465" y="10"/>
                  </a:lnTo>
                  <a:lnTo>
                    <a:pt x="1471" y="0"/>
                  </a:lnTo>
                  <a:lnTo>
                    <a:pt x="1476" y="5"/>
                  </a:lnTo>
                  <a:lnTo>
                    <a:pt x="1499" y="16"/>
                  </a:lnTo>
                  <a:lnTo>
                    <a:pt x="1515" y="22"/>
                  </a:lnTo>
                  <a:lnTo>
                    <a:pt x="1520" y="22"/>
                  </a:lnTo>
                  <a:lnTo>
                    <a:pt x="1520" y="16"/>
                  </a:lnTo>
                  <a:lnTo>
                    <a:pt x="1526" y="16"/>
                  </a:lnTo>
                  <a:lnTo>
                    <a:pt x="1531" y="16"/>
                  </a:lnTo>
                  <a:lnTo>
                    <a:pt x="1537" y="22"/>
                  </a:lnTo>
                  <a:lnTo>
                    <a:pt x="1541" y="22"/>
                  </a:lnTo>
                  <a:lnTo>
                    <a:pt x="1553" y="22"/>
                  </a:lnTo>
                  <a:lnTo>
                    <a:pt x="1558" y="22"/>
                  </a:lnTo>
                  <a:lnTo>
                    <a:pt x="1570" y="16"/>
                  </a:lnTo>
                  <a:lnTo>
                    <a:pt x="1574" y="16"/>
                  </a:lnTo>
                  <a:lnTo>
                    <a:pt x="1579" y="10"/>
                  </a:lnTo>
                  <a:lnTo>
                    <a:pt x="1585" y="10"/>
                  </a:lnTo>
                  <a:lnTo>
                    <a:pt x="1596" y="5"/>
                  </a:lnTo>
                  <a:lnTo>
                    <a:pt x="1602" y="5"/>
                  </a:lnTo>
                  <a:lnTo>
                    <a:pt x="1608" y="0"/>
                  </a:lnTo>
                  <a:lnTo>
                    <a:pt x="1612" y="0"/>
                  </a:lnTo>
                  <a:lnTo>
                    <a:pt x="1617" y="0"/>
                  </a:lnTo>
                  <a:lnTo>
                    <a:pt x="1623" y="0"/>
                  </a:lnTo>
                  <a:lnTo>
                    <a:pt x="1629" y="0"/>
                  </a:lnTo>
                  <a:lnTo>
                    <a:pt x="1634" y="5"/>
                  </a:lnTo>
                  <a:lnTo>
                    <a:pt x="1634" y="10"/>
                  </a:lnTo>
                  <a:lnTo>
                    <a:pt x="1634" y="16"/>
                  </a:lnTo>
                  <a:lnTo>
                    <a:pt x="1634" y="22"/>
                  </a:lnTo>
                  <a:lnTo>
                    <a:pt x="1629" y="22"/>
                  </a:lnTo>
                  <a:lnTo>
                    <a:pt x="1629" y="27"/>
                  </a:lnTo>
                  <a:lnTo>
                    <a:pt x="1629" y="33"/>
                  </a:lnTo>
                  <a:lnTo>
                    <a:pt x="1629" y="37"/>
                  </a:lnTo>
                  <a:lnTo>
                    <a:pt x="1629" y="43"/>
                  </a:lnTo>
                  <a:lnTo>
                    <a:pt x="1634" y="54"/>
                  </a:lnTo>
                  <a:lnTo>
                    <a:pt x="1634" y="60"/>
                  </a:lnTo>
                  <a:lnTo>
                    <a:pt x="1640" y="75"/>
                  </a:lnTo>
                  <a:lnTo>
                    <a:pt x="1640" y="81"/>
                  </a:lnTo>
                  <a:lnTo>
                    <a:pt x="1640" y="86"/>
                  </a:lnTo>
                  <a:lnTo>
                    <a:pt x="1646" y="92"/>
                  </a:lnTo>
                  <a:lnTo>
                    <a:pt x="1646" y="108"/>
                  </a:lnTo>
                  <a:lnTo>
                    <a:pt x="1650" y="119"/>
                  </a:lnTo>
                  <a:lnTo>
                    <a:pt x="1656" y="119"/>
                  </a:lnTo>
                  <a:lnTo>
                    <a:pt x="1661" y="130"/>
                  </a:lnTo>
                  <a:lnTo>
                    <a:pt x="1667" y="136"/>
                  </a:lnTo>
                  <a:lnTo>
                    <a:pt x="1667" y="140"/>
                  </a:lnTo>
                  <a:lnTo>
                    <a:pt x="1672" y="146"/>
                  </a:lnTo>
                  <a:lnTo>
                    <a:pt x="1678" y="151"/>
                  </a:lnTo>
                  <a:lnTo>
                    <a:pt x="1678" y="157"/>
                  </a:lnTo>
                  <a:lnTo>
                    <a:pt x="1682" y="157"/>
                  </a:lnTo>
                  <a:lnTo>
                    <a:pt x="1682" y="163"/>
                  </a:lnTo>
                  <a:lnTo>
                    <a:pt x="1688" y="168"/>
                  </a:lnTo>
                  <a:lnTo>
                    <a:pt x="1688" y="172"/>
                  </a:lnTo>
                  <a:lnTo>
                    <a:pt x="1694" y="178"/>
                  </a:lnTo>
                  <a:lnTo>
                    <a:pt x="1694" y="184"/>
                  </a:lnTo>
                  <a:lnTo>
                    <a:pt x="1699" y="189"/>
                  </a:lnTo>
                  <a:lnTo>
                    <a:pt x="1705" y="201"/>
                  </a:lnTo>
                  <a:lnTo>
                    <a:pt x="1711" y="205"/>
                  </a:lnTo>
                  <a:lnTo>
                    <a:pt x="1711" y="211"/>
                  </a:lnTo>
                  <a:lnTo>
                    <a:pt x="1711" y="216"/>
                  </a:lnTo>
                  <a:lnTo>
                    <a:pt x="1716" y="227"/>
                  </a:lnTo>
                  <a:lnTo>
                    <a:pt x="1716" y="233"/>
                  </a:lnTo>
                  <a:lnTo>
                    <a:pt x="1711" y="233"/>
                  </a:lnTo>
                  <a:lnTo>
                    <a:pt x="1705" y="233"/>
                  </a:lnTo>
                  <a:lnTo>
                    <a:pt x="1699" y="233"/>
                  </a:lnTo>
                  <a:lnTo>
                    <a:pt x="1694" y="233"/>
                  </a:lnTo>
                  <a:lnTo>
                    <a:pt x="1688" y="233"/>
                  </a:lnTo>
                  <a:lnTo>
                    <a:pt x="1682" y="233"/>
                  </a:lnTo>
                  <a:lnTo>
                    <a:pt x="1678" y="237"/>
                  </a:lnTo>
                  <a:lnTo>
                    <a:pt x="1678" y="243"/>
                  </a:lnTo>
                  <a:lnTo>
                    <a:pt x="1672" y="249"/>
                  </a:lnTo>
                  <a:lnTo>
                    <a:pt x="1667" y="249"/>
                  </a:lnTo>
                  <a:lnTo>
                    <a:pt x="1661" y="249"/>
                  </a:lnTo>
                  <a:lnTo>
                    <a:pt x="1661" y="254"/>
                  </a:lnTo>
                  <a:lnTo>
                    <a:pt x="1656" y="260"/>
                  </a:lnTo>
                  <a:lnTo>
                    <a:pt x="1656" y="266"/>
                  </a:lnTo>
                  <a:lnTo>
                    <a:pt x="1656" y="275"/>
                  </a:lnTo>
                  <a:lnTo>
                    <a:pt x="1661" y="281"/>
                  </a:lnTo>
                  <a:lnTo>
                    <a:pt x="1667" y="287"/>
                  </a:lnTo>
                  <a:lnTo>
                    <a:pt x="1667" y="292"/>
                  </a:lnTo>
                  <a:lnTo>
                    <a:pt x="1672" y="304"/>
                  </a:lnTo>
                  <a:lnTo>
                    <a:pt x="1678" y="304"/>
                  </a:lnTo>
                  <a:lnTo>
                    <a:pt x="1682" y="304"/>
                  </a:lnTo>
                  <a:lnTo>
                    <a:pt x="1688" y="308"/>
                  </a:lnTo>
                  <a:lnTo>
                    <a:pt x="1694" y="308"/>
                  </a:lnTo>
                  <a:lnTo>
                    <a:pt x="1694" y="313"/>
                  </a:lnTo>
                  <a:lnTo>
                    <a:pt x="1694" y="319"/>
                  </a:lnTo>
                  <a:lnTo>
                    <a:pt x="1694" y="325"/>
                  </a:lnTo>
                  <a:lnTo>
                    <a:pt x="1688" y="325"/>
                  </a:lnTo>
                  <a:lnTo>
                    <a:pt x="1688" y="330"/>
                  </a:lnTo>
                  <a:lnTo>
                    <a:pt x="1682" y="336"/>
                  </a:lnTo>
                  <a:lnTo>
                    <a:pt x="1682" y="340"/>
                  </a:lnTo>
                  <a:lnTo>
                    <a:pt x="1678" y="346"/>
                  </a:lnTo>
                  <a:lnTo>
                    <a:pt x="1678" y="352"/>
                  </a:lnTo>
                  <a:lnTo>
                    <a:pt x="1678" y="357"/>
                  </a:lnTo>
                  <a:lnTo>
                    <a:pt x="1682" y="363"/>
                  </a:lnTo>
                  <a:lnTo>
                    <a:pt x="1682" y="368"/>
                  </a:lnTo>
                  <a:lnTo>
                    <a:pt x="1682" y="373"/>
                  </a:lnTo>
                  <a:lnTo>
                    <a:pt x="1688" y="373"/>
                  </a:lnTo>
                  <a:lnTo>
                    <a:pt x="1688" y="378"/>
                  </a:lnTo>
                  <a:lnTo>
                    <a:pt x="1688" y="384"/>
                  </a:lnTo>
                  <a:lnTo>
                    <a:pt x="1682" y="384"/>
                  </a:lnTo>
                  <a:lnTo>
                    <a:pt x="1682" y="390"/>
                  </a:lnTo>
                  <a:lnTo>
                    <a:pt x="1682" y="395"/>
                  </a:lnTo>
                  <a:lnTo>
                    <a:pt x="1688" y="401"/>
                  </a:lnTo>
                  <a:lnTo>
                    <a:pt x="1694" y="405"/>
                  </a:lnTo>
                  <a:lnTo>
                    <a:pt x="1694" y="411"/>
                  </a:lnTo>
                  <a:lnTo>
                    <a:pt x="1694" y="416"/>
                  </a:lnTo>
                  <a:lnTo>
                    <a:pt x="1688" y="422"/>
                  </a:lnTo>
                  <a:lnTo>
                    <a:pt x="1682" y="422"/>
                  </a:lnTo>
                  <a:lnTo>
                    <a:pt x="1678" y="422"/>
                  </a:lnTo>
                  <a:lnTo>
                    <a:pt x="1672" y="428"/>
                  </a:lnTo>
                  <a:lnTo>
                    <a:pt x="1667" y="428"/>
                  </a:lnTo>
                  <a:lnTo>
                    <a:pt x="1661" y="428"/>
                  </a:lnTo>
                  <a:lnTo>
                    <a:pt x="1656" y="428"/>
                  </a:lnTo>
                  <a:lnTo>
                    <a:pt x="1650" y="428"/>
                  </a:lnTo>
                  <a:lnTo>
                    <a:pt x="1646" y="428"/>
                  </a:lnTo>
                  <a:lnTo>
                    <a:pt x="1640" y="433"/>
                  </a:lnTo>
                  <a:lnTo>
                    <a:pt x="1634" y="433"/>
                  </a:lnTo>
                  <a:lnTo>
                    <a:pt x="1629" y="433"/>
                  </a:lnTo>
                  <a:lnTo>
                    <a:pt x="1623" y="433"/>
                  </a:lnTo>
                  <a:lnTo>
                    <a:pt x="1623" y="439"/>
                  </a:lnTo>
                  <a:lnTo>
                    <a:pt x="1623" y="443"/>
                  </a:lnTo>
                  <a:lnTo>
                    <a:pt x="1623" y="449"/>
                  </a:lnTo>
                  <a:lnTo>
                    <a:pt x="1623" y="454"/>
                  </a:lnTo>
                  <a:lnTo>
                    <a:pt x="1623" y="460"/>
                  </a:lnTo>
                  <a:lnTo>
                    <a:pt x="1629" y="466"/>
                  </a:lnTo>
                  <a:lnTo>
                    <a:pt x="1629" y="471"/>
                  </a:lnTo>
                  <a:lnTo>
                    <a:pt x="1629" y="476"/>
                  </a:lnTo>
                  <a:lnTo>
                    <a:pt x="1629" y="481"/>
                  </a:lnTo>
                  <a:lnTo>
                    <a:pt x="1623" y="487"/>
                  </a:lnTo>
                  <a:lnTo>
                    <a:pt x="1617" y="487"/>
                  </a:lnTo>
                  <a:lnTo>
                    <a:pt x="1617" y="493"/>
                  </a:lnTo>
                  <a:lnTo>
                    <a:pt x="1612" y="498"/>
                  </a:lnTo>
                  <a:lnTo>
                    <a:pt x="1612" y="504"/>
                  </a:lnTo>
                  <a:lnTo>
                    <a:pt x="1608" y="508"/>
                  </a:lnTo>
                  <a:lnTo>
                    <a:pt x="1608" y="514"/>
                  </a:lnTo>
                  <a:lnTo>
                    <a:pt x="1602" y="519"/>
                  </a:lnTo>
                  <a:lnTo>
                    <a:pt x="1602" y="525"/>
                  </a:lnTo>
                  <a:lnTo>
                    <a:pt x="1602" y="531"/>
                  </a:lnTo>
                  <a:lnTo>
                    <a:pt x="1602" y="540"/>
                  </a:lnTo>
                  <a:lnTo>
                    <a:pt x="1602" y="546"/>
                  </a:lnTo>
                  <a:lnTo>
                    <a:pt x="1608" y="552"/>
                  </a:lnTo>
                  <a:lnTo>
                    <a:pt x="1608" y="557"/>
                  </a:lnTo>
                  <a:lnTo>
                    <a:pt x="1602" y="563"/>
                  </a:lnTo>
                  <a:lnTo>
                    <a:pt x="1602" y="569"/>
                  </a:lnTo>
                  <a:lnTo>
                    <a:pt x="1596" y="569"/>
                  </a:lnTo>
                  <a:lnTo>
                    <a:pt x="1591" y="573"/>
                  </a:lnTo>
                  <a:lnTo>
                    <a:pt x="1585" y="579"/>
                  </a:lnTo>
                  <a:lnTo>
                    <a:pt x="1585" y="584"/>
                  </a:lnTo>
                  <a:lnTo>
                    <a:pt x="1596" y="590"/>
                  </a:lnTo>
                  <a:lnTo>
                    <a:pt x="1596" y="595"/>
                  </a:lnTo>
                  <a:lnTo>
                    <a:pt x="1591" y="601"/>
                  </a:lnTo>
                  <a:lnTo>
                    <a:pt x="1585" y="601"/>
                  </a:lnTo>
                  <a:lnTo>
                    <a:pt x="1579" y="607"/>
                  </a:lnTo>
                  <a:lnTo>
                    <a:pt x="1579" y="611"/>
                  </a:lnTo>
                  <a:lnTo>
                    <a:pt x="1574" y="617"/>
                  </a:lnTo>
                  <a:lnTo>
                    <a:pt x="1574" y="622"/>
                  </a:lnTo>
                  <a:lnTo>
                    <a:pt x="1574" y="628"/>
                  </a:lnTo>
                  <a:lnTo>
                    <a:pt x="1570" y="634"/>
                  </a:lnTo>
                  <a:lnTo>
                    <a:pt x="1570" y="639"/>
                  </a:lnTo>
                  <a:lnTo>
                    <a:pt x="1570" y="643"/>
                  </a:lnTo>
                  <a:lnTo>
                    <a:pt x="1570" y="649"/>
                  </a:lnTo>
                  <a:lnTo>
                    <a:pt x="1564" y="655"/>
                  </a:lnTo>
                  <a:lnTo>
                    <a:pt x="1558" y="655"/>
                  </a:lnTo>
                  <a:lnTo>
                    <a:pt x="1553" y="660"/>
                  </a:lnTo>
                  <a:lnTo>
                    <a:pt x="1547" y="660"/>
                  </a:lnTo>
                  <a:lnTo>
                    <a:pt x="1541" y="666"/>
                  </a:lnTo>
                  <a:lnTo>
                    <a:pt x="1541" y="672"/>
                  </a:lnTo>
                  <a:lnTo>
                    <a:pt x="1547" y="676"/>
                  </a:lnTo>
                  <a:lnTo>
                    <a:pt x="1553" y="681"/>
                  </a:lnTo>
                  <a:lnTo>
                    <a:pt x="1558" y="687"/>
                  </a:lnTo>
                  <a:lnTo>
                    <a:pt x="1553" y="687"/>
                  </a:lnTo>
                  <a:lnTo>
                    <a:pt x="1553" y="693"/>
                  </a:lnTo>
                  <a:lnTo>
                    <a:pt x="1547" y="693"/>
                  </a:lnTo>
                  <a:lnTo>
                    <a:pt x="1541" y="693"/>
                  </a:lnTo>
                  <a:lnTo>
                    <a:pt x="1541" y="698"/>
                  </a:lnTo>
                  <a:lnTo>
                    <a:pt x="1537" y="698"/>
                  </a:lnTo>
                  <a:lnTo>
                    <a:pt x="1531" y="704"/>
                  </a:lnTo>
                  <a:lnTo>
                    <a:pt x="1526" y="704"/>
                  </a:lnTo>
                  <a:lnTo>
                    <a:pt x="1520" y="704"/>
                  </a:lnTo>
                  <a:lnTo>
                    <a:pt x="1515" y="714"/>
                  </a:lnTo>
                  <a:lnTo>
                    <a:pt x="1515" y="720"/>
                  </a:lnTo>
                  <a:lnTo>
                    <a:pt x="1509" y="725"/>
                  </a:lnTo>
                  <a:lnTo>
                    <a:pt x="1509" y="731"/>
                  </a:lnTo>
                  <a:lnTo>
                    <a:pt x="1509" y="736"/>
                  </a:lnTo>
                  <a:lnTo>
                    <a:pt x="1503" y="736"/>
                  </a:lnTo>
                  <a:lnTo>
                    <a:pt x="1503" y="741"/>
                  </a:lnTo>
                  <a:lnTo>
                    <a:pt x="1499" y="746"/>
                  </a:lnTo>
                  <a:lnTo>
                    <a:pt x="1499" y="752"/>
                  </a:lnTo>
                  <a:lnTo>
                    <a:pt x="1499" y="758"/>
                  </a:lnTo>
                  <a:lnTo>
                    <a:pt x="1493" y="763"/>
                  </a:lnTo>
                  <a:lnTo>
                    <a:pt x="1493" y="775"/>
                  </a:lnTo>
                  <a:lnTo>
                    <a:pt x="1493" y="779"/>
                  </a:lnTo>
                  <a:lnTo>
                    <a:pt x="1493" y="784"/>
                  </a:lnTo>
                  <a:lnTo>
                    <a:pt x="1488" y="790"/>
                  </a:lnTo>
                  <a:lnTo>
                    <a:pt x="1488" y="796"/>
                  </a:lnTo>
                  <a:lnTo>
                    <a:pt x="1488" y="801"/>
                  </a:lnTo>
                  <a:lnTo>
                    <a:pt x="1488" y="807"/>
                  </a:lnTo>
                  <a:lnTo>
                    <a:pt x="1482" y="822"/>
                  </a:lnTo>
                  <a:lnTo>
                    <a:pt x="1488" y="828"/>
                  </a:lnTo>
                  <a:lnTo>
                    <a:pt x="1493" y="834"/>
                  </a:lnTo>
                  <a:lnTo>
                    <a:pt x="1493" y="844"/>
                  </a:lnTo>
                  <a:lnTo>
                    <a:pt x="1493" y="849"/>
                  </a:lnTo>
                  <a:lnTo>
                    <a:pt x="1493" y="855"/>
                  </a:lnTo>
                  <a:lnTo>
                    <a:pt x="1499" y="861"/>
                  </a:lnTo>
                  <a:lnTo>
                    <a:pt x="1499" y="866"/>
                  </a:lnTo>
                  <a:lnTo>
                    <a:pt x="1499" y="872"/>
                  </a:lnTo>
                  <a:lnTo>
                    <a:pt x="1499" y="876"/>
                  </a:lnTo>
                  <a:lnTo>
                    <a:pt x="1493" y="887"/>
                  </a:lnTo>
                  <a:lnTo>
                    <a:pt x="1488" y="893"/>
                  </a:lnTo>
                  <a:lnTo>
                    <a:pt x="1488" y="899"/>
                  </a:lnTo>
                  <a:lnTo>
                    <a:pt x="1488" y="904"/>
                  </a:lnTo>
                  <a:lnTo>
                    <a:pt x="1488" y="914"/>
                  </a:lnTo>
                  <a:lnTo>
                    <a:pt x="1488" y="925"/>
                  </a:lnTo>
                  <a:lnTo>
                    <a:pt x="1482" y="925"/>
                  </a:lnTo>
                  <a:lnTo>
                    <a:pt x="1482" y="931"/>
                  </a:lnTo>
                  <a:lnTo>
                    <a:pt x="1476" y="937"/>
                  </a:lnTo>
                  <a:lnTo>
                    <a:pt x="1471" y="942"/>
                  </a:lnTo>
                  <a:lnTo>
                    <a:pt x="1471" y="947"/>
                  </a:lnTo>
                  <a:lnTo>
                    <a:pt x="1465" y="958"/>
                  </a:lnTo>
                  <a:lnTo>
                    <a:pt x="1471" y="963"/>
                  </a:lnTo>
                  <a:lnTo>
                    <a:pt x="1471" y="969"/>
                  </a:lnTo>
                  <a:lnTo>
                    <a:pt x="1476" y="975"/>
                  </a:lnTo>
                  <a:lnTo>
                    <a:pt x="1476" y="979"/>
                  </a:lnTo>
                  <a:lnTo>
                    <a:pt x="1465" y="1002"/>
                  </a:lnTo>
                  <a:lnTo>
                    <a:pt x="1465" y="1007"/>
                  </a:lnTo>
                  <a:lnTo>
                    <a:pt x="1455" y="1017"/>
                  </a:lnTo>
                  <a:lnTo>
                    <a:pt x="1450" y="1017"/>
                  </a:lnTo>
                  <a:lnTo>
                    <a:pt x="1438" y="1023"/>
                  </a:lnTo>
                  <a:lnTo>
                    <a:pt x="1423" y="1028"/>
                  </a:lnTo>
                  <a:lnTo>
                    <a:pt x="1417" y="1034"/>
                  </a:lnTo>
                  <a:lnTo>
                    <a:pt x="1412" y="1040"/>
                  </a:lnTo>
                  <a:lnTo>
                    <a:pt x="1406" y="1044"/>
                  </a:lnTo>
                  <a:lnTo>
                    <a:pt x="1406" y="1049"/>
                  </a:lnTo>
                  <a:lnTo>
                    <a:pt x="1395" y="1066"/>
                  </a:lnTo>
                  <a:lnTo>
                    <a:pt x="1358" y="1078"/>
                  </a:lnTo>
                  <a:lnTo>
                    <a:pt x="1352" y="1072"/>
                  </a:lnTo>
                  <a:lnTo>
                    <a:pt x="1347" y="1066"/>
                  </a:lnTo>
                  <a:lnTo>
                    <a:pt x="1341" y="1061"/>
                  </a:lnTo>
                  <a:lnTo>
                    <a:pt x="1330" y="1055"/>
                  </a:lnTo>
                  <a:lnTo>
                    <a:pt x="1324" y="1055"/>
                  </a:lnTo>
                  <a:lnTo>
                    <a:pt x="1320" y="1055"/>
                  </a:lnTo>
                  <a:lnTo>
                    <a:pt x="1309" y="1061"/>
                  </a:lnTo>
                  <a:lnTo>
                    <a:pt x="1303" y="1066"/>
                  </a:lnTo>
                  <a:lnTo>
                    <a:pt x="1292" y="1072"/>
                  </a:lnTo>
                  <a:lnTo>
                    <a:pt x="1282" y="1082"/>
                  </a:lnTo>
                  <a:lnTo>
                    <a:pt x="1276" y="1088"/>
                  </a:lnTo>
                  <a:lnTo>
                    <a:pt x="1276" y="1093"/>
                  </a:lnTo>
                  <a:lnTo>
                    <a:pt x="1271" y="1099"/>
                  </a:lnTo>
                  <a:lnTo>
                    <a:pt x="1265" y="1099"/>
                  </a:lnTo>
                  <a:lnTo>
                    <a:pt x="1259" y="1099"/>
                  </a:lnTo>
                  <a:lnTo>
                    <a:pt x="1259" y="1093"/>
                  </a:lnTo>
                  <a:lnTo>
                    <a:pt x="1249" y="1082"/>
                  </a:lnTo>
                  <a:lnTo>
                    <a:pt x="1249" y="1072"/>
                  </a:lnTo>
                  <a:lnTo>
                    <a:pt x="1249" y="1061"/>
                  </a:lnTo>
                  <a:lnTo>
                    <a:pt x="1249" y="1049"/>
                  </a:lnTo>
                  <a:lnTo>
                    <a:pt x="1249" y="1040"/>
                  </a:lnTo>
                  <a:lnTo>
                    <a:pt x="1249" y="1034"/>
                  </a:lnTo>
                  <a:lnTo>
                    <a:pt x="1249" y="1028"/>
                  </a:lnTo>
                  <a:lnTo>
                    <a:pt x="1244" y="1023"/>
                  </a:lnTo>
                  <a:lnTo>
                    <a:pt x="1244" y="1011"/>
                  </a:lnTo>
                  <a:lnTo>
                    <a:pt x="1238" y="1007"/>
                  </a:lnTo>
                  <a:lnTo>
                    <a:pt x="1238" y="1002"/>
                  </a:lnTo>
                  <a:lnTo>
                    <a:pt x="1233" y="996"/>
                  </a:lnTo>
                  <a:lnTo>
                    <a:pt x="1227" y="990"/>
                  </a:lnTo>
                  <a:lnTo>
                    <a:pt x="1227" y="985"/>
                  </a:lnTo>
                  <a:lnTo>
                    <a:pt x="1227" y="979"/>
                  </a:lnTo>
                  <a:lnTo>
                    <a:pt x="1227" y="975"/>
                  </a:lnTo>
                  <a:lnTo>
                    <a:pt x="1233" y="969"/>
                  </a:lnTo>
                  <a:lnTo>
                    <a:pt x="1233" y="963"/>
                  </a:lnTo>
                  <a:lnTo>
                    <a:pt x="1238" y="963"/>
                  </a:lnTo>
                  <a:lnTo>
                    <a:pt x="1244" y="958"/>
                  </a:lnTo>
                  <a:lnTo>
                    <a:pt x="1249" y="958"/>
                  </a:lnTo>
                  <a:lnTo>
                    <a:pt x="1254" y="958"/>
                  </a:lnTo>
                  <a:lnTo>
                    <a:pt x="1259" y="952"/>
                  </a:lnTo>
                  <a:lnTo>
                    <a:pt x="1259" y="942"/>
                  </a:lnTo>
                  <a:lnTo>
                    <a:pt x="1254" y="925"/>
                  </a:lnTo>
                  <a:lnTo>
                    <a:pt x="1254" y="920"/>
                  </a:lnTo>
                  <a:lnTo>
                    <a:pt x="1249" y="914"/>
                  </a:lnTo>
                  <a:lnTo>
                    <a:pt x="1244" y="910"/>
                  </a:lnTo>
                  <a:lnTo>
                    <a:pt x="1233" y="910"/>
                  </a:lnTo>
                  <a:lnTo>
                    <a:pt x="1221" y="910"/>
                  </a:lnTo>
                  <a:lnTo>
                    <a:pt x="1141" y="910"/>
                  </a:lnTo>
                  <a:lnTo>
                    <a:pt x="945" y="904"/>
                  </a:lnTo>
                  <a:lnTo>
                    <a:pt x="924" y="910"/>
                  </a:lnTo>
                  <a:lnTo>
                    <a:pt x="912" y="931"/>
                  </a:lnTo>
                  <a:lnTo>
                    <a:pt x="907" y="942"/>
                  </a:lnTo>
                  <a:lnTo>
                    <a:pt x="901" y="947"/>
                  </a:lnTo>
                  <a:lnTo>
                    <a:pt x="895" y="958"/>
                  </a:lnTo>
                  <a:lnTo>
                    <a:pt x="890" y="963"/>
                  </a:lnTo>
                  <a:lnTo>
                    <a:pt x="886" y="969"/>
                  </a:lnTo>
                  <a:lnTo>
                    <a:pt x="886" y="975"/>
                  </a:lnTo>
                  <a:lnTo>
                    <a:pt x="880" y="979"/>
                  </a:lnTo>
                  <a:lnTo>
                    <a:pt x="880" y="985"/>
                  </a:lnTo>
                  <a:lnTo>
                    <a:pt x="874" y="990"/>
                  </a:lnTo>
                  <a:lnTo>
                    <a:pt x="874" y="996"/>
                  </a:lnTo>
                  <a:lnTo>
                    <a:pt x="874" y="1002"/>
                  </a:lnTo>
                  <a:lnTo>
                    <a:pt x="869" y="1007"/>
                  </a:lnTo>
                  <a:lnTo>
                    <a:pt x="869" y="1011"/>
                  </a:lnTo>
                  <a:lnTo>
                    <a:pt x="869" y="1017"/>
                  </a:lnTo>
                  <a:lnTo>
                    <a:pt x="863" y="1028"/>
                  </a:lnTo>
                  <a:lnTo>
                    <a:pt x="857" y="1028"/>
                  </a:lnTo>
                  <a:lnTo>
                    <a:pt x="853" y="1028"/>
                  </a:lnTo>
                  <a:lnTo>
                    <a:pt x="848" y="1034"/>
                  </a:lnTo>
                  <a:lnTo>
                    <a:pt x="836" y="1040"/>
                  </a:lnTo>
                  <a:lnTo>
                    <a:pt x="831" y="1044"/>
                  </a:lnTo>
                  <a:lnTo>
                    <a:pt x="819" y="1049"/>
                  </a:lnTo>
                  <a:lnTo>
                    <a:pt x="815" y="1055"/>
                  </a:lnTo>
                  <a:lnTo>
                    <a:pt x="809" y="1066"/>
                  </a:lnTo>
                  <a:lnTo>
                    <a:pt x="804" y="1072"/>
                  </a:lnTo>
                  <a:lnTo>
                    <a:pt x="804" y="1078"/>
                  </a:lnTo>
                  <a:lnTo>
                    <a:pt x="798" y="1082"/>
                  </a:lnTo>
                  <a:lnTo>
                    <a:pt x="793" y="1088"/>
                  </a:lnTo>
                  <a:lnTo>
                    <a:pt x="787" y="1104"/>
                  </a:lnTo>
                  <a:lnTo>
                    <a:pt x="783" y="1104"/>
                  </a:lnTo>
                  <a:lnTo>
                    <a:pt x="783" y="1110"/>
                  </a:lnTo>
                  <a:lnTo>
                    <a:pt x="783" y="1114"/>
                  </a:lnTo>
                  <a:lnTo>
                    <a:pt x="783" y="1120"/>
                  </a:lnTo>
                  <a:lnTo>
                    <a:pt x="777" y="1126"/>
                  </a:lnTo>
                  <a:lnTo>
                    <a:pt x="777" y="1137"/>
                  </a:lnTo>
                  <a:lnTo>
                    <a:pt x="777" y="1143"/>
                  </a:lnTo>
                  <a:lnTo>
                    <a:pt x="777" y="1147"/>
                  </a:lnTo>
                  <a:lnTo>
                    <a:pt x="777" y="1152"/>
                  </a:lnTo>
                  <a:lnTo>
                    <a:pt x="777" y="1164"/>
                  </a:lnTo>
                  <a:lnTo>
                    <a:pt x="771" y="1169"/>
                  </a:lnTo>
                  <a:lnTo>
                    <a:pt x="771" y="1175"/>
                  </a:lnTo>
                  <a:lnTo>
                    <a:pt x="777" y="1179"/>
                  </a:lnTo>
                  <a:lnTo>
                    <a:pt x="777" y="1185"/>
                  </a:lnTo>
                  <a:lnTo>
                    <a:pt x="777" y="1191"/>
                  </a:lnTo>
                  <a:lnTo>
                    <a:pt x="783" y="1196"/>
                  </a:lnTo>
                  <a:lnTo>
                    <a:pt x="783" y="1202"/>
                  </a:lnTo>
                  <a:lnTo>
                    <a:pt x="787" y="1207"/>
                  </a:lnTo>
                  <a:lnTo>
                    <a:pt x="787" y="1213"/>
                  </a:lnTo>
                  <a:lnTo>
                    <a:pt x="787" y="1217"/>
                  </a:lnTo>
                  <a:lnTo>
                    <a:pt x="793" y="1223"/>
                  </a:lnTo>
                  <a:lnTo>
                    <a:pt x="798" y="1229"/>
                  </a:lnTo>
                  <a:lnTo>
                    <a:pt x="798" y="1234"/>
                  </a:lnTo>
                  <a:lnTo>
                    <a:pt x="804" y="1234"/>
                  </a:lnTo>
                  <a:lnTo>
                    <a:pt x="809" y="1240"/>
                  </a:lnTo>
                  <a:lnTo>
                    <a:pt x="819" y="1245"/>
                  </a:lnTo>
                  <a:lnTo>
                    <a:pt x="825" y="1250"/>
                  </a:lnTo>
                  <a:lnTo>
                    <a:pt x="831" y="1255"/>
                  </a:lnTo>
                  <a:lnTo>
                    <a:pt x="825" y="1261"/>
                  </a:lnTo>
                  <a:lnTo>
                    <a:pt x="825" y="1267"/>
                  </a:lnTo>
                  <a:lnTo>
                    <a:pt x="825" y="1272"/>
                  </a:lnTo>
                  <a:lnTo>
                    <a:pt x="819" y="1278"/>
                  </a:lnTo>
                  <a:lnTo>
                    <a:pt x="819" y="1282"/>
                  </a:lnTo>
                  <a:lnTo>
                    <a:pt x="819" y="1293"/>
                  </a:lnTo>
                  <a:lnTo>
                    <a:pt x="815" y="1299"/>
                  </a:lnTo>
                  <a:lnTo>
                    <a:pt x="815" y="1305"/>
                  </a:lnTo>
                  <a:lnTo>
                    <a:pt x="815" y="1310"/>
                  </a:lnTo>
                  <a:lnTo>
                    <a:pt x="819" y="1315"/>
                  </a:lnTo>
                  <a:lnTo>
                    <a:pt x="815" y="1320"/>
                  </a:lnTo>
                  <a:lnTo>
                    <a:pt x="809" y="1326"/>
                  </a:lnTo>
                  <a:lnTo>
                    <a:pt x="804" y="1337"/>
                  </a:lnTo>
                  <a:lnTo>
                    <a:pt x="798" y="1337"/>
                  </a:lnTo>
                  <a:lnTo>
                    <a:pt x="798" y="1343"/>
                  </a:lnTo>
                  <a:lnTo>
                    <a:pt x="793" y="1347"/>
                  </a:lnTo>
                  <a:lnTo>
                    <a:pt x="787" y="1353"/>
                  </a:lnTo>
                  <a:lnTo>
                    <a:pt x="783" y="1358"/>
                  </a:lnTo>
                  <a:lnTo>
                    <a:pt x="777" y="1364"/>
                  </a:lnTo>
                  <a:lnTo>
                    <a:pt x="771" y="1370"/>
                  </a:lnTo>
                  <a:lnTo>
                    <a:pt x="766" y="1370"/>
                  </a:lnTo>
                  <a:lnTo>
                    <a:pt x="766" y="1375"/>
                  </a:lnTo>
                  <a:lnTo>
                    <a:pt x="766" y="1381"/>
                  </a:lnTo>
                  <a:lnTo>
                    <a:pt x="771" y="1381"/>
                  </a:lnTo>
                  <a:lnTo>
                    <a:pt x="771" y="1385"/>
                  </a:lnTo>
                  <a:lnTo>
                    <a:pt x="766" y="1385"/>
                  </a:lnTo>
                  <a:lnTo>
                    <a:pt x="766" y="1391"/>
                  </a:lnTo>
                  <a:lnTo>
                    <a:pt x="766" y="1396"/>
                  </a:lnTo>
                  <a:lnTo>
                    <a:pt x="771" y="1396"/>
                  </a:lnTo>
                  <a:lnTo>
                    <a:pt x="771" y="1402"/>
                  </a:lnTo>
                  <a:lnTo>
                    <a:pt x="771" y="1408"/>
                  </a:lnTo>
                  <a:lnTo>
                    <a:pt x="766" y="1408"/>
                  </a:lnTo>
                  <a:lnTo>
                    <a:pt x="766" y="1418"/>
                  </a:lnTo>
                  <a:lnTo>
                    <a:pt x="760" y="1423"/>
                  </a:lnTo>
                  <a:lnTo>
                    <a:pt x="754" y="1429"/>
                  </a:lnTo>
                  <a:lnTo>
                    <a:pt x="745" y="1429"/>
                  </a:lnTo>
                  <a:lnTo>
                    <a:pt x="745" y="1434"/>
                  </a:lnTo>
                  <a:lnTo>
                    <a:pt x="739" y="1440"/>
                  </a:lnTo>
                  <a:lnTo>
                    <a:pt x="733" y="1446"/>
                  </a:lnTo>
                  <a:lnTo>
                    <a:pt x="728" y="1446"/>
                  </a:lnTo>
                  <a:lnTo>
                    <a:pt x="722" y="1440"/>
                  </a:lnTo>
                  <a:lnTo>
                    <a:pt x="716" y="1440"/>
                  </a:lnTo>
                  <a:lnTo>
                    <a:pt x="711" y="1434"/>
                  </a:lnTo>
                  <a:lnTo>
                    <a:pt x="707" y="1440"/>
                  </a:lnTo>
                  <a:lnTo>
                    <a:pt x="707" y="1446"/>
                  </a:lnTo>
                  <a:lnTo>
                    <a:pt x="707" y="1450"/>
                  </a:lnTo>
                  <a:lnTo>
                    <a:pt x="701" y="1456"/>
                  </a:lnTo>
                  <a:lnTo>
                    <a:pt x="695" y="1456"/>
                  </a:lnTo>
                  <a:lnTo>
                    <a:pt x="690" y="1456"/>
                  </a:lnTo>
                  <a:lnTo>
                    <a:pt x="684" y="1456"/>
                  </a:lnTo>
                  <a:lnTo>
                    <a:pt x="684" y="1461"/>
                  </a:lnTo>
                  <a:lnTo>
                    <a:pt x="684" y="1473"/>
                  </a:lnTo>
                  <a:lnTo>
                    <a:pt x="684" y="1478"/>
                  </a:lnTo>
                  <a:lnTo>
                    <a:pt x="690" y="1482"/>
                  </a:lnTo>
                  <a:lnTo>
                    <a:pt x="695" y="1488"/>
                  </a:lnTo>
                  <a:lnTo>
                    <a:pt x="695" y="1494"/>
                  </a:lnTo>
                  <a:lnTo>
                    <a:pt x="690" y="1499"/>
                  </a:lnTo>
                  <a:lnTo>
                    <a:pt x="678" y="1505"/>
                  </a:lnTo>
                  <a:lnTo>
                    <a:pt x="678" y="1511"/>
                  </a:lnTo>
                  <a:lnTo>
                    <a:pt x="674" y="1515"/>
                  </a:lnTo>
                  <a:lnTo>
                    <a:pt x="668" y="1520"/>
                  </a:lnTo>
                  <a:lnTo>
                    <a:pt x="668" y="1526"/>
                  </a:lnTo>
                  <a:lnTo>
                    <a:pt x="674" y="1532"/>
                  </a:lnTo>
                  <a:lnTo>
                    <a:pt x="678" y="1537"/>
                  </a:lnTo>
                  <a:lnTo>
                    <a:pt x="684" y="1549"/>
                  </a:lnTo>
                  <a:lnTo>
                    <a:pt x="695" y="1549"/>
                  </a:lnTo>
                  <a:lnTo>
                    <a:pt x="701" y="1553"/>
                  </a:lnTo>
                  <a:lnTo>
                    <a:pt x="707" y="1559"/>
                  </a:lnTo>
                  <a:lnTo>
                    <a:pt x="707" y="1564"/>
                  </a:lnTo>
                  <a:lnTo>
                    <a:pt x="707" y="1575"/>
                  </a:lnTo>
                  <a:lnTo>
                    <a:pt x="711" y="1581"/>
                  </a:lnTo>
                  <a:lnTo>
                    <a:pt x="716" y="1581"/>
                  </a:lnTo>
                  <a:lnTo>
                    <a:pt x="722" y="1581"/>
                  </a:lnTo>
                  <a:lnTo>
                    <a:pt x="728" y="1581"/>
                  </a:lnTo>
                  <a:lnTo>
                    <a:pt x="728" y="1585"/>
                  </a:lnTo>
                  <a:lnTo>
                    <a:pt x="733" y="1585"/>
                  </a:lnTo>
                  <a:lnTo>
                    <a:pt x="733" y="1591"/>
                  </a:lnTo>
                  <a:lnTo>
                    <a:pt x="733" y="1597"/>
                  </a:lnTo>
                  <a:lnTo>
                    <a:pt x="733" y="1602"/>
                  </a:lnTo>
                  <a:lnTo>
                    <a:pt x="739" y="1608"/>
                  </a:lnTo>
                  <a:lnTo>
                    <a:pt x="733" y="1614"/>
                  </a:lnTo>
                  <a:lnTo>
                    <a:pt x="745" y="1614"/>
                  </a:lnTo>
                  <a:lnTo>
                    <a:pt x="749" y="1614"/>
                  </a:lnTo>
                  <a:lnTo>
                    <a:pt x="745" y="1618"/>
                  </a:lnTo>
                  <a:lnTo>
                    <a:pt x="749" y="1623"/>
                  </a:lnTo>
                </a:path>
              </a:pathLst>
            </a:custGeom>
            <a:noFill/>
            <a:ln w="95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p:cNvSpPr>
              <a:spLocks noEditPoints="1"/>
            </p:cNvSpPr>
            <p:nvPr/>
          </p:nvSpPr>
          <p:spPr bwMode="auto">
            <a:xfrm>
              <a:off x="1142" y="3440"/>
              <a:ext cx="1720" cy="340"/>
            </a:xfrm>
            <a:custGeom>
              <a:avLst/>
              <a:gdLst>
                <a:gd name="T0" fmla="*/ 743 w 1720"/>
                <a:gd name="T1" fmla="*/ 265 h 340"/>
                <a:gd name="T2" fmla="*/ 716 w 1720"/>
                <a:gd name="T3" fmla="*/ 248 h 340"/>
                <a:gd name="T4" fmla="*/ 907 w 1720"/>
                <a:gd name="T5" fmla="*/ 189 h 340"/>
                <a:gd name="T6" fmla="*/ 634 w 1720"/>
                <a:gd name="T7" fmla="*/ 27 h 340"/>
                <a:gd name="T8" fmla="*/ 770 w 1720"/>
                <a:gd name="T9" fmla="*/ 37 h 340"/>
                <a:gd name="T10" fmla="*/ 1259 w 1720"/>
                <a:gd name="T11" fmla="*/ 16 h 340"/>
                <a:gd name="T12" fmla="*/ 1450 w 1720"/>
                <a:gd name="T13" fmla="*/ 42 h 340"/>
                <a:gd name="T14" fmla="*/ 1400 w 1720"/>
                <a:gd name="T15" fmla="*/ 81 h 340"/>
                <a:gd name="T16" fmla="*/ 1421 w 1720"/>
                <a:gd name="T17" fmla="*/ 140 h 340"/>
                <a:gd name="T18" fmla="*/ 1476 w 1720"/>
                <a:gd name="T19" fmla="*/ 135 h 340"/>
                <a:gd name="T20" fmla="*/ 1562 w 1720"/>
                <a:gd name="T21" fmla="*/ 113 h 340"/>
                <a:gd name="T22" fmla="*/ 1562 w 1720"/>
                <a:gd name="T23" fmla="*/ 178 h 340"/>
                <a:gd name="T24" fmla="*/ 1524 w 1720"/>
                <a:gd name="T25" fmla="*/ 233 h 340"/>
                <a:gd name="T26" fmla="*/ 1591 w 1720"/>
                <a:gd name="T27" fmla="*/ 260 h 340"/>
                <a:gd name="T28" fmla="*/ 1655 w 1720"/>
                <a:gd name="T29" fmla="*/ 271 h 340"/>
                <a:gd name="T30" fmla="*/ 1720 w 1720"/>
                <a:gd name="T31" fmla="*/ 340 h 340"/>
                <a:gd name="T32" fmla="*/ 1600 w 1720"/>
                <a:gd name="T33" fmla="*/ 324 h 340"/>
                <a:gd name="T34" fmla="*/ 1524 w 1720"/>
                <a:gd name="T35" fmla="*/ 313 h 340"/>
                <a:gd name="T36" fmla="*/ 1438 w 1720"/>
                <a:gd name="T37" fmla="*/ 298 h 340"/>
                <a:gd name="T38" fmla="*/ 1351 w 1720"/>
                <a:gd name="T39" fmla="*/ 286 h 340"/>
                <a:gd name="T40" fmla="*/ 1259 w 1720"/>
                <a:gd name="T41" fmla="*/ 275 h 340"/>
                <a:gd name="T42" fmla="*/ 1101 w 1720"/>
                <a:gd name="T43" fmla="*/ 275 h 340"/>
                <a:gd name="T44" fmla="*/ 1010 w 1720"/>
                <a:gd name="T45" fmla="*/ 286 h 340"/>
                <a:gd name="T46" fmla="*/ 825 w 1720"/>
                <a:gd name="T47" fmla="*/ 286 h 340"/>
                <a:gd name="T48" fmla="*/ 749 w 1720"/>
                <a:gd name="T49" fmla="*/ 286 h 340"/>
                <a:gd name="T50" fmla="*/ 722 w 1720"/>
                <a:gd name="T51" fmla="*/ 271 h 340"/>
                <a:gd name="T52" fmla="*/ 787 w 1720"/>
                <a:gd name="T53" fmla="*/ 248 h 340"/>
                <a:gd name="T54" fmla="*/ 857 w 1720"/>
                <a:gd name="T55" fmla="*/ 248 h 340"/>
                <a:gd name="T56" fmla="*/ 907 w 1720"/>
                <a:gd name="T57" fmla="*/ 195 h 340"/>
                <a:gd name="T58" fmla="*/ 960 w 1720"/>
                <a:gd name="T59" fmla="*/ 189 h 340"/>
                <a:gd name="T60" fmla="*/ 1019 w 1720"/>
                <a:gd name="T61" fmla="*/ 168 h 340"/>
                <a:gd name="T62" fmla="*/ 1086 w 1720"/>
                <a:gd name="T63" fmla="*/ 140 h 340"/>
                <a:gd name="T64" fmla="*/ 1166 w 1720"/>
                <a:gd name="T65" fmla="*/ 103 h 340"/>
                <a:gd name="T66" fmla="*/ 1177 w 1720"/>
                <a:gd name="T67" fmla="*/ 81 h 340"/>
                <a:gd name="T68" fmla="*/ 1091 w 1720"/>
                <a:gd name="T69" fmla="*/ 81 h 340"/>
                <a:gd name="T70" fmla="*/ 1010 w 1720"/>
                <a:gd name="T71" fmla="*/ 113 h 340"/>
                <a:gd name="T72" fmla="*/ 916 w 1720"/>
                <a:gd name="T73" fmla="*/ 140 h 340"/>
                <a:gd name="T74" fmla="*/ 840 w 1720"/>
                <a:gd name="T75" fmla="*/ 172 h 340"/>
                <a:gd name="T76" fmla="*/ 804 w 1720"/>
                <a:gd name="T77" fmla="*/ 119 h 340"/>
                <a:gd name="T78" fmla="*/ 781 w 1720"/>
                <a:gd name="T79" fmla="*/ 97 h 340"/>
                <a:gd name="T80" fmla="*/ 749 w 1720"/>
                <a:gd name="T81" fmla="*/ 140 h 340"/>
                <a:gd name="T82" fmla="*/ 716 w 1720"/>
                <a:gd name="T83" fmla="*/ 168 h 340"/>
                <a:gd name="T84" fmla="*/ 689 w 1720"/>
                <a:gd name="T85" fmla="*/ 237 h 340"/>
                <a:gd name="T86" fmla="*/ 678 w 1720"/>
                <a:gd name="T87" fmla="*/ 281 h 340"/>
                <a:gd name="T88" fmla="*/ 695 w 1720"/>
                <a:gd name="T89" fmla="*/ 298 h 340"/>
                <a:gd name="T90" fmla="*/ 716 w 1720"/>
                <a:gd name="T91" fmla="*/ 308 h 340"/>
                <a:gd name="T92" fmla="*/ 646 w 1720"/>
                <a:gd name="T93" fmla="*/ 308 h 340"/>
                <a:gd name="T94" fmla="*/ 417 w 1720"/>
                <a:gd name="T95" fmla="*/ 308 h 340"/>
                <a:gd name="T96" fmla="*/ 244 w 1720"/>
                <a:gd name="T97" fmla="*/ 313 h 340"/>
                <a:gd name="T98" fmla="*/ 70 w 1720"/>
                <a:gd name="T99" fmla="*/ 324 h 340"/>
                <a:gd name="T100" fmla="*/ 0 w 1720"/>
                <a:gd name="T101" fmla="*/ 303 h 340"/>
                <a:gd name="T102" fmla="*/ 59 w 1720"/>
                <a:gd name="T103" fmla="*/ 254 h 340"/>
                <a:gd name="T104" fmla="*/ 147 w 1720"/>
                <a:gd name="T105" fmla="*/ 248 h 340"/>
                <a:gd name="T106" fmla="*/ 194 w 1720"/>
                <a:gd name="T107" fmla="*/ 200 h 340"/>
                <a:gd name="T108" fmla="*/ 271 w 1720"/>
                <a:gd name="T109" fmla="*/ 200 h 340"/>
                <a:gd name="T110" fmla="*/ 364 w 1720"/>
                <a:gd name="T111" fmla="*/ 205 h 340"/>
                <a:gd name="T112" fmla="*/ 445 w 1720"/>
                <a:gd name="T113" fmla="*/ 200 h 340"/>
                <a:gd name="T114" fmla="*/ 510 w 1720"/>
                <a:gd name="T115" fmla="*/ 168 h 340"/>
                <a:gd name="T116" fmla="*/ 548 w 1720"/>
                <a:gd name="T117" fmla="*/ 81 h 340"/>
                <a:gd name="T118" fmla="*/ 570 w 1720"/>
                <a:gd name="T11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0" h="340">
                  <a:moveTo>
                    <a:pt x="754" y="237"/>
                  </a:moveTo>
                  <a:lnTo>
                    <a:pt x="760" y="243"/>
                  </a:lnTo>
                  <a:lnTo>
                    <a:pt x="766" y="243"/>
                  </a:lnTo>
                  <a:lnTo>
                    <a:pt x="766" y="248"/>
                  </a:lnTo>
                  <a:lnTo>
                    <a:pt x="770" y="248"/>
                  </a:lnTo>
                  <a:lnTo>
                    <a:pt x="770" y="254"/>
                  </a:lnTo>
                  <a:lnTo>
                    <a:pt x="770" y="260"/>
                  </a:lnTo>
                  <a:lnTo>
                    <a:pt x="770" y="265"/>
                  </a:lnTo>
                  <a:lnTo>
                    <a:pt x="770" y="271"/>
                  </a:lnTo>
                  <a:lnTo>
                    <a:pt x="766" y="271"/>
                  </a:lnTo>
                  <a:lnTo>
                    <a:pt x="760" y="271"/>
                  </a:lnTo>
                  <a:lnTo>
                    <a:pt x="760" y="265"/>
                  </a:lnTo>
                  <a:lnTo>
                    <a:pt x="754" y="265"/>
                  </a:lnTo>
                  <a:lnTo>
                    <a:pt x="749" y="265"/>
                  </a:lnTo>
                  <a:lnTo>
                    <a:pt x="743" y="265"/>
                  </a:lnTo>
                  <a:lnTo>
                    <a:pt x="737" y="271"/>
                  </a:lnTo>
                  <a:lnTo>
                    <a:pt x="733" y="271"/>
                  </a:lnTo>
                  <a:lnTo>
                    <a:pt x="733" y="265"/>
                  </a:lnTo>
                  <a:lnTo>
                    <a:pt x="728" y="265"/>
                  </a:lnTo>
                  <a:lnTo>
                    <a:pt x="722" y="265"/>
                  </a:lnTo>
                  <a:lnTo>
                    <a:pt x="716" y="265"/>
                  </a:lnTo>
                  <a:lnTo>
                    <a:pt x="711" y="260"/>
                  </a:lnTo>
                  <a:lnTo>
                    <a:pt x="705" y="260"/>
                  </a:lnTo>
                  <a:lnTo>
                    <a:pt x="695" y="248"/>
                  </a:lnTo>
                  <a:lnTo>
                    <a:pt x="695" y="243"/>
                  </a:lnTo>
                  <a:lnTo>
                    <a:pt x="699" y="243"/>
                  </a:lnTo>
                  <a:lnTo>
                    <a:pt x="705" y="237"/>
                  </a:lnTo>
                  <a:lnTo>
                    <a:pt x="711" y="237"/>
                  </a:lnTo>
                  <a:lnTo>
                    <a:pt x="711" y="248"/>
                  </a:lnTo>
                  <a:lnTo>
                    <a:pt x="716" y="248"/>
                  </a:lnTo>
                  <a:lnTo>
                    <a:pt x="722" y="248"/>
                  </a:lnTo>
                  <a:lnTo>
                    <a:pt x="728" y="254"/>
                  </a:lnTo>
                  <a:lnTo>
                    <a:pt x="733" y="254"/>
                  </a:lnTo>
                  <a:lnTo>
                    <a:pt x="733" y="248"/>
                  </a:lnTo>
                  <a:lnTo>
                    <a:pt x="737" y="248"/>
                  </a:lnTo>
                  <a:lnTo>
                    <a:pt x="737" y="254"/>
                  </a:lnTo>
                  <a:lnTo>
                    <a:pt x="743" y="248"/>
                  </a:lnTo>
                  <a:lnTo>
                    <a:pt x="743" y="243"/>
                  </a:lnTo>
                  <a:lnTo>
                    <a:pt x="749" y="243"/>
                  </a:lnTo>
                  <a:lnTo>
                    <a:pt x="749" y="237"/>
                  </a:lnTo>
                  <a:lnTo>
                    <a:pt x="754" y="237"/>
                  </a:lnTo>
                  <a:lnTo>
                    <a:pt x="754" y="237"/>
                  </a:lnTo>
                  <a:close/>
                  <a:moveTo>
                    <a:pt x="901" y="195"/>
                  </a:moveTo>
                  <a:lnTo>
                    <a:pt x="901" y="189"/>
                  </a:lnTo>
                  <a:lnTo>
                    <a:pt x="907" y="189"/>
                  </a:lnTo>
                  <a:lnTo>
                    <a:pt x="901" y="195"/>
                  </a:lnTo>
                  <a:lnTo>
                    <a:pt x="901" y="195"/>
                  </a:lnTo>
                  <a:close/>
                  <a:moveTo>
                    <a:pt x="884" y="178"/>
                  </a:moveTo>
                  <a:lnTo>
                    <a:pt x="878" y="178"/>
                  </a:lnTo>
                  <a:lnTo>
                    <a:pt x="878" y="172"/>
                  </a:lnTo>
                  <a:lnTo>
                    <a:pt x="884" y="178"/>
                  </a:lnTo>
                  <a:lnTo>
                    <a:pt x="884" y="178"/>
                  </a:lnTo>
                  <a:close/>
                  <a:moveTo>
                    <a:pt x="878" y="172"/>
                  </a:moveTo>
                  <a:lnTo>
                    <a:pt x="874" y="172"/>
                  </a:lnTo>
                  <a:lnTo>
                    <a:pt x="874" y="168"/>
                  </a:lnTo>
                  <a:lnTo>
                    <a:pt x="878" y="168"/>
                  </a:lnTo>
                  <a:lnTo>
                    <a:pt x="878" y="172"/>
                  </a:lnTo>
                  <a:lnTo>
                    <a:pt x="878" y="172"/>
                  </a:lnTo>
                  <a:close/>
                  <a:moveTo>
                    <a:pt x="629" y="27"/>
                  </a:moveTo>
                  <a:lnTo>
                    <a:pt x="634" y="27"/>
                  </a:lnTo>
                  <a:lnTo>
                    <a:pt x="640" y="27"/>
                  </a:lnTo>
                  <a:lnTo>
                    <a:pt x="646" y="27"/>
                  </a:lnTo>
                  <a:lnTo>
                    <a:pt x="651" y="27"/>
                  </a:lnTo>
                  <a:lnTo>
                    <a:pt x="657" y="33"/>
                  </a:lnTo>
                  <a:lnTo>
                    <a:pt x="667" y="37"/>
                  </a:lnTo>
                  <a:lnTo>
                    <a:pt x="667" y="42"/>
                  </a:lnTo>
                  <a:lnTo>
                    <a:pt x="684" y="54"/>
                  </a:lnTo>
                  <a:lnTo>
                    <a:pt x="684" y="59"/>
                  </a:lnTo>
                  <a:lnTo>
                    <a:pt x="689" y="59"/>
                  </a:lnTo>
                  <a:lnTo>
                    <a:pt x="754" y="59"/>
                  </a:lnTo>
                  <a:lnTo>
                    <a:pt x="766" y="54"/>
                  </a:lnTo>
                  <a:lnTo>
                    <a:pt x="775" y="59"/>
                  </a:lnTo>
                  <a:lnTo>
                    <a:pt x="775" y="54"/>
                  </a:lnTo>
                  <a:lnTo>
                    <a:pt x="770" y="42"/>
                  </a:lnTo>
                  <a:lnTo>
                    <a:pt x="770" y="37"/>
                  </a:lnTo>
                  <a:lnTo>
                    <a:pt x="766" y="33"/>
                  </a:lnTo>
                  <a:lnTo>
                    <a:pt x="766" y="27"/>
                  </a:lnTo>
                  <a:lnTo>
                    <a:pt x="770" y="27"/>
                  </a:lnTo>
                  <a:lnTo>
                    <a:pt x="770" y="21"/>
                  </a:lnTo>
                  <a:lnTo>
                    <a:pt x="775" y="33"/>
                  </a:lnTo>
                  <a:lnTo>
                    <a:pt x="787" y="33"/>
                  </a:lnTo>
                  <a:lnTo>
                    <a:pt x="781" y="21"/>
                  </a:lnTo>
                  <a:lnTo>
                    <a:pt x="787" y="21"/>
                  </a:lnTo>
                  <a:lnTo>
                    <a:pt x="787" y="16"/>
                  </a:lnTo>
                  <a:lnTo>
                    <a:pt x="781" y="10"/>
                  </a:lnTo>
                  <a:lnTo>
                    <a:pt x="922" y="10"/>
                  </a:lnTo>
                  <a:lnTo>
                    <a:pt x="1031" y="10"/>
                  </a:lnTo>
                  <a:lnTo>
                    <a:pt x="1042" y="10"/>
                  </a:lnTo>
                  <a:lnTo>
                    <a:pt x="1156" y="10"/>
                  </a:lnTo>
                  <a:lnTo>
                    <a:pt x="1259" y="16"/>
                  </a:lnTo>
                  <a:lnTo>
                    <a:pt x="1265" y="16"/>
                  </a:lnTo>
                  <a:lnTo>
                    <a:pt x="1318" y="16"/>
                  </a:lnTo>
                  <a:lnTo>
                    <a:pt x="1400" y="16"/>
                  </a:lnTo>
                  <a:lnTo>
                    <a:pt x="1427" y="16"/>
                  </a:lnTo>
                  <a:lnTo>
                    <a:pt x="1433" y="16"/>
                  </a:lnTo>
                  <a:lnTo>
                    <a:pt x="1444" y="16"/>
                  </a:lnTo>
                  <a:lnTo>
                    <a:pt x="1444" y="21"/>
                  </a:lnTo>
                  <a:lnTo>
                    <a:pt x="1450" y="21"/>
                  </a:lnTo>
                  <a:lnTo>
                    <a:pt x="1450" y="27"/>
                  </a:lnTo>
                  <a:lnTo>
                    <a:pt x="1444" y="27"/>
                  </a:lnTo>
                  <a:lnTo>
                    <a:pt x="1444" y="33"/>
                  </a:lnTo>
                  <a:lnTo>
                    <a:pt x="1444" y="37"/>
                  </a:lnTo>
                  <a:lnTo>
                    <a:pt x="1450" y="37"/>
                  </a:lnTo>
                  <a:lnTo>
                    <a:pt x="1444" y="37"/>
                  </a:lnTo>
                  <a:lnTo>
                    <a:pt x="1450" y="42"/>
                  </a:lnTo>
                  <a:lnTo>
                    <a:pt x="1444" y="42"/>
                  </a:lnTo>
                  <a:lnTo>
                    <a:pt x="1444" y="48"/>
                  </a:lnTo>
                  <a:lnTo>
                    <a:pt x="1444" y="54"/>
                  </a:lnTo>
                  <a:lnTo>
                    <a:pt x="1438" y="54"/>
                  </a:lnTo>
                  <a:lnTo>
                    <a:pt x="1438" y="59"/>
                  </a:lnTo>
                  <a:lnTo>
                    <a:pt x="1433" y="59"/>
                  </a:lnTo>
                  <a:lnTo>
                    <a:pt x="1427" y="59"/>
                  </a:lnTo>
                  <a:lnTo>
                    <a:pt x="1421" y="65"/>
                  </a:lnTo>
                  <a:lnTo>
                    <a:pt x="1416" y="65"/>
                  </a:lnTo>
                  <a:lnTo>
                    <a:pt x="1416" y="59"/>
                  </a:lnTo>
                  <a:lnTo>
                    <a:pt x="1411" y="59"/>
                  </a:lnTo>
                  <a:lnTo>
                    <a:pt x="1411" y="65"/>
                  </a:lnTo>
                  <a:lnTo>
                    <a:pt x="1411" y="69"/>
                  </a:lnTo>
                  <a:lnTo>
                    <a:pt x="1406" y="75"/>
                  </a:lnTo>
                  <a:lnTo>
                    <a:pt x="1400" y="81"/>
                  </a:lnTo>
                  <a:lnTo>
                    <a:pt x="1406" y="86"/>
                  </a:lnTo>
                  <a:lnTo>
                    <a:pt x="1406" y="92"/>
                  </a:lnTo>
                  <a:lnTo>
                    <a:pt x="1406" y="97"/>
                  </a:lnTo>
                  <a:lnTo>
                    <a:pt x="1411" y="97"/>
                  </a:lnTo>
                  <a:lnTo>
                    <a:pt x="1411" y="103"/>
                  </a:lnTo>
                  <a:lnTo>
                    <a:pt x="1411" y="113"/>
                  </a:lnTo>
                  <a:lnTo>
                    <a:pt x="1416" y="113"/>
                  </a:lnTo>
                  <a:lnTo>
                    <a:pt x="1416" y="119"/>
                  </a:lnTo>
                  <a:lnTo>
                    <a:pt x="1416" y="124"/>
                  </a:lnTo>
                  <a:lnTo>
                    <a:pt x="1416" y="130"/>
                  </a:lnTo>
                  <a:lnTo>
                    <a:pt x="1421" y="130"/>
                  </a:lnTo>
                  <a:lnTo>
                    <a:pt x="1416" y="135"/>
                  </a:lnTo>
                  <a:lnTo>
                    <a:pt x="1416" y="140"/>
                  </a:lnTo>
                  <a:lnTo>
                    <a:pt x="1421" y="135"/>
                  </a:lnTo>
                  <a:lnTo>
                    <a:pt x="1421" y="140"/>
                  </a:lnTo>
                  <a:lnTo>
                    <a:pt x="1427" y="140"/>
                  </a:lnTo>
                  <a:lnTo>
                    <a:pt x="1433" y="140"/>
                  </a:lnTo>
                  <a:lnTo>
                    <a:pt x="1438" y="140"/>
                  </a:lnTo>
                  <a:lnTo>
                    <a:pt x="1444" y="140"/>
                  </a:lnTo>
                  <a:lnTo>
                    <a:pt x="1444" y="145"/>
                  </a:lnTo>
                  <a:lnTo>
                    <a:pt x="1450" y="151"/>
                  </a:lnTo>
                  <a:lnTo>
                    <a:pt x="1450" y="157"/>
                  </a:lnTo>
                  <a:lnTo>
                    <a:pt x="1454" y="157"/>
                  </a:lnTo>
                  <a:lnTo>
                    <a:pt x="1459" y="157"/>
                  </a:lnTo>
                  <a:lnTo>
                    <a:pt x="1465" y="157"/>
                  </a:lnTo>
                  <a:lnTo>
                    <a:pt x="1465" y="151"/>
                  </a:lnTo>
                  <a:lnTo>
                    <a:pt x="1465" y="145"/>
                  </a:lnTo>
                  <a:lnTo>
                    <a:pt x="1465" y="140"/>
                  </a:lnTo>
                  <a:lnTo>
                    <a:pt x="1471" y="135"/>
                  </a:lnTo>
                  <a:lnTo>
                    <a:pt x="1476" y="135"/>
                  </a:lnTo>
                  <a:lnTo>
                    <a:pt x="1482" y="130"/>
                  </a:lnTo>
                  <a:lnTo>
                    <a:pt x="1488" y="130"/>
                  </a:lnTo>
                  <a:lnTo>
                    <a:pt x="1492" y="130"/>
                  </a:lnTo>
                  <a:lnTo>
                    <a:pt x="1497" y="124"/>
                  </a:lnTo>
                  <a:lnTo>
                    <a:pt x="1503" y="124"/>
                  </a:lnTo>
                  <a:lnTo>
                    <a:pt x="1509" y="119"/>
                  </a:lnTo>
                  <a:lnTo>
                    <a:pt x="1514" y="113"/>
                  </a:lnTo>
                  <a:lnTo>
                    <a:pt x="1520" y="107"/>
                  </a:lnTo>
                  <a:lnTo>
                    <a:pt x="1524" y="107"/>
                  </a:lnTo>
                  <a:lnTo>
                    <a:pt x="1530" y="107"/>
                  </a:lnTo>
                  <a:lnTo>
                    <a:pt x="1536" y="113"/>
                  </a:lnTo>
                  <a:lnTo>
                    <a:pt x="1547" y="113"/>
                  </a:lnTo>
                  <a:lnTo>
                    <a:pt x="1552" y="113"/>
                  </a:lnTo>
                  <a:lnTo>
                    <a:pt x="1558" y="113"/>
                  </a:lnTo>
                  <a:lnTo>
                    <a:pt x="1562" y="113"/>
                  </a:lnTo>
                  <a:lnTo>
                    <a:pt x="1568" y="113"/>
                  </a:lnTo>
                  <a:lnTo>
                    <a:pt x="1574" y="119"/>
                  </a:lnTo>
                  <a:lnTo>
                    <a:pt x="1574" y="124"/>
                  </a:lnTo>
                  <a:lnTo>
                    <a:pt x="1579" y="130"/>
                  </a:lnTo>
                  <a:lnTo>
                    <a:pt x="1579" y="135"/>
                  </a:lnTo>
                  <a:lnTo>
                    <a:pt x="1585" y="135"/>
                  </a:lnTo>
                  <a:lnTo>
                    <a:pt x="1585" y="140"/>
                  </a:lnTo>
                  <a:lnTo>
                    <a:pt x="1591" y="145"/>
                  </a:lnTo>
                  <a:lnTo>
                    <a:pt x="1585" y="145"/>
                  </a:lnTo>
                  <a:lnTo>
                    <a:pt x="1591" y="151"/>
                  </a:lnTo>
                  <a:lnTo>
                    <a:pt x="1585" y="157"/>
                  </a:lnTo>
                  <a:lnTo>
                    <a:pt x="1585" y="162"/>
                  </a:lnTo>
                  <a:lnTo>
                    <a:pt x="1574" y="172"/>
                  </a:lnTo>
                  <a:lnTo>
                    <a:pt x="1568" y="178"/>
                  </a:lnTo>
                  <a:lnTo>
                    <a:pt x="1562" y="178"/>
                  </a:lnTo>
                  <a:lnTo>
                    <a:pt x="1558" y="178"/>
                  </a:lnTo>
                  <a:lnTo>
                    <a:pt x="1552" y="183"/>
                  </a:lnTo>
                  <a:lnTo>
                    <a:pt x="1541" y="183"/>
                  </a:lnTo>
                  <a:lnTo>
                    <a:pt x="1541" y="189"/>
                  </a:lnTo>
                  <a:lnTo>
                    <a:pt x="1536" y="189"/>
                  </a:lnTo>
                  <a:lnTo>
                    <a:pt x="1530" y="195"/>
                  </a:lnTo>
                  <a:lnTo>
                    <a:pt x="1524" y="200"/>
                  </a:lnTo>
                  <a:lnTo>
                    <a:pt x="1520" y="205"/>
                  </a:lnTo>
                  <a:lnTo>
                    <a:pt x="1514" y="205"/>
                  </a:lnTo>
                  <a:lnTo>
                    <a:pt x="1514" y="210"/>
                  </a:lnTo>
                  <a:lnTo>
                    <a:pt x="1514" y="216"/>
                  </a:lnTo>
                  <a:lnTo>
                    <a:pt x="1520" y="222"/>
                  </a:lnTo>
                  <a:lnTo>
                    <a:pt x="1520" y="227"/>
                  </a:lnTo>
                  <a:lnTo>
                    <a:pt x="1520" y="233"/>
                  </a:lnTo>
                  <a:lnTo>
                    <a:pt x="1524" y="233"/>
                  </a:lnTo>
                  <a:lnTo>
                    <a:pt x="1530" y="233"/>
                  </a:lnTo>
                  <a:lnTo>
                    <a:pt x="1536" y="237"/>
                  </a:lnTo>
                  <a:lnTo>
                    <a:pt x="1541" y="237"/>
                  </a:lnTo>
                  <a:lnTo>
                    <a:pt x="1547" y="237"/>
                  </a:lnTo>
                  <a:lnTo>
                    <a:pt x="1552" y="237"/>
                  </a:lnTo>
                  <a:lnTo>
                    <a:pt x="1552" y="243"/>
                  </a:lnTo>
                  <a:lnTo>
                    <a:pt x="1558" y="243"/>
                  </a:lnTo>
                  <a:lnTo>
                    <a:pt x="1562" y="243"/>
                  </a:lnTo>
                  <a:lnTo>
                    <a:pt x="1568" y="243"/>
                  </a:lnTo>
                  <a:lnTo>
                    <a:pt x="1574" y="243"/>
                  </a:lnTo>
                  <a:lnTo>
                    <a:pt x="1579" y="243"/>
                  </a:lnTo>
                  <a:lnTo>
                    <a:pt x="1579" y="248"/>
                  </a:lnTo>
                  <a:lnTo>
                    <a:pt x="1585" y="254"/>
                  </a:lnTo>
                  <a:lnTo>
                    <a:pt x="1585" y="260"/>
                  </a:lnTo>
                  <a:lnTo>
                    <a:pt x="1591" y="260"/>
                  </a:lnTo>
                  <a:lnTo>
                    <a:pt x="1595" y="260"/>
                  </a:lnTo>
                  <a:lnTo>
                    <a:pt x="1600" y="265"/>
                  </a:lnTo>
                  <a:lnTo>
                    <a:pt x="1600" y="271"/>
                  </a:lnTo>
                  <a:lnTo>
                    <a:pt x="1606" y="271"/>
                  </a:lnTo>
                  <a:lnTo>
                    <a:pt x="1612" y="275"/>
                  </a:lnTo>
                  <a:lnTo>
                    <a:pt x="1617" y="275"/>
                  </a:lnTo>
                  <a:lnTo>
                    <a:pt x="1617" y="271"/>
                  </a:lnTo>
                  <a:lnTo>
                    <a:pt x="1617" y="265"/>
                  </a:lnTo>
                  <a:lnTo>
                    <a:pt x="1623" y="265"/>
                  </a:lnTo>
                  <a:lnTo>
                    <a:pt x="1629" y="265"/>
                  </a:lnTo>
                  <a:lnTo>
                    <a:pt x="1633" y="265"/>
                  </a:lnTo>
                  <a:lnTo>
                    <a:pt x="1638" y="265"/>
                  </a:lnTo>
                  <a:lnTo>
                    <a:pt x="1644" y="271"/>
                  </a:lnTo>
                  <a:lnTo>
                    <a:pt x="1650" y="271"/>
                  </a:lnTo>
                  <a:lnTo>
                    <a:pt x="1655" y="271"/>
                  </a:lnTo>
                  <a:lnTo>
                    <a:pt x="1661" y="271"/>
                  </a:lnTo>
                  <a:lnTo>
                    <a:pt x="1667" y="271"/>
                  </a:lnTo>
                  <a:lnTo>
                    <a:pt x="1671" y="271"/>
                  </a:lnTo>
                  <a:lnTo>
                    <a:pt x="1677" y="271"/>
                  </a:lnTo>
                  <a:lnTo>
                    <a:pt x="1682" y="271"/>
                  </a:lnTo>
                  <a:lnTo>
                    <a:pt x="1688" y="271"/>
                  </a:lnTo>
                  <a:lnTo>
                    <a:pt x="1699" y="265"/>
                  </a:lnTo>
                  <a:lnTo>
                    <a:pt x="1703" y="265"/>
                  </a:lnTo>
                  <a:lnTo>
                    <a:pt x="1709" y="271"/>
                  </a:lnTo>
                  <a:lnTo>
                    <a:pt x="1709" y="275"/>
                  </a:lnTo>
                  <a:lnTo>
                    <a:pt x="1715" y="275"/>
                  </a:lnTo>
                  <a:lnTo>
                    <a:pt x="1720" y="281"/>
                  </a:lnTo>
                  <a:lnTo>
                    <a:pt x="1720" y="286"/>
                  </a:lnTo>
                  <a:lnTo>
                    <a:pt x="1720" y="292"/>
                  </a:lnTo>
                  <a:lnTo>
                    <a:pt x="1720" y="340"/>
                  </a:lnTo>
                  <a:lnTo>
                    <a:pt x="1715" y="340"/>
                  </a:lnTo>
                  <a:lnTo>
                    <a:pt x="1715" y="336"/>
                  </a:lnTo>
                  <a:lnTo>
                    <a:pt x="1703" y="336"/>
                  </a:lnTo>
                  <a:lnTo>
                    <a:pt x="1699" y="336"/>
                  </a:lnTo>
                  <a:lnTo>
                    <a:pt x="1693" y="336"/>
                  </a:lnTo>
                  <a:lnTo>
                    <a:pt x="1688" y="336"/>
                  </a:lnTo>
                  <a:lnTo>
                    <a:pt x="1677" y="336"/>
                  </a:lnTo>
                  <a:lnTo>
                    <a:pt x="1671" y="336"/>
                  </a:lnTo>
                  <a:lnTo>
                    <a:pt x="1655" y="336"/>
                  </a:lnTo>
                  <a:lnTo>
                    <a:pt x="1644" y="336"/>
                  </a:lnTo>
                  <a:lnTo>
                    <a:pt x="1644" y="330"/>
                  </a:lnTo>
                  <a:lnTo>
                    <a:pt x="1633" y="330"/>
                  </a:lnTo>
                  <a:lnTo>
                    <a:pt x="1612" y="330"/>
                  </a:lnTo>
                  <a:lnTo>
                    <a:pt x="1600" y="330"/>
                  </a:lnTo>
                  <a:lnTo>
                    <a:pt x="1600" y="324"/>
                  </a:lnTo>
                  <a:lnTo>
                    <a:pt x="1595" y="324"/>
                  </a:lnTo>
                  <a:lnTo>
                    <a:pt x="1591" y="324"/>
                  </a:lnTo>
                  <a:lnTo>
                    <a:pt x="1585" y="324"/>
                  </a:lnTo>
                  <a:lnTo>
                    <a:pt x="1579" y="324"/>
                  </a:lnTo>
                  <a:lnTo>
                    <a:pt x="1574" y="324"/>
                  </a:lnTo>
                  <a:lnTo>
                    <a:pt x="1562" y="324"/>
                  </a:lnTo>
                  <a:lnTo>
                    <a:pt x="1558" y="324"/>
                  </a:lnTo>
                  <a:lnTo>
                    <a:pt x="1552" y="324"/>
                  </a:lnTo>
                  <a:lnTo>
                    <a:pt x="1552" y="319"/>
                  </a:lnTo>
                  <a:lnTo>
                    <a:pt x="1547" y="319"/>
                  </a:lnTo>
                  <a:lnTo>
                    <a:pt x="1541" y="319"/>
                  </a:lnTo>
                  <a:lnTo>
                    <a:pt x="1536" y="319"/>
                  </a:lnTo>
                  <a:lnTo>
                    <a:pt x="1530" y="319"/>
                  </a:lnTo>
                  <a:lnTo>
                    <a:pt x="1530" y="313"/>
                  </a:lnTo>
                  <a:lnTo>
                    <a:pt x="1524" y="313"/>
                  </a:lnTo>
                  <a:lnTo>
                    <a:pt x="1520" y="313"/>
                  </a:lnTo>
                  <a:lnTo>
                    <a:pt x="1514" y="313"/>
                  </a:lnTo>
                  <a:lnTo>
                    <a:pt x="1503" y="313"/>
                  </a:lnTo>
                  <a:lnTo>
                    <a:pt x="1497" y="313"/>
                  </a:lnTo>
                  <a:lnTo>
                    <a:pt x="1497" y="308"/>
                  </a:lnTo>
                  <a:lnTo>
                    <a:pt x="1492" y="308"/>
                  </a:lnTo>
                  <a:lnTo>
                    <a:pt x="1488" y="308"/>
                  </a:lnTo>
                  <a:lnTo>
                    <a:pt x="1482" y="308"/>
                  </a:lnTo>
                  <a:lnTo>
                    <a:pt x="1476" y="308"/>
                  </a:lnTo>
                  <a:lnTo>
                    <a:pt x="1471" y="303"/>
                  </a:lnTo>
                  <a:lnTo>
                    <a:pt x="1465" y="303"/>
                  </a:lnTo>
                  <a:lnTo>
                    <a:pt x="1459" y="303"/>
                  </a:lnTo>
                  <a:lnTo>
                    <a:pt x="1444" y="303"/>
                  </a:lnTo>
                  <a:lnTo>
                    <a:pt x="1444" y="298"/>
                  </a:lnTo>
                  <a:lnTo>
                    <a:pt x="1438" y="298"/>
                  </a:lnTo>
                  <a:lnTo>
                    <a:pt x="1433" y="298"/>
                  </a:lnTo>
                  <a:lnTo>
                    <a:pt x="1427" y="298"/>
                  </a:lnTo>
                  <a:lnTo>
                    <a:pt x="1421" y="298"/>
                  </a:lnTo>
                  <a:lnTo>
                    <a:pt x="1416" y="298"/>
                  </a:lnTo>
                  <a:lnTo>
                    <a:pt x="1416" y="292"/>
                  </a:lnTo>
                  <a:lnTo>
                    <a:pt x="1411" y="292"/>
                  </a:lnTo>
                  <a:lnTo>
                    <a:pt x="1406" y="292"/>
                  </a:lnTo>
                  <a:lnTo>
                    <a:pt x="1395" y="292"/>
                  </a:lnTo>
                  <a:lnTo>
                    <a:pt x="1389" y="292"/>
                  </a:lnTo>
                  <a:lnTo>
                    <a:pt x="1379" y="292"/>
                  </a:lnTo>
                  <a:lnTo>
                    <a:pt x="1379" y="286"/>
                  </a:lnTo>
                  <a:lnTo>
                    <a:pt x="1368" y="286"/>
                  </a:lnTo>
                  <a:lnTo>
                    <a:pt x="1362" y="286"/>
                  </a:lnTo>
                  <a:lnTo>
                    <a:pt x="1356" y="286"/>
                  </a:lnTo>
                  <a:lnTo>
                    <a:pt x="1351" y="286"/>
                  </a:lnTo>
                  <a:lnTo>
                    <a:pt x="1345" y="286"/>
                  </a:lnTo>
                  <a:lnTo>
                    <a:pt x="1345" y="281"/>
                  </a:lnTo>
                  <a:lnTo>
                    <a:pt x="1341" y="281"/>
                  </a:lnTo>
                  <a:lnTo>
                    <a:pt x="1335" y="281"/>
                  </a:lnTo>
                  <a:lnTo>
                    <a:pt x="1330" y="281"/>
                  </a:lnTo>
                  <a:lnTo>
                    <a:pt x="1324" y="281"/>
                  </a:lnTo>
                  <a:lnTo>
                    <a:pt x="1318" y="281"/>
                  </a:lnTo>
                  <a:lnTo>
                    <a:pt x="1313" y="281"/>
                  </a:lnTo>
                  <a:lnTo>
                    <a:pt x="1313" y="275"/>
                  </a:lnTo>
                  <a:lnTo>
                    <a:pt x="1297" y="275"/>
                  </a:lnTo>
                  <a:lnTo>
                    <a:pt x="1292" y="275"/>
                  </a:lnTo>
                  <a:lnTo>
                    <a:pt x="1286" y="275"/>
                  </a:lnTo>
                  <a:lnTo>
                    <a:pt x="1280" y="275"/>
                  </a:lnTo>
                  <a:lnTo>
                    <a:pt x="1265" y="275"/>
                  </a:lnTo>
                  <a:lnTo>
                    <a:pt x="1259" y="275"/>
                  </a:lnTo>
                  <a:lnTo>
                    <a:pt x="1254" y="275"/>
                  </a:lnTo>
                  <a:lnTo>
                    <a:pt x="1254" y="271"/>
                  </a:lnTo>
                  <a:lnTo>
                    <a:pt x="1248" y="271"/>
                  </a:lnTo>
                  <a:lnTo>
                    <a:pt x="1227" y="271"/>
                  </a:lnTo>
                  <a:lnTo>
                    <a:pt x="1221" y="271"/>
                  </a:lnTo>
                  <a:lnTo>
                    <a:pt x="1215" y="271"/>
                  </a:lnTo>
                  <a:lnTo>
                    <a:pt x="1204" y="271"/>
                  </a:lnTo>
                  <a:lnTo>
                    <a:pt x="1183" y="271"/>
                  </a:lnTo>
                  <a:lnTo>
                    <a:pt x="1145" y="271"/>
                  </a:lnTo>
                  <a:lnTo>
                    <a:pt x="1139" y="271"/>
                  </a:lnTo>
                  <a:lnTo>
                    <a:pt x="1128" y="271"/>
                  </a:lnTo>
                  <a:lnTo>
                    <a:pt x="1124" y="271"/>
                  </a:lnTo>
                  <a:lnTo>
                    <a:pt x="1118" y="271"/>
                  </a:lnTo>
                  <a:lnTo>
                    <a:pt x="1107" y="275"/>
                  </a:lnTo>
                  <a:lnTo>
                    <a:pt x="1101" y="275"/>
                  </a:lnTo>
                  <a:lnTo>
                    <a:pt x="1091" y="275"/>
                  </a:lnTo>
                  <a:lnTo>
                    <a:pt x="1086" y="275"/>
                  </a:lnTo>
                  <a:lnTo>
                    <a:pt x="1080" y="281"/>
                  </a:lnTo>
                  <a:lnTo>
                    <a:pt x="1063" y="281"/>
                  </a:lnTo>
                  <a:lnTo>
                    <a:pt x="1057" y="281"/>
                  </a:lnTo>
                  <a:lnTo>
                    <a:pt x="1053" y="281"/>
                  </a:lnTo>
                  <a:lnTo>
                    <a:pt x="1048" y="281"/>
                  </a:lnTo>
                  <a:lnTo>
                    <a:pt x="1036" y="281"/>
                  </a:lnTo>
                  <a:lnTo>
                    <a:pt x="1031" y="281"/>
                  </a:lnTo>
                  <a:lnTo>
                    <a:pt x="1025" y="281"/>
                  </a:lnTo>
                  <a:lnTo>
                    <a:pt x="1015" y="281"/>
                  </a:lnTo>
                  <a:lnTo>
                    <a:pt x="1015" y="286"/>
                  </a:lnTo>
                  <a:lnTo>
                    <a:pt x="1010" y="286"/>
                  </a:lnTo>
                  <a:lnTo>
                    <a:pt x="1010" y="281"/>
                  </a:lnTo>
                  <a:lnTo>
                    <a:pt x="1010" y="286"/>
                  </a:lnTo>
                  <a:lnTo>
                    <a:pt x="993" y="286"/>
                  </a:lnTo>
                  <a:lnTo>
                    <a:pt x="987" y="281"/>
                  </a:lnTo>
                  <a:lnTo>
                    <a:pt x="983" y="281"/>
                  </a:lnTo>
                  <a:lnTo>
                    <a:pt x="983" y="286"/>
                  </a:lnTo>
                  <a:lnTo>
                    <a:pt x="977" y="286"/>
                  </a:lnTo>
                  <a:lnTo>
                    <a:pt x="966" y="286"/>
                  </a:lnTo>
                  <a:lnTo>
                    <a:pt x="960" y="286"/>
                  </a:lnTo>
                  <a:lnTo>
                    <a:pt x="949" y="286"/>
                  </a:lnTo>
                  <a:lnTo>
                    <a:pt x="945" y="286"/>
                  </a:lnTo>
                  <a:lnTo>
                    <a:pt x="922" y="286"/>
                  </a:lnTo>
                  <a:lnTo>
                    <a:pt x="907" y="286"/>
                  </a:lnTo>
                  <a:lnTo>
                    <a:pt x="895" y="286"/>
                  </a:lnTo>
                  <a:lnTo>
                    <a:pt x="890" y="286"/>
                  </a:lnTo>
                  <a:lnTo>
                    <a:pt x="863" y="286"/>
                  </a:lnTo>
                  <a:lnTo>
                    <a:pt x="825" y="286"/>
                  </a:lnTo>
                  <a:lnTo>
                    <a:pt x="819" y="286"/>
                  </a:lnTo>
                  <a:lnTo>
                    <a:pt x="819" y="292"/>
                  </a:lnTo>
                  <a:lnTo>
                    <a:pt x="808" y="292"/>
                  </a:lnTo>
                  <a:lnTo>
                    <a:pt x="798" y="292"/>
                  </a:lnTo>
                  <a:lnTo>
                    <a:pt x="792" y="292"/>
                  </a:lnTo>
                  <a:lnTo>
                    <a:pt x="787" y="286"/>
                  </a:lnTo>
                  <a:lnTo>
                    <a:pt x="781" y="286"/>
                  </a:lnTo>
                  <a:lnTo>
                    <a:pt x="775" y="286"/>
                  </a:lnTo>
                  <a:lnTo>
                    <a:pt x="770" y="286"/>
                  </a:lnTo>
                  <a:lnTo>
                    <a:pt x="770" y="292"/>
                  </a:lnTo>
                  <a:lnTo>
                    <a:pt x="766" y="292"/>
                  </a:lnTo>
                  <a:lnTo>
                    <a:pt x="760" y="286"/>
                  </a:lnTo>
                  <a:lnTo>
                    <a:pt x="754" y="286"/>
                  </a:lnTo>
                  <a:lnTo>
                    <a:pt x="754" y="281"/>
                  </a:lnTo>
                  <a:lnTo>
                    <a:pt x="749" y="286"/>
                  </a:lnTo>
                  <a:lnTo>
                    <a:pt x="737" y="286"/>
                  </a:lnTo>
                  <a:lnTo>
                    <a:pt x="733" y="292"/>
                  </a:lnTo>
                  <a:lnTo>
                    <a:pt x="728" y="292"/>
                  </a:lnTo>
                  <a:lnTo>
                    <a:pt x="722" y="298"/>
                  </a:lnTo>
                  <a:lnTo>
                    <a:pt x="722" y="303"/>
                  </a:lnTo>
                  <a:lnTo>
                    <a:pt x="722" y="313"/>
                  </a:lnTo>
                  <a:lnTo>
                    <a:pt x="716" y="313"/>
                  </a:lnTo>
                  <a:lnTo>
                    <a:pt x="716" y="308"/>
                  </a:lnTo>
                  <a:lnTo>
                    <a:pt x="716" y="303"/>
                  </a:lnTo>
                  <a:lnTo>
                    <a:pt x="722" y="298"/>
                  </a:lnTo>
                  <a:lnTo>
                    <a:pt x="722" y="292"/>
                  </a:lnTo>
                  <a:lnTo>
                    <a:pt x="722" y="286"/>
                  </a:lnTo>
                  <a:lnTo>
                    <a:pt x="722" y="281"/>
                  </a:lnTo>
                  <a:lnTo>
                    <a:pt x="722" y="275"/>
                  </a:lnTo>
                  <a:lnTo>
                    <a:pt x="722" y="271"/>
                  </a:lnTo>
                  <a:lnTo>
                    <a:pt x="728" y="271"/>
                  </a:lnTo>
                  <a:lnTo>
                    <a:pt x="733" y="271"/>
                  </a:lnTo>
                  <a:lnTo>
                    <a:pt x="737" y="271"/>
                  </a:lnTo>
                  <a:lnTo>
                    <a:pt x="749" y="271"/>
                  </a:lnTo>
                  <a:lnTo>
                    <a:pt x="754" y="265"/>
                  </a:lnTo>
                  <a:lnTo>
                    <a:pt x="760" y="271"/>
                  </a:lnTo>
                  <a:lnTo>
                    <a:pt x="760" y="275"/>
                  </a:lnTo>
                  <a:lnTo>
                    <a:pt x="766" y="275"/>
                  </a:lnTo>
                  <a:lnTo>
                    <a:pt x="770" y="271"/>
                  </a:lnTo>
                  <a:lnTo>
                    <a:pt x="775" y="265"/>
                  </a:lnTo>
                  <a:lnTo>
                    <a:pt x="775" y="260"/>
                  </a:lnTo>
                  <a:lnTo>
                    <a:pt x="781" y="260"/>
                  </a:lnTo>
                  <a:lnTo>
                    <a:pt x="787" y="260"/>
                  </a:lnTo>
                  <a:lnTo>
                    <a:pt x="787" y="254"/>
                  </a:lnTo>
                  <a:lnTo>
                    <a:pt x="787" y="248"/>
                  </a:lnTo>
                  <a:lnTo>
                    <a:pt x="792" y="248"/>
                  </a:lnTo>
                  <a:lnTo>
                    <a:pt x="798" y="248"/>
                  </a:lnTo>
                  <a:lnTo>
                    <a:pt x="804" y="254"/>
                  </a:lnTo>
                  <a:lnTo>
                    <a:pt x="808" y="254"/>
                  </a:lnTo>
                  <a:lnTo>
                    <a:pt x="814" y="260"/>
                  </a:lnTo>
                  <a:lnTo>
                    <a:pt x="819" y="260"/>
                  </a:lnTo>
                  <a:lnTo>
                    <a:pt x="819" y="254"/>
                  </a:lnTo>
                  <a:lnTo>
                    <a:pt x="825" y="248"/>
                  </a:lnTo>
                  <a:lnTo>
                    <a:pt x="830" y="248"/>
                  </a:lnTo>
                  <a:lnTo>
                    <a:pt x="836" y="243"/>
                  </a:lnTo>
                  <a:lnTo>
                    <a:pt x="836" y="237"/>
                  </a:lnTo>
                  <a:lnTo>
                    <a:pt x="840" y="237"/>
                  </a:lnTo>
                  <a:lnTo>
                    <a:pt x="846" y="243"/>
                  </a:lnTo>
                  <a:lnTo>
                    <a:pt x="852" y="248"/>
                  </a:lnTo>
                  <a:lnTo>
                    <a:pt x="857" y="248"/>
                  </a:lnTo>
                  <a:lnTo>
                    <a:pt x="857" y="243"/>
                  </a:lnTo>
                  <a:lnTo>
                    <a:pt x="852" y="243"/>
                  </a:lnTo>
                  <a:lnTo>
                    <a:pt x="857" y="237"/>
                  </a:lnTo>
                  <a:lnTo>
                    <a:pt x="863" y="237"/>
                  </a:lnTo>
                  <a:lnTo>
                    <a:pt x="869" y="237"/>
                  </a:lnTo>
                  <a:lnTo>
                    <a:pt x="874" y="243"/>
                  </a:lnTo>
                  <a:lnTo>
                    <a:pt x="878" y="233"/>
                  </a:lnTo>
                  <a:lnTo>
                    <a:pt x="890" y="227"/>
                  </a:lnTo>
                  <a:lnTo>
                    <a:pt x="895" y="222"/>
                  </a:lnTo>
                  <a:lnTo>
                    <a:pt x="901" y="216"/>
                  </a:lnTo>
                  <a:lnTo>
                    <a:pt x="907" y="216"/>
                  </a:lnTo>
                  <a:lnTo>
                    <a:pt x="907" y="210"/>
                  </a:lnTo>
                  <a:lnTo>
                    <a:pt x="907" y="205"/>
                  </a:lnTo>
                  <a:lnTo>
                    <a:pt x="901" y="200"/>
                  </a:lnTo>
                  <a:lnTo>
                    <a:pt x="907" y="195"/>
                  </a:lnTo>
                  <a:lnTo>
                    <a:pt x="907" y="189"/>
                  </a:lnTo>
                  <a:lnTo>
                    <a:pt x="912" y="189"/>
                  </a:lnTo>
                  <a:lnTo>
                    <a:pt x="916" y="189"/>
                  </a:lnTo>
                  <a:lnTo>
                    <a:pt x="922" y="189"/>
                  </a:lnTo>
                  <a:lnTo>
                    <a:pt x="928" y="189"/>
                  </a:lnTo>
                  <a:lnTo>
                    <a:pt x="933" y="189"/>
                  </a:lnTo>
                  <a:lnTo>
                    <a:pt x="939" y="189"/>
                  </a:lnTo>
                  <a:lnTo>
                    <a:pt x="945" y="189"/>
                  </a:lnTo>
                  <a:lnTo>
                    <a:pt x="949" y="195"/>
                  </a:lnTo>
                  <a:lnTo>
                    <a:pt x="955" y="200"/>
                  </a:lnTo>
                  <a:lnTo>
                    <a:pt x="955" y="205"/>
                  </a:lnTo>
                  <a:lnTo>
                    <a:pt x="955" y="200"/>
                  </a:lnTo>
                  <a:lnTo>
                    <a:pt x="955" y="195"/>
                  </a:lnTo>
                  <a:lnTo>
                    <a:pt x="955" y="189"/>
                  </a:lnTo>
                  <a:lnTo>
                    <a:pt x="960" y="189"/>
                  </a:lnTo>
                  <a:lnTo>
                    <a:pt x="960" y="195"/>
                  </a:lnTo>
                  <a:lnTo>
                    <a:pt x="960" y="189"/>
                  </a:lnTo>
                  <a:lnTo>
                    <a:pt x="966" y="189"/>
                  </a:lnTo>
                  <a:lnTo>
                    <a:pt x="971" y="189"/>
                  </a:lnTo>
                  <a:lnTo>
                    <a:pt x="977" y="189"/>
                  </a:lnTo>
                  <a:lnTo>
                    <a:pt x="983" y="189"/>
                  </a:lnTo>
                  <a:lnTo>
                    <a:pt x="987" y="183"/>
                  </a:lnTo>
                  <a:lnTo>
                    <a:pt x="993" y="183"/>
                  </a:lnTo>
                  <a:lnTo>
                    <a:pt x="998" y="183"/>
                  </a:lnTo>
                  <a:lnTo>
                    <a:pt x="1004" y="183"/>
                  </a:lnTo>
                  <a:lnTo>
                    <a:pt x="1010" y="178"/>
                  </a:lnTo>
                  <a:lnTo>
                    <a:pt x="1010" y="172"/>
                  </a:lnTo>
                  <a:lnTo>
                    <a:pt x="1015" y="172"/>
                  </a:lnTo>
                  <a:lnTo>
                    <a:pt x="1019" y="172"/>
                  </a:lnTo>
                  <a:lnTo>
                    <a:pt x="1019" y="168"/>
                  </a:lnTo>
                  <a:lnTo>
                    <a:pt x="1025" y="168"/>
                  </a:lnTo>
                  <a:lnTo>
                    <a:pt x="1031" y="172"/>
                  </a:lnTo>
                  <a:lnTo>
                    <a:pt x="1036" y="172"/>
                  </a:lnTo>
                  <a:lnTo>
                    <a:pt x="1042" y="172"/>
                  </a:lnTo>
                  <a:lnTo>
                    <a:pt x="1053" y="172"/>
                  </a:lnTo>
                  <a:lnTo>
                    <a:pt x="1057" y="172"/>
                  </a:lnTo>
                  <a:lnTo>
                    <a:pt x="1057" y="168"/>
                  </a:lnTo>
                  <a:lnTo>
                    <a:pt x="1063" y="168"/>
                  </a:lnTo>
                  <a:lnTo>
                    <a:pt x="1069" y="168"/>
                  </a:lnTo>
                  <a:lnTo>
                    <a:pt x="1069" y="162"/>
                  </a:lnTo>
                  <a:lnTo>
                    <a:pt x="1069" y="157"/>
                  </a:lnTo>
                  <a:lnTo>
                    <a:pt x="1074" y="151"/>
                  </a:lnTo>
                  <a:lnTo>
                    <a:pt x="1080" y="151"/>
                  </a:lnTo>
                  <a:lnTo>
                    <a:pt x="1080" y="145"/>
                  </a:lnTo>
                  <a:lnTo>
                    <a:pt x="1086" y="140"/>
                  </a:lnTo>
                  <a:lnTo>
                    <a:pt x="1086" y="135"/>
                  </a:lnTo>
                  <a:lnTo>
                    <a:pt x="1086" y="130"/>
                  </a:lnTo>
                  <a:lnTo>
                    <a:pt x="1091" y="124"/>
                  </a:lnTo>
                  <a:lnTo>
                    <a:pt x="1091" y="119"/>
                  </a:lnTo>
                  <a:lnTo>
                    <a:pt x="1091" y="113"/>
                  </a:lnTo>
                  <a:lnTo>
                    <a:pt x="1096" y="107"/>
                  </a:lnTo>
                  <a:lnTo>
                    <a:pt x="1101" y="107"/>
                  </a:lnTo>
                  <a:lnTo>
                    <a:pt x="1107" y="103"/>
                  </a:lnTo>
                  <a:lnTo>
                    <a:pt x="1112" y="103"/>
                  </a:lnTo>
                  <a:lnTo>
                    <a:pt x="1124" y="103"/>
                  </a:lnTo>
                  <a:lnTo>
                    <a:pt x="1128" y="103"/>
                  </a:lnTo>
                  <a:lnTo>
                    <a:pt x="1134" y="103"/>
                  </a:lnTo>
                  <a:lnTo>
                    <a:pt x="1139" y="103"/>
                  </a:lnTo>
                  <a:lnTo>
                    <a:pt x="1151" y="103"/>
                  </a:lnTo>
                  <a:lnTo>
                    <a:pt x="1166" y="103"/>
                  </a:lnTo>
                  <a:lnTo>
                    <a:pt x="1172" y="103"/>
                  </a:lnTo>
                  <a:lnTo>
                    <a:pt x="1177" y="97"/>
                  </a:lnTo>
                  <a:lnTo>
                    <a:pt x="1183" y="97"/>
                  </a:lnTo>
                  <a:lnTo>
                    <a:pt x="1183" y="103"/>
                  </a:lnTo>
                  <a:lnTo>
                    <a:pt x="1194" y="103"/>
                  </a:lnTo>
                  <a:lnTo>
                    <a:pt x="1194" y="97"/>
                  </a:lnTo>
                  <a:lnTo>
                    <a:pt x="1204" y="97"/>
                  </a:lnTo>
                  <a:lnTo>
                    <a:pt x="1210" y="92"/>
                  </a:lnTo>
                  <a:lnTo>
                    <a:pt x="1215" y="86"/>
                  </a:lnTo>
                  <a:lnTo>
                    <a:pt x="1215" y="81"/>
                  </a:lnTo>
                  <a:lnTo>
                    <a:pt x="1210" y="81"/>
                  </a:lnTo>
                  <a:lnTo>
                    <a:pt x="1204" y="81"/>
                  </a:lnTo>
                  <a:lnTo>
                    <a:pt x="1200" y="81"/>
                  </a:lnTo>
                  <a:lnTo>
                    <a:pt x="1194" y="86"/>
                  </a:lnTo>
                  <a:lnTo>
                    <a:pt x="1177" y="81"/>
                  </a:lnTo>
                  <a:lnTo>
                    <a:pt x="1172" y="81"/>
                  </a:lnTo>
                  <a:lnTo>
                    <a:pt x="1166" y="75"/>
                  </a:lnTo>
                  <a:lnTo>
                    <a:pt x="1162" y="75"/>
                  </a:lnTo>
                  <a:lnTo>
                    <a:pt x="1151" y="75"/>
                  </a:lnTo>
                  <a:lnTo>
                    <a:pt x="1151" y="81"/>
                  </a:lnTo>
                  <a:lnTo>
                    <a:pt x="1145" y="81"/>
                  </a:lnTo>
                  <a:lnTo>
                    <a:pt x="1134" y="81"/>
                  </a:lnTo>
                  <a:lnTo>
                    <a:pt x="1128" y="81"/>
                  </a:lnTo>
                  <a:lnTo>
                    <a:pt x="1124" y="81"/>
                  </a:lnTo>
                  <a:lnTo>
                    <a:pt x="1118" y="81"/>
                  </a:lnTo>
                  <a:lnTo>
                    <a:pt x="1112" y="81"/>
                  </a:lnTo>
                  <a:lnTo>
                    <a:pt x="1107" y="81"/>
                  </a:lnTo>
                  <a:lnTo>
                    <a:pt x="1101" y="81"/>
                  </a:lnTo>
                  <a:lnTo>
                    <a:pt x="1096" y="81"/>
                  </a:lnTo>
                  <a:lnTo>
                    <a:pt x="1091" y="81"/>
                  </a:lnTo>
                  <a:lnTo>
                    <a:pt x="1086" y="86"/>
                  </a:lnTo>
                  <a:lnTo>
                    <a:pt x="1080" y="81"/>
                  </a:lnTo>
                  <a:lnTo>
                    <a:pt x="1069" y="81"/>
                  </a:lnTo>
                  <a:lnTo>
                    <a:pt x="1063" y="81"/>
                  </a:lnTo>
                  <a:lnTo>
                    <a:pt x="1057" y="81"/>
                  </a:lnTo>
                  <a:lnTo>
                    <a:pt x="1057" y="75"/>
                  </a:lnTo>
                  <a:lnTo>
                    <a:pt x="1053" y="75"/>
                  </a:lnTo>
                  <a:lnTo>
                    <a:pt x="1048" y="81"/>
                  </a:lnTo>
                  <a:lnTo>
                    <a:pt x="1048" y="86"/>
                  </a:lnTo>
                  <a:lnTo>
                    <a:pt x="1042" y="86"/>
                  </a:lnTo>
                  <a:lnTo>
                    <a:pt x="1036" y="92"/>
                  </a:lnTo>
                  <a:lnTo>
                    <a:pt x="1025" y="97"/>
                  </a:lnTo>
                  <a:lnTo>
                    <a:pt x="1019" y="103"/>
                  </a:lnTo>
                  <a:lnTo>
                    <a:pt x="1010" y="107"/>
                  </a:lnTo>
                  <a:lnTo>
                    <a:pt x="1010" y="113"/>
                  </a:lnTo>
                  <a:lnTo>
                    <a:pt x="1004" y="113"/>
                  </a:lnTo>
                  <a:lnTo>
                    <a:pt x="998" y="124"/>
                  </a:lnTo>
                  <a:lnTo>
                    <a:pt x="993" y="130"/>
                  </a:lnTo>
                  <a:lnTo>
                    <a:pt x="983" y="135"/>
                  </a:lnTo>
                  <a:lnTo>
                    <a:pt x="977" y="135"/>
                  </a:lnTo>
                  <a:lnTo>
                    <a:pt x="971" y="140"/>
                  </a:lnTo>
                  <a:lnTo>
                    <a:pt x="966" y="145"/>
                  </a:lnTo>
                  <a:lnTo>
                    <a:pt x="966" y="151"/>
                  </a:lnTo>
                  <a:lnTo>
                    <a:pt x="960" y="151"/>
                  </a:lnTo>
                  <a:lnTo>
                    <a:pt x="949" y="140"/>
                  </a:lnTo>
                  <a:lnTo>
                    <a:pt x="945" y="140"/>
                  </a:lnTo>
                  <a:lnTo>
                    <a:pt x="939" y="140"/>
                  </a:lnTo>
                  <a:lnTo>
                    <a:pt x="933" y="140"/>
                  </a:lnTo>
                  <a:lnTo>
                    <a:pt x="922" y="140"/>
                  </a:lnTo>
                  <a:lnTo>
                    <a:pt x="916" y="140"/>
                  </a:lnTo>
                  <a:lnTo>
                    <a:pt x="912" y="140"/>
                  </a:lnTo>
                  <a:lnTo>
                    <a:pt x="907" y="140"/>
                  </a:lnTo>
                  <a:lnTo>
                    <a:pt x="901" y="151"/>
                  </a:lnTo>
                  <a:lnTo>
                    <a:pt x="895" y="157"/>
                  </a:lnTo>
                  <a:lnTo>
                    <a:pt x="890" y="162"/>
                  </a:lnTo>
                  <a:lnTo>
                    <a:pt x="884" y="168"/>
                  </a:lnTo>
                  <a:lnTo>
                    <a:pt x="878" y="168"/>
                  </a:lnTo>
                  <a:lnTo>
                    <a:pt x="874" y="168"/>
                  </a:lnTo>
                  <a:lnTo>
                    <a:pt x="869" y="168"/>
                  </a:lnTo>
                  <a:lnTo>
                    <a:pt x="869" y="162"/>
                  </a:lnTo>
                  <a:lnTo>
                    <a:pt x="863" y="162"/>
                  </a:lnTo>
                  <a:lnTo>
                    <a:pt x="857" y="168"/>
                  </a:lnTo>
                  <a:lnTo>
                    <a:pt x="852" y="172"/>
                  </a:lnTo>
                  <a:lnTo>
                    <a:pt x="846" y="172"/>
                  </a:lnTo>
                  <a:lnTo>
                    <a:pt x="840" y="172"/>
                  </a:lnTo>
                  <a:lnTo>
                    <a:pt x="836" y="168"/>
                  </a:lnTo>
                  <a:lnTo>
                    <a:pt x="830" y="168"/>
                  </a:lnTo>
                  <a:lnTo>
                    <a:pt x="825" y="162"/>
                  </a:lnTo>
                  <a:lnTo>
                    <a:pt x="819" y="168"/>
                  </a:lnTo>
                  <a:lnTo>
                    <a:pt x="814" y="168"/>
                  </a:lnTo>
                  <a:lnTo>
                    <a:pt x="808" y="168"/>
                  </a:lnTo>
                  <a:lnTo>
                    <a:pt x="804" y="162"/>
                  </a:lnTo>
                  <a:lnTo>
                    <a:pt x="798" y="157"/>
                  </a:lnTo>
                  <a:lnTo>
                    <a:pt x="798" y="151"/>
                  </a:lnTo>
                  <a:lnTo>
                    <a:pt x="792" y="151"/>
                  </a:lnTo>
                  <a:lnTo>
                    <a:pt x="787" y="145"/>
                  </a:lnTo>
                  <a:lnTo>
                    <a:pt x="787" y="140"/>
                  </a:lnTo>
                  <a:lnTo>
                    <a:pt x="792" y="135"/>
                  </a:lnTo>
                  <a:lnTo>
                    <a:pt x="798" y="130"/>
                  </a:lnTo>
                  <a:lnTo>
                    <a:pt x="804" y="119"/>
                  </a:lnTo>
                  <a:lnTo>
                    <a:pt x="804" y="113"/>
                  </a:lnTo>
                  <a:lnTo>
                    <a:pt x="808" y="107"/>
                  </a:lnTo>
                  <a:lnTo>
                    <a:pt x="808" y="103"/>
                  </a:lnTo>
                  <a:lnTo>
                    <a:pt x="808" y="97"/>
                  </a:lnTo>
                  <a:lnTo>
                    <a:pt x="804" y="97"/>
                  </a:lnTo>
                  <a:lnTo>
                    <a:pt x="804" y="92"/>
                  </a:lnTo>
                  <a:lnTo>
                    <a:pt x="804" y="86"/>
                  </a:lnTo>
                  <a:lnTo>
                    <a:pt x="798" y="86"/>
                  </a:lnTo>
                  <a:lnTo>
                    <a:pt x="798" y="92"/>
                  </a:lnTo>
                  <a:lnTo>
                    <a:pt x="798" y="97"/>
                  </a:lnTo>
                  <a:lnTo>
                    <a:pt x="792" y="97"/>
                  </a:lnTo>
                  <a:lnTo>
                    <a:pt x="787" y="97"/>
                  </a:lnTo>
                  <a:lnTo>
                    <a:pt x="781" y="97"/>
                  </a:lnTo>
                  <a:lnTo>
                    <a:pt x="781" y="103"/>
                  </a:lnTo>
                  <a:lnTo>
                    <a:pt x="781" y="97"/>
                  </a:lnTo>
                  <a:lnTo>
                    <a:pt x="787" y="103"/>
                  </a:lnTo>
                  <a:lnTo>
                    <a:pt x="781" y="103"/>
                  </a:lnTo>
                  <a:lnTo>
                    <a:pt x="781" y="107"/>
                  </a:lnTo>
                  <a:lnTo>
                    <a:pt x="775" y="107"/>
                  </a:lnTo>
                  <a:lnTo>
                    <a:pt x="770" y="113"/>
                  </a:lnTo>
                  <a:lnTo>
                    <a:pt x="766" y="113"/>
                  </a:lnTo>
                  <a:lnTo>
                    <a:pt x="766" y="107"/>
                  </a:lnTo>
                  <a:lnTo>
                    <a:pt x="760" y="119"/>
                  </a:lnTo>
                  <a:lnTo>
                    <a:pt x="760" y="124"/>
                  </a:lnTo>
                  <a:lnTo>
                    <a:pt x="754" y="119"/>
                  </a:lnTo>
                  <a:lnTo>
                    <a:pt x="754" y="124"/>
                  </a:lnTo>
                  <a:lnTo>
                    <a:pt x="754" y="130"/>
                  </a:lnTo>
                  <a:lnTo>
                    <a:pt x="754" y="135"/>
                  </a:lnTo>
                  <a:lnTo>
                    <a:pt x="749" y="135"/>
                  </a:lnTo>
                  <a:lnTo>
                    <a:pt x="749" y="140"/>
                  </a:lnTo>
                  <a:lnTo>
                    <a:pt x="749" y="145"/>
                  </a:lnTo>
                  <a:lnTo>
                    <a:pt x="743" y="145"/>
                  </a:lnTo>
                  <a:lnTo>
                    <a:pt x="737" y="140"/>
                  </a:lnTo>
                  <a:lnTo>
                    <a:pt x="733" y="135"/>
                  </a:lnTo>
                  <a:lnTo>
                    <a:pt x="733" y="140"/>
                  </a:lnTo>
                  <a:lnTo>
                    <a:pt x="728" y="140"/>
                  </a:lnTo>
                  <a:lnTo>
                    <a:pt x="722" y="135"/>
                  </a:lnTo>
                  <a:lnTo>
                    <a:pt x="722" y="140"/>
                  </a:lnTo>
                  <a:lnTo>
                    <a:pt x="722" y="145"/>
                  </a:lnTo>
                  <a:lnTo>
                    <a:pt x="728" y="151"/>
                  </a:lnTo>
                  <a:lnTo>
                    <a:pt x="728" y="162"/>
                  </a:lnTo>
                  <a:lnTo>
                    <a:pt x="722" y="162"/>
                  </a:lnTo>
                  <a:lnTo>
                    <a:pt x="722" y="168"/>
                  </a:lnTo>
                  <a:lnTo>
                    <a:pt x="722" y="172"/>
                  </a:lnTo>
                  <a:lnTo>
                    <a:pt x="716" y="168"/>
                  </a:lnTo>
                  <a:lnTo>
                    <a:pt x="716" y="183"/>
                  </a:lnTo>
                  <a:lnTo>
                    <a:pt x="722" y="189"/>
                  </a:lnTo>
                  <a:lnTo>
                    <a:pt x="722" y="195"/>
                  </a:lnTo>
                  <a:lnTo>
                    <a:pt x="716" y="195"/>
                  </a:lnTo>
                  <a:lnTo>
                    <a:pt x="716" y="205"/>
                  </a:lnTo>
                  <a:lnTo>
                    <a:pt x="711" y="205"/>
                  </a:lnTo>
                  <a:lnTo>
                    <a:pt x="705" y="205"/>
                  </a:lnTo>
                  <a:lnTo>
                    <a:pt x="705" y="210"/>
                  </a:lnTo>
                  <a:lnTo>
                    <a:pt x="705" y="216"/>
                  </a:lnTo>
                  <a:lnTo>
                    <a:pt x="705" y="227"/>
                  </a:lnTo>
                  <a:lnTo>
                    <a:pt x="705" y="233"/>
                  </a:lnTo>
                  <a:lnTo>
                    <a:pt x="699" y="233"/>
                  </a:lnTo>
                  <a:lnTo>
                    <a:pt x="699" y="237"/>
                  </a:lnTo>
                  <a:lnTo>
                    <a:pt x="695" y="243"/>
                  </a:lnTo>
                  <a:lnTo>
                    <a:pt x="689" y="237"/>
                  </a:lnTo>
                  <a:lnTo>
                    <a:pt x="684" y="237"/>
                  </a:lnTo>
                  <a:lnTo>
                    <a:pt x="684" y="243"/>
                  </a:lnTo>
                  <a:lnTo>
                    <a:pt x="689" y="248"/>
                  </a:lnTo>
                  <a:lnTo>
                    <a:pt x="689" y="254"/>
                  </a:lnTo>
                  <a:lnTo>
                    <a:pt x="689" y="260"/>
                  </a:lnTo>
                  <a:lnTo>
                    <a:pt x="695" y="260"/>
                  </a:lnTo>
                  <a:lnTo>
                    <a:pt x="705" y="265"/>
                  </a:lnTo>
                  <a:lnTo>
                    <a:pt x="705" y="271"/>
                  </a:lnTo>
                  <a:lnTo>
                    <a:pt x="699" y="271"/>
                  </a:lnTo>
                  <a:lnTo>
                    <a:pt x="695" y="271"/>
                  </a:lnTo>
                  <a:lnTo>
                    <a:pt x="689" y="275"/>
                  </a:lnTo>
                  <a:lnTo>
                    <a:pt x="684" y="275"/>
                  </a:lnTo>
                  <a:lnTo>
                    <a:pt x="678" y="275"/>
                  </a:lnTo>
                  <a:lnTo>
                    <a:pt x="673" y="281"/>
                  </a:lnTo>
                  <a:lnTo>
                    <a:pt x="678" y="281"/>
                  </a:lnTo>
                  <a:lnTo>
                    <a:pt x="684" y="281"/>
                  </a:lnTo>
                  <a:lnTo>
                    <a:pt x="689" y="275"/>
                  </a:lnTo>
                  <a:lnTo>
                    <a:pt x="695" y="275"/>
                  </a:lnTo>
                  <a:lnTo>
                    <a:pt x="699" y="275"/>
                  </a:lnTo>
                  <a:lnTo>
                    <a:pt x="699" y="281"/>
                  </a:lnTo>
                  <a:lnTo>
                    <a:pt x="699" y="275"/>
                  </a:lnTo>
                  <a:lnTo>
                    <a:pt x="705" y="275"/>
                  </a:lnTo>
                  <a:lnTo>
                    <a:pt x="711" y="275"/>
                  </a:lnTo>
                  <a:lnTo>
                    <a:pt x="705" y="281"/>
                  </a:lnTo>
                  <a:lnTo>
                    <a:pt x="711" y="281"/>
                  </a:lnTo>
                  <a:lnTo>
                    <a:pt x="711" y="286"/>
                  </a:lnTo>
                  <a:lnTo>
                    <a:pt x="705" y="286"/>
                  </a:lnTo>
                  <a:lnTo>
                    <a:pt x="695" y="298"/>
                  </a:lnTo>
                  <a:lnTo>
                    <a:pt x="695" y="303"/>
                  </a:lnTo>
                  <a:lnTo>
                    <a:pt x="695" y="298"/>
                  </a:lnTo>
                  <a:lnTo>
                    <a:pt x="699" y="298"/>
                  </a:lnTo>
                  <a:lnTo>
                    <a:pt x="705" y="298"/>
                  </a:lnTo>
                  <a:lnTo>
                    <a:pt x="705" y="292"/>
                  </a:lnTo>
                  <a:lnTo>
                    <a:pt x="711" y="286"/>
                  </a:lnTo>
                  <a:lnTo>
                    <a:pt x="711" y="281"/>
                  </a:lnTo>
                  <a:lnTo>
                    <a:pt x="711" y="275"/>
                  </a:lnTo>
                  <a:lnTo>
                    <a:pt x="716" y="275"/>
                  </a:lnTo>
                  <a:lnTo>
                    <a:pt x="716" y="281"/>
                  </a:lnTo>
                  <a:lnTo>
                    <a:pt x="716" y="286"/>
                  </a:lnTo>
                  <a:lnTo>
                    <a:pt x="711" y="292"/>
                  </a:lnTo>
                  <a:lnTo>
                    <a:pt x="716" y="298"/>
                  </a:lnTo>
                  <a:lnTo>
                    <a:pt x="711" y="298"/>
                  </a:lnTo>
                  <a:lnTo>
                    <a:pt x="711" y="303"/>
                  </a:lnTo>
                  <a:lnTo>
                    <a:pt x="716" y="303"/>
                  </a:lnTo>
                  <a:lnTo>
                    <a:pt x="716" y="308"/>
                  </a:lnTo>
                  <a:lnTo>
                    <a:pt x="711" y="308"/>
                  </a:lnTo>
                  <a:lnTo>
                    <a:pt x="716" y="313"/>
                  </a:lnTo>
                  <a:lnTo>
                    <a:pt x="716" y="319"/>
                  </a:lnTo>
                  <a:lnTo>
                    <a:pt x="711" y="313"/>
                  </a:lnTo>
                  <a:lnTo>
                    <a:pt x="705" y="313"/>
                  </a:lnTo>
                  <a:lnTo>
                    <a:pt x="699" y="313"/>
                  </a:lnTo>
                  <a:lnTo>
                    <a:pt x="695" y="313"/>
                  </a:lnTo>
                  <a:lnTo>
                    <a:pt x="689" y="313"/>
                  </a:lnTo>
                  <a:lnTo>
                    <a:pt x="684" y="308"/>
                  </a:lnTo>
                  <a:lnTo>
                    <a:pt x="673" y="308"/>
                  </a:lnTo>
                  <a:lnTo>
                    <a:pt x="667" y="308"/>
                  </a:lnTo>
                  <a:lnTo>
                    <a:pt x="661" y="308"/>
                  </a:lnTo>
                  <a:lnTo>
                    <a:pt x="657" y="308"/>
                  </a:lnTo>
                  <a:lnTo>
                    <a:pt x="651" y="308"/>
                  </a:lnTo>
                  <a:lnTo>
                    <a:pt x="646" y="308"/>
                  </a:lnTo>
                  <a:lnTo>
                    <a:pt x="629" y="308"/>
                  </a:lnTo>
                  <a:lnTo>
                    <a:pt x="629" y="303"/>
                  </a:lnTo>
                  <a:lnTo>
                    <a:pt x="613" y="303"/>
                  </a:lnTo>
                  <a:lnTo>
                    <a:pt x="613" y="308"/>
                  </a:lnTo>
                  <a:lnTo>
                    <a:pt x="591" y="308"/>
                  </a:lnTo>
                  <a:lnTo>
                    <a:pt x="591" y="303"/>
                  </a:lnTo>
                  <a:lnTo>
                    <a:pt x="548" y="303"/>
                  </a:lnTo>
                  <a:lnTo>
                    <a:pt x="543" y="308"/>
                  </a:lnTo>
                  <a:lnTo>
                    <a:pt x="493" y="308"/>
                  </a:lnTo>
                  <a:lnTo>
                    <a:pt x="482" y="308"/>
                  </a:lnTo>
                  <a:lnTo>
                    <a:pt x="478" y="308"/>
                  </a:lnTo>
                  <a:lnTo>
                    <a:pt x="472" y="308"/>
                  </a:lnTo>
                  <a:lnTo>
                    <a:pt x="467" y="308"/>
                  </a:lnTo>
                  <a:lnTo>
                    <a:pt x="429" y="308"/>
                  </a:lnTo>
                  <a:lnTo>
                    <a:pt x="417" y="308"/>
                  </a:lnTo>
                  <a:lnTo>
                    <a:pt x="407" y="308"/>
                  </a:lnTo>
                  <a:lnTo>
                    <a:pt x="369" y="308"/>
                  </a:lnTo>
                  <a:lnTo>
                    <a:pt x="347" y="308"/>
                  </a:lnTo>
                  <a:lnTo>
                    <a:pt x="347" y="313"/>
                  </a:lnTo>
                  <a:lnTo>
                    <a:pt x="341" y="313"/>
                  </a:lnTo>
                  <a:lnTo>
                    <a:pt x="331" y="313"/>
                  </a:lnTo>
                  <a:lnTo>
                    <a:pt x="314" y="313"/>
                  </a:lnTo>
                  <a:lnTo>
                    <a:pt x="309" y="313"/>
                  </a:lnTo>
                  <a:lnTo>
                    <a:pt x="303" y="313"/>
                  </a:lnTo>
                  <a:lnTo>
                    <a:pt x="299" y="313"/>
                  </a:lnTo>
                  <a:lnTo>
                    <a:pt x="293" y="313"/>
                  </a:lnTo>
                  <a:lnTo>
                    <a:pt x="265" y="313"/>
                  </a:lnTo>
                  <a:lnTo>
                    <a:pt x="261" y="313"/>
                  </a:lnTo>
                  <a:lnTo>
                    <a:pt x="255" y="313"/>
                  </a:lnTo>
                  <a:lnTo>
                    <a:pt x="244" y="313"/>
                  </a:lnTo>
                  <a:lnTo>
                    <a:pt x="211" y="313"/>
                  </a:lnTo>
                  <a:lnTo>
                    <a:pt x="206" y="313"/>
                  </a:lnTo>
                  <a:lnTo>
                    <a:pt x="194" y="313"/>
                  </a:lnTo>
                  <a:lnTo>
                    <a:pt x="194" y="319"/>
                  </a:lnTo>
                  <a:lnTo>
                    <a:pt x="168" y="319"/>
                  </a:lnTo>
                  <a:lnTo>
                    <a:pt x="152" y="319"/>
                  </a:lnTo>
                  <a:lnTo>
                    <a:pt x="120" y="319"/>
                  </a:lnTo>
                  <a:lnTo>
                    <a:pt x="114" y="319"/>
                  </a:lnTo>
                  <a:lnTo>
                    <a:pt x="108" y="319"/>
                  </a:lnTo>
                  <a:lnTo>
                    <a:pt x="103" y="319"/>
                  </a:lnTo>
                  <a:lnTo>
                    <a:pt x="92" y="324"/>
                  </a:lnTo>
                  <a:lnTo>
                    <a:pt x="86" y="324"/>
                  </a:lnTo>
                  <a:lnTo>
                    <a:pt x="82" y="324"/>
                  </a:lnTo>
                  <a:lnTo>
                    <a:pt x="76" y="324"/>
                  </a:lnTo>
                  <a:lnTo>
                    <a:pt x="70" y="324"/>
                  </a:lnTo>
                  <a:lnTo>
                    <a:pt x="65" y="324"/>
                  </a:lnTo>
                  <a:lnTo>
                    <a:pt x="65" y="330"/>
                  </a:lnTo>
                  <a:lnTo>
                    <a:pt x="59" y="330"/>
                  </a:lnTo>
                  <a:lnTo>
                    <a:pt x="53" y="330"/>
                  </a:lnTo>
                  <a:lnTo>
                    <a:pt x="49" y="330"/>
                  </a:lnTo>
                  <a:lnTo>
                    <a:pt x="38" y="330"/>
                  </a:lnTo>
                  <a:lnTo>
                    <a:pt x="32" y="330"/>
                  </a:lnTo>
                  <a:lnTo>
                    <a:pt x="27" y="330"/>
                  </a:lnTo>
                  <a:lnTo>
                    <a:pt x="21" y="336"/>
                  </a:lnTo>
                  <a:lnTo>
                    <a:pt x="11" y="336"/>
                  </a:lnTo>
                  <a:lnTo>
                    <a:pt x="6" y="336"/>
                  </a:lnTo>
                  <a:lnTo>
                    <a:pt x="0" y="336"/>
                  </a:lnTo>
                  <a:lnTo>
                    <a:pt x="0" y="330"/>
                  </a:lnTo>
                  <a:lnTo>
                    <a:pt x="0" y="308"/>
                  </a:lnTo>
                  <a:lnTo>
                    <a:pt x="0" y="303"/>
                  </a:lnTo>
                  <a:lnTo>
                    <a:pt x="0" y="292"/>
                  </a:lnTo>
                  <a:lnTo>
                    <a:pt x="0" y="275"/>
                  </a:lnTo>
                  <a:lnTo>
                    <a:pt x="0" y="254"/>
                  </a:lnTo>
                  <a:lnTo>
                    <a:pt x="0" y="248"/>
                  </a:lnTo>
                  <a:lnTo>
                    <a:pt x="0" y="243"/>
                  </a:lnTo>
                  <a:lnTo>
                    <a:pt x="0" y="237"/>
                  </a:lnTo>
                  <a:lnTo>
                    <a:pt x="6" y="237"/>
                  </a:lnTo>
                  <a:lnTo>
                    <a:pt x="6" y="233"/>
                  </a:lnTo>
                  <a:lnTo>
                    <a:pt x="27" y="260"/>
                  </a:lnTo>
                  <a:lnTo>
                    <a:pt x="32" y="254"/>
                  </a:lnTo>
                  <a:lnTo>
                    <a:pt x="38" y="254"/>
                  </a:lnTo>
                  <a:lnTo>
                    <a:pt x="44" y="254"/>
                  </a:lnTo>
                  <a:lnTo>
                    <a:pt x="49" y="254"/>
                  </a:lnTo>
                  <a:lnTo>
                    <a:pt x="53" y="254"/>
                  </a:lnTo>
                  <a:lnTo>
                    <a:pt x="59" y="254"/>
                  </a:lnTo>
                  <a:lnTo>
                    <a:pt x="65" y="254"/>
                  </a:lnTo>
                  <a:lnTo>
                    <a:pt x="70" y="248"/>
                  </a:lnTo>
                  <a:lnTo>
                    <a:pt x="76" y="248"/>
                  </a:lnTo>
                  <a:lnTo>
                    <a:pt x="82" y="243"/>
                  </a:lnTo>
                  <a:lnTo>
                    <a:pt x="92" y="248"/>
                  </a:lnTo>
                  <a:lnTo>
                    <a:pt x="97" y="248"/>
                  </a:lnTo>
                  <a:lnTo>
                    <a:pt x="103" y="254"/>
                  </a:lnTo>
                  <a:lnTo>
                    <a:pt x="108" y="254"/>
                  </a:lnTo>
                  <a:lnTo>
                    <a:pt x="114" y="260"/>
                  </a:lnTo>
                  <a:lnTo>
                    <a:pt x="120" y="260"/>
                  </a:lnTo>
                  <a:lnTo>
                    <a:pt x="120" y="265"/>
                  </a:lnTo>
                  <a:lnTo>
                    <a:pt x="130" y="265"/>
                  </a:lnTo>
                  <a:lnTo>
                    <a:pt x="141" y="254"/>
                  </a:lnTo>
                  <a:lnTo>
                    <a:pt x="141" y="248"/>
                  </a:lnTo>
                  <a:lnTo>
                    <a:pt x="147" y="248"/>
                  </a:lnTo>
                  <a:lnTo>
                    <a:pt x="147" y="237"/>
                  </a:lnTo>
                  <a:lnTo>
                    <a:pt x="152" y="233"/>
                  </a:lnTo>
                  <a:lnTo>
                    <a:pt x="158" y="233"/>
                  </a:lnTo>
                  <a:lnTo>
                    <a:pt x="162" y="233"/>
                  </a:lnTo>
                  <a:lnTo>
                    <a:pt x="168" y="237"/>
                  </a:lnTo>
                  <a:lnTo>
                    <a:pt x="173" y="233"/>
                  </a:lnTo>
                  <a:lnTo>
                    <a:pt x="179" y="227"/>
                  </a:lnTo>
                  <a:lnTo>
                    <a:pt x="185" y="222"/>
                  </a:lnTo>
                  <a:lnTo>
                    <a:pt x="185" y="216"/>
                  </a:lnTo>
                  <a:lnTo>
                    <a:pt x="185" y="210"/>
                  </a:lnTo>
                  <a:lnTo>
                    <a:pt x="185" y="205"/>
                  </a:lnTo>
                  <a:lnTo>
                    <a:pt x="179" y="200"/>
                  </a:lnTo>
                  <a:lnTo>
                    <a:pt x="185" y="200"/>
                  </a:lnTo>
                  <a:lnTo>
                    <a:pt x="190" y="200"/>
                  </a:lnTo>
                  <a:lnTo>
                    <a:pt x="194" y="200"/>
                  </a:lnTo>
                  <a:lnTo>
                    <a:pt x="200" y="200"/>
                  </a:lnTo>
                  <a:lnTo>
                    <a:pt x="206" y="200"/>
                  </a:lnTo>
                  <a:lnTo>
                    <a:pt x="211" y="205"/>
                  </a:lnTo>
                  <a:lnTo>
                    <a:pt x="217" y="200"/>
                  </a:lnTo>
                  <a:lnTo>
                    <a:pt x="223" y="200"/>
                  </a:lnTo>
                  <a:lnTo>
                    <a:pt x="228" y="205"/>
                  </a:lnTo>
                  <a:lnTo>
                    <a:pt x="233" y="205"/>
                  </a:lnTo>
                  <a:lnTo>
                    <a:pt x="238" y="205"/>
                  </a:lnTo>
                  <a:lnTo>
                    <a:pt x="244" y="205"/>
                  </a:lnTo>
                  <a:lnTo>
                    <a:pt x="249" y="200"/>
                  </a:lnTo>
                  <a:lnTo>
                    <a:pt x="255" y="200"/>
                  </a:lnTo>
                  <a:lnTo>
                    <a:pt x="261" y="200"/>
                  </a:lnTo>
                  <a:lnTo>
                    <a:pt x="265" y="205"/>
                  </a:lnTo>
                  <a:lnTo>
                    <a:pt x="271" y="205"/>
                  </a:lnTo>
                  <a:lnTo>
                    <a:pt x="271" y="200"/>
                  </a:lnTo>
                  <a:lnTo>
                    <a:pt x="282" y="200"/>
                  </a:lnTo>
                  <a:lnTo>
                    <a:pt x="288" y="205"/>
                  </a:lnTo>
                  <a:lnTo>
                    <a:pt x="293" y="205"/>
                  </a:lnTo>
                  <a:lnTo>
                    <a:pt x="299" y="205"/>
                  </a:lnTo>
                  <a:lnTo>
                    <a:pt x="303" y="205"/>
                  </a:lnTo>
                  <a:lnTo>
                    <a:pt x="309" y="205"/>
                  </a:lnTo>
                  <a:lnTo>
                    <a:pt x="314" y="205"/>
                  </a:lnTo>
                  <a:lnTo>
                    <a:pt x="320" y="205"/>
                  </a:lnTo>
                  <a:lnTo>
                    <a:pt x="326" y="205"/>
                  </a:lnTo>
                  <a:lnTo>
                    <a:pt x="331" y="205"/>
                  </a:lnTo>
                  <a:lnTo>
                    <a:pt x="337" y="205"/>
                  </a:lnTo>
                  <a:lnTo>
                    <a:pt x="341" y="205"/>
                  </a:lnTo>
                  <a:lnTo>
                    <a:pt x="347" y="205"/>
                  </a:lnTo>
                  <a:lnTo>
                    <a:pt x="352" y="205"/>
                  </a:lnTo>
                  <a:lnTo>
                    <a:pt x="364" y="205"/>
                  </a:lnTo>
                  <a:lnTo>
                    <a:pt x="369" y="205"/>
                  </a:lnTo>
                  <a:lnTo>
                    <a:pt x="374" y="205"/>
                  </a:lnTo>
                  <a:lnTo>
                    <a:pt x="379" y="205"/>
                  </a:lnTo>
                  <a:lnTo>
                    <a:pt x="385" y="205"/>
                  </a:lnTo>
                  <a:lnTo>
                    <a:pt x="390" y="205"/>
                  </a:lnTo>
                  <a:lnTo>
                    <a:pt x="396" y="205"/>
                  </a:lnTo>
                  <a:lnTo>
                    <a:pt x="402" y="205"/>
                  </a:lnTo>
                  <a:lnTo>
                    <a:pt x="407" y="205"/>
                  </a:lnTo>
                  <a:lnTo>
                    <a:pt x="412" y="205"/>
                  </a:lnTo>
                  <a:lnTo>
                    <a:pt x="417" y="205"/>
                  </a:lnTo>
                  <a:lnTo>
                    <a:pt x="423" y="205"/>
                  </a:lnTo>
                  <a:lnTo>
                    <a:pt x="434" y="205"/>
                  </a:lnTo>
                  <a:lnTo>
                    <a:pt x="434" y="200"/>
                  </a:lnTo>
                  <a:lnTo>
                    <a:pt x="440" y="200"/>
                  </a:lnTo>
                  <a:lnTo>
                    <a:pt x="445" y="200"/>
                  </a:lnTo>
                  <a:lnTo>
                    <a:pt x="450" y="200"/>
                  </a:lnTo>
                  <a:lnTo>
                    <a:pt x="461" y="200"/>
                  </a:lnTo>
                  <a:lnTo>
                    <a:pt x="467" y="200"/>
                  </a:lnTo>
                  <a:lnTo>
                    <a:pt x="472" y="195"/>
                  </a:lnTo>
                  <a:lnTo>
                    <a:pt x="478" y="195"/>
                  </a:lnTo>
                  <a:lnTo>
                    <a:pt x="482" y="195"/>
                  </a:lnTo>
                  <a:lnTo>
                    <a:pt x="488" y="189"/>
                  </a:lnTo>
                  <a:lnTo>
                    <a:pt x="488" y="183"/>
                  </a:lnTo>
                  <a:lnTo>
                    <a:pt x="493" y="183"/>
                  </a:lnTo>
                  <a:lnTo>
                    <a:pt x="493" y="178"/>
                  </a:lnTo>
                  <a:lnTo>
                    <a:pt x="499" y="178"/>
                  </a:lnTo>
                  <a:lnTo>
                    <a:pt x="505" y="178"/>
                  </a:lnTo>
                  <a:lnTo>
                    <a:pt x="505" y="172"/>
                  </a:lnTo>
                  <a:lnTo>
                    <a:pt x="510" y="172"/>
                  </a:lnTo>
                  <a:lnTo>
                    <a:pt x="510" y="168"/>
                  </a:lnTo>
                  <a:lnTo>
                    <a:pt x="510" y="162"/>
                  </a:lnTo>
                  <a:lnTo>
                    <a:pt x="510" y="157"/>
                  </a:lnTo>
                  <a:lnTo>
                    <a:pt x="505" y="151"/>
                  </a:lnTo>
                  <a:lnTo>
                    <a:pt x="505" y="145"/>
                  </a:lnTo>
                  <a:lnTo>
                    <a:pt x="505" y="140"/>
                  </a:lnTo>
                  <a:lnTo>
                    <a:pt x="505" y="135"/>
                  </a:lnTo>
                  <a:lnTo>
                    <a:pt x="499" y="130"/>
                  </a:lnTo>
                  <a:lnTo>
                    <a:pt x="505" y="124"/>
                  </a:lnTo>
                  <a:lnTo>
                    <a:pt x="505" y="119"/>
                  </a:lnTo>
                  <a:lnTo>
                    <a:pt x="516" y="113"/>
                  </a:lnTo>
                  <a:lnTo>
                    <a:pt x="520" y="103"/>
                  </a:lnTo>
                  <a:lnTo>
                    <a:pt x="537" y="97"/>
                  </a:lnTo>
                  <a:lnTo>
                    <a:pt x="543" y="92"/>
                  </a:lnTo>
                  <a:lnTo>
                    <a:pt x="543" y="86"/>
                  </a:lnTo>
                  <a:lnTo>
                    <a:pt x="548" y="81"/>
                  </a:lnTo>
                  <a:lnTo>
                    <a:pt x="548" y="75"/>
                  </a:lnTo>
                  <a:lnTo>
                    <a:pt x="548" y="69"/>
                  </a:lnTo>
                  <a:lnTo>
                    <a:pt x="548" y="65"/>
                  </a:lnTo>
                  <a:lnTo>
                    <a:pt x="548" y="59"/>
                  </a:lnTo>
                  <a:lnTo>
                    <a:pt x="548" y="54"/>
                  </a:lnTo>
                  <a:lnTo>
                    <a:pt x="548" y="48"/>
                  </a:lnTo>
                  <a:lnTo>
                    <a:pt x="548" y="42"/>
                  </a:lnTo>
                  <a:lnTo>
                    <a:pt x="548" y="37"/>
                  </a:lnTo>
                  <a:lnTo>
                    <a:pt x="553" y="33"/>
                  </a:lnTo>
                  <a:lnTo>
                    <a:pt x="553" y="27"/>
                  </a:lnTo>
                  <a:lnTo>
                    <a:pt x="558" y="21"/>
                  </a:lnTo>
                  <a:lnTo>
                    <a:pt x="558" y="16"/>
                  </a:lnTo>
                  <a:lnTo>
                    <a:pt x="564" y="10"/>
                  </a:lnTo>
                  <a:lnTo>
                    <a:pt x="570" y="4"/>
                  </a:lnTo>
                  <a:lnTo>
                    <a:pt x="570" y="0"/>
                  </a:lnTo>
                  <a:lnTo>
                    <a:pt x="575" y="0"/>
                  </a:lnTo>
                  <a:lnTo>
                    <a:pt x="581" y="0"/>
                  </a:lnTo>
                  <a:lnTo>
                    <a:pt x="587" y="4"/>
                  </a:lnTo>
                  <a:lnTo>
                    <a:pt x="587" y="10"/>
                  </a:lnTo>
                  <a:lnTo>
                    <a:pt x="591" y="10"/>
                  </a:lnTo>
                  <a:lnTo>
                    <a:pt x="596" y="16"/>
                  </a:lnTo>
                  <a:lnTo>
                    <a:pt x="602" y="16"/>
                  </a:lnTo>
                  <a:lnTo>
                    <a:pt x="608" y="16"/>
                  </a:lnTo>
                  <a:lnTo>
                    <a:pt x="613" y="21"/>
                  </a:lnTo>
                  <a:lnTo>
                    <a:pt x="619" y="21"/>
                  </a:lnTo>
                  <a:lnTo>
                    <a:pt x="625" y="27"/>
                  </a:lnTo>
                  <a:lnTo>
                    <a:pt x="629" y="27"/>
                  </a:lnTo>
                  <a:lnTo>
                    <a:pt x="629" y="27"/>
                  </a:lnTo>
                  <a:close/>
                </a:path>
              </a:pathLst>
            </a:custGeom>
            <a:solidFill>
              <a:schemeClr val="bg2">
                <a:lumMod val="40000"/>
                <a:lumOff val="60000"/>
              </a:schemeClr>
            </a:solidFill>
            <a:ln w="9525" cap="sq">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p:cNvSpPr>
            <p:nvPr/>
          </p:nvSpPr>
          <p:spPr bwMode="auto">
            <a:xfrm>
              <a:off x="1119" y="2119"/>
              <a:ext cx="2014" cy="1731"/>
            </a:xfrm>
            <a:custGeom>
              <a:avLst/>
              <a:gdLst>
                <a:gd name="T0" fmla="*/ 109 w 2014"/>
                <a:gd name="T1" fmla="*/ 541 h 1731"/>
                <a:gd name="T2" fmla="*/ 67 w 2014"/>
                <a:gd name="T3" fmla="*/ 427 h 1731"/>
                <a:gd name="T4" fmla="*/ 34 w 2014"/>
                <a:gd name="T5" fmla="*/ 309 h 1731"/>
                <a:gd name="T6" fmla="*/ 44 w 2014"/>
                <a:gd name="T7" fmla="*/ 156 h 1731"/>
                <a:gd name="T8" fmla="*/ 44 w 2014"/>
                <a:gd name="T9" fmla="*/ 59 h 1731"/>
                <a:gd name="T10" fmla="*/ 131 w 2014"/>
                <a:gd name="T11" fmla="*/ 15 h 1731"/>
                <a:gd name="T12" fmla="*/ 223 w 2014"/>
                <a:gd name="T13" fmla="*/ 32 h 1731"/>
                <a:gd name="T14" fmla="*/ 191 w 2014"/>
                <a:gd name="T15" fmla="*/ 141 h 1731"/>
                <a:gd name="T16" fmla="*/ 251 w 2014"/>
                <a:gd name="T17" fmla="*/ 194 h 1731"/>
                <a:gd name="T18" fmla="*/ 311 w 2014"/>
                <a:gd name="T19" fmla="*/ 103 h 1731"/>
                <a:gd name="T20" fmla="*/ 343 w 2014"/>
                <a:gd name="T21" fmla="*/ 211 h 1731"/>
                <a:gd name="T22" fmla="*/ 316 w 2014"/>
                <a:gd name="T23" fmla="*/ 286 h 1731"/>
                <a:gd name="T24" fmla="*/ 305 w 2014"/>
                <a:gd name="T25" fmla="*/ 389 h 1731"/>
                <a:gd name="T26" fmla="*/ 397 w 2014"/>
                <a:gd name="T27" fmla="*/ 471 h 1731"/>
                <a:gd name="T28" fmla="*/ 446 w 2014"/>
                <a:gd name="T29" fmla="*/ 574 h 1731"/>
                <a:gd name="T30" fmla="*/ 587 w 2014"/>
                <a:gd name="T31" fmla="*/ 616 h 1731"/>
                <a:gd name="T32" fmla="*/ 690 w 2014"/>
                <a:gd name="T33" fmla="*/ 612 h 1731"/>
                <a:gd name="T34" fmla="*/ 734 w 2014"/>
                <a:gd name="T35" fmla="*/ 519 h 1731"/>
                <a:gd name="T36" fmla="*/ 798 w 2014"/>
                <a:gd name="T37" fmla="*/ 524 h 1731"/>
                <a:gd name="T38" fmla="*/ 853 w 2014"/>
                <a:gd name="T39" fmla="*/ 574 h 1731"/>
                <a:gd name="T40" fmla="*/ 968 w 2014"/>
                <a:gd name="T41" fmla="*/ 536 h 1731"/>
                <a:gd name="T42" fmla="*/ 1059 w 2014"/>
                <a:gd name="T43" fmla="*/ 584 h 1731"/>
                <a:gd name="T44" fmla="*/ 1097 w 2014"/>
                <a:gd name="T45" fmla="*/ 682 h 1731"/>
                <a:gd name="T46" fmla="*/ 1151 w 2014"/>
                <a:gd name="T47" fmla="*/ 839 h 1731"/>
                <a:gd name="T48" fmla="*/ 1320 w 2014"/>
                <a:gd name="T49" fmla="*/ 909 h 1731"/>
                <a:gd name="T50" fmla="*/ 1553 w 2014"/>
                <a:gd name="T51" fmla="*/ 818 h 1731"/>
                <a:gd name="T52" fmla="*/ 1640 w 2014"/>
                <a:gd name="T53" fmla="*/ 915 h 1731"/>
                <a:gd name="T54" fmla="*/ 1764 w 2014"/>
                <a:gd name="T55" fmla="*/ 963 h 1731"/>
                <a:gd name="T56" fmla="*/ 1905 w 2014"/>
                <a:gd name="T57" fmla="*/ 986 h 1731"/>
                <a:gd name="T58" fmla="*/ 1966 w 2014"/>
                <a:gd name="T59" fmla="*/ 1012 h 1731"/>
                <a:gd name="T60" fmla="*/ 1949 w 2014"/>
                <a:gd name="T61" fmla="*/ 1163 h 1731"/>
                <a:gd name="T62" fmla="*/ 1808 w 2014"/>
                <a:gd name="T63" fmla="*/ 1255 h 1731"/>
                <a:gd name="T64" fmla="*/ 1770 w 2014"/>
                <a:gd name="T65" fmla="*/ 1375 h 1731"/>
                <a:gd name="T66" fmla="*/ 1873 w 2014"/>
                <a:gd name="T67" fmla="*/ 1478 h 1731"/>
                <a:gd name="T68" fmla="*/ 1934 w 2014"/>
                <a:gd name="T69" fmla="*/ 1428 h 1731"/>
                <a:gd name="T70" fmla="*/ 1998 w 2014"/>
                <a:gd name="T71" fmla="*/ 1428 h 1731"/>
                <a:gd name="T72" fmla="*/ 1966 w 2014"/>
                <a:gd name="T73" fmla="*/ 1548 h 1731"/>
                <a:gd name="T74" fmla="*/ 1879 w 2014"/>
                <a:gd name="T75" fmla="*/ 1619 h 1731"/>
                <a:gd name="T76" fmla="*/ 1987 w 2014"/>
                <a:gd name="T77" fmla="*/ 1651 h 1731"/>
                <a:gd name="T78" fmla="*/ 1939 w 2014"/>
                <a:gd name="T79" fmla="*/ 1710 h 1731"/>
                <a:gd name="T80" fmla="*/ 1776 w 2014"/>
                <a:gd name="T81" fmla="*/ 1667 h 1731"/>
                <a:gd name="T82" fmla="*/ 1673 w 2014"/>
                <a:gd name="T83" fmla="*/ 1592 h 1731"/>
                <a:gd name="T84" fmla="*/ 1581 w 2014"/>
                <a:gd name="T85" fmla="*/ 1564 h 1731"/>
                <a:gd name="T86" fmla="*/ 1585 w 2014"/>
                <a:gd name="T87" fmla="*/ 1499 h 1731"/>
                <a:gd name="T88" fmla="*/ 1543 w 2014"/>
                <a:gd name="T89" fmla="*/ 1428 h 1731"/>
                <a:gd name="T90" fmla="*/ 1450 w 2014"/>
                <a:gd name="T91" fmla="*/ 1461 h 1731"/>
                <a:gd name="T92" fmla="*/ 1439 w 2014"/>
                <a:gd name="T93" fmla="*/ 1386 h 1731"/>
                <a:gd name="T94" fmla="*/ 1341 w 2014"/>
                <a:gd name="T95" fmla="*/ 1337 h 1731"/>
                <a:gd name="T96" fmla="*/ 777 w 2014"/>
                <a:gd name="T97" fmla="*/ 1380 h 1731"/>
                <a:gd name="T98" fmla="*/ 598 w 2014"/>
                <a:gd name="T99" fmla="*/ 1321 h 1731"/>
                <a:gd name="T100" fmla="*/ 528 w 2014"/>
                <a:gd name="T101" fmla="*/ 1440 h 1731"/>
                <a:gd name="T102" fmla="*/ 484 w 2014"/>
                <a:gd name="T103" fmla="*/ 1521 h 1731"/>
                <a:gd name="T104" fmla="*/ 354 w 2014"/>
                <a:gd name="T105" fmla="*/ 1526 h 1731"/>
                <a:gd name="T106" fmla="*/ 234 w 2014"/>
                <a:gd name="T107" fmla="*/ 1526 h 1731"/>
                <a:gd name="T108" fmla="*/ 143 w 2014"/>
                <a:gd name="T109" fmla="*/ 1586 h 1731"/>
                <a:gd name="T110" fmla="*/ 34 w 2014"/>
                <a:gd name="T111" fmla="*/ 1531 h 1731"/>
                <a:gd name="T112" fmla="*/ 50 w 2014"/>
                <a:gd name="T113" fmla="*/ 1413 h 1731"/>
                <a:gd name="T114" fmla="*/ 105 w 2014"/>
                <a:gd name="T115" fmla="*/ 1321 h 1731"/>
                <a:gd name="T116" fmla="*/ 50 w 2014"/>
                <a:gd name="T117" fmla="*/ 1228 h 1731"/>
                <a:gd name="T118" fmla="*/ 61 w 2014"/>
                <a:gd name="T119" fmla="*/ 1093 h 1731"/>
                <a:gd name="T120" fmla="*/ 44 w 2014"/>
                <a:gd name="T121" fmla="*/ 990 h 1731"/>
                <a:gd name="T122" fmla="*/ 72 w 2014"/>
                <a:gd name="T123" fmla="*/ 919 h 1731"/>
                <a:gd name="T124" fmla="*/ 76 w 2014"/>
                <a:gd name="T125" fmla="*/ 730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4" h="1731">
                  <a:moveTo>
                    <a:pt x="67" y="719"/>
                  </a:moveTo>
                  <a:lnTo>
                    <a:pt x="67" y="704"/>
                  </a:lnTo>
                  <a:lnTo>
                    <a:pt x="67" y="682"/>
                  </a:lnTo>
                  <a:lnTo>
                    <a:pt x="67" y="665"/>
                  </a:lnTo>
                  <a:lnTo>
                    <a:pt x="67" y="650"/>
                  </a:lnTo>
                  <a:lnTo>
                    <a:pt x="67" y="627"/>
                  </a:lnTo>
                  <a:lnTo>
                    <a:pt x="61" y="612"/>
                  </a:lnTo>
                  <a:lnTo>
                    <a:pt x="61" y="595"/>
                  </a:lnTo>
                  <a:lnTo>
                    <a:pt x="61" y="574"/>
                  </a:lnTo>
                  <a:lnTo>
                    <a:pt x="61" y="557"/>
                  </a:lnTo>
                  <a:lnTo>
                    <a:pt x="67" y="557"/>
                  </a:lnTo>
                  <a:lnTo>
                    <a:pt x="67" y="551"/>
                  </a:lnTo>
                  <a:lnTo>
                    <a:pt x="72" y="551"/>
                  </a:lnTo>
                  <a:lnTo>
                    <a:pt x="82" y="551"/>
                  </a:lnTo>
                  <a:lnTo>
                    <a:pt x="88" y="551"/>
                  </a:lnTo>
                  <a:lnTo>
                    <a:pt x="93" y="551"/>
                  </a:lnTo>
                  <a:lnTo>
                    <a:pt x="99" y="551"/>
                  </a:lnTo>
                  <a:lnTo>
                    <a:pt x="105" y="557"/>
                  </a:lnTo>
                  <a:lnTo>
                    <a:pt x="109" y="557"/>
                  </a:lnTo>
                  <a:lnTo>
                    <a:pt x="115" y="557"/>
                  </a:lnTo>
                  <a:lnTo>
                    <a:pt x="109" y="547"/>
                  </a:lnTo>
                  <a:lnTo>
                    <a:pt x="109" y="541"/>
                  </a:lnTo>
                  <a:lnTo>
                    <a:pt x="115" y="536"/>
                  </a:lnTo>
                  <a:lnTo>
                    <a:pt x="115" y="530"/>
                  </a:lnTo>
                  <a:lnTo>
                    <a:pt x="115" y="524"/>
                  </a:lnTo>
                  <a:lnTo>
                    <a:pt x="115" y="519"/>
                  </a:lnTo>
                  <a:lnTo>
                    <a:pt x="115" y="515"/>
                  </a:lnTo>
                  <a:lnTo>
                    <a:pt x="115" y="509"/>
                  </a:lnTo>
                  <a:lnTo>
                    <a:pt x="115" y="498"/>
                  </a:lnTo>
                  <a:lnTo>
                    <a:pt x="115" y="492"/>
                  </a:lnTo>
                  <a:lnTo>
                    <a:pt x="115" y="486"/>
                  </a:lnTo>
                  <a:lnTo>
                    <a:pt x="115" y="481"/>
                  </a:lnTo>
                  <a:lnTo>
                    <a:pt x="115" y="477"/>
                  </a:lnTo>
                  <a:lnTo>
                    <a:pt x="109" y="477"/>
                  </a:lnTo>
                  <a:lnTo>
                    <a:pt x="105" y="471"/>
                  </a:lnTo>
                  <a:lnTo>
                    <a:pt x="99" y="465"/>
                  </a:lnTo>
                  <a:lnTo>
                    <a:pt x="93" y="460"/>
                  </a:lnTo>
                  <a:lnTo>
                    <a:pt x="93" y="454"/>
                  </a:lnTo>
                  <a:lnTo>
                    <a:pt x="88" y="454"/>
                  </a:lnTo>
                  <a:lnTo>
                    <a:pt x="82" y="448"/>
                  </a:lnTo>
                  <a:lnTo>
                    <a:pt x="76" y="448"/>
                  </a:lnTo>
                  <a:lnTo>
                    <a:pt x="72" y="444"/>
                  </a:lnTo>
                  <a:lnTo>
                    <a:pt x="67" y="438"/>
                  </a:lnTo>
                  <a:lnTo>
                    <a:pt x="67" y="427"/>
                  </a:lnTo>
                  <a:lnTo>
                    <a:pt x="67" y="422"/>
                  </a:lnTo>
                  <a:lnTo>
                    <a:pt x="67" y="416"/>
                  </a:lnTo>
                  <a:lnTo>
                    <a:pt x="61" y="416"/>
                  </a:lnTo>
                  <a:lnTo>
                    <a:pt x="55" y="412"/>
                  </a:lnTo>
                  <a:lnTo>
                    <a:pt x="50" y="412"/>
                  </a:lnTo>
                  <a:lnTo>
                    <a:pt x="50" y="406"/>
                  </a:lnTo>
                  <a:lnTo>
                    <a:pt x="44" y="406"/>
                  </a:lnTo>
                  <a:lnTo>
                    <a:pt x="44" y="400"/>
                  </a:lnTo>
                  <a:lnTo>
                    <a:pt x="44" y="389"/>
                  </a:lnTo>
                  <a:lnTo>
                    <a:pt x="38" y="383"/>
                  </a:lnTo>
                  <a:lnTo>
                    <a:pt x="38" y="379"/>
                  </a:lnTo>
                  <a:lnTo>
                    <a:pt x="38" y="374"/>
                  </a:lnTo>
                  <a:lnTo>
                    <a:pt x="38" y="368"/>
                  </a:lnTo>
                  <a:lnTo>
                    <a:pt x="38" y="357"/>
                  </a:lnTo>
                  <a:lnTo>
                    <a:pt x="38" y="351"/>
                  </a:lnTo>
                  <a:lnTo>
                    <a:pt x="38" y="347"/>
                  </a:lnTo>
                  <a:lnTo>
                    <a:pt x="38" y="341"/>
                  </a:lnTo>
                  <a:lnTo>
                    <a:pt x="38" y="330"/>
                  </a:lnTo>
                  <a:lnTo>
                    <a:pt x="34" y="324"/>
                  </a:lnTo>
                  <a:lnTo>
                    <a:pt x="34" y="319"/>
                  </a:lnTo>
                  <a:lnTo>
                    <a:pt x="34" y="313"/>
                  </a:lnTo>
                  <a:lnTo>
                    <a:pt x="34" y="309"/>
                  </a:lnTo>
                  <a:lnTo>
                    <a:pt x="34" y="297"/>
                  </a:lnTo>
                  <a:lnTo>
                    <a:pt x="38" y="292"/>
                  </a:lnTo>
                  <a:lnTo>
                    <a:pt x="38" y="286"/>
                  </a:lnTo>
                  <a:lnTo>
                    <a:pt x="38" y="281"/>
                  </a:lnTo>
                  <a:lnTo>
                    <a:pt x="38" y="271"/>
                  </a:lnTo>
                  <a:lnTo>
                    <a:pt x="38" y="265"/>
                  </a:lnTo>
                  <a:lnTo>
                    <a:pt x="38" y="259"/>
                  </a:lnTo>
                  <a:lnTo>
                    <a:pt x="38" y="254"/>
                  </a:lnTo>
                  <a:lnTo>
                    <a:pt x="44" y="244"/>
                  </a:lnTo>
                  <a:lnTo>
                    <a:pt x="44" y="238"/>
                  </a:lnTo>
                  <a:lnTo>
                    <a:pt x="44" y="233"/>
                  </a:lnTo>
                  <a:lnTo>
                    <a:pt x="44" y="227"/>
                  </a:lnTo>
                  <a:lnTo>
                    <a:pt x="44" y="216"/>
                  </a:lnTo>
                  <a:lnTo>
                    <a:pt x="44" y="211"/>
                  </a:lnTo>
                  <a:lnTo>
                    <a:pt x="44" y="206"/>
                  </a:lnTo>
                  <a:lnTo>
                    <a:pt x="44" y="194"/>
                  </a:lnTo>
                  <a:lnTo>
                    <a:pt x="44" y="189"/>
                  </a:lnTo>
                  <a:lnTo>
                    <a:pt x="44" y="183"/>
                  </a:lnTo>
                  <a:lnTo>
                    <a:pt x="44" y="178"/>
                  </a:lnTo>
                  <a:lnTo>
                    <a:pt x="44" y="168"/>
                  </a:lnTo>
                  <a:lnTo>
                    <a:pt x="44" y="162"/>
                  </a:lnTo>
                  <a:lnTo>
                    <a:pt x="44" y="156"/>
                  </a:lnTo>
                  <a:lnTo>
                    <a:pt x="44" y="151"/>
                  </a:lnTo>
                  <a:lnTo>
                    <a:pt x="44" y="145"/>
                  </a:lnTo>
                  <a:lnTo>
                    <a:pt x="38" y="141"/>
                  </a:lnTo>
                  <a:lnTo>
                    <a:pt x="38" y="135"/>
                  </a:lnTo>
                  <a:lnTo>
                    <a:pt x="34" y="135"/>
                  </a:lnTo>
                  <a:lnTo>
                    <a:pt x="29" y="135"/>
                  </a:lnTo>
                  <a:lnTo>
                    <a:pt x="23" y="130"/>
                  </a:lnTo>
                  <a:lnTo>
                    <a:pt x="17" y="124"/>
                  </a:lnTo>
                  <a:lnTo>
                    <a:pt x="12" y="118"/>
                  </a:lnTo>
                  <a:lnTo>
                    <a:pt x="12" y="113"/>
                  </a:lnTo>
                  <a:lnTo>
                    <a:pt x="12" y="108"/>
                  </a:lnTo>
                  <a:lnTo>
                    <a:pt x="6" y="103"/>
                  </a:lnTo>
                  <a:lnTo>
                    <a:pt x="6" y="97"/>
                  </a:lnTo>
                  <a:lnTo>
                    <a:pt x="6" y="92"/>
                  </a:lnTo>
                  <a:lnTo>
                    <a:pt x="0" y="86"/>
                  </a:lnTo>
                  <a:lnTo>
                    <a:pt x="0" y="80"/>
                  </a:lnTo>
                  <a:lnTo>
                    <a:pt x="23" y="76"/>
                  </a:lnTo>
                  <a:lnTo>
                    <a:pt x="29" y="76"/>
                  </a:lnTo>
                  <a:lnTo>
                    <a:pt x="34" y="70"/>
                  </a:lnTo>
                  <a:lnTo>
                    <a:pt x="34" y="65"/>
                  </a:lnTo>
                  <a:lnTo>
                    <a:pt x="44" y="65"/>
                  </a:lnTo>
                  <a:lnTo>
                    <a:pt x="44" y="59"/>
                  </a:lnTo>
                  <a:lnTo>
                    <a:pt x="50" y="59"/>
                  </a:lnTo>
                  <a:lnTo>
                    <a:pt x="55" y="59"/>
                  </a:lnTo>
                  <a:lnTo>
                    <a:pt x="55" y="53"/>
                  </a:lnTo>
                  <a:lnTo>
                    <a:pt x="61" y="53"/>
                  </a:lnTo>
                  <a:lnTo>
                    <a:pt x="67" y="48"/>
                  </a:lnTo>
                  <a:lnTo>
                    <a:pt x="72" y="44"/>
                  </a:lnTo>
                  <a:lnTo>
                    <a:pt x="76" y="32"/>
                  </a:lnTo>
                  <a:lnTo>
                    <a:pt x="76" y="27"/>
                  </a:lnTo>
                  <a:lnTo>
                    <a:pt x="76" y="21"/>
                  </a:lnTo>
                  <a:lnTo>
                    <a:pt x="76" y="15"/>
                  </a:lnTo>
                  <a:lnTo>
                    <a:pt x="82" y="10"/>
                  </a:lnTo>
                  <a:lnTo>
                    <a:pt x="82" y="6"/>
                  </a:lnTo>
                  <a:lnTo>
                    <a:pt x="88" y="6"/>
                  </a:lnTo>
                  <a:lnTo>
                    <a:pt x="88" y="0"/>
                  </a:lnTo>
                  <a:lnTo>
                    <a:pt x="99" y="0"/>
                  </a:lnTo>
                  <a:lnTo>
                    <a:pt x="105" y="0"/>
                  </a:lnTo>
                  <a:lnTo>
                    <a:pt x="109" y="0"/>
                  </a:lnTo>
                  <a:lnTo>
                    <a:pt x="115" y="0"/>
                  </a:lnTo>
                  <a:lnTo>
                    <a:pt x="120" y="0"/>
                  </a:lnTo>
                  <a:lnTo>
                    <a:pt x="126" y="6"/>
                  </a:lnTo>
                  <a:lnTo>
                    <a:pt x="131" y="10"/>
                  </a:lnTo>
                  <a:lnTo>
                    <a:pt x="131" y="15"/>
                  </a:lnTo>
                  <a:lnTo>
                    <a:pt x="137" y="15"/>
                  </a:lnTo>
                  <a:lnTo>
                    <a:pt x="143" y="15"/>
                  </a:lnTo>
                  <a:lnTo>
                    <a:pt x="143" y="21"/>
                  </a:lnTo>
                  <a:lnTo>
                    <a:pt x="147" y="21"/>
                  </a:lnTo>
                  <a:lnTo>
                    <a:pt x="153" y="21"/>
                  </a:lnTo>
                  <a:lnTo>
                    <a:pt x="158" y="21"/>
                  </a:lnTo>
                  <a:lnTo>
                    <a:pt x="164" y="21"/>
                  </a:lnTo>
                  <a:lnTo>
                    <a:pt x="170" y="21"/>
                  </a:lnTo>
                  <a:lnTo>
                    <a:pt x="175" y="21"/>
                  </a:lnTo>
                  <a:lnTo>
                    <a:pt x="175" y="27"/>
                  </a:lnTo>
                  <a:lnTo>
                    <a:pt x="181" y="27"/>
                  </a:lnTo>
                  <a:lnTo>
                    <a:pt x="191" y="27"/>
                  </a:lnTo>
                  <a:lnTo>
                    <a:pt x="196" y="27"/>
                  </a:lnTo>
                  <a:lnTo>
                    <a:pt x="202" y="27"/>
                  </a:lnTo>
                  <a:lnTo>
                    <a:pt x="208" y="27"/>
                  </a:lnTo>
                  <a:lnTo>
                    <a:pt x="213" y="27"/>
                  </a:lnTo>
                  <a:lnTo>
                    <a:pt x="217" y="27"/>
                  </a:lnTo>
                  <a:lnTo>
                    <a:pt x="223" y="27"/>
                  </a:lnTo>
                  <a:lnTo>
                    <a:pt x="229" y="27"/>
                  </a:lnTo>
                  <a:lnTo>
                    <a:pt x="234" y="27"/>
                  </a:lnTo>
                  <a:lnTo>
                    <a:pt x="229" y="32"/>
                  </a:lnTo>
                  <a:lnTo>
                    <a:pt x="223" y="32"/>
                  </a:lnTo>
                  <a:lnTo>
                    <a:pt x="217" y="38"/>
                  </a:lnTo>
                  <a:lnTo>
                    <a:pt x="213" y="44"/>
                  </a:lnTo>
                  <a:lnTo>
                    <a:pt x="208" y="44"/>
                  </a:lnTo>
                  <a:lnTo>
                    <a:pt x="208" y="48"/>
                  </a:lnTo>
                  <a:lnTo>
                    <a:pt x="202" y="53"/>
                  </a:lnTo>
                  <a:lnTo>
                    <a:pt x="202" y="59"/>
                  </a:lnTo>
                  <a:lnTo>
                    <a:pt x="202" y="65"/>
                  </a:lnTo>
                  <a:lnTo>
                    <a:pt x="196" y="70"/>
                  </a:lnTo>
                  <a:lnTo>
                    <a:pt x="196" y="76"/>
                  </a:lnTo>
                  <a:lnTo>
                    <a:pt x="196" y="80"/>
                  </a:lnTo>
                  <a:lnTo>
                    <a:pt x="196" y="86"/>
                  </a:lnTo>
                  <a:lnTo>
                    <a:pt x="191" y="86"/>
                  </a:lnTo>
                  <a:lnTo>
                    <a:pt x="191" y="92"/>
                  </a:lnTo>
                  <a:lnTo>
                    <a:pt x="191" y="97"/>
                  </a:lnTo>
                  <a:lnTo>
                    <a:pt x="191" y="103"/>
                  </a:lnTo>
                  <a:lnTo>
                    <a:pt x="196" y="108"/>
                  </a:lnTo>
                  <a:lnTo>
                    <a:pt x="191" y="113"/>
                  </a:lnTo>
                  <a:lnTo>
                    <a:pt x="191" y="118"/>
                  </a:lnTo>
                  <a:lnTo>
                    <a:pt x="191" y="124"/>
                  </a:lnTo>
                  <a:lnTo>
                    <a:pt x="191" y="130"/>
                  </a:lnTo>
                  <a:lnTo>
                    <a:pt x="191" y="135"/>
                  </a:lnTo>
                  <a:lnTo>
                    <a:pt x="191" y="141"/>
                  </a:lnTo>
                  <a:lnTo>
                    <a:pt x="191" y="145"/>
                  </a:lnTo>
                  <a:lnTo>
                    <a:pt x="196" y="145"/>
                  </a:lnTo>
                  <a:lnTo>
                    <a:pt x="196" y="151"/>
                  </a:lnTo>
                  <a:lnTo>
                    <a:pt x="202" y="151"/>
                  </a:lnTo>
                  <a:lnTo>
                    <a:pt x="208" y="151"/>
                  </a:lnTo>
                  <a:lnTo>
                    <a:pt x="208" y="156"/>
                  </a:lnTo>
                  <a:lnTo>
                    <a:pt x="213" y="156"/>
                  </a:lnTo>
                  <a:lnTo>
                    <a:pt x="217" y="156"/>
                  </a:lnTo>
                  <a:lnTo>
                    <a:pt x="223" y="162"/>
                  </a:lnTo>
                  <a:lnTo>
                    <a:pt x="223" y="168"/>
                  </a:lnTo>
                  <a:lnTo>
                    <a:pt x="229" y="173"/>
                  </a:lnTo>
                  <a:lnTo>
                    <a:pt x="229" y="178"/>
                  </a:lnTo>
                  <a:lnTo>
                    <a:pt x="229" y="183"/>
                  </a:lnTo>
                  <a:lnTo>
                    <a:pt x="229" y="189"/>
                  </a:lnTo>
                  <a:lnTo>
                    <a:pt x="223" y="194"/>
                  </a:lnTo>
                  <a:lnTo>
                    <a:pt x="223" y="200"/>
                  </a:lnTo>
                  <a:lnTo>
                    <a:pt x="223" y="206"/>
                  </a:lnTo>
                  <a:lnTo>
                    <a:pt x="229" y="211"/>
                  </a:lnTo>
                  <a:lnTo>
                    <a:pt x="234" y="206"/>
                  </a:lnTo>
                  <a:lnTo>
                    <a:pt x="240" y="206"/>
                  </a:lnTo>
                  <a:lnTo>
                    <a:pt x="246" y="200"/>
                  </a:lnTo>
                  <a:lnTo>
                    <a:pt x="251" y="194"/>
                  </a:lnTo>
                  <a:lnTo>
                    <a:pt x="256" y="189"/>
                  </a:lnTo>
                  <a:lnTo>
                    <a:pt x="261" y="183"/>
                  </a:lnTo>
                  <a:lnTo>
                    <a:pt x="267" y="183"/>
                  </a:lnTo>
                  <a:lnTo>
                    <a:pt x="267" y="178"/>
                  </a:lnTo>
                  <a:lnTo>
                    <a:pt x="272" y="173"/>
                  </a:lnTo>
                  <a:lnTo>
                    <a:pt x="272" y="168"/>
                  </a:lnTo>
                  <a:lnTo>
                    <a:pt x="278" y="162"/>
                  </a:lnTo>
                  <a:lnTo>
                    <a:pt x="284" y="156"/>
                  </a:lnTo>
                  <a:lnTo>
                    <a:pt x="284" y="151"/>
                  </a:lnTo>
                  <a:lnTo>
                    <a:pt x="288" y="145"/>
                  </a:lnTo>
                  <a:lnTo>
                    <a:pt x="288" y="141"/>
                  </a:lnTo>
                  <a:lnTo>
                    <a:pt x="288" y="135"/>
                  </a:lnTo>
                  <a:lnTo>
                    <a:pt x="294" y="130"/>
                  </a:lnTo>
                  <a:lnTo>
                    <a:pt x="294" y="124"/>
                  </a:lnTo>
                  <a:lnTo>
                    <a:pt x="294" y="118"/>
                  </a:lnTo>
                  <a:lnTo>
                    <a:pt x="294" y="113"/>
                  </a:lnTo>
                  <a:lnTo>
                    <a:pt x="294" y="108"/>
                  </a:lnTo>
                  <a:lnTo>
                    <a:pt x="294" y="103"/>
                  </a:lnTo>
                  <a:lnTo>
                    <a:pt x="299" y="97"/>
                  </a:lnTo>
                  <a:lnTo>
                    <a:pt x="305" y="97"/>
                  </a:lnTo>
                  <a:lnTo>
                    <a:pt x="305" y="103"/>
                  </a:lnTo>
                  <a:lnTo>
                    <a:pt x="311" y="103"/>
                  </a:lnTo>
                  <a:lnTo>
                    <a:pt x="311" y="108"/>
                  </a:lnTo>
                  <a:lnTo>
                    <a:pt x="311" y="113"/>
                  </a:lnTo>
                  <a:lnTo>
                    <a:pt x="316" y="118"/>
                  </a:lnTo>
                  <a:lnTo>
                    <a:pt x="322" y="124"/>
                  </a:lnTo>
                  <a:lnTo>
                    <a:pt x="326" y="124"/>
                  </a:lnTo>
                  <a:lnTo>
                    <a:pt x="326" y="130"/>
                  </a:lnTo>
                  <a:lnTo>
                    <a:pt x="332" y="135"/>
                  </a:lnTo>
                  <a:lnTo>
                    <a:pt x="332" y="141"/>
                  </a:lnTo>
                  <a:lnTo>
                    <a:pt x="332" y="145"/>
                  </a:lnTo>
                  <a:lnTo>
                    <a:pt x="337" y="151"/>
                  </a:lnTo>
                  <a:lnTo>
                    <a:pt x="337" y="156"/>
                  </a:lnTo>
                  <a:lnTo>
                    <a:pt x="343" y="162"/>
                  </a:lnTo>
                  <a:lnTo>
                    <a:pt x="343" y="168"/>
                  </a:lnTo>
                  <a:lnTo>
                    <a:pt x="337" y="168"/>
                  </a:lnTo>
                  <a:lnTo>
                    <a:pt x="337" y="173"/>
                  </a:lnTo>
                  <a:lnTo>
                    <a:pt x="337" y="178"/>
                  </a:lnTo>
                  <a:lnTo>
                    <a:pt x="343" y="183"/>
                  </a:lnTo>
                  <a:lnTo>
                    <a:pt x="337" y="189"/>
                  </a:lnTo>
                  <a:lnTo>
                    <a:pt x="337" y="194"/>
                  </a:lnTo>
                  <a:lnTo>
                    <a:pt x="343" y="200"/>
                  </a:lnTo>
                  <a:lnTo>
                    <a:pt x="343" y="206"/>
                  </a:lnTo>
                  <a:lnTo>
                    <a:pt x="343" y="211"/>
                  </a:lnTo>
                  <a:lnTo>
                    <a:pt x="337" y="216"/>
                  </a:lnTo>
                  <a:lnTo>
                    <a:pt x="337" y="221"/>
                  </a:lnTo>
                  <a:lnTo>
                    <a:pt x="332" y="227"/>
                  </a:lnTo>
                  <a:lnTo>
                    <a:pt x="332" y="233"/>
                  </a:lnTo>
                  <a:lnTo>
                    <a:pt x="332" y="238"/>
                  </a:lnTo>
                  <a:lnTo>
                    <a:pt x="326" y="244"/>
                  </a:lnTo>
                  <a:lnTo>
                    <a:pt x="322" y="248"/>
                  </a:lnTo>
                  <a:lnTo>
                    <a:pt x="326" y="254"/>
                  </a:lnTo>
                  <a:lnTo>
                    <a:pt x="332" y="259"/>
                  </a:lnTo>
                  <a:lnTo>
                    <a:pt x="332" y="265"/>
                  </a:lnTo>
                  <a:lnTo>
                    <a:pt x="326" y="265"/>
                  </a:lnTo>
                  <a:lnTo>
                    <a:pt x="322" y="259"/>
                  </a:lnTo>
                  <a:lnTo>
                    <a:pt x="316" y="265"/>
                  </a:lnTo>
                  <a:lnTo>
                    <a:pt x="316" y="271"/>
                  </a:lnTo>
                  <a:lnTo>
                    <a:pt x="322" y="271"/>
                  </a:lnTo>
                  <a:lnTo>
                    <a:pt x="322" y="276"/>
                  </a:lnTo>
                  <a:lnTo>
                    <a:pt x="316" y="276"/>
                  </a:lnTo>
                  <a:lnTo>
                    <a:pt x="311" y="276"/>
                  </a:lnTo>
                  <a:lnTo>
                    <a:pt x="311" y="281"/>
                  </a:lnTo>
                  <a:lnTo>
                    <a:pt x="305" y="286"/>
                  </a:lnTo>
                  <a:lnTo>
                    <a:pt x="311" y="286"/>
                  </a:lnTo>
                  <a:lnTo>
                    <a:pt x="316" y="286"/>
                  </a:lnTo>
                  <a:lnTo>
                    <a:pt x="322" y="292"/>
                  </a:lnTo>
                  <a:lnTo>
                    <a:pt x="316" y="297"/>
                  </a:lnTo>
                  <a:lnTo>
                    <a:pt x="311" y="297"/>
                  </a:lnTo>
                  <a:lnTo>
                    <a:pt x="311" y="303"/>
                  </a:lnTo>
                  <a:lnTo>
                    <a:pt x="316" y="309"/>
                  </a:lnTo>
                  <a:lnTo>
                    <a:pt x="316" y="313"/>
                  </a:lnTo>
                  <a:lnTo>
                    <a:pt x="311" y="324"/>
                  </a:lnTo>
                  <a:lnTo>
                    <a:pt x="311" y="330"/>
                  </a:lnTo>
                  <a:lnTo>
                    <a:pt x="305" y="330"/>
                  </a:lnTo>
                  <a:lnTo>
                    <a:pt x="305" y="336"/>
                  </a:lnTo>
                  <a:lnTo>
                    <a:pt x="299" y="341"/>
                  </a:lnTo>
                  <a:lnTo>
                    <a:pt x="294" y="347"/>
                  </a:lnTo>
                  <a:lnTo>
                    <a:pt x="288" y="347"/>
                  </a:lnTo>
                  <a:lnTo>
                    <a:pt x="288" y="351"/>
                  </a:lnTo>
                  <a:lnTo>
                    <a:pt x="288" y="357"/>
                  </a:lnTo>
                  <a:lnTo>
                    <a:pt x="288" y="362"/>
                  </a:lnTo>
                  <a:lnTo>
                    <a:pt x="294" y="368"/>
                  </a:lnTo>
                  <a:lnTo>
                    <a:pt x="294" y="374"/>
                  </a:lnTo>
                  <a:lnTo>
                    <a:pt x="294" y="379"/>
                  </a:lnTo>
                  <a:lnTo>
                    <a:pt x="294" y="383"/>
                  </a:lnTo>
                  <a:lnTo>
                    <a:pt x="299" y="383"/>
                  </a:lnTo>
                  <a:lnTo>
                    <a:pt x="305" y="389"/>
                  </a:lnTo>
                  <a:lnTo>
                    <a:pt x="305" y="395"/>
                  </a:lnTo>
                  <a:lnTo>
                    <a:pt x="311" y="395"/>
                  </a:lnTo>
                  <a:lnTo>
                    <a:pt x="316" y="400"/>
                  </a:lnTo>
                  <a:lnTo>
                    <a:pt x="316" y="406"/>
                  </a:lnTo>
                  <a:lnTo>
                    <a:pt x="322" y="406"/>
                  </a:lnTo>
                  <a:lnTo>
                    <a:pt x="326" y="416"/>
                  </a:lnTo>
                  <a:lnTo>
                    <a:pt x="332" y="416"/>
                  </a:lnTo>
                  <a:lnTo>
                    <a:pt x="337" y="416"/>
                  </a:lnTo>
                  <a:lnTo>
                    <a:pt x="343" y="416"/>
                  </a:lnTo>
                  <a:lnTo>
                    <a:pt x="349" y="416"/>
                  </a:lnTo>
                  <a:lnTo>
                    <a:pt x="354" y="422"/>
                  </a:lnTo>
                  <a:lnTo>
                    <a:pt x="354" y="427"/>
                  </a:lnTo>
                  <a:lnTo>
                    <a:pt x="364" y="433"/>
                  </a:lnTo>
                  <a:lnTo>
                    <a:pt x="364" y="438"/>
                  </a:lnTo>
                  <a:lnTo>
                    <a:pt x="370" y="444"/>
                  </a:lnTo>
                  <a:lnTo>
                    <a:pt x="375" y="444"/>
                  </a:lnTo>
                  <a:lnTo>
                    <a:pt x="381" y="444"/>
                  </a:lnTo>
                  <a:lnTo>
                    <a:pt x="381" y="448"/>
                  </a:lnTo>
                  <a:lnTo>
                    <a:pt x="387" y="454"/>
                  </a:lnTo>
                  <a:lnTo>
                    <a:pt x="387" y="460"/>
                  </a:lnTo>
                  <a:lnTo>
                    <a:pt x="392" y="465"/>
                  </a:lnTo>
                  <a:lnTo>
                    <a:pt x="397" y="471"/>
                  </a:lnTo>
                  <a:lnTo>
                    <a:pt x="397" y="477"/>
                  </a:lnTo>
                  <a:lnTo>
                    <a:pt x="397" y="481"/>
                  </a:lnTo>
                  <a:lnTo>
                    <a:pt x="397" y="486"/>
                  </a:lnTo>
                  <a:lnTo>
                    <a:pt x="397" y="492"/>
                  </a:lnTo>
                  <a:lnTo>
                    <a:pt x="392" y="498"/>
                  </a:lnTo>
                  <a:lnTo>
                    <a:pt x="392" y="503"/>
                  </a:lnTo>
                  <a:lnTo>
                    <a:pt x="392" y="509"/>
                  </a:lnTo>
                  <a:lnTo>
                    <a:pt x="392" y="515"/>
                  </a:lnTo>
                  <a:lnTo>
                    <a:pt x="397" y="519"/>
                  </a:lnTo>
                  <a:lnTo>
                    <a:pt x="397" y="524"/>
                  </a:lnTo>
                  <a:lnTo>
                    <a:pt x="397" y="530"/>
                  </a:lnTo>
                  <a:lnTo>
                    <a:pt x="402" y="530"/>
                  </a:lnTo>
                  <a:lnTo>
                    <a:pt x="402" y="536"/>
                  </a:lnTo>
                  <a:lnTo>
                    <a:pt x="408" y="541"/>
                  </a:lnTo>
                  <a:lnTo>
                    <a:pt x="413" y="541"/>
                  </a:lnTo>
                  <a:lnTo>
                    <a:pt x="419" y="541"/>
                  </a:lnTo>
                  <a:lnTo>
                    <a:pt x="419" y="547"/>
                  </a:lnTo>
                  <a:lnTo>
                    <a:pt x="425" y="557"/>
                  </a:lnTo>
                  <a:lnTo>
                    <a:pt x="430" y="563"/>
                  </a:lnTo>
                  <a:lnTo>
                    <a:pt x="435" y="568"/>
                  </a:lnTo>
                  <a:lnTo>
                    <a:pt x="440" y="568"/>
                  </a:lnTo>
                  <a:lnTo>
                    <a:pt x="446" y="574"/>
                  </a:lnTo>
                  <a:lnTo>
                    <a:pt x="452" y="579"/>
                  </a:lnTo>
                  <a:lnTo>
                    <a:pt x="457" y="579"/>
                  </a:lnTo>
                  <a:lnTo>
                    <a:pt x="463" y="579"/>
                  </a:lnTo>
                  <a:lnTo>
                    <a:pt x="468" y="584"/>
                  </a:lnTo>
                  <a:lnTo>
                    <a:pt x="468" y="589"/>
                  </a:lnTo>
                  <a:lnTo>
                    <a:pt x="473" y="589"/>
                  </a:lnTo>
                  <a:lnTo>
                    <a:pt x="473" y="595"/>
                  </a:lnTo>
                  <a:lnTo>
                    <a:pt x="478" y="595"/>
                  </a:lnTo>
                  <a:lnTo>
                    <a:pt x="478" y="601"/>
                  </a:lnTo>
                  <a:lnTo>
                    <a:pt x="490" y="606"/>
                  </a:lnTo>
                  <a:lnTo>
                    <a:pt x="495" y="606"/>
                  </a:lnTo>
                  <a:lnTo>
                    <a:pt x="501" y="606"/>
                  </a:lnTo>
                  <a:lnTo>
                    <a:pt x="505" y="612"/>
                  </a:lnTo>
                  <a:lnTo>
                    <a:pt x="511" y="612"/>
                  </a:lnTo>
                  <a:lnTo>
                    <a:pt x="528" y="612"/>
                  </a:lnTo>
                  <a:lnTo>
                    <a:pt x="533" y="612"/>
                  </a:lnTo>
                  <a:lnTo>
                    <a:pt x="543" y="612"/>
                  </a:lnTo>
                  <a:lnTo>
                    <a:pt x="549" y="612"/>
                  </a:lnTo>
                  <a:lnTo>
                    <a:pt x="560" y="612"/>
                  </a:lnTo>
                  <a:lnTo>
                    <a:pt x="566" y="612"/>
                  </a:lnTo>
                  <a:lnTo>
                    <a:pt x="581" y="612"/>
                  </a:lnTo>
                  <a:lnTo>
                    <a:pt x="587" y="616"/>
                  </a:lnTo>
                  <a:lnTo>
                    <a:pt x="587" y="622"/>
                  </a:lnTo>
                  <a:lnTo>
                    <a:pt x="593" y="622"/>
                  </a:lnTo>
                  <a:lnTo>
                    <a:pt x="598" y="627"/>
                  </a:lnTo>
                  <a:lnTo>
                    <a:pt x="614" y="644"/>
                  </a:lnTo>
                  <a:lnTo>
                    <a:pt x="619" y="660"/>
                  </a:lnTo>
                  <a:lnTo>
                    <a:pt x="625" y="660"/>
                  </a:lnTo>
                  <a:lnTo>
                    <a:pt x="631" y="665"/>
                  </a:lnTo>
                  <a:lnTo>
                    <a:pt x="642" y="671"/>
                  </a:lnTo>
                  <a:lnTo>
                    <a:pt x="648" y="671"/>
                  </a:lnTo>
                  <a:lnTo>
                    <a:pt x="652" y="671"/>
                  </a:lnTo>
                  <a:lnTo>
                    <a:pt x="657" y="665"/>
                  </a:lnTo>
                  <a:lnTo>
                    <a:pt x="663" y="660"/>
                  </a:lnTo>
                  <a:lnTo>
                    <a:pt x="663" y="654"/>
                  </a:lnTo>
                  <a:lnTo>
                    <a:pt x="669" y="654"/>
                  </a:lnTo>
                  <a:lnTo>
                    <a:pt x="669" y="650"/>
                  </a:lnTo>
                  <a:lnTo>
                    <a:pt x="669" y="644"/>
                  </a:lnTo>
                  <a:lnTo>
                    <a:pt x="674" y="639"/>
                  </a:lnTo>
                  <a:lnTo>
                    <a:pt x="680" y="633"/>
                  </a:lnTo>
                  <a:lnTo>
                    <a:pt x="680" y="627"/>
                  </a:lnTo>
                  <a:lnTo>
                    <a:pt x="684" y="622"/>
                  </a:lnTo>
                  <a:lnTo>
                    <a:pt x="684" y="616"/>
                  </a:lnTo>
                  <a:lnTo>
                    <a:pt x="690" y="612"/>
                  </a:lnTo>
                  <a:lnTo>
                    <a:pt x="696" y="612"/>
                  </a:lnTo>
                  <a:lnTo>
                    <a:pt x="696" y="606"/>
                  </a:lnTo>
                  <a:lnTo>
                    <a:pt x="701" y="601"/>
                  </a:lnTo>
                  <a:lnTo>
                    <a:pt x="707" y="595"/>
                  </a:lnTo>
                  <a:lnTo>
                    <a:pt x="712" y="595"/>
                  </a:lnTo>
                  <a:lnTo>
                    <a:pt x="718" y="589"/>
                  </a:lnTo>
                  <a:lnTo>
                    <a:pt x="718" y="584"/>
                  </a:lnTo>
                  <a:lnTo>
                    <a:pt x="722" y="579"/>
                  </a:lnTo>
                  <a:lnTo>
                    <a:pt x="722" y="574"/>
                  </a:lnTo>
                  <a:lnTo>
                    <a:pt x="722" y="563"/>
                  </a:lnTo>
                  <a:lnTo>
                    <a:pt x="718" y="563"/>
                  </a:lnTo>
                  <a:lnTo>
                    <a:pt x="722" y="557"/>
                  </a:lnTo>
                  <a:lnTo>
                    <a:pt x="722" y="551"/>
                  </a:lnTo>
                  <a:lnTo>
                    <a:pt x="718" y="551"/>
                  </a:lnTo>
                  <a:lnTo>
                    <a:pt x="718" y="547"/>
                  </a:lnTo>
                  <a:lnTo>
                    <a:pt x="722" y="547"/>
                  </a:lnTo>
                  <a:lnTo>
                    <a:pt x="722" y="541"/>
                  </a:lnTo>
                  <a:lnTo>
                    <a:pt x="728" y="541"/>
                  </a:lnTo>
                  <a:lnTo>
                    <a:pt x="734" y="536"/>
                  </a:lnTo>
                  <a:lnTo>
                    <a:pt x="739" y="530"/>
                  </a:lnTo>
                  <a:lnTo>
                    <a:pt x="739" y="524"/>
                  </a:lnTo>
                  <a:lnTo>
                    <a:pt x="734" y="519"/>
                  </a:lnTo>
                  <a:lnTo>
                    <a:pt x="734" y="515"/>
                  </a:lnTo>
                  <a:lnTo>
                    <a:pt x="739" y="515"/>
                  </a:lnTo>
                  <a:lnTo>
                    <a:pt x="745" y="509"/>
                  </a:lnTo>
                  <a:lnTo>
                    <a:pt x="751" y="503"/>
                  </a:lnTo>
                  <a:lnTo>
                    <a:pt x="756" y="503"/>
                  </a:lnTo>
                  <a:lnTo>
                    <a:pt x="760" y="498"/>
                  </a:lnTo>
                  <a:lnTo>
                    <a:pt x="766" y="492"/>
                  </a:lnTo>
                  <a:lnTo>
                    <a:pt x="772" y="492"/>
                  </a:lnTo>
                  <a:lnTo>
                    <a:pt x="783" y="486"/>
                  </a:lnTo>
                  <a:lnTo>
                    <a:pt x="783" y="481"/>
                  </a:lnTo>
                  <a:lnTo>
                    <a:pt x="789" y="481"/>
                  </a:lnTo>
                  <a:lnTo>
                    <a:pt x="793" y="481"/>
                  </a:lnTo>
                  <a:lnTo>
                    <a:pt x="793" y="486"/>
                  </a:lnTo>
                  <a:lnTo>
                    <a:pt x="798" y="492"/>
                  </a:lnTo>
                  <a:lnTo>
                    <a:pt x="798" y="498"/>
                  </a:lnTo>
                  <a:lnTo>
                    <a:pt x="804" y="498"/>
                  </a:lnTo>
                  <a:lnTo>
                    <a:pt x="810" y="503"/>
                  </a:lnTo>
                  <a:lnTo>
                    <a:pt x="810" y="509"/>
                  </a:lnTo>
                  <a:lnTo>
                    <a:pt x="804" y="515"/>
                  </a:lnTo>
                  <a:lnTo>
                    <a:pt x="804" y="519"/>
                  </a:lnTo>
                  <a:lnTo>
                    <a:pt x="804" y="524"/>
                  </a:lnTo>
                  <a:lnTo>
                    <a:pt x="798" y="524"/>
                  </a:lnTo>
                  <a:lnTo>
                    <a:pt x="810" y="536"/>
                  </a:lnTo>
                  <a:lnTo>
                    <a:pt x="815" y="536"/>
                  </a:lnTo>
                  <a:lnTo>
                    <a:pt x="815" y="541"/>
                  </a:lnTo>
                  <a:lnTo>
                    <a:pt x="821" y="547"/>
                  </a:lnTo>
                  <a:lnTo>
                    <a:pt x="821" y="551"/>
                  </a:lnTo>
                  <a:lnTo>
                    <a:pt x="827" y="557"/>
                  </a:lnTo>
                  <a:lnTo>
                    <a:pt x="827" y="563"/>
                  </a:lnTo>
                  <a:lnTo>
                    <a:pt x="827" y="568"/>
                  </a:lnTo>
                  <a:lnTo>
                    <a:pt x="827" y="574"/>
                  </a:lnTo>
                  <a:lnTo>
                    <a:pt x="821" y="574"/>
                  </a:lnTo>
                  <a:lnTo>
                    <a:pt x="821" y="579"/>
                  </a:lnTo>
                  <a:lnTo>
                    <a:pt x="815" y="584"/>
                  </a:lnTo>
                  <a:lnTo>
                    <a:pt x="815" y="589"/>
                  </a:lnTo>
                  <a:lnTo>
                    <a:pt x="821" y="589"/>
                  </a:lnTo>
                  <a:lnTo>
                    <a:pt x="827" y="589"/>
                  </a:lnTo>
                  <a:lnTo>
                    <a:pt x="827" y="584"/>
                  </a:lnTo>
                  <a:lnTo>
                    <a:pt x="831" y="584"/>
                  </a:lnTo>
                  <a:lnTo>
                    <a:pt x="837" y="584"/>
                  </a:lnTo>
                  <a:lnTo>
                    <a:pt x="842" y="584"/>
                  </a:lnTo>
                  <a:lnTo>
                    <a:pt x="848" y="579"/>
                  </a:lnTo>
                  <a:lnTo>
                    <a:pt x="853" y="579"/>
                  </a:lnTo>
                  <a:lnTo>
                    <a:pt x="853" y="574"/>
                  </a:lnTo>
                  <a:lnTo>
                    <a:pt x="859" y="574"/>
                  </a:lnTo>
                  <a:lnTo>
                    <a:pt x="859" y="568"/>
                  </a:lnTo>
                  <a:lnTo>
                    <a:pt x="863" y="568"/>
                  </a:lnTo>
                  <a:lnTo>
                    <a:pt x="863" y="563"/>
                  </a:lnTo>
                  <a:lnTo>
                    <a:pt x="869" y="563"/>
                  </a:lnTo>
                  <a:lnTo>
                    <a:pt x="869" y="557"/>
                  </a:lnTo>
                  <a:lnTo>
                    <a:pt x="875" y="551"/>
                  </a:lnTo>
                  <a:lnTo>
                    <a:pt x="880" y="551"/>
                  </a:lnTo>
                  <a:lnTo>
                    <a:pt x="880" y="547"/>
                  </a:lnTo>
                  <a:lnTo>
                    <a:pt x="886" y="541"/>
                  </a:lnTo>
                  <a:lnTo>
                    <a:pt x="886" y="536"/>
                  </a:lnTo>
                  <a:lnTo>
                    <a:pt x="892" y="536"/>
                  </a:lnTo>
                  <a:lnTo>
                    <a:pt x="897" y="536"/>
                  </a:lnTo>
                  <a:lnTo>
                    <a:pt x="901" y="536"/>
                  </a:lnTo>
                  <a:lnTo>
                    <a:pt x="918" y="536"/>
                  </a:lnTo>
                  <a:lnTo>
                    <a:pt x="930" y="536"/>
                  </a:lnTo>
                  <a:lnTo>
                    <a:pt x="935" y="536"/>
                  </a:lnTo>
                  <a:lnTo>
                    <a:pt x="939" y="536"/>
                  </a:lnTo>
                  <a:lnTo>
                    <a:pt x="951" y="536"/>
                  </a:lnTo>
                  <a:lnTo>
                    <a:pt x="956" y="536"/>
                  </a:lnTo>
                  <a:lnTo>
                    <a:pt x="962" y="536"/>
                  </a:lnTo>
                  <a:lnTo>
                    <a:pt x="968" y="536"/>
                  </a:lnTo>
                  <a:lnTo>
                    <a:pt x="983" y="536"/>
                  </a:lnTo>
                  <a:lnTo>
                    <a:pt x="994" y="536"/>
                  </a:lnTo>
                  <a:lnTo>
                    <a:pt x="1000" y="536"/>
                  </a:lnTo>
                  <a:lnTo>
                    <a:pt x="1010" y="536"/>
                  </a:lnTo>
                  <a:lnTo>
                    <a:pt x="1016" y="530"/>
                  </a:lnTo>
                  <a:lnTo>
                    <a:pt x="1027" y="530"/>
                  </a:lnTo>
                  <a:lnTo>
                    <a:pt x="1038" y="530"/>
                  </a:lnTo>
                  <a:lnTo>
                    <a:pt x="1042" y="530"/>
                  </a:lnTo>
                  <a:lnTo>
                    <a:pt x="1048" y="530"/>
                  </a:lnTo>
                  <a:lnTo>
                    <a:pt x="1054" y="530"/>
                  </a:lnTo>
                  <a:lnTo>
                    <a:pt x="1059" y="530"/>
                  </a:lnTo>
                  <a:lnTo>
                    <a:pt x="1065" y="530"/>
                  </a:lnTo>
                  <a:lnTo>
                    <a:pt x="1065" y="536"/>
                  </a:lnTo>
                  <a:lnTo>
                    <a:pt x="1065" y="541"/>
                  </a:lnTo>
                  <a:lnTo>
                    <a:pt x="1065" y="547"/>
                  </a:lnTo>
                  <a:lnTo>
                    <a:pt x="1059" y="551"/>
                  </a:lnTo>
                  <a:lnTo>
                    <a:pt x="1065" y="557"/>
                  </a:lnTo>
                  <a:lnTo>
                    <a:pt x="1065" y="563"/>
                  </a:lnTo>
                  <a:lnTo>
                    <a:pt x="1065" y="568"/>
                  </a:lnTo>
                  <a:lnTo>
                    <a:pt x="1059" y="574"/>
                  </a:lnTo>
                  <a:lnTo>
                    <a:pt x="1059" y="579"/>
                  </a:lnTo>
                  <a:lnTo>
                    <a:pt x="1059" y="584"/>
                  </a:lnTo>
                  <a:lnTo>
                    <a:pt x="1065" y="589"/>
                  </a:lnTo>
                  <a:lnTo>
                    <a:pt x="1071" y="589"/>
                  </a:lnTo>
                  <a:lnTo>
                    <a:pt x="1076" y="589"/>
                  </a:lnTo>
                  <a:lnTo>
                    <a:pt x="1076" y="595"/>
                  </a:lnTo>
                  <a:lnTo>
                    <a:pt x="1076" y="601"/>
                  </a:lnTo>
                  <a:lnTo>
                    <a:pt x="1076" y="606"/>
                  </a:lnTo>
                  <a:lnTo>
                    <a:pt x="1076" y="616"/>
                  </a:lnTo>
                  <a:lnTo>
                    <a:pt x="1076" y="622"/>
                  </a:lnTo>
                  <a:lnTo>
                    <a:pt x="1076" y="627"/>
                  </a:lnTo>
                  <a:lnTo>
                    <a:pt x="1076" y="639"/>
                  </a:lnTo>
                  <a:lnTo>
                    <a:pt x="1076" y="644"/>
                  </a:lnTo>
                  <a:lnTo>
                    <a:pt x="1076" y="650"/>
                  </a:lnTo>
                  <a:lnTo>
                    <a:pt x="1076" y="654"/>
                  </a:lnTo>
                  <a:lnTo>
                    <a:pt x="1071" y="665"/>
                  </a:lnTo>
                  <a:lnTo>
                    <a:pt x="1071" y="671"/>
                  </a:lnTo>
                  <a:lnTo>
                    <a:pt x="1071" y="677"/>
                  </a:lnTo>
                  <a:lnTo>
                    <a:pt x="1071" y="682"/>
                  </a:lnTo>
                  <a:lnTo>
                    <a:pt x="1076" y="682"/>
                  </a:lnTo>
                  <a:lnTo>
                    <a:pt x="1080" y="682"/>
                  </a:lnTo>
                  <a:lnTo>
                    <a:pt x="1086" y="682"/>
                  </a:lnTo>
                  <a:lnTo>
                    <a:pt x="1092" y="682"/>
                  </a:lnTo>
                  <a:lnTo>
                    <a:pt x="1097" y="682"/>
                  </a:lnTo>
                  <a:lnTo>
                    <a:pt x="1103" y="682"/>
                  </a:lnTo>
                  <a:lnTo>
                    <a:pt x="1109" y="682"/>
                  </a:lnTo>
                  <a:lnTo>
                    <a:pt x="1114" y="682"/>
                  </a:lnTo>
                  <a:lnTo>
                    <a:pt x="1119" y="682"/>
                  </a:lnTo>
                  <a:lnTo>
                    <a:pt x="1119" y="687"/>
                  </a:lnTo>
                  <a:lnTo>
                    <a:pt x="1119" y="692"/>
                  </a:lnTo>
                  <a:lnTo>
                    <a:pt x="1119" y="704"/>
                  </a:lnTo>
                  <a:lnTo>
                    <a:pt x="1119" y="709"/>
                  </a:lnTo>
                  <a:lnTo>
                    <a:pt x="1119" y="715"/>
                  </a:lnTo>
                  <a:lnTo>
                    <a:pt x="1119" y="719"/>
                  </a:lnTo>
                  <a:lnTo>
                    <a:pt x="1119" y="730"/>
                  </a:lnTo>
                  <a:lnTo>
                    <a:pt x="1119" y="742"/>
                  </a:lnTo>
                  <a:lnTo>
                    <a:pt x="1119" y="747"/>
                  </a:lnTo>
                  <a:lnTo>
                    <a:pt x="1124" y="757"/>
                  </a:lnTo>
                  <a:lnTo>
                    <a:pt x="1130" y="763"/>
                  </a:lnTo>
                  <a:lnTo>
                    <a:pt x="1135" y="780"/>
                  </a:lnTo>
                  <a:lnTo>
                    <a:pt x="1141" y="784"/>
                  </a:lnTo>
                  <a:lnTo>
                    <a:pt x="1135" y="795"/>
                  </a:lnTo>
                  <a:lnTo>
                    <a:pt x="1135" y="812"/>
                  </a:lnTo>
                  <a:lnTo>
                    <a:pt x="1141" y="818"/>
                  </a:lnTo>
                  <a:lnTo>
                    <a:pt x="1147" y="828"/>
                  </a:lnTo>
                  <a:lnTo>
                    <a:pt x="1151" y="839"/>
                  </a:lnTo>
                  <a:lnTo>
                    <a:pt x="1151" y="845"/>
                  </a:lnTo>
                  <a:lnTo>
                    <a:pt x="1151" y="850"/>
                  </a:lnTo>
                  <a:lnTo>
                    <a:pt x="1157" y="854"/>
                  </a:lnTo>
                  <a:lnTo>
                    <a:pt x="1151" y="860"/>
                  </a:lnTo>
                  <a:lnTo>
                    <a:pt x="1141" y="871"/>
                  </a:lnTo>
                  <a:lnTo>
                    <a:pt x="1109" y="887"/>
                  </a:lnTo>
                  <a:lnTo>
                    <a:pt x="1097" y="892"/>
                  </a:lnTo>
                  <a:lnTo>
                    <a:pt x="1086" y="898"/>
                  </a:lnTo>
                  <a:lnTo>
                    <a:pt x="1080" y="909"/>
                  </a:lnTo>
                  <a:lnTo>
                    <a:pt x="1086" y="909"/>
                  </a:lnTo>
                  <a:lnTo>
                    <a:pt x="1086" y="915"/>
                  </a:lnTo>
                  <a:lnTo>
                    <a:pt x="1097" y="915"/>
                  </a:lnTo>
                  <a:lnTo>
                    <a:pt x="1119" y="915"/>
                  </a:lnTo>
                  <a:lnTo>
                    <a:pt x="1141" y="915"/>
                  </a:lnTo>
                  <a:lnTo>
                    <a:pt x="1157" y="915"/>
                  </a:lnTo>
                  <a:lnTo>
                    <a:pt x="1179" y="915"/>
                  </a:lnTo>
                  <a:lnTo>
                    <a:pt x="1185" y="915"/>
                  </a:lnTo>
                  <a:lnTo>
                    <a:pt x="1238" y="909"/>
                  </a:lnTo>
                  <a:lnTo>
                    <a:pt x="1255" y="909"/>
                  </a:lnTo>
                  <a:lnTo>
                    <a:pt x="1282" y="909"/>
                  </a:lnTo>
                  <a:lnTo>
                    <a:pt x="1309" y="909"/>
                  </a:lnTo>
                  <a:lnTo>
                    <a:pt x="1320" y="909"/>
                  </a:lnTo>
                  <a:lnTo>
                    <a:pt x="1330" y="904"/>
                  </a:lnTo>
                  <a:lnTo>
                    <a:pt x="1330" y="898"/>
                  </a:lnTo>
                  <a:lnTo>
                    <a:pt x="1336" y="883"/>
                  </a:lnTo>
                  <a:lnTo>
                    <a:pt x="1341" y="883"/>
                  </a:lnTo>
                  <a:lnTo>
                    <a:pt x="1347" y="877"/>
                  </a:lnTo>
                  <a:lnTo>
                    <a:pt x="1368" y="866"/>
                  </a:lnTo>
                  <a:lnTo>
                    <a:pt x="1379" y="866"/>
                  </a:lnTo>
                  <a:lnTo>
                    <a:pt x="1385" y="866"/>
                  </a:lnTo>
                  <a:lnTo>
                    <a:pt x="1391" y="866"/>
                  </a:lnTo>
                  <a:lnTo>
                    <a:pt x="1402" y="866"/>
                  </a:lnTo>
                  <a:lnTo>
                    <a:pt x="1418" y="854"/>
                  </a:lnTo>
                  <a:lnTo>
                    <a:pt x="1434" y="854"/>
                  </a:lnTo>
                  <a:lnTo>
                    <a:pt x="1444" y="860"/>
                  </a:lnTo>
                  <a:lnTo>
                    <a:pt x="1461" y="860"/>
                  </a:lnTo>
                  <a:lnTo>
                    <a:pt x="1467" y="860"/>
                  </a:lnTo>
                  <a:lnTo>
                    <a:pt x="1473" y="854"/>
                  </a:lnTo>
                  <a:lnTo>
                    <a:pt x="1494" y="845"/>
                  </a:lnTo>
                  <a:lnTo>
                    <a:pt x="1520" y="833"/>
                  </a:lnTo>
                  <a:lnTo>
                    <a:pt x="1537" y="828"/>
                  </a:lnTo>
                  <a:lnTo>
                    <a:pt x="1543" y="818"/>
                  </a:lnTo>
                  <a:lnTo>
                    <a:pt x="1547" y="818"/>
                  </a:lnTo>
                  <a:lnTo>
                    <a:pt x="1553" y="818"/>
                  </a:lnTo>
                  <a:lnTo>
                    <a:pt x="1553" y="828"/>
                  </a:lnTo>
                  <a:lnTo>
                    <a:pt x="1553" y="833"/>
                  </a:lnTo>
                  <a:lnTo>
                    <a:pt x="1559" y="860"/>
                  </a:lnTo>
                  <a:lnTo>
                    <a:pt x="1564" y="883"/>
                  </a:lnTo>
                  <a:lnTo>
                    <a:pt x="1570" y="909"/>
                  </a:lnTo>
                  <a:lnTo>
                    <a:pt x="1570" y="925"/>
                  </a:lnTo>
                  <a:lnTo>
                    <a:pt x="1575" y="936"/>
                  </a:lnTo>
                  <a:lnTo>
                    <a:pt x="1575" y="942"/>
                  </a:lnTo>
                  <a:lnTo>
                    <a:pt x="1581" y="947"/>
                  </a:lnTo>
                  <a:lnTo>
                    <a:pt x="1585" y="952"/>
                  </a:lnTo>
                  <a:lnTo>
                    <a:pt x="1591" y="952"/>
                  </a:lnTo>
                  <a:lnTo>
                    <a:pt x="1597" y="952"/>
                  </a:lnTo>
                  <a:lnTo>
                    <a:pt x="1602" y="947"/>
                  </a:lnTo>
                  <a:lnTo>
                    <a:pt x="1608" y="942"/>
                  </a:lnTo>
                  <a:lnTo>
                    <a:pt x="1614" y="942"/>
                  </a:lnTo>
                  <a:lnTo>
                    <a:pt x="1618" y="936"/>
                  </a:lnTo>
                  <a:lnTo>
                    <a:pt x="1623" y="931"/>
                  </a:lnTo>
                  <a:lnTo>
                    <a:pt x="1629" y="925"/>
                  </a:lnTo>
                  <a:lnTo>
                    <a:pt x="1635" y="925"/>
                  </a:lnTo>
                  <a:lnTo>
                    <a:pt x="1635" y="919"/>
                  </a:lnTo>
                  <a:lnTo>
                    <a:pt x="1640" y="919"/>
                  </a:lnTo>
                  <a:lnTo>
                    <a:pt x="1640" y="915"/>
                  </a:lnTo>
                  <a:lnTo>
                    <a:pt x="1646" y="909"/>
                  </a:lnTo>
                  <a:lnTo>
                    <a:pt x="1652" y="909"/>
                  </a:lnTo>
                  <a:lnTo>
                    <a:pt x="1656" y="904"/>
                  </a:lnTo>
                  <a:lnTo>
                    <a:pt x="1661" y="904"/>
                  </a:lnTo>
                  <a:lnTo>
                    <a:pt x="1673" y="904"/>
                  </a:lnTo>
                  <a:lnTo>
                    <a:pt x="1678" y="904"/>
                  </a:lnTo>
                  <a:lnTo>
                    <a:pt x="1684" y="904"/>
                  </a:lnTo>
                  <a:lnTo>
                    <a:pt x="1700" y="909"/>
                  </a:lnTo>
                  <a:lnTo>
                    <a:pt x="1705" y="915"/>
                  </a:lnTo>
                  <a:lnTo>
                    <a:pt x="1722" y="925"/>
                  </a:lnTo>
                  <a:lnTo>
                    <a:pt x="1732" y="925"/>
                  </a:lnTo>
                  <a:lnTo>
                    <a:pt x="1738" y="931"/>
                  </a:lnTo>
                  <a:lnTo>
                    <a:pt x="1743" y="931"/>
                  </a:lnTo>
                  <a:lnTo>
                    <a:pt x="1749" y="931"/>
                  </a:lnTo>
                  <a:lnTo>
                    <a:pt x="1755" y="936"/>
                  </a:lnTo>
                  <a:lnTo>
                    <a:pt x="1760" y="936"/>
                  </a:lnTo>
                  <a:lnTo>
                    <a:pt x="1760" y="942"/>
                  </a:lnTo>
                  <a:lnTo>
                    <a:pt x="1760" y="947"/>
                  </a:lnTo>
                  <a:lnTo>
                    <a:pt x="1760" y="952"/>
                  </a:lnTo>
                  <a:lnTo>
                    <a:pt x="1760" y="957"/>
                  </a:lnTo>
                  <a:lnTo>
                    <a:pt x="1760" y="963"/>
                  </a:lnTo>
                  <a:lnTo>
                    <a:pt x="1764" y="963"/>
                  </a:lnTo>
                  <a:lnTo>
                    <a:pt x="1770" y="969"/>
                  </a:lnTo>
                  <a:lnTo>
                    <a:pt x="1770" y="974"/>
                  </a:lnTo>
                  <a:lnTo>
                    <a:pt x="1764" y="980"/>
                  </a:lnTo>
                  <a:lnTo>
                    <a:pt x="1764" y="986"/>
                  </a:lnTo>
                  <a:lnTo>
                    <a:pt x="1764" y="990"/>
                  </a:lnTo>
                  <a:lnTo>
                    <a:pt x="1764" y="995"/>
                  </a:lnTo>
                  <a:lnTo>
                    <a:pt x="1764" y="1001"/>
                  </a:lnTo>
                  <a:lnTo>
                    <a:pt x="1770" y="1007"/>
                  </a:lnTo>
                  <a:lnTo>
                    <a:pt x="1776" y="1007"/>
                  </a:lnTo>
                  <a:lnTo>
                    <a:pt x="1781" y="1012"/>
                  </a:lnTo>
                  <a:lnTo>
                    <a:pt x="1781" y="1018"/>
                  </a:lnTo>
                  <a:lnTo>
                    <a:pt x="1793" y="1018"/>
                  </a:lnTo>
                  <a:lnTo>
                    <a:pt x="1802" y="1012"/>
                  </a:lnTo>
                  <a:lnTo>
                    <a:pt x="1808" y="1007"/>
                  </a:lnTo>
                  <a:lnTo>
                    <a:pt x="1819" y="995"/>
                  </a:lnTo>
                  <a:lnTo>
                    <a:pt x="1835" y="995"/>
                  </a:lnTo>
                  <a:lnTo>
                    <a:pt x="1852" y="995"/>
                  </a:lnTo>
                  <a:lnTo>
                    <a:pt x="1857" y="1007"/>
                  </a:lnTo>
                  <a:lnTo>
                    <a:pt x="1879" y="1007"/>
                  </a:lnTo>
                  <a:lnTo>
                    <a:pt x="1884" y="1007"/>
                  </a:lnTo>
                  <a:lnTo>
                    <a:pt x="1896" y="995"/>
                  </a:lnTo>
                  <a:lnTo>
                    <a:pt x="1905" y="986"/>
                  </a:lnTo>
                  <a:lnTo>
                    <a:pt x="1917" y="974"/>
                  </a:lnTo>
                  <a:lnTo>
                    <a:pt x="1922" y="974"/>
                  </a:lnTo>
                  <a:lnTo>
                    <a:pt x="1928" y="974"/>
                  </a:lnTo>
                  <a:lnTo>
                    <a:pt x="1934" y="974"/>
                  </a:lnTo>
                  <a:lnTo>
                    <a:pt x="1944" y="980"/>
                  </a:lnTo>
                  <a:lnTo>
                    <a:pt x="1960" y="974"/>
                  </a:lnTo>
                  <a:lnTo>
                    <a:pt x="1982" y="974"/>
                  </a:lnTo>
                  <a:lnTo>
                    <a:pt x="1998" y="969"/>
                  </a:lnTo>
                  <a:lnTo>
                    <a:pt x="2010" y="969"/>
                  </a:lnTo>
                  <a:lnTo>
                    <a:pt x="2014" y="969"/>
                  </a:lnTo>
                  <a:lnTo>
                    <a:pt x="2010" y="969"/>
                  </a:lnTo>
                  <a:lnTo>
                    <a:pt x="2004" y="974"/>
                  </a:lnTo>
                  <a:lnTo>
                    <a:pt x="1998" y="980"/>
                  </a:lnTo>
                  <a:lnTo>
                    <a:pt x="1993" y="980"/>
                  </a:lnTo>
                  <a:lnTo>
                    <a:pt x="1987" y="986"/>
                  </a:lnTo>
                  <a:lnTo>
                    <a:pt x="1982" y="986"/>
                  </a:lnTo>
                  <a:lnTo>
                    <a:pt x="1982" y="990"/>
                  </a:lnTo>
                  <a:lnTo>
                    <a:pt x="1977" y="990"/>
                  </a:lnTo>
                  <a:lnTo>
                    <a:pt x="1977" y="995"/>
                  </a:lnTo>
                  <a:lnTo>
                    <a:pt x="1972" y="995"/>
                  </a:lnTo>
                  <a:lnTo>
                    <a:pt x="1966" y="1001"/>
                  </a:lnTo>
                  <a:lnTo>
                    <a:pt x="1966" y="1012"/>
                  </a:lnTo>
                  <a:lnTo>
                    <a:pt x="1960" y="1018"/>
                  </a:lnTo>
                  <a:lnTo>
                    <a:pt x="1960" y="1022"/>
                  </a:lnTo>
                  <a:lnTo>
                    <a:pt x="1960" y="1028"/>
                  </a:lnTo>
                  <a:lnTo>
                    <a:pt x="1960" y="1039"/>
                  </a:lnTo>
                  <a:lnTo>
                    <a:pt x="1960" y="1045"/>
                  </a:lnTo>
                  <a:lnTo>
                    <a:pt x="1960" y="1050"/>
                  </a:lnTo>
                  <a:lnTo>
                    <a:pt x="1960" y="1055"/>
                  </a:lnTo>
                  <a:lnTo>
                    <a:pt x="1960" y="1060"/>
                  </a:lnTo>
                  <a:lnTo>
                    <a:pt x="1960" y="1066"/>
                  </a:lnTo>
                  <a:lnTo>
                    <a:pt x="1960" y="1077"/>
                  </a:lnTo>
                  <a:lnTo>
                    <a:pt x="1960" y="1087"/>
                  </a:lnTo>
                  <a:lnTo>
                    <a:pt x="1960" y="1093"/>
                  </a:lnTo>
                  <a:lnTo>
                    <a:pt x="1960" y="1104"/>
                  </a:lnTo>
                  <a:lnTo>
                    <a:pt x="1960" y="1110"/>
                  </a:lnTo>
                  <a:lnTo>
                    <a:pt x="1960" y="1115"/>
                  </a:lnTo>
                  <a:lnTo>
                    <a:pt x="1955" y="1121"/>
                  </a:lnTo>
                  <a:lnTo>
                    <a:pt x="1955" y="1125"/>
                  </a:lnTo>
                  <a:lnTo>
                    <a:pt x="1955" y="1131"/>
                  </a:lnTo>
                  <a:lnTo>
                    <a:pt x="1949" y="1142"/>
                  </a:lnTo>
                  <a:lnTo>
                    <a:pt x="1949" y="1148"/>
                  </a:lnTo>
                  <a:lnTo>
                    <a:pt x="1949" y="1158"/>
                  </a:lnTo>
                  <a:lnTo>
                    <a:pt x="1949" y="1163"/>
                  </a:lnTo>
                  <a:lnTo>
                    <a:pt x="1949" y="1169"/>
                  </a:lnTo>
                  <a:lnTo>
                    <a:pt x="1944" y="1174"/>
                  </a:lnTo>
                  <a:lnTo>
                    <a:pt x="1939" y="1174"/>
                  </a:lnTo>
                  <a:lnTo>
                    <a:pt x="1934" y="1174"/>
                  </a:lnTo>
                  <a:lnTo>
                    <a:pt x="1928" y="1180"/>
                  </a:lnTo>
                  <a:lnTo>
                    <a:pt x="1922" y="1186"/>
                  </a:lnTo>
                  <a:lnTo>
                    <a:pt x="1917" y="1186"/>
                  </a:lnTo>
                  <a:lnTo>
                    <a:pt x="1917" y="1190"/>
                  </a:lnTo>
                  <a:lnTo>
                    <a:pt x="1901" y="1190"/>
                  </a:lnTo>
                  <a:lnTo>
                    <a:pt x="1896" y="1196"/>
                  </a:lnTo>
                  <a:lnTo>
                    <a:pt x="1890" y="1196"/>
                  </a:lnTo>
                  <a:lnTo>
                    <a:pt x="1884" y="1201"/>
                  </a:lnTo>
                  <a:lnTo>
                    <a:pt x="1873" y="1207"/>
                  </a:lnTo>
                  <a:lnTo>
                    <a:pt x="1869" y="1213"/>
                  </a:lnTo>
                  <a:lnTo>
                    <a:pt x="1863" y="1213"/>
                  </a:lnTo>
                  <a:lnTo>
                    <a:pt x="1852" y="1222"/>
                  </a:lnTo>
                  <a:lnTo>
                    <a:pt x="1841" y="1234"/>
                  </a:lnTo>
                  <a:lnTo>
                    <a:pt x="1835" y="1234"/>
                  </a:lnTo>
                  <a:lnTo>
                    <a:pt x="1831" y="1239"/>
                  </a:lnTo>
                  <a:lnTo>
                    <a:pt x="1819" y="1245"/>
                  </a:lnTo>
                  <a:lnTo>
                    <a:pt x="1814" y="1251"/>
                  </a:lnTo>
                  <a:lnTo>
                    <a:pt x="1808" y="1255"/>
                  </a:lnTo>
                  <a:lnTo>
                    <a:pt x="1808" y="1260"/>
                  </a:lnTo>
                  <a:lnTo>
                    <a:pt x="1808" y="1266"/>
                  </a:lnTo>
                  <a:lnTo>
                    <a:pt x="1802" y="1272"/>
                  </a:lnTo>
                  <a:lnTo>
                    <a:pt x="1802" y="1277"/>
                  </a:lnTo>
                  <a:lnTo>
                    <a:pt x="1798" y="1283"/>
                  </a:lnTo>
                  <a:lnTo>
                    <a:pt x="1793" y="1289"/>
                  </a:lnTo>
                  <a:lnTo>
                    <a:pt x="1787" y="1293"/>
                  </a:lnTo>
                  <a:lnTo>
                    <a:pt x="1781" y="1299"/>
                  </a:lnTo>
                  <a:lnTo>
                    <a:pt x="1781" y="1304"/>
                  </a:lnTo>
                  <a:lnTo>
                    <a:pt x="1781" y="1315"/>
                  </a:lnTo>
                  <a:lnTo>
                    <a:pt x="1781" y="1321"/>
                  </a:lnTo>
                  <a:lnTo>
                    <a:pt x="1781" y="1325"/>
                  </a:lnTo>
                  <a:lnTo>
                    <a:pt x="1781" y="1331"/>
                  </a:lnTo>
                  <a:lnTo>
                    <a:pt x="1781" y="1337"/>
                  </a:lnTo>
                  <a:lnTo>
                    <a:pt x="1781" y="1342"/>
                  </a:lnTo>
                  <a:lnTo>
                    <a:pt x="1781" y="1348"/>
                  </a:lnTo>
                  <a:lnTo>
                    <a:pt x="1776" y="1348"/>
                  </a:lnTo>
                  <a:lnTo>
                    <a:pt x="1770" y="1354"/>
                  </a:lnTo>
                  <a:lnTo>
                    <a:pt x="1770" y="1358"/>
                  </a:lnTo>
                  <a:lnTo>
                    <a:pt x="1770" y="1363"/>
                  </a:lnTo>
                  <a:lnTo>
                    <a:pt x="1770" y="1369"/>
                  </a:lnTo>
                  <a:lnTo>
                    <a:pt x="1770" y="1375"/>
                  </a:lnTo>
                  <a:lnTo>
                    <a:pt x="1770" y="1380"/>
                  </a:lnTo>
                  <a:lnTo>
                    <a:pt x="1776" y="1386"/>
                  </a:lnTo>
                  <a:lnTo>
                    <a:pt x="1781" y="1386"/>
                  </a:lnTo>
                  <a:lnTo>
                    <a:pt x="1781" y="1390"/>
                  </a:lnTo>
                  <a:lnTo>
                    <a:pt x="1787" y="1390"/>
                  </a:lnTo>
                  <a:lnTo>
                    <a:pt x="1798" y="1396"/>
                  </a:lnTo>
                  <a:lnTo>
                    <a:pt x="1802" y="1396"/>
                  </a:lnTo>
                  <a:lnTo>
                    <a:pt x="1808" y="1402"/>
                  </a:lnTo>
                  <a:lnTo>
                    <a:pt x="1814" y="1402"/>
                  </a:lnTo>
                  <a:lnTo>
                    <a:pt x="1819" y="1407"/>
                  </a:lnTo>
                  <a:lnTo>
                    <a:pt x="1852" y="1413"/>
                  </a:lnTo>
                  <a:lnTo>
                    <a:pt x="1852" y="1418"/>
                  </a:lnTo>
                  <a:lnTo>
                    <a:pt x="1857" y="1424"/>
                  </a:lnTo>
                  <a:lnTo>
                    <a:pt x="1857" y="1428"/>
                  </a:lnTo>
                  <a:lnTo>
                    <a:pt x="1857" y="1434"/>
                  </a:lnTo>
                  <a:lnTo>
                    <a:pt x="1863" y="1440"/>
                  </a:lnTo>
                  <a:lnTo>
                    <a:pt x="1863" y="1445"/>
                  </a:lnTo>
                  <a:lnTo>
                    <a:pt x="1863" y="1451"/>
                  </a:lnTo>
                  <a:lnTo>
                    <a:pt x="1863" y="1456"/>
                  </a:lnTo>
                  <a:lnTo>
                    <a:pt x="1869" y="1461"/>
                  </a:lnTo>
                  <a:lnTo>
                    <a:pt x="1869" y="1472"/>
                  </a:lnTo>
                  <a:lnTo>
                    <a:pt x="1873" y="1478"/>
                  </a:lnTo>
                  <a:lnTo>
                    <a:pt x="1873" y="1483"/>
                  </a:lnTo>
                  <a:lnTo>
                    <a:pt x="1873" y="1489"/>
                  </a:lnTo>
                  <a:lnTo>
                    <a:pt x="1879" y="1493"/>
                  </a:lnTo>
                  <a:lnTo>
                    <a:pt x="1884" y="1504"/>
                  </a:lnTo>
                  <a:lnTo>
                    <a:pt x="1884" y="1510"/>
                  </a:lnTo>
                  <a:lnTo>
                    <a:pt x="1890" y="1516"/>
                  </a:lnTo>
                  <a:lnTo>
                    <a:pt x="1896" y="1521"/>
                  </a:lnTo>
                  <a:lnTo>
                    <a:pt x="1896" y="1516"/>
                  </a:lnTo>
                  <a:lnTo>
                    <a:pt x="1901" y="1516"/>
                  </a:lnTo>
                  <a:lnTo>
                    <a:pt x="1901" y="1504"/>
                  </a:lnTo>
                  <a:lnTo>
                    <a:pt x="1901" y="1499"/>
                  </a:lnTo>
                  <a:lnTo>
                    <a:pt x="1901" y="1493"/>
                  </a:lnTo>
                  <a:lnTo>
                    <a:pt x="1905" y="1489"/>
                  </a:lnTo>
                  <a:lnTo>
                    <a:pt x="1905" y="1483"/>
                  </a:lnTo>
                  <a:lnTo>
                    <a:pt x="1911" y="1478"/>
                  </a:lnTo>
                  <a:lnTo>
                    <a:pt x="1911" y="1466"/>
                  </a:lnTo>
                  <a:lnTo>
                    <a:pt x="1917" y="1456"/>
                  </a:lnTo>
                  <a:lnTo>
                    <a:pt x="1922" y="1451"/>
                  </a:lnTo>
                  <a:lnTo>
                    <a:pt x="1922" y="1445"/>
                  </a:lnTo>
                  <a:lnTo>
                    <a:pt x="1928" y="1440"/>
                  </a:lnTo>
                  <a:lnTo>
                    <a:pt x="1928" y="1434"/>
                  </a:lnTo>
                  <a:lnTo>
                    <a:pt x="1934" y="1428"/>
                  </a:lnTo>
                  <a:lnTo>
                    <a:pt x="1934" y="1424"/>
                  </a:lnTo>
                  <a:lnTo>
                    <a:pt x="1939" y="1418"/>
                  </a:lnTo>
                  <a:lnTo>
                    <a:pt x="1944" y="1413"/>
                  </a:lnTo>
                  <a:lnTo>
                    <a:pt x="1949" y="1407"/>
                  </a:lnTo>
                  <a:lnTo>
                    <a:pt x="1955" y="1402"/>
                  </a:lnTo>
                  <a:lnTo>
                    <a:pt x="1955" y="1396"/>
                  </a:lnTo>
                  <a:lnTo>
                    <a:pt x="1960" y="1390"/>
                  </a:lnTo>
                  <a:lnTo>
                    <a:pt x="1966" y="1386"/>
                  </a:lnTo>
                  <a:lnTo>
                    <a:pt x="1972" y="1380"/>
                  </a:lnTo>
                  <a:lnTo>
                    <a:pt x="1977" y="1380"/>
                  </a:lnTo>
                  <a:lnTo>
                    <a:pt x="1982" y="1375"/>
                  </a:lnTo>
                  <a:lnTo>
                    <a:pt x="1987" y="1375"/>
                  </a:lnTo>
                  <a:lnTo>
                    <a:pt x="1993" y="1380"/>
                  </a:lnTo>
                  <a:lnTo>
                    <a:pt x="1998" y="1380"/>
                  </a:lnTo>
                  <a:lnTo>
                    <a:pt x="1998" y="1386"/>
                  </a:lnTo>
                  <a:lnTo>
                    <a:pt x="1998" y="1390"/>
                  </a:lnTo>
                  <a:lnTo>
                    <a:pt x="2004" y="1396"/>
                  </a:lnTo>
                  <a:lnTo>
                    <a:pt x="2004" y="1402"/>
                  </a:lnTo>
                  <a:lnTo>
                    <a:pt x="2004" y="1413"/>
                  </a:lnTo>
                  <a:lnTo>
                    <a:pt x="2004" y="1424"/>
                  </a:lnTo>
                  <a:lnTo>
                    <a:pt x="2004" y="1428"/>
                  </a:lnTo>
                  <a:lnTo>
                    <a:pt x="1998" y="1428"/>
                  </a:lnTo>
                  <a:lnTo>
                    <a:pt x="1998" y="1434"/>
                  </a:lnTo>
                  <a:lnTo>
                    <a:pt x="1998" y="1440"/>
                  </a:lnTo>
                  <a:lnTo>
                    <a:pt x="1998" y="1445"/>
                  </a:lnTo>
                  <a:lnTo>
                    <a:pt x="1993" y="1456"/>
                  </a:lnTo>
                  <a:lnTo>
                    <a:pt x="1993" y="1461"/>
                  </a:lnTo>
                  <a:lnTo>
                    <a:pt x="1993" y="1466"/>
                  </a:lnTo>
                  <a:lnTo>
                    <a:pt x="1993" y="1472"/>
                  </a:lnTo>
                  <a:lnTo>
                    <a:pt x="1993" y="1478"/>
                  </a:lnTo>
                  <a:lnTo>
                    <a:pt x="1993" y="1489"/>
                  </a:lnTo>
                  <a:lnTo>
                    <a:pt x="1998" y="1499"/>
                  </a:lnTo>
                  <a:lnTo>
                    <a:pt x="2004" y="1504"/>
                  </a:lnTo>
                  <a:lnTo>
                    <a:pt x="2004" y="1510"/>
                  </a:lnTo>
                  <a:lnTo>
                    <a:pt x="2010" y="1521"/>
                  </a:lnTo>
                  <a:lnTo>
                    <a:pt x="2010" y="1526"/>
                  </a:lnTo>
                  <a:lnTo>
                    <a:pt x="2010" y="1531"/>
                  </a:lnTo>
                  <a:lnTo>
                    <a:pt x="2010" y="1537"/>
                  </a:lnTo>
                  <a:lnTo>
                    <a:pt x="1987" y="1531"/>
                  </a:lnTo>
                  <a:lnTo>
                    <a:pt x="1966" y="1526"/>
                  </a:lnTo>
                  <a:lnTo>
                    <a:pt x="1966" y="1531"/>
                  </a:lnTo>
                  <a:lnTo>
                    <a:pt x="1966" y="1537"/>
                  </a:lnTo>
                  <a:lnTo>
                    <a:pt x="1966" y="1543"/>
                  </a:lnTo>
                  <a:lnTo>
                    <a:pt x="1966" y="1548"/>
                  </a:lnTo>
                  <a:lnTo>
                    <a:pt x="1966" y="1554"/>
                  </a:lnTo>
                  <a:lnTo>
                    <a:pt x="1966" y="1558"/>
                  </a:lnTo>
                  <a:lnTo>
                    <a:pt x="1966" y="1564"/>
                  </a:lnTo>
                  <a:lnTo>
                    <a:pt x="1966" y="1569"/>
                  </a:lnTo>
                  <a:lnTo>
                    <a:pt x="1960" y="1575"/>
                  </a:lnTo>
                  <a:lnTo>
                    <a:pt x="1960" y="1586"/>
                  </a:lnTo>
                  <a:lnTo>
                    <a:pt x="1955" y="1586"/>
                  </a:lnTo>
                  <a:lnTo>
                    <a:pt x="1949" y="1596"/>
                  </a:lnTo>
                  <a:lnTo>
                    <a:pt x="1949" y="1602"/>
                  </a:lnTo>
                  <a:lnTo>
                    <a:pt x="1944" y="1607"/>
                  </a:lnTo>
                  <a:lnTo>
                    <a:pt x="1939" y="1613"/>
                  </a:lnTo>
                  <a:lnTo>
                    <a:pt x="1939" y="1619"/>
                  </a:lnTo>
                  <a:lnTo>
                    <a:pt x="1934" y="1624"/>
                  </a:lnTo>
                  <a:lnTo>
                    <a:pt x="1928" y="1624"/>
                  </a:lnTo>
                  <a:lnTo>
                    <a:pt x="1922" y="1624"/>
                  </a:lnTo>
                  <a:lnTo>
                    <a:pt x="1917" y="1619"/>
                  </a:lnTo>
                  <a:lnTo>
                    <a:pt x="1911" y="1619"/>
                  </a:lnTo>
                  <a:lnTo>
                    <a:pt x="1905" y="1613"/>
                  </a:lnTo>
                  <a:lnTo>
                    <a:pt x="1901" y="1613"/>
                  </a:lnTo>
                  <a:lnTo>
                    <a:pt x="1896" y="1619"/>
                  </a:lnTo>
                  <a:lnTo>
                    <a:pt x="1890" y="1619"/>
                  </a:lnTo>
                  <a:lnTo>
                    <a:pt x="1879" y="1619"/>
                  </a:lnTo>
                  <a:lnTo>
                    <a:pt x="1873" y="1624"/>
                  </a:lnTo>
                  <a:lnTo>
                    <a:pt x="1873" y="1629"/>
                  </a:lnTo>
                  <a:lnTo>
                    <a:pt x="1869" y="1634"/>
                  </a:lnTo>
                  <a:lnTo>
                    <a:pt x="1873" y="1640"/>
                  </a:lnTo>
                  <a:lnTo>
                    <a:pt x="1873" y="1645"/>
                  </a:lnTo>
                  <a:lnTo>
                    <a:pt x="1879" y="1645"/>
                  </a:lnTo>
                  <a:lnTo>
                    <a:pt x="1884" y="1645"/>
                  </a:lnTo>
                  <a:lnTo>
                    <a:pt x="1890" y="1640"/>
                  </a:lnTo>
                  <a:lnTo>
                    <a:pt x="1896" y="1640"/>
                  </a:lnTo>
                  <a:lnTo>
                    <a:pt x="1896" y="1634"/>
                  </a:lnTo>
                  <a:lnTo>
                    <a:pt x="1905" y="1634"/>
                  </a:lnTo>
                  <a:lnTo>
                    <a:pt x="1911" y="1634"/>
                  </a:lnTo>
                  <a:lnTo>
                    <a:pt x="1917" y="1634"/>
                  </a:lnTo>
                  <a:lnTo>
                    <a:pt x="1922" y="1634"/>
                  </a:lnTo>
                  <a:lnTo>
                    <a:pt x="1934" y="1640"/>
                  </a:lnTo>
                  <a:lnTo>
                    <a:pt x="1939" y="1640"/>
                  </a:lnTo>
                  <a:lnTo>
                    <a:pt x="1949" y="1645"/>
                  </a:lnTo>
                  <a:lnTo>
                    <a:pt x="1955" y="1645"/>
                  </a:lnTo>
                  <a:lnTo>
                    <a:pt x="1960" y="1651"/>
                  </a:lnTo>
                  <a:lnTo>
                    <a:pt x="1972" y="1651"/>
                  </a:lnTo>
                  <a:lnTo>
                    <a:pt x="1977" y="1651"/>
                  </a:lnTo>
                  <a:lnTo>
                    <a:pt x="1987" y="1651"/>
                  </a:lnTo>
                  <a:lnTo>
                    <a:pt x="1987" y="1657"/>
                  </a:lnTo>
                  <a:lnTo>
                    <a:pt x="1993" y="1661"/>
                  </a:lnTo>
                  <a:lnTo>
                    <a:pt x="1998" y="1661"/>
                  </a:lnTo>
                  <a:lnTo>
                    <a:pt x="2004" y="1667"/>
                  </a:lnTo>
                  <a:lnTo>
                    <a:pt x="2004" y="1672"/>
                  </a:lnTo>
                  <a:lnTo>
                    <a:pt x="2004" y="1678"/>
                  </a:lnTo>
                  <a:lnTo>
                    <a:pt x="2004" y="1684"/>
                  </a:lnTo>
                  <a:lnTo>
                    <a:pt x="1998" y="1699"/>
                  </a:lnTo>
                  <a:lnTo>
                    <a:pt x="1998" y="1705"/>
                  </a:lnTo>
                  <a:lnTo>
                    <a:pt x="1993" y="1710"/>
                  </a:lnTo>
                  <a:lnTo>
                    <a:pt x="1993" y="1716"/>
                  </a:lnTo>
                  <a:lnTo>
                    <a:pt x="1987" y="1722"/>
                  </a:lnTo>
                  <a:lnTo>
                    <a:pt x="1982" y="1726"/>
                  </a:lnTo>
                  <a:lnTo>
                    <a:pt x="1977" y="1731"/>
                  </a:lnTo>
                  <a:lnTo>
                    <a:pt x="1972" y="1731"/>
                  </a:lnTo>
                  <a:lnTo>
                    <a:pt x="1966" y="1731"/>
                  </a:lnTo>
                  <a:lnTo>
                    <a:pt x="1960" y="1726"/>
                  </a:lnTo>
                  <a:lnTo>
                    <a:pt x="1955" y="1726"/>
                  </a:lnTo>
                  <a:lnTo>
                    <a:pt x="1949" y="1722"/>
                  </a:lnTo>
                  <a:lnTo>
                    <a:pt x="1949" y="1716"/>
                  </a:lnTo>
                  <a:lnTo>
                    <a:pt x="1944" y="1716"/>
                  </a:lnTo>
                  <a:lnTo>
                    <a:pt x="1939" y="1710"/>
                  </a:lnTo>
                  <a:lnTo>
                    <a:pt x="1934" y="1705"/>
                  </a:lnTo>
                  <a:lnTo>
                    <a:pt x="1928" y="1699"/>
                  </a:lnTo>
                  <a:lnTo>
                    <a:pt x="1917" y="1689"/>
                  </a:lnTo>
                  <a:lnTo>
                    <a:pt x="1911" y="1684"/>
                  </a:lnTo>
                  <a:lnTo>
                    <a:pt x="1896" y="1672"/>
                  </a:lnTo>
                  <a:lnTo>
                    <a:pt x="1890" y="1672"/>
                  </a:lnTo>
                  <a:lnTo>
                    <a:pt x="1884" y="1678"/>
                  </a:lnTo>
                  <a:lnTo>
                    <a:pt x="1879" y="1678"/>
                  </a:lnTo>
                  <a:lnTo>
                    <a:pt x="1863" y="1699"/>
                  </a:lnTo>
                  <a:lnTo>
                    <a:pt x="1857" y="1693"/>
                  </a:lnTo>
                  <a:lnTo>
                    <a:pt x="1852" y="1693"/>
                  </a:lnTo>
                  <a:lnTo>
                    <a:pt x="1846" y="1689"/>
                  </a:lnTo>
                  <a:lnTo>
                    <a:pt x="1841" y="1689"/>
                  </a:lnTo>
                  <a:lnTo>
                    <a:pt x="1835" y="1689"/>
                  </a:lnTo>
                  <a:lnTo>
                    <a:pt x="1831" y="1684"/>
                  </a:lnTo>
                  <a:lnTo>
                    <a:pt x="1825" y="1684"/>
                  </a:lnTo>
                  <a:lnTo>
                    <a:pt x="1819" y="1678"/>
                  </a:lnTo>
                  <a:lnTo>
                    <a:pt x="1808" y="1678"/>
                  </a:lnTo>
                  <a:lnTo>
                    <a:pt x="1802" y="1678"/>
                  </a:lnTo>
                  <a:lnTo>
                    <a:pt x="1793" y="1672"/>
                  </a:lnTo>
                  <a:lnTo>
                    <a:pt x="1787" y="1672"/>
                  </a:lnTo>
                  <a:lnTo>
                    <a:pt x="1776" y="1667"/>
                  </a:lnTo>
                  <a:lnTo>
                    <a:pt x="1770" y="1667"/>
                  </a:lnTo>
                  <a:lnTo>
                    <a:pt x="1764" y="1661"/>
                  </a:lnTo>
                  <a:lnTo>
                    <a:pt x="1760" y="1661"/>
                  </a:lnTo>
                  <a:lnTo>
                    <a:pt x="1755" y="1661"/>
                  </a:lnTo>
                  <a:lnTo>
                    <a:pt x="1749" y="1661"/>
                  </a:lnTo>
                  <a:lnTo>
                    <a:pt x="1743" y="1661"/>
                  </a:lnTo>
                  <a:lnTo>
                    <a:pt x="1743" y="1613"/>
                  </a:lnTo>
                  <a:lnTo>
                    <a:pt x="1743" y="1607"/>
                  </a:lnTo>
                  <a:lnTo>
                    <a:pt x="1743" y="1602"/>
                  </a:lnTo>
                  <a:lnTo>
                    <a:pt x="1738" y="1596"/>
                  </a:lnTo>
                  <a:lnTo>
                    <a:pt x="1732" y="1596"/>
                  </a:lnTo>
                  <a:lnTo>
                    <a:pt x="1732" y="1592"/>
                  </a:lnTo>
                  <a:lnTo>
                    <a:pt x="1726" y="1586"/>
                  </a:lnTo>
                  <a:lnTo>
                    <a:pt x="1722" y="1586"/>
                  </a:lnTo>
                  <a:lnTo>
                    <a:pt x="1711" y="1592"/>
                  </a:lnTo>
                  <a:lnTo>
                    <a:pt x="1705" y="1592"/>
                  </a:lnTo>
                  <a:lnTo>
                    <a:pt x="1700" y="1592"/>
                  </a:lnTo>
                  <a:lnTo>
                    <a:pt x="1694" y="1592"/>
                  </a:lnTo>
                  <a:lnTo>
                    <a:pt x="1690" y="1592"/>
                  </a:lnTo>
                  <a:lnTo>
                    <a:pt x="1684" y="1592"/>
                  </a:lnTo>
                  <a:lnTo>
                    <a:pt x="1678" y="1592"/>
                  </a:lnTo>
                  <a:lnTo>
                    <a:pt x="1673" y="1592"/>
                  </a:lnTo>
                  <a:lnTo>
                    <a:pt x="1667" y="1592"/>
                  </a:lnTo>
                  <a:lnTo>
                    <a:pt x="1661" y="1586"/>
                  </a:lnTo>
                  <a:lnTo>
                    <a:pt x="1656" y="1586"/>
                  </a:lnTo>
                  <a:lnTo>
                    <a:pt x="1652" y="1586"/>
                  </a:lnTo>
                  <a:lnTo>
                    <a:pt x="1646" y="1586"/>
                  </a:lnTo>
                  <a:lnTo>
                    <a:pt x="1640" y="1586"/>
                  </a:lnTo>
                  <a:lnTo>
                    <a:pt x="1640" y="1592"/>
                  </a:lnTo>
                  <a:lnTo>
                    <a:pt x="1640" y="1596"/>
                  </a:lnTo>
                  <a:lnTo>
                    <a:pt x="1635" y="1596"/>
                  </a:lnTo>
                  <a:lnTo>
                    <a:pt x="1629" y="1592"/>
                  </a:lnTo>
                  <a:lnTo>
                    <a:pt x="1623" y="1592"/>
                  </a:lnTo>
                  <a:lnTo>
                    <a:pt x="1623" y="1586"/>
                  </a:lnTo>
                  <a:lnTo>
                    <a:pt x="1618" y="1581"/>
                  </a:lnTo>
                  <a:lnTo>
                    <a:pt x="1614" y="1581"/>
                  </a:lnTo>
                  <a:lnTo>
                    <a:pt x="1608" y="1581"/>
                  </a:lnTo>
                  <a:lnTo>
                    <a:pt x="1608" y="1575"/>
                  </a:lnTo>
                  <a:lnTo>
                    <a:pt x="1602" y="1569"/>
                  </a:lnTo>
                  <a:lnTo>
                    <a:pt x="1602" y="1564"/>
                  </a:lnTo>
                  <a:lnTo>
                    <a:pt x="1597" y="1564"/>
                  </a:lnTo>
                  <a:lnTo>
                    <a:pt x="1591" y="1564"/>
                  </a:lnTo>
                  <a:lnTo>
                    <a:pt x="1585" y="1564"/>
                  </a:lnTo>
                  <a:lnTo>
                    <a:pt x="1581" y="1564"/>
                  </a:lnTo>
                  <a:lnTo>
                    <a:pt x="1575" y="1564"/>
                  </a:lnTo>
                  <a:lnTo>
                    <a:pt x="1575" y="1558"/>
                  </a:lnTo>
                  <a:lnTo>
                    <a:pt x="1570" y="1558"/>
                  </a:lnTo>
                  <a:lnTo>
                    <a:pt x="1564" y="1558"/>
                  </a:lnTo>
                  <a:lnTo>
                    <a:pt x="1559" y="1558"/>
                  </a:lnTo>
                  <a:lnTo>
                    <a:pt x="1553" y="1554"/>
                  </a:lnTo>
                  <a:lnTo>
                    <a:pt x="1547" y="1554"/>
                  </a:lnTo>
                  <a:lnTo>
                    <a:pt x="1543" y="1554"/>
                  </a:lnTo>
                  <a:lnTo>
                    <a:pt x="1543" y="1548"/>
                  </a:lnTo>
                  <a:lnTo>
                    <a:pt x="1543" y="1543"/>
                  </a:lnTo>
                  <a:lnTo>
                    <a:pt x="1537" y="1537"/>
                  </a:lnTo>
                  <a:lnTo>
                    <a:pt x="1537" y="1531"/>
                  </a:lnTo>
                  <a:lnTo>
                    <a:pt x="1537" y="1526"/>
                  </a:lnTo>
                  <a:lnTo>
                    <a:pt x="1543" y="1526"/>
                  </a:lnTo>
                  <a:lnTo>
                    <a:pt x="1547" y="1521"/>
                  </a:lnTo>
                  <a:lnTo>
                    <a:pt x="1553" y="1516"/>
                  </a:lnTo>
                  <a:lnTo>
                    <a:pt x="1559" y="1510"/>
                  </a:lnTo>
                  <a:lnTo>
                    <a:pt x="1564" y="1510"/>
                  </a:lnTo>
                  <a:lnTo>
                    <a:pt x="1564" y="1504"/>
                  </a:lnTo>
                  <a:lnTo>
                    <a:pt x="1575" y="1504"/>
                  </a:lnTo>
                  <a:lnTo>
                    <a:pt x="1581" y="1499"/>
                  </a:lnTo>
                  <a:lnTo>
                    <a:pt x="1585" y="1499"/>
                  </a:lnTo>
                  <a:lnTo>
                    <a:pt x="1591" y="1499"/>
                  </a:lnTo>
                  <a:lnTo>
                    <a:pt x="1597" y="1493"/>
                  </a:lnTo>
                  <a:lnTo>
                    <a:pt x="1608" y="1483"/>
                  </a:lnTo>
                  <a:lnTo>
                    <a:pt x="1608" y="1478"/>
                  </a:lnTo>
                  <a:lnTo>
                    <a:pt x="1614" y="1472"/>
                  </a:lnTo>
                  <a:lnTo>
                    <a:pt x="1608" y="1466"/>
                  </a:lnTo>
                  <a:lnTo>
                    <a:pt x="1614" y="1466"/>
                  </a:lnTo>
                  <a:lnTo>
                    <a:pt x="1608" y="1461"/>
                  </a:lnTo>
                  <a:lnTo>
                    <a:pt x="1608" y="1456"/>
                  </a:lnTo>
                  <a:lnTo>
                    <a:pt x="1602" y="1456"/>
                  </a:lnTo>
                  <a:lnTo>
                    <a:pt x="1602" y="1451"/>
                  </a:lnTo>
                  <a:lnTo>
                    <a:pt x="1597" y="1445"/>
                  </a:lnTo>
                  <a:lnTo>
                    <a:pt x="1597" y="1440"/>
                  </a:lnTo>
                  <a:lnTo>
                    <a:pt x="1591" y="1434"/>
                  </a:lnTo>
                  <a:lnTo>
                    <a:pt x="1585" y="1434"/>
                  </a:lnTo>
                  <a:lnTo>
                    <a:pt x="1581" y="1434"/>
                  </a:lnTo>
                  <a:lnTo>
                    <a:pt x="1575" y="1434"/>
                  </a:lnTo>
                  <a:lnTo>
                    <a:pt x="1570" y="1434"/>
                  </a:lnTo>
                  <a:lnTo>
                    <a:pt x="1559" y="1434"/>
                  </a:lnTo>
                  <a:lnTo>
                    <a:pt x="1553" y="1428"/>
                  </a:lnTo>
                  <a:lnTo>
                    <a:pt x="1547" y="1428"/>
                  </a:lnTo>
                  <a:lnTo>
                    <a:pt x="1543" y="1428"/>
                  </a:lnTo>
                  <a:lnTo>
                    <a:pt x="1537" y="1434"/>
                  </a:lnTo>
                  <a:lnTo>
                    <a:pt x="1532" y="1440"/>
                  </a:lnTo>
                  <a:lnTo>
                    <a:pt x="1526" y="1445"/>
                  </a:lnTo>
                  <a:lnTo>
                    <a:pt x="1520" y="1445"/>
                  </a:lnTo>
                  <a:lnTo>
                    <a:pt x="1515" y="1451"/>
                  </a:lnTo>
                  <a:lnTo>
                    <a:pt x="1511" y="1451"/>
                  </a:lnTo>
                  <a:lnTo>
                    <a:pt x="1505" y="1451"/>
                  </a:lnTo>
                  <a:lnTo>
                    <a:pt x="1499" y="1456"/>
                  </a:lnTo>
                  <a:lnTo>
                    <a:pt x="1494" y="1456"/>
                  </a:lnTo>
                  <a:lnTo>
                    <a:pt x="1488" y="1461"/>
                  </a:lnTo>
                  <a:lnTo>
                    <a:pt x="1488" y="1466"/>
                  </a:lnTo>
                  <a:lnTo>
                    <a:pt x="1488" y="1472"/>
                  </a:lnTo>
                  <a:lnTo>
                    <a:pt x="1488" y="1478"/>
                  </a:lnTo>
                  <a:lnTo>
                    <a:pt x="1482" y="1478"/>
                  </a:lnTo>
                  <a:lnTo>
                    <a:pt x="1477" y="1478"/>
                  </a:lnTo>
                  <a:lnTo>
                    <a:pt x="1473" y="1478"/>
                  </a:lnTo>
                  <a:lnTo>
                    <a:pt x="1473" y="1472"/>
                  </a:lnTo>
                  <a:lnTo>
                    <a:pt x="1467" y="1466"/>
                  </a:lnTo>
                  <a:lnTo>
                    <a:pt x="1467" y="1461"/>
                  </a:lnTo>
                  <a:lnTo>
                    <a:pt x="1461" y="1461"/>
                  </a:lnTo>
                  <a:lnTo>
                    <a:pt x="1456" y="1461"/>
                  </a:lnTo>
                  <a:lnTo>
                    <a:pt x="1450" y="1461"/>
                  </a:lnTo>
                  <a:lnTo>
                    <a:pt x="1444" y="1461"/>
                  </a:lnTo>
                  <a:lnTo>
                    <a:pt x="1444" y="1456"/>
                  </a:lnTo>
                  <a:lnTo>
                    <a:pt x="1439" y="1461"/>
                  </a:lnTo>
                  <a:lnTo>
                    <a:pt x="1439" y="1456"/>
                  </a:lnTo>
                  <a:lnTo>
                    <a:pt x="1444" y="1451"/>
                  </a:lnTo>
                  <a:lnTo>
                    <a:pt x="1439" y="1451"/>
                  </a:lnTo>
                  <a:lnTo>
                    <a:pt x="1439" y="1445"/>
                  </a:lnTo>
                  <a:lnTo>
                    <a:pt x="1439" y="1440"/>
                  </a:lnTo>
                  <a:lnTo>
                    <a:pt x="1439" y="1434"/>
                  </a:lnTo>
                  <a:lnTo>
                    <a:pt x="1434" y="1434"/>
                  </a:lnTo>
                  <a:lnTo>
                    <a:pt x="1434" y="1424"/>
                  </a:lnTo>
                  <a:lnTo>
                    <a:pt x="1434" y="1418"/>
                  </a:lnTo>
                  <a:lnTo>
                    <a:pt x="1429" y="1418"/>
                  </a:lnTo>
                  <a:lnTo>
                    <a:pt x="1429" y="1413"/>
                  </a:lnTo>
                  <a:lnTo>
                    <a:pt x="1429" y="1407"/>
                  </a:lnTo>
                  <a:lnTo>
                    <a:pt x="1423" y="1402"/>
                  </a:lnTo>
                  <a:lnTo>
                    <a:pt x="1429" y="1396"/>
                  </a:lnTo>
                  <a:lnTo>
                    <a:pt x="1434" y="1390"/>
                  </a:lnTo>
                  <a:lnTo>
                    <a:pt x="1434" y="1386"/>
                  </a:lnTo>
                  <a:lnTo>
                    <a:pt x="1434" y="1380"/>
                  </a:lnTo>
                  <a:lnTo>
                    <a:pt x="1439" y="1380"/>
                  </a:lnTo>
                  <a:lnTo>
                    <a:pt x="1439" y="1386"/>
                  </a:lnTo>
                  <a:lnTo>
                    <a:pt x="1444" y="1386"/>
                  </a:lnTo>
                  <a:lnTo>
                    <a:pt x="1450" y="1380"/>
                  </a:lnTo>
                  <a:lnTo>
                    <a:pt x="1456" y="1380"/>
                  </a:lnTo>
                  <a:lnTo>
                    <a:pt x="1461" y="1380"/>
                  </a:lnTo>
                  <a:lnTo>
                    <a:pt x="1461" y="1375"/>
                  </a:lnTo>
                  <a:lnTo>
                    <a:pt x="1467" y="1375"/>
                  </a:lnTo>
                  <a:lnTo>
                    <a:pt x="1467" y="1369"/>
                  </a:lnTo>
                  <a:lnTo>
                    <a:pt x="1467" y="1363"/>
                  </a:lnTo>
                  <a:lnTo>
                    <a:pt x="1473" y="1363"/>
                  </a:lnTo>
                  <a:lnTo>
                    <a:pt x="1467" y="1358"/>
                  </a:lnTo>
                  <a:lnTo>
                    <a:pt x="1473" y="1358"/>
                  </a:lnTo>
                  <a:lnTo>
                    <a:pt x="1467" y="1358"/>
                  </a:lnTo>
                  <a:lnTo>
                    <a:pt x="1467" y="1354"/>
                  </a:lnTo>
                  <a:lnTo>
                    <a:pt x="1467" y="1348"/>
                  </a:lnTo>
                  <a:lnTo>
                    <a:pt x="1473" y="1348"/>
                  </a:lnTo>
                  <a:lnTo>
                    <a:pt x="1473" y="1342"/>
                  </a:lnTo>
                  <a:lnTo>
                    <a:pt x="1467" y="1342"/>
                  </a:lnTo>
                  <a:lnTo>
                    <a:pt x="1467" y="1337"/>
                  </a:lnTo>
                  <a:lnTo>
                    <a:pt x="1456" y="1337"/>
                  </a:lnTo>
                  <a:lnTo>
                    <a:pt x="1450" y="1337"/>
                  </a:lnTo>
                  <a:lnTo>
                    <a:pt x="1423" y="1337"/>
                  </a:lnTo>
                  <a:lnTo>
                    <a:pt x="1341" y="1337"/>
                  </a:lnTo>
                  <a:lnTo>
                    <a:pt x="1288" y="1337"/>
                  </a:lnTo>
                  <a:lnTo>
                    <a:pt x="1282" y="1337"/>
                  </a:lnTo>
                  <a:lnTo>
                    <a:pt x="1179" y="1331"/>
                  </a:lnTo>
                  <a:lnTo>
                    <a:pt x="1065" y="1331"/>
                  </a:lnTo>
                  <a:lnTo>
                    <a:pt x="1054" y="1331"/>
                  </a:lnTo>
                  <a:lnTo>
                    <a:pt x="945" y="1331"/>
                  </a:lnTo>
                  <a:lnTo>
                    <a:pt x="804" y="1331"/>
                  </a:lnTo>
                  <a:lnTo>
                    <a:pt x="810" y="1337"/>
                  </a:lnTo>
                  <a:lnTo>
                    <a:pt x="810" y="1342"/>
                  </a:lnTo>
                  <a:lnTo>
                    <a:pt x="804" y="1342"/>
                  </a:lnTo>
                  <a:lnTo>
                    <a:pt x="810" y="1354"/>
                  </a:lnTo>
                  <a:lnTo>
                    <a:pt x="798" y="1354"/>
                  </a:lnTo>
                  <a:lnTo>
                    <a:pt x="793" y="1342"/>
                  </a:lnTo>
                  <a:lnTo>
                    <a:pt x="793" y="1348"/>
                  </a:lnTo>
                  <a:lnTo>
                    <a:pt x="789" y="1348"/>
                  </a:lnTo>
                  <a:lnTo>
                    <a:pt x="789" y="1354"/>
                  </a:lnTo>
                  <a:lnTo>
                    <a:pt x="793" y="1358"/>
                  </a:lnTo>
                  <a:lnTo>
                    <a:pt x="793" y="1363"/>
                  </a:lnTo>
                  <a:lnTo>
                    <a:pt x="798" y="1375"/>
                  </a:lnTo>
                  <a:lnTo>
                    <a:pt x="798" y="1380"/>
                  </a:lnTo>
                  <a:lnTo>
                    <a:pt x="789" y="1375"/>
                  </a:lnTo>
                  <a:lnTo>
                    <a:pt x="777" y="1380"/>
                  </a:lnTo>
                  <a:lnTo>
                    <a:pt x="712" y="1380"/>
                  </a:lnTo>
                  <a:lnTo>
                    <a:pt x="707" y="1380"/>
                  </a:lnTo>
                  <a:lnTo>
                    <a:pt x="707" y="1375"/>
                  </a:lnTo>
                  <a:lnTo>
                    <a:pt x="690" y="1363"/>
                  </a:lnTo>
                  <a:lnTo>
                    <a:pt x="690" y="1358"/>
                  </a:lnTo>
                  <a:lnTo>
                    <a:pt x="680" y="1354"/>
                  </a:lnTo>
                  <a:lnTo>
                    <a:pt x="674" y="1348"/>
                  </a:lnTo>
                  <a:lnTo>
                    <a:pt x="669" y="1348"/>
                  </a:lnTo>
                  <a:lnTo>
                    <a:pt x="663" y="1348"/>
                  </a:lnTo>
                  <a:lnTo>
                    <a:pt x="657" y="1348"/>
                  </a:lnTo>
                  <a:lnTo>
                    <a:pt x="652" y="1348"/>
                  </a:lnTo>
                  <a:lnTo>
                    <a:pt x="648" y="1348"/>
                  </a:lnTo>
                  <a:lnTo>
                    <a:pt x="642" y="1342"/>
                  </a:lnTo>
                  <a:lnTo>
                    <a:pt x="636" y="1342"/>
                  </a:lnTo>
                  <a:lnTo>
                    <a:pt x="631" y="1337"/>
                  </a:lnTo>
                  <a:lnTo>
                    <a:pt x="625" y="1337"/>
                  </a:lnTo>
                  <a:lnTo>
                    <a:pt x="619" y="1337"/>
                  </a:lnTo>
                  <a:lnTo>
                    <a:pt x="614" y="1331"/>
                  </a:lnTo>
                  <a:lnTo>
                    <a:pt x="610" y="1331"/>
                  </a:lnTo>
                  <a:lnTo>
                    <a:pt x="610" y="1325"/>
                  </a:lnTo>
                  <a:lnTo>
                    <a:pt x="604" y="1321"/>
                  </a:lnTo>
                  <a:lnTo>
                    <a:pt x="598" y="1321"/>
                  </a:lnTo>
                  <a:lnTo>
                    <a:pt x="593" y="1321"/>
                  </a:lnTo>
                  <a:lnTo>
                    <a:pt x="593" y="1325"/>
                  </a:lnTo>
                  <a:lnTo>
                    <a:pt x="587" y="1331"/>
                  </a:lnTo>
                  <a:lnTo>
                    <a:pt x="581" y="1337"/>
                  </a:lnTo>
                  <a:lnTo>
                    <a:pt x="581" y="1342"/>
                  </a:lnTo>
                  <a:lnTo>
                    <a:pt x="576" y="1348"/>
                  </a:lnTo>
                  <a:lnTo>
                    <a:pt x="576" y="1354"/>
                  </a:lnTo>
                  <a:lnTo>
                    <a:pt x="571" y="1358"/>
                  </a:lnTo>
                  <a:lnTo>
                    <a:pt x="571" y="1363"/>
                  </a:lnTo>
                  <a:lnTo>
                    <a:pt x="571" y="1369"/>
                  </a:lnTo>
                  <a:lnTo>
                    <a:pt x="571" y="1375"/>
                  </a:lnTo>
                  <a:lnTo>
                    <a:pt x="571" y="1380"/>
                  </a:lnTo>
                  <a:lnTo>
                    <a:pt x="571" y="1386"/>
                  </a:lnTo>
                  <a:lnTo>
                    <a:pt x="571" y="1390"/>
                  </a:lnTo>
                  <a:lnTo>
                    <a:pt x="571" y="1396"/>
                  </a:lnTo>
                  <a:lnTo>
                    <a:pt x="571" y="1402"/>
                  </a:lnTo>
                  <a:lnTo>
                    <a:pt x="566" y="1407"/>
                  </a:lnTo>
                  <a:lnTo>
                    <a:pt x="566" y="1413"/>
                  </a:lnTo>
                  <a:lnTo>
                    <a:pt x="560" y="1418"/>
                  </a:lnTo>
                  <a:lnTo>
                    <a:pt x="543" y="1424"/>
                  </a:lnTo>
                  <a:lnTo>
                    <a:pt x="539" y="1434"/>
                  </a:lnTo>
                  <a:lnTo>
                    <a:pt x="528" y="1440"/>
                  </a:lnTo>
                  <a:lnTo>
                    <a:pt x="528" y="1445"/>
                  </a:lnTo>
                  <a:lnTo>
                    <a:pt x="522" y="1451"/>
                  </a:lnTo>
                  <a:lnTo>
                    <a:pt x="528" y="1456"/>
                  </a:lnTo>
                  <a:lnTo>
                    <a:pt x="528" y="1461"/>
                  </a:lnTo>
                  <a:lnTo>
                    <a:pt x="528" y="1466"/>
                  </a:lnTo>
                  <a:lnTo>
                    <a:pt x="528" y="1472"/>
                  </a:lnTo>
                  <a:lnTo>
                    <a:pt x="533" y="1478"/>
                  </a:lnTo>
                  <a:lnTo>
                    <a:pt x="533" y="1483"/>
                  </a:lnTo>
                  <a:lnTo>
                    <a:pt x="533" y="1489"/>
                  </a:lnTo>
                  <a:lnTo>
                    <a:pt x="533" y="1493"/>
                  </a:lnTo>
                  <a:lnTo>
                    <a:pt x="528" y="1493"/>
                  </a:lnTo>
                  <a:lnTo>
                    <a:pt x="528" y="1499"/>
                  </a:lnTo>
                  <a:lnTo>
                    <a:pt x="522" y="1499"/>
                  </a:lnTo>
                  <a:lnTo>
                    <a:pt x="516" y="1499"/>
                  </a:lnTo>
                  <a:lnTo>
                    <a:pt x="516" y="1504"/>
                  </a:lnTo>
                  <a:lnTo>
                    <a:pt x="511" y="1504"/>
                  </a:lnTo>
                  <a:lnTo>
                    <a:pt x="511" y="1510"/>
                  </a:lnTo>
                  <a:lnTo>
                    <a:pt x="505" y="1516"/>
                  </a:lnTo>
                  <a:lnTo>
                    <a:pt x="501" y="1516"/>
                  </a:lnTo>
                  <a:lnTo>
                    <a:pt x="495" y="1516"/>
                  </a:lnTo>
                  <a:lnTo>
                    <a:pt x="490" y="1521"/>
                  </a:lnTo>
                  <a:lnTo>
                    <a:pt x="484" y="1521"/>
                  </a:lnTo>
                  <a:lnTo>
                    <a:pt x="473" y="1521"/>
                  </a:lnTo>
                  <a:lnTo>
                    <a:pt x="468" y="1521"/>
                  </a:lnTo>
                  <a:lnTo>
                    <a:pt x="463" y="1521"/>
                  </a:lnTo>
                  <a:lnTo>
                    <a:pt x="457" y="1521"/>
                  </a:lnTo>
                  <a:lnTo>
                    <a:pt x="457" y="1526"/>
                  </a:lnTo>
                  <a:lnTo>
                    <a:pt x="446" y="1526"/>
                  </a:lnTo>
                  <a:lnTo>
                    <a:pt x="440" y="1526"/>
                  </a:lnTo>
                  <a:lnTo>
                    <a:pt x="435" y="1526"/>
                  </a:lnTo>
                  <a:lnTo>
                    <a:pt x="430" y="1526"/>
                  </a:lnTo>
                  <a:lnTo>
                    <a:pt x="425" y="1526"/>
                  </a:lnTo>
                  <a:lnTo>
                    <a:pt x="419" y="1526"/>
                  </a:lnTo>
                  <a:lnTo>
                    <a:pt x="413" y="1526"/>
                  </a:lnTo>
                  <a:lnTo>
                    <a:pt x="408" y="1526"/>
                  </a:lnTo>
                  <a:lnTo>
                    <a:pt x="402" y="1526"/>
                  </a:lnTo>
                  <a:lnTo>
                    <a:pt x="397" y="1526"/>
                  </a:lnTo>
                  <a:lnTo>
                    <a:pt x="392" y="1526"/>
                  </a:lnTo>
                  <a:lnTo>
                    <a:pt x="387" y="1526"/>
                  </a:lnTo>
                  <a:lnTo>
                    <a:pt x="375" y="1526"/>
                  </a:lnTo>
                  <a:lnTo>
                    <a:pt x="370" y="1526"/>
                  </a:lnTo>
                  <a:lnTo>
                    <a:pt x="364" y="1526"/>
                  </a:lnTo>
                  <a:lnTo>
                    <a:pt x="360" y="1526"/>
                  </a:lnTo>
                  <a:lnTo>
                    <a:pt x="354" y="1526"/>
                  </a:lnTo>
                  <a:lnTo>
                    <a:pt x="349" y="1526"/>
                  </a:lnTo>
                  <a:lnTo>
                    <a:pt x="343" y="1526"/>
                  </a:lnTo>
                  <a:lnTo>
                    <a:pt x="337" y="1526"/>
                  </a:lnTo>
                  <a:lnTo>
                    <a:pt x="332" y="1526"/>
                  </a:lnTo>
                  <a:lnTo>
                    <a:pt x="326" y="1526"/>
                  </a:lnTo>
                  <a:lnTo>
                    <a:pt x="322" y="1526"/>
                  </a:lnTo>
                  <a:lnTo>
                    <a:pt x="316" y="1526"/>
                  </a:lnTo>
                  <a:lnTo>
                    <a:pt x="311" y="1526"/>
                  </a:lnTo>
                  <a:lnTo>
                    <a:pt x="305" y="1521"/>
                  </a:lnTo>
                  <a:lnTo>
                    <a:pt x="294" y="1521"/>
                  </a:lnTo>
                  <a:lnTo>
                    <a:pt x="294" y="1526"/>
                  </a:lnTo>
                  <a:lnTo>
                    <a:pt x="288" y="1526"/>
                  </a:lnTo>
                  <a:lnTo>
                    <a:pt x="284" y="1521"/>
                  </a:lnTo>
                  <a:lnTo>
                    <a:pt x="278" y="1521"/>
                  </a:lnTo>
                  <a:lnTo>
                    <a:pt x="272" y="1521"/>
                  </a:lnTo>
                  <a:lnTo>
                    <a:pt x="267" y="1526"/>
                  </a:lnTo>
                  <a:lnTo>
                    <a:pt x="261" y="1526"/>
                  </a:lnTo>
                  <a:lnTo>
                    <a:pt x="256" y="1526"/>
                  </a:lnTo>
                  <a:lnTo>
                    <a:pt x="251" y="1526"/>
                  </a:lnTo>
                  <a:lnTo>
                    <a:pt x="246" y="1521"/>
                  </a:lnTo>
                  <a:lnTo>
                    <a:pt x="240" y="1521"/>
                  </a:lnTo>
                  <a:lnTo>
                    <a:pt x="234" y="1526"/>
                  </a:lnTo>
                  <a:lnTo>
                    <a:pt x="229" y="1521"/>
                  </a:lnTo>
                  <a:lnTo>
                    <a:pt x="223" y="1521"/>
                  </a:lnTo>
                  <a:lnTo>
                    <a:pt x="217" y="1521"/>
                  </a:lnTo>
                  <a:lnTo>
                    <a:pt x="213" y="1521"/>
                  </a:lnTo>
                  <a:lnTo>
                    <a:pt x="208" y="1521"/>
                  </a:lnTo>
                  <a:lnTo>
                    <a:pt x="202" y="1521"/>
                  </a:lnTo>
                  <a:lnTo>
                    <a:pt x="208" y="1526"/>
                  </a:lnTo>
                  <a:lnTo>
                    <a:pt x="208" y="1531"/>
                  </a:lnTo>
                  <a:lnTo>
                    <a:pt x="208" y="1537"/>
                  </a:lnTo>
                  <a:lnTo>
                    <a:pt x="208" y="1543"/>
                  </a:lnTo>
                  <a:lnTo>
                    <a:pt x="202" y="1548"/>
                  </a:lnTo>
                  <a:lnTo>
                    <a:pt x="196" y="1554"/>
                  </a:lnTo>
                  <a:lnTo>
                    <a:pt x="191" y="1558"/>
                  </a:lnTo>
                  <a:lnTo>
                    <a:pt x="185" y="1554"/>
                  </a:lnTo>
                  <a:lnTo>
                    <a:pt x="181" y="1554"/>
                  </a:lnTo>
                  <a:lnTo>
                    <a:pt x="175" y="1554"/>
                  </a:lnTo>
                  <a:lnTo>
                    <a:pt x="170" y="1558"/>
                  </a:lnTo>
                  <a:lnTo>
                    <a:pt x="170" y="1569"/>
                  </a:lnTo>
                  <a:lnTo>
                    <a:pt x="164" y="1569"/>
                  </a:lnTo>
                  <a:lnTo>
                    <a:pt x="164" y="1575"/>
                  </a:lnTo>
                  <a:lnTo>
                    <a:pt x="153" y="1586"/>
                  </a:lnTo>
                  <a:lnTo>
                    <a:pt x="143" y="1586"/>
                  </a:lnTo>
                  <a:lnTo>
                    <a:pt x="143" y="1581"/>
                  </a:lnTo>
                  <a:lnTo>
                    <a:pt x="137" y="1581"/>
                  </a:lnTo>
                  <a:lnTo>
                    <a:pt x="131" y="1575"/>
                  </a:lnTo>
                  <a:lnTo>
                    <a:pt x="126" y="1575"/>
                  </a:lnTo>
                  <a:lnTo>
                    <a:pt x="120" y="1569"/>
                  </a:lnTo>
                  <a:lnTo>
                    <a:pt x="115" y="1569"/>
                  </a:lnTo>
                  <a:lnTo>
                    <a:pt x="105" y="1564"/>
                  </a:lnTo>
                  <a:lnTo>
                    <a:pt x="99" y="1569"/>
                  </a:lnTo>
                  <a:lnTo>
                    <a:pt x="93" y="1569"/>
                  </a:lnTo>
                  <a:lnTo>
                    <a:pt x="88" y="1575"/>
                  </a:lnTo>
                  <a:lnTo>
                    <a:pt x="82" y="1575"/>
                  </a:lnTo>
                  <a:lnTo>
                    <a:pt x="76" y="1575"/>
                  </a:lnTo>
                  <a:lnTo>
                    <a:pt x="72" y="1575"/>
                  </a:lnTo>
                  <a:lnTo>
                    <a:pt x="67" y="1575"/>
                  </a:lnTo>
                  <a:lnTo>
                    <a:pt x="61" y="1575"/>
                  </a:lnTo>
                  <a:lnTo>
                    <a:pt x="55" y="1575"/>
                  </a:lnTo>
                  <a:lnTo>
                    <a:pt x="50" y="1581"/>
                  </a:lnTo>
                  <a:lnTo>
                    <a:pt x="29" y="1554"/>
                  </a:lnTo>
                  <a:lnTo>
                    <a:pt x="34" y="1548"/>
                  </a:lnTo>
                  <a:lnTo>
                    <a:pt x="34" y="1543"/>
                  </a:lnTo>
                  <a:lnTo>
                    <a:pt x="34" y="1537"/>
                  </a:lnTo>
                  <a:lnTo>
                    <a:pt x="34" y="1531"/>
                  </a:lnTo>
                  <a:lnTo>
                    <a:pt x="34" y="1526"/>
                  </a:lnTo>
                  <a:lnTo>
                    <a:pt x="34" y="1521"/>
                  </a:lnTo>
                  <a:lnTo>
                    <a:pt x="34" y="1516"/>
                  </a:lnTo>
                  <a:lnTo>
                    <a:pt x="38" y="1510"/>
                  </a:lnTo>
                  <a:lnTo>
                    <a:pt x="38" y="1504"/>
                  </a:lnTo>
                  <a:lnTo>
                    <a:pt x="38" y="1499"/>
                  </a:lnTo>
                  <a:lnTo>
                    <a:pt x="38" y="1493"/>
                  </a:lnTo>
                  <a:lnTo>
                    <a:pt x="44" y="1489"/>
                  </a:lnTo>
                  <a:lnTo>
                    <a:pt x="50" y="1483"/>
                  </a:lnTo>
                  <a:lnTo>
                    <a:pt x="50" y="1478"/>
                  </a:lnTo>
                  <a:lnTo>
                    <a:pt x="55" y="1472"/>
                  </a:lnTo>
                  <a:lnTo>
                    <a:pt x="55" y="1466"/>
                  </a:lnTo>
                  <a:lnTo>
                    <a:pt x="61" y="1461"/>
                  </a:lnTo>
                  <a:lnTo>
                    <a:pt x="61" y="1456"/>
                  </a:lnTo>
                  <a:lnTo>
                    <a:pt x="61" y="1451"/>
                  </a:lnTo>
                  <a:lnTo>
                    <a:pt x="61" y="1445"/>
                  </a:lnTo>
                  <a:lnTo>
                    <a:pt x="61" y="1440"/>
                  </a:lnTo>
                  <a:lnTo>
                    <a:pt x="61" y="1434"/>
                  </a:lnTo>
                  <a:lnTo>
                    <a:pt x="55" y="1428"/>
                  </a:lnTo>
                  <a:lnTo>
                    <a:pt x="55" y="1424"/>
                  </a:lnTo>
                  <a:lnTo>
                    <a:pt x="55" y="1418"/>
                  </a:lnTo>
                  <a:lnTo>
                    <a:pt x="50" y="1413"/>
                  </a:lnTo>
                  <a:lnTo>
                    <a:pt x="50" y="1407"/>
                  </a:lnTo>
                  <a:lnTo>
                    <a:pt x="44" y="1402"/>
                  </a:lnTo>
                  <a:lnTo>
                    <a:pt x="44" y="1396"/>
                  </a:lnTo>
                  <a:lnTo>
                    <a:pt x="50" y="1390"/>
                  </a:lnTo>
                  <a:lnTo>
                    <a:pt x="50" y="1386"/>
                  </a:lnTo>
                  <a:lnTo>
                    <a:pt x="50" y="1380"/>
                  </a:lnTo>
                  <a:lnTo>
                    <a:pt x="55" y="1375"/>
                  </a:lnTo>
                  <a:lnTo>
                    <a:pt x="55" y="1369"/>
                  </a:lnTo>
                  <a:lnTo>
                    <a:pt x="55" y="1363"/>
                  </a:lnTo>
                  <a:lnTo>
                    <a:pt x="61" y="1358"/>
                  </a:lnTo>
                  <a:lnTo>
                    <a:pt x="61" y="1354"/>
                  </a:lnTo>
                  <a:lnTo>
                    <a:pt x="67" y="1348"/>
                  </a:lnTo>
                  <a:lnTo>
                    <a:pt x="67" y="1342"/>
                  </a:lnTo>
                  <a:lnTo>
                    <a:pt x="72" y="1342"/>
                  </a:lnTo>
                  <a:lnTo>
                    <a:pt x="72" y="1337"/>
                  </a:lnTo>
                  <a:lnTo>
                    <a:pt x="76" y="1337"/>
                  </a:lnTo>
                  <a:lnTo>
                    <a:pt x="82" y="1331"/>
                  </a:lnTo>
                  <a:lnTo>
                    <a:pt x="88" y="1331"/>
                  </a:lnTo>
                  <a:lnTo>
                    <a:pt x="93" y="1331"/>
                  </a:lnTo>
                  <a:lnTo>
                    <a:pt x="99" y="1325"/>
                  </a:lnTo>
                  <a:lnTo>
                    <a:pt x="105" y="1325"/>
                  </a:lnTo>
                  <a:lnTo>
                    <a:pt x="105" y="1321"/>
                  </a:lnTo>
                  <a:lnTo>
                    <a:pt x="105" y="1315"/>
                  </a:lnTo>
                  <a:lnTo>
                    <a:pt x="105" y="1310"/>
                  </a:lnTo>
                  <a:lnTo>
                    <a:pt x="99" y="1304"/>
                  </a:lnTo>
                  <a:lnTo>
                    <a:pt x="99" y="1299"/>
                  </a:lnTo>
                  <a:lnTo>
                    <a:pt x="99" y="1293"/>
                  </a:lnTo>
                  <a:lnTo>
                    <a:pt x="99" y="1289"/>
                  </a:lnTo>
                  <a:lnTo>
                    <a:pt x="99" y="1277"/>
                  </a:lnTo>
                  <a:lnTo>
                    <a:pt x="99" y="1272"/>
                  </a:lnTo>
                  <a:lnTo>
                    <a:pt x="99" y="1266"/>
                  </a:lnTo>
                  <a:lnTo>
                    <a:pt x="99" y="1260"/>
                  </a:lnTo>
                  <a:lnTo>
                    <a:pt x="93" y="1255"/>
                  </a:lnTo>
                  <a:lnTo>
                    <a:pt x="93" y="1251"/>
                  </a:lnTo>
                  <a:lnTo>
                    <a:pt x="88" y="1251"/>
                  </a:lnTo>
                  <a:lnTo>
                    <a:pt x="76" y="1251"/>
                  </a:lnTo>
                  <a:lnTo>
                    <a:pt x="72" y="1251"/>
                  </a:lnTo>
                  <a:lnTo>
                    <a:pt x="67" y="1245"/>
                  </a:lnTo>
                  <a:lnTo>
                    <a:pt x="61" y="1245"/>
                  </a:lnTo>
                  <a:lnTo>
                    <a:pt x="61" y="1239"/>
                  </a:lnTo>
                  <a:lnTo>
                    <a:pt x="55" y="1239"/>
                  </a:lnTo>
                  <a:lnTo>
                    <a:pt x="55" y="1234"/>
                  </a:lnTo>
                  <a:lnTo>
                    <a:pt x="50" y="1234"/>
                  </a:lnTo>
                  <a:lnTo>
                    <a:pt x="50" y="1228"/>
                  </a:lnTo>
                  <a:lnTo>
                    <a:pt x="44" y="1222"/>
                  </a:lnTo>
                  <a:lnTo>
                    <a:pt x="44" y="1218"/>
                  </a:lnTo>
                  <a:lnTo>
                    <a:pt x="44" y="1213"/>
                  </a:lnTo>
                  <a:lnTo>
                    <a:pt x="44" y="1207"/>
                  </a:lnTo>
                  <a:lnTo>
                    <a:pt x="44" y="1196"/>
                  </a:lnTo>
                  <a:lnTo>
                    <a:pt x="44" y="1190"/>
                  </a:lnTo>
                  <a:lnTo>
                    <a:pt x="44" y="1186"/>
                  </a:lnTo>
                  <a:lnTo>
                    <a:pt x="50" y="1180"/>
                  </a:lnTo>
                  <a:lnTo>
                    <a:pt x="55" y="1174"/>
                  </a:lnTo>
                  <a:lnTo>
                    <a:pt x="55" y="1169"/>
                  </a:lnTo>
                  <a:lnTo>
                    <a:pt x="61" y="1163"/>
                  </a:lnTo>
                  <a:lnTo>
                    <a:pt x="61" y="1158"/>
                  </a:lnTo>
                  <a:lnTo>
                    <a:pt x="61" y="1153"/>
                  </a:lnTo>
                  <a:lnTo>
                    <a:pt x="61" y="1148"/>
                  </a:lnTo>
                  <a:lnTo>
                    <a:pt x="55" y="1142"/>
                  </a:lnTo>
                  <a:lnTo>
                    <a:pt x="55" y="1131"/>
                  </a:lnTo>
                  <a:lnTo>
                    <a:pt x="55" y="1125"/>
                  </a:lnTo>
                  <a:lnTo>
                    <a:pt x="55" y="1121"/>
                  </a:lnTo>
                  <a:lnTo>
                    <a:pt x="61" y="1115"/>
                  </a:lnTo>
                  <a:lnTo>
                    <a:pt x="61" y="1110"/>
                  </a:lnTo>
                  <a:lnTo>
                    <a:pt x="61" y="1098"/>
                  </a:lnTo>
                  <a:lnTo>
                    <a:pt x="61" y="1093"/>
                  </a:lnTo>
                  <a:lnTo>
                    <a:pt x="61" y="1087"/>
                  </a:lnTo>
                  <a:lnTo>
                    <a:pt x="55" y="1083"/>
                  </a:lnTo>
                  <a:lnTo>
                    <a:pt x="55" y="1077"/>
                  </a:lnTo>
                  <a:lnTo>
                    <a:pt x="50" y="1077"/>
                  </a:lnTo>
                  <a:lnTo>
                    <a:pt x="44" y="1072"/>
                  </a:lnTo>
                  <a:lnTo>
                    <a:pt x="44" y="1066"/>
                  </a:lnTo>
                  <a:lnTo>
                    <a:pt x="38" y="1066"/>
                  </a:lnTo>
                  <a:lnTo>
                    <a:pt x="34" y="1060"/>
                  </a:lnTo>
                  <a:lnTo>
                    <a:pt x="34" y="1055"/>
                  </a:lnTo>
                  <a:lnTo>
                    <a:pt x="29" y="1055"/>
                  </a:lnTo>
                  <a:lnTo>
                    <a:pt x="29" y="1045"/>
                  </a:lnTo>
                  <a:lnTo>
                    <a:pt x="29" y="1039"/>
                  </a:lnTo>
                  <a:lnTo>
                    <a:pt x="34" y="1033"/>
                  </a:lnTo>
                  <a:lnTo>
                    <a:pt x="34" y="1028"/>
                  </a:lnTo>
                  <a:lnTo>
                    <a:pt x="34" y="1022"/>
                  </a:lnTo>
                  <a:lnTo>
                    <a:pt x="34" y="1018"/>
                  </a:lnTo>
                  <a:lnTo>
                    <a:pt x="38" y="1012"/>
                  </a:lnTo>
                  <a:lnTo>
                    <a:pt x="38" y="1007"/>
                  </a:lnTo>
                  <a:lnTo>
                    <a:pt x="38" y="1001"/>
                  </a:lnTo>
                  <a:lnTo>
                    <a:pt x="44" y="1001"/>
                  </a:lnTo>
                  <a:lnTo>
                    <a:pt x="44" y="995"/>
                  </a:lnTo>
                  <a:lnTo>
                    <a:pt x="44" y="990"/>
                  </a:lnTo>
                  <a:lnTo>
                    <a:pt x="50" y="990"/>
                  </a:lnTo>
                  <a:lnTo>
                    <a:pt x="55" y="986"/>
                  </a:lnTo>
                  <a:lnTo>
                    <a:pt x="55" y="980"/>
                  </a:lnTo>
                  <a:lnTo>
                    <a:pt x="61" y="980"/>
                  </a:lnTo>
                  <a:lnTo>
                    <a:pt x="67" y="980"/>
                  </a:lnTo>
                  <a:lnTo>
                    <a:pt x="72" y="974"/>
                  </a:lnTo>
                  <a:lnTo>
                    <a:pt x="76" y="974"/>
                  </a:lnTo>
                  <a:lnTo>
                    <a:pt x="82" y="969"/>
                  </a:lnTo>
                  <a:lnTo>
                    <a:pt x="88" y="969"/>
                  </a:lnTo>
                  <a:lnTo>
                    <a:pt x="93" y="969"/>
                  </a:lnTo>
                  <a:lnTo>
                    <a:pt x="99" y="963"/>
                  </a:lnTo>
                  <a:lnTo>
                    <a:pt x="105" y="963"/>
                  </a:lnTo>
                  <a:lnTo>
                    <a:pt x="105" y="957"/>
                  </a:lnTo>
                  <a:lnTo>
                    <a:pt x="105" y="952"/>
                  </a:lnTo>
                  <a:lnTo>
                    <a:pt x="99" y="947"/>
                  </a:lnTo>
                  <a:lnTo>
                    <a:pt x="99" y="942"/>
                  </a:lnTo>
                  <a:lnTo>
                    <a:pt x="93" y="942"/>
                  </a:lnTo>
                  <a:lnTo>
                    <a:pt x="88" y="936"/>
                  </a:lnTo>
                  <a:lnTo>
                    <a:pt x="82" y="936"/>
                  </a:lnTo>
                  <a:lnTo>
                    <a:pt x="76" y="931"/>
                  </a:lnTo>
                  <a:lnTo>
                    <a:pt x="72" y="925"/>
                  </a:lnTo>
                  <a:lnTo>
                    <a:pt x="72" y="919"/>
                  </a:lnTo>
                  <a:lnTo>
                    <a:pt x="67" y="915"/>
                  </a:lnTo>
                  <a:lnTo>
                    <a:pt x="61" y="915"/>
                  </a:lnTo>
                  <a:lnTo>
                    <a:pt x="61" y="909"/>
                  </a:lnTo>
                  <a:lnTo>
                    <a:pt x="55" y="904"/>
                  </a:lnTo>
                  <a:lnTo>
                    <a:pt x="55" y="898"/>
                  </a:lnTo>
                  <a:lnTo>
                    <a:pt x="50" y="892"/>
                  </a:lnTo>
                  <a:lnTo>
                    <a:pt x="50" y="887"/>
                  </a:lnTo>
                  <a:lnTo>
                    <a:pt x="55" y="883"/>
                  </a:lnTo>
                  <a:lnTo>
                    <a:pt x="61" y="877"/>
                  </a:lnTo>
                  <a:lnTo>
                    <a:pt x="67" y="871"/>
                  </a:lnTo>
                  <a:lnTo>
                    <a:pt x="67" y="866"/>
                  </a:lnTo>
                  <a:lnTo>
                    <a:pt x="72" y="866"/>
                  </a:lnTo>
                  <a:lnTo>
                    <a:pt x="76" y="860"/>
                  </a:lnTo>
                  <a:lnTo>
                    <a:pt x="82" y="860"/>
                  </a:lnTo>
                  <a:lnTo>
                    <a:pt x="82" y="839"/>
                  </a:lnTo>
                  <a:lnTo>
                    <a:pt x="82" y="822"/>
                  </a:lnTo>
                  <a:lnTo>
                    <a:pt x="82" y="818"/>
                  </a:lnTo>
                  <a:lnTo>
                    <a:pt x="82" y="806"/>
                  </a:lnTo>
                  <a:lnTo>
                    <a:pt x="76" y="784"/>
                  </a:lnTo>
                  <a:lnTo>
                    <a:pt x="76" y="768"/>
                  </a:lnTo>
                  <a:lnTo>
                    <a:pt x="76" y="751"/>
                  </a:lnTo>
                  <a:lnTo>
                    <a:pt x="76" y="730"/>
                  </a:lnTo>
                  <a:lnTo>
                    <a:pt x="72" y="730"/>
                  </a:lnTo>
                  <a:lnTo>
                    <a:pt x="67" y="719"/>
                  </a:lnTo>
                  <a:lnTo>
                    <a:pt x="67" y="719"/>
                  </a:lnTo>
                  <a:close/>
                </a:path>
              </a:pathLst>
            </a:custGeom>
            <a:solidFill>
              <a:schemeClr val="bg2">
                <a:lumMod val="40000"/>
                <a:lumOff val="60000"/>
              </a:schemeClr>
            </a:solidFill>
            <a:ln w="952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18935" y="22692"/>
            <a:ext cx="8215312" cy="920066"/>
          </a:xfrm>
        </p:spPr>
        <p:txBody>
          <a:bodyPr/>
          <a:lstStyle/>
          <a:p>
            <a:r>
              <a:rPr lang="en-US" dirty="0" smtClean="0"/>
              <a:t>Antenatal Care by States</a:t>
            </a:r>
            <a:endParaRPr lang="en-US" dirty="0"/>
          </a:p>
        </p:txBody>
      </p:sp>
      <p:sp>
        <p:nvSpPr>
          <p:cNvPr id="85" name="TextBox 84"/>
          <p:cNvSpPr txBox="1"/>
          <p:nvPr/>
        </p:nvSpPr>
        <p:spPr>
          <a:xfrm>
            <a:off x="2384182" y="2880401"/>
            <a:ext cx="2012539" cy="830997"/>
          </a:xfrm>
          <a:prstGeom prst="rect">
            <a:avLst/>
          </a:prstGeom>
          <a:noFill/>
        </p:spPr>
        <p:txBody>
          <a:bodyPr wrap="square" rtlCol="0">
            <a:spAutoFit/>
          </a:bodyPr>
          <a:lstStyle/>
          <a:p>
            <a:pPr algn="ctr"/>
            <a:r>
              <a:rPr lang="en-US" sz="2400" b="1" dirty="0" smtClean="0">
                <a:latin typeface="+mn-lt"/>
              </a:rPr>
              <a:t>Oyo  </a:t>
            </a:r>
          </a:p>
          <a:p>
            <a:pPr algn="ctr"/>
            <a:r>
              <a:rPr lang="en-US" sz="2400" b="1" dirty="0" smtClean="0">
                <a:latin typeface="+mn-lt"/>
              </a:rPr>
              <a:t>87%</a:t>
            </a:r>
            <a:endParaRPr lang="en-US" sz="2400" b="1" dirty="0">
              <a:latin typeface="+mn-lt"/>
            </a:endParaRPr>
          </a:p>
        </p:txBody>
      </p:sp>
      <p:sp>
        <p:nvSpPr>
          <p:cNvPr id="29" name="TextBox 28"/>
          <p:cNvSpPr txBox="1"/>
          <p:nvPr/>
        </p:nvSpPr>
        <p:spPr>
          <a:xfrm>
            <a:off x="4007496" y="3667206"/>
            <a:ext cx="2012539" cy="830997"/>
          </a:xfrm>
          <a:prstGeom prst="rect">
            <a:avLst/>
          </a:prstGeom>
          <a:noFill/>
        </p:spPr>
        <p:txBody>
          <a:bodyPr wrap="square" rtlCol="0">
            <a:spAutoFit/>
          </a:bodyPr>
          <a:lstStyle/>
          <a:p>
            <a:pPr algn="ctr"/>
            <a:r>
              <a:rPr lang="en-US" sz="2400" b="1" dirty="0" smtClean="0">
                <a:latin typeface="+mn-lt"/>
              </a:rPr>
              <a:t>Osun </a:t>
            </a:r>
          </a:p>
          <a:p>
            <a:pPr algn="ctr"/>
            <a:r>
              <a:rPr lang="en-US" sz="2400" b="1" dirty="0" smtClean="0">
                <a:latin typeface="+mn-lt"/>
              </a:rPr>
              <a:t>98%</a:t>
            </a:r>
            <a:endParaRPr lang="en-US" sz="2400" b="1" dirty="0">
              <a:latin typeface="+mn-lt"/>
            </a:endParaRPr>
          </a:p>
        </p:txBody>
      </p:sp>
      <p:sp>
        <p:nvSpPr>
          <p:cNvPr id="30" name="TextBox 29"/>
          <p:cNvSpPr txBox="1"/>
          <p:nvPr/>
        </p:nvSpPr>
        <p:spPr>
          <a:xfrm>
            <a:off x="5705503" y="3326448"/>
            <a:ext cx="1295400" cy="830997"/>
          </a:xfrm>
          <a:prstGeom prst="rect">
            <a:avLst/>
          </a:prstGeom>
          <a:noFill/>
        </p:spPr>
        <p:txBody>
          <a:bodyPr wrap="square" rtlCol="0">
            <a:spAutoFit/>
          </a:bodyPr>
          <a:lstStyle/>
          <a:p>
            <a:pPr algn="ctr"/>
            <a:r>
              <a:rPr lang="en-US" sz="2400" b="1" dirty="0" err="1" smtClean="0">
                <a:latin typeface="+mn-lt"/>
              </a:rPr>
              <a:t>Ekiti</a:t>
            </a:r>
            <a:r>
              <a:rPr lang="en-US" sz="2400" b="1" dirty="0" smtClean="0">
                <a:latin typeface="+mn-lt"/>
              </a:rPr>
              <a:t> 87%</a:t>
            </a:r>
            <a:endParaRPr lang="en-US" sz="2400" b="1" dirty="0">
              <a:latin typeface="+mn-lt"/>
            </a:endParaRPr>
          </a:p>
        </p:txBody>
      </p:sp>
      <p:sp>
        <p:nvSpPr>
          <p:cNvPr id="31" name="TextBox 30"/>
          <p:cNvSpPr txBox="1"/>
          <p:nvPr/>
        </p:nvSpPr>
        <p:spPr>
          <a:xfrm>
            <a:off x="4827998" y="4513212"/>
            <a:ext cx="2012539" cy="830997"/>
          </a:xfrm>
          <a:prstGeom prst="rect">
            <a:avLst/>
          </a:prstGeom>
          <a:noFill/>
        </p:spPr>
        <p:txBody>
          <a:bodyPr wrap="square" rtlCol="0">
            <a:spAutoFit/>
          </a:bodyPr>
          <a:lstStyle/>
          <a:p>
            <a:pPr algn="ctr"/>
            <a:r>
              <a:rPr lang="en-US" sz="2400" b="1" dirty="0" smtClean="0">
                <a:solidFill>
                  <a:schemeClr val="bg1"/>
                </a:solidFill>
                <a:latin typeface="+mn-lt"/>
              </a:rPr>
              <a:t>Ondo </a:t>
            </a:r>
          </a:p>
          <a:p>
            <a:pPr algn="ctr"/>
            <a:r>
              <a:rPr lang="en-US" sz="2400" b="1" dirty="0" smtClean="0">
                <a:solidFill>
                  <a:schemeClr val="bg1"/>
                </a:solidFill>
                <a:latin typeface="+mn-lt"/>
              </a:rPr>
              <a:t>79%</a:t>
            </a:r>
            <a:endParaRPr lang="en-US" sz="2400" b="1" dirty="0">
              <a:solidFill>
                <a:schemeClr val="bg1"/>
              </a:solidFill>
              <a:latin typeface="+mn-lt"/>
            </a:endParaRPr>
          </a:p>
        </p:txBody>
      </p:sp>
      <p:sp>
        <p:nvSpPr>
          <p:cNvPr id="32" name="TextBox 31"/>
          <p:cNvSpPr txBox="1"/>
          <p:nvPr/>
        </p:nvSpPr>
        <p:spPr>
          <a:xfrm>
            <a:off x="1970497" y="4518959"/>
            <a:ext cx="2012539" cy="830997"/>
          </a:xfrm>
          <a:prstGeom prst="rect">
            <a:avLst/>
          </a:prstGeom>
          <a:noFill/>
        </p:spPr>
        <p:txBody>
          <a:bodyPr wrap="square" rtlCol="0">
            <a:spAutoFit/>
          </a:bodyPr>
          <a:lstStyle/>
          <a:p>
            <a:pPr algn="ctr"/>
            <a:r>
              <a:rPr lang="en-US" sz="2400" b="1" dirty="0" smtClean="0">
                <a:latin typeface="+mn-lt"/>
              </a:rPr>
              <a:t>Ogun </a:t>
            </a:r>
          </a:p>
          <a:p>
            <a:pPr algn="ctr"/>
            <a:r>
              <a:rPr lang="en-US" sz="2400" b="1" dirty="0" smtClean="0">
                <a:latin typeface="+mn-lt"/>
              </a:rPr>
              <a:t>95%</a:t>
            </a:r>
            <a:endParaRPr lang="en-US" sz="2400" b="1" dirty="0">
              <a:latin typeface="+mn-lt"/>
            </a:endParaRPr>
          </a:p>
        </p:txBody>
      </p:sp>
      <p:sp>
        <p:nvSpPr>
          <p:cNvPr id="33" name="TextBox 32"/>
          <p:cNvSpPr txBox="1"/>
          <p:nvPr/>
        </p:nvSpPr>
        <p:spPr>
          <a:xfrm>
            <a:off x="1747338" y="5876398"/>
            <a:ext cx="2012539" cy="830997"/>
          </a:xfrm>
          <a:prstGeom prst="rect">
            <a:avLst/>
          </a:prstGeom>
          <a:solidFill>
            <a:schemeClr val="bg1">
              <a:lumMod val="95000"/>
            </a:schemeClr>
          </a:solidFill>
        </p:spPr>
        <p:txBody>
          <a:bodyPr wrap="square" rtlCol="0">
            <a:spAutoFit/>
          </a:bodyPr>
          <a:lstStyle/>
          <a:p>
            <a:pPr algn="ctr"/>
            <a:r>
              <a:rPr lang="en-US" sz="2400" b="1" dirty="0" smtClean="0">
                <a:latin typeface="+mn-lt"/>
              </a:rPr>
              <a:t>Lagos </a:t>
            </a:r>
          </a:p>
          <a:p>
            <a:pPr algn="ctr"/>
            <a:r>
              <a:rPr lang="en-US" sz="2400" b="1" dirty="0" smtClean="0">
                <a:latin typeface="+mn-lt"/>
              </a:rPr>
              <a:t>94%</a:t>
            </a:r>
            <a:endParaRPr lang="en-US" sz="2400" b="1" dirty="0">
              <a:latin typeface="+mn-lt"/>
            </a:endParaRPr>
          </a:p>
        </p:txBody>
      </p:sp>
      <p:sp>
        <p:nvSpPr>
          <p:cNvPr id="18" name="Title 1"/>
          <p:cNvSpPr txBox="1">
            <a:spLocks/>
          </p:cNvSpPr>
          <p:nvPr/>
        </p:nvSpPr>
        <p:spPr>
          <a:xfrm>
            <a:off x="14140" y="721777"/>
            <a:ext cx="7986712" cy="896742"/>
          </a:xfrm>
          <a:prstGeom prst="rect">
            <a:avLst/>
          </a:prstGeom>
        </p:spPr>
        <p:txBody>
          <a:bodyPr vert="horz" lIns="91440" tIns="45720" rIns="91440" bIns="45720" rtlCol="0" anchor="ctr">
            <a:noAutofit/>
          </a:bodyPr>
          <a:lstStyle/>
          <a:p>
            <a:r>
              <a:rPr lang="en-US" i="1" dirty="0" smtClean="0"/>
              <a:t>Percent of women age 15-49 with a live birth in the </a:t>
            </a:r>
            <a:br>
              <a:rPr lang="en-US" i="1" dirty="0" smtClean="0"/>
            </a:br>
            <a:r>
              <a:rPr lang="en-US" i="1" dirty="0" smtClean="0"/>
              <a:t>5 years before the survey who </a:t>
            </a:r>
            <a:br>
              <a:rPr lang="en-US" i="1" dirty="0" smtClean="0"/>
            </a:br>
            <a:r>
              <a:rPr lang="en-US" i="1" dirty="0" smtClean="0"/>
              <a:t>received ANC from skilled provider*</a:t>
            </a:r>
          </a:p>
        </p:txBody>
      </p:sp>
      <p:sp>
        <p:nvSpPr>
          <p:cNvPr id="19" name="TextBox 18"/>
          <p:cNvSpPr txBox="1"/>
          <p:nvPr/>
        </p:nvSpPr>
        <p:spPr>
          <a:xfrm>
            <a:off x="-101116" y="4508699"/>
            <a:ext cx="2378958" cy="1815882"/>
          </a:xfrm>
          <a:prstGeom prst="rect">
            <a:avLst/>
          </a:prstGeom>
          <a:noFill/>
        </p:spPr>
        <p:txBody>
          <a:bodyPr wrap="square" rtlCol="0">
            <a:spAutoFit/>
          </a:bodyPr>
          <a:lstStyle/>
          <a:p>
            <a:pPr algn="ctr"/>
            <a:r>
              <a:rPr lang="en-US" sz="2800" b="1" dirty="0" smtClean="0">
                <a:latin typeface="+mj-lt"/>
              </a:rPr>
              <a:t>Nigeria</a:t>
            </a:r>
          </a:p>
          <a:p>
            <a:pPr algn="ctr"/>
            <a:r>
              <a:rPr lang="en-US" sz="2800" b="1" dirty="0" smtClean="0">
                <a:latin typeface="+mj-lt"/>
              </a:rPr>
              <a:t>61%</a:t>
            </a:r>
          </a:p>
          <a:p>
            <a:pPr algn="ctr"/>
            <a:r>
              <a:rPr lang="en-US" sz="2800" b="1" dirty="0" smtClean="0">
                <a:latin typeface="+mj-lt"/>
              </a:rPr>
              <a:t>South West</a:t>
            </a:r>
            <a:br>
              <a:rPr lang="en-US" sz="2800" b="1" dirty="0" smtClean="0">
                <a:latin typeface="+mj-lt"/>
              </a:rPr>
            </a:br>
            <a:r>
              <a:rPr lang="en-US" sz="2800" b="1" dirty="0" smtClean="0">
                <a:latin typeface="+mj-lt"/>
              </a:rPr>
              <a:t>90%</a:t>
            </a:r>
            <a:endParaRPr lang="en-US" sz="2800" b="1" dirty="0">
              <a:latin typeface="+mj-lt"/>
            </a:endParaRPr>
          </a:p>
        </p:txBody>
      </p:sp>
      <p:cxnSp>
        <p:nvCxnSpPr>
          <p:cNvPr id="20" name="Straight Connector 19"/>
          <p:cNvCxnSpPr/>
          <p:nvPr/>
        </p:nvCxnSpPr>
        <p:spPr>
          <a:xfrm flipV="1">
            <a:off x="3329781" y="5730874"/>
            <a:ext cx="358299" cy="517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8640" y="6550221"/>
            <a:ext cx="5943600" cy="307777"/>
          </a:xfrm>
          <a:prstGeom prst="rect">
            <a:avLst/>
          </a:prstGeom>
          <a:noFill/>
        </p:spPr>
        <p:txBody>
          <a:bodyPr wrap="square" rtlCol="0">
            <a:spAutoFit/>
          </a:bodyPr>
          <a:lstStyle/>
          <a:p>
            <a:r>
              <a:rPr lang="en-US" sz="1400" dirty="0" smtClean="0">
                <a:latin typeface="+mj-lt"/>
              </a:rPr>
              <a:t>*Skilled provider includes doctor, nurse,  midwife, or auxiliary nurse/midwife.</a:t>
            </a:r>
            <a:endParaRPr lang="en-US" sz="1400" dirty="0">
              <a:latin typeface="+mj-lt"/>
            </a:endParaRPr>
          </a:p>
        </p:txBody>
      </p:sp>
    </p:spTree>
    <p:extLst>
      <p:ext uri="{BB962C8B-B14F-4D97-AF65-F5344CB8AC3E}">
        <p14:creationId xmlns:p14="http://schemas.microsoft.com/office/powerpoint/2010/main" val="3448133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274638"/>
            <a:ext cx="9144000" cy="1143000"/>
          </a:xfrm>
        </p:spPr>
        <p:txBody>
          <a:bodyPr>
            <a:noAutofit/>
          </a:bodyPr>
          <a:lstStyle/>
          <a:p>
            <a:r>
              <a:rPr lang="en-US" sz="4000" dirty="0"/>
              <a:t>Timing </a:t>
            </a:r>
            <a:r>
              <a:rPr lang="en-US" sz="4000" dirty="0" smtClean="0"/>
              <a:t>of </a:t>
            </a:r>
            <a:r>
              <a:rPr lang="en-US" sz="4000" dirty="0"/>
              <a:t>Antenatal </a:t>
            </a:r>
            <a:r>
              <a:rPr lang="en-US" sz="4000" dirty="0" smtClean="0"/>
              <a:t>Care and </a:t>
            </a:r>
            <a:br>
              <a:rPr lang="en-US" sz="4000" dirty="0" smtClean="0"/>
            </a:br>
            <a:r>
              <a:rPr lang="en-US" sz="4000" dirty="0" smtClean="0"/>
              <a:t>Number of Visits</a:t>
            </a:r>
            <a:endParaRPr lang="en-US" sz="4000" dirty="0"/>
          </a:p>
        </p:txBody>
      </p:sp>
      <p:sp>
        <p:nvSpPr>
          <p:cNvPr id="114691" name="Rectangle 3"/>
          <p:cNvSpPr>
            <a:spLocks noGrp="1" noChangeArrowheads="1"/>
          </p:cNvSpPr>
          <p:nvPr>
            <p:ph idx="1"/>
          </p:nvPr>
        </p:nvSpPr>
        <p:spPr>
          <a:xfrm>
            <a:off x="457200" y="1951037"/>
            <a:ext cx="8229600" cy="4525963"/>
          </a:xfrm>
        </p:spPr>
        <p:txBody>
          <a:bodyPr/>
          <a:lstStyle/>
          <a:p>
            <a:r>
              <a:rPr lang="en-US" b="1" dirty="0" smtClean="0">
                <a:solidFill>
                  <a:schemeClr val="bg2"/>
                </a:solidFill>
              </a:rPr>
              <a:t>18%</a:t>
            </a:r>
            <a:r>
              <a:rPr lang="en-US" dirty="0" smtClean="0">
                <a:solidFill>
                  <a:schemeClr val="accent1"/>
                </a:solidFill>
              </a:rPr>
              <a:t> </a:t>
            </a:r>
            <a:r>
              <a:rPr lang="en-US" dirty="0"/>
              <a:t>of women went to their first ANC visit during the 1</a:t>
            </a:r>
            <a:r>
              <a:rPr lang="en-US" baseline="30000" dirty="0"/>
              <a:t>st</a:t>
            </a:r>
            <a:r>
              <a:rPr lang="en-US" dirty="0"/>
              <a:t> trimester of pregnancy, as recommended.</a:t>
            </a:r>
          </a:p>
          <a:p>
            <a:r>
              <a:rPr lang="en-US" b="1" dirty="0" smtClean="0">
                <a:solidFill>
                  <a:schemeClr val="bg2"/>
                </a:solidFill>
              </a:rPr>
              <a:t>51%</a:t>
            </a:r>
            <a:r>
              <a:rPr lang="en-US" dirty="0" smtClean="0">
                <a:solidFill>
                  <a:schemeClr val="accent1"/>
                </a:solidFill>
              </a:rPr>
              <a:t> </a:t>
            </a:r>
            <a:r>
              <a:rPr lang="en-US" dirty="0"/>
              <a:t>of women had </a:t>
            </a:r>
            <a:r>
              <a:rPr lang="en-US" dirty="0" smtClean="0"/>
              <a:t>4 </a:t>
            </a:r>
            <a:r>
              <a:rPr lang="en-US" dirty="0"/>
              <a:t>or more ANC </a:t>
            </a:r>
            <a:r>
              <a:rPr lang="en-US" dirty="0" smtClean="0"/>
              <a:t>visits.</a:t>
            </a:r>
          </a:p>
        </p:txBody>
      </p:sp>
    </p:spTree>
    <p:extLst>
      <p:ext uri="{BB962C8B-B14F-4D97-AF65-F5344CB8AC3E}">
        <p14:creationId xmlns:p14="http://schemas.microsoft.com/office/powerpoint/2010/main" val="325043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1532" y="5255"/>
            <a:ext cx="9327931" cy="1143000"/>
          </a:xfrm>
        </p:spPr>
        <p:txBody>
          <a:bodyPr>
            <a:normAutofit/>
          </a:bodyPr>
          <a:lstStyle/>
          <a:p>
            <a:r>
              <a:rPr lang="en-US" sz="4000" dirty="0"/>
              <a:t>Components of Antenatal Care</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4247393561"/>
              </p:ext>
            </p:extLst>
          </p:nvPr>
        </p:nvGraphicFramePr>
        <p:xfrm>
          <a:off x="304800" y="1600200"/>
          <a:ext cx="84582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76200" y="953243"/>
            <a:ext cx="6781800" cy="5410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who received ANC in the 5 year before</a:t>
            </a:r>
            <a:br>
              <a:rPr lang="en-US" i="1" dirty="0" smtClean="0">
                <a:latin typeface="+mn-lt"/>
              </a:rPr>
            </a:br>
            <a:r>
              <a:rPr lang="en-US" i="1" dirty="0" smtClean="0">
                <a:latin typeface="+mn-lt"/>
              </a:rPr>
              <a:t>the survey, percent with the following services: </a:t>
            </a:r>
            <a:endParaRPr lang="en-US" i="1" dirty="0">
              <a:latin typeface="+mn-lt"/>
            </a:endParaRPr>
          </a:p>
        </p:txBody>
      </p:sp>
      <p:sp>
        <p:nvSpPr>
          <p:cNvPr id="7" name="Text Box 4"/>
          <p:cNvSpPr txBox="1">
            <a:spLocks noChangeArrowheads="1"/>
          </p:cNvSpPr>
          <p:nvPr/>
        </p:nvSpPr>
        <p:spPr bwMode="auto">
          <a:xfrm>
            <a:off x="136634" y="4561263"/>
            <a:ext cx="3429000" cy="535531"/>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n-lt"/>
              </a:rPr>
              <a:t>Among women with a live birth in the past 5 years, percentage who: </a:t>
            </a:r>
            <a:endParaRPr lang="en-US" i="1" dirty="0">
              <a:latin typeface="+mn-lt"/>
            </a:endParaRPr>
          </a:p>
        </p:txBody>
      </p:sp>
    </p:spTree>
    <p:extLst>
      <p:ext uri="{BB962C8B-B14F-4D97-AF65-F5344CB8AC3E}">
        <p14:creationId xmlns:p14="http://schemas.microsoft.com/office/powerpoint/2010/main" val="12204886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Tetanus Toxoid</a:t>
            </a:r>
            <a:endParaRPr lang="en-US" sz="4000" dirty="0"/>
          </a:p>
        </p:txBody>
      </p:sp>
      <p:sp>
        <p:nvSpPr>
          <p:cNvPr id="3" name="Content Placeholder 2"/>
          <p:cNvSpPr>
            <a:spLocks noGrp="1"/>
          </p:cNvSpPr>
          <p:nvPr>
            <p:ph idx="1"/>
          </p:nvPr>
        </p:nvSpPr>
        <p:spPr/>
        <p:txBody>
          <a:bodyPr>
            <a:normAutofit lnSpcReduction="10000"/>
          </a:bodyPr>
          <a:lstStyle/>
          <a:p>
            <a:r>
              <a:rPr lang="en-US" b="1" dirty="0" smtClean="0">
                <a:solidFill>
                  <a:schemeClr val="bg2"/>
                </a:solidFill>
              </a:rPr>
              <a:t>48% </a:t>
            </a:r>
            <a:r>
              <a:rPr lang="en-US" dirty="0" smtClean="0"/>
              <a:t>of pregnant women received two or more tetanus toxoid injections during their last pregnancy</a:t>
            </a:r>
          </a:p>
          <a:p>
            <a:pPr lvl="1"/>
            <a:r>
              <a:rPr lang="en-US" b="1" dirty="0" smtClean="0">
                <a:solidFill>
                  <a:schemeClr val="accent4"/>
                </a:solidFill>
              </a:rPr>
              <a:t>77%</a:t>
            </a:r>
            <a:r>
              <a:rPr lang="en-US" b="1" dirty="0" smtClean="0">
                <a:solidFill>
                  <a:schemeClr val="bg2"/>
                </a:solidFill>
              </a:rPr>
              <a:t> </a:t>
            </a:r>
            <a:r>
              <a:rPr lang="en-US" dirty="0"/>
              <a:t>of pregnant </a:t>
            </a:r>
            <a:r>
              <a:rPr lang="en-US" dirty="0" smtClean="0"/>
              <a:t>women in </a:t>
            </a:r>
            <a:r>
              <a:rPr lang="en-US" b="1" dirty="0" smtClean="0">
                <a:solidFill>
                  <a:schemeClr val="accent4"/>
                </a:solidFill>
              </a:rPr>
              <a:t>South West Zone </a:t>
            </a:r>
            <a:r>
              <a:rPr lang="en-US" dirty="0"/>
              <a:t>received two or more tetanus toxoid injections during their last pregnancy</a:t>
            </a:r>
          </a:p>
          <a:p>
            <a:r>
              <a:rPr lang="en-US" b="1" dirty="0" smtClean="0">
                <a:solidFill>
                  <a:schemeClr val="bg2"/>
                </a:solidFill>
              </a:rPr>
              <a:t>53% </a:t>
            </a:r>
            <a:r>
              <a:rPr lang="en-US" dirty="0" smtClean="0"/>
              <a:t>of last births were protected against neonatal tetanus</a:t>
            </a:r>
          </a:p>
          <a:p>
            <a:pPr lvl="1"/>
            <a:r>
              <a:rPr lang="en-US" b="1" dirty="0" smtClean="0">
                <a:solidFill>
                  <a:schemeClr val="accent4"/>
                </a:solidFill>
              </a:rPr>
              <a:t>81% </a:t>
            </a:r>
            <a:r>
              <a:rPr lang="en-US" dirty="0" smtClean="0"/>
              <a:t>of last births in </a:t>
            </a:r>
            <a:r>
              <a:rPr lang="en-US" b="1" dirty="0" smtClean="0">
                <a:solidFill>
                  <a:schemeClr val="accent4"/>
                </a:solidFill>
              </a:rPr>
              <a:t>South West Zone </a:t>
            </a:r>
            <a:r>
              <a:rPr lang="en-US" dirty="0" smtClean="0"/>
              <a:t>were protected against neonatal tetanus</a:t>
            </a:r>
            <a:endParaRPr lang="en-US" dirty="0"/>
          </a:p>
        </p:txBody>
      </p:sp>
    </p:spTree>
    <p:extLst>
      <p:ext uri="{BB962C8B-B14F-4D97-AF65-F5344CB8AC3E}">
        <p14:creationId xmlns:p14="http://schemas.microsoft.com/office/powerpoint/2010/main" val="1427260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2209800"/>
            <a:ext cx="3962400" cy="1752600"/>
          </a:xfrm>
        </p:spPr>
        <p:txBody>
          <a:bodyPr>
            <a:noAutofit/>
          </a:bodyPr>
          <a:lstStyle/>
          <a:p>
            <a:pPr>
              <a:lnSpc>
                <a:spcPct val="70000"/>
              </a:lnSpc>
              <a:spcAft>
                <a:spcPct val="110000"/>
              </a:spcAft>
            </a:pPr>
            <a:r>
              <a:rPr lang="en-US" sz="2400" dirty="0" smtClean="0">
                <a:sym typeface="WP IconicSymbolsB" pitchFamily="2" charset="2"/>
              </a:rPr>
              <a:t>Antenatal care</a:t>
            </a:r>
          </a:p>
          <a:p>
            <a:pPr>
              <a:lnSpc>
                <a:spcPct val="70000"/>
              </a:lnSpc>
              <a:spcAft>
                <a:spcPct val="110000"/>
              </a:spcAft>
            </a:pPr>
            <a:r>
              <a:rPr lang="en-US" sz="2400" b="1" dirty="0" smtClean="0">
                <a:solidFill>
                  <a:schemeClr val="bg2"/>
                </a:solidFill>
                <a:sym typeface="WP IconicSymbolsB" pitchFamily="2" charset="2"/>
              </a:rPr>
              <a:t>Delivery and postnatal care</a:t>
            </a:r>
          </a:p>
          <a:p>
            <a:pPr>
              <a:lnSpc>
                <a:spcPct val="70000"/>
              </a:lnSpc>
              <a:spcAft>
                <a:spcPct val="110000"/>
              </a:spcAft>
            </a:pPr>
            <a:r>
              <a:rPr lang="en-US" sz="2400" dirty="0" smtClean="0">
                <a:sym typeface="WP IconicSymbolsB" pitchFamily="2" charset="2"/>
              </a:rPr>
              <a:t>Other health issues</a:t>
            </a:r>
          </a:p>
        </p:txBody>
      </p:sp>
    </p:spTree>
    <p:extLst>
      <p:ext uri="{BB962C8B-B14F-4D97-AF65-F5344CB8AC3E}">
        <p14:creationId xmlns:p14="http://schemas.microsoft.com/office/powerpoint/2010/main" val="324122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11957943"/>
              </p:ext>
            </p:extLst>
          </p:nvPr>
        </p:nvGraphicFramePr>
        <p:xfrm>
          <a:off x="457200" y="1600200"/>
          <a:ext cx="81534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8434" name="Rectangle 2"/>
          <p:cNvSpPr>
            <a:spLocks noGrp="1" noChangeArrowheads="1"/>
          </p:cNvSpPr>
          <p:nvPr>
            <p:ph type="title"/>
          </p:nvPr>
        </p:nvSpPr>
        <p:spPr>
          <a:xfrm>
            <a:off x="762000" y="0"/>
            <a:ext cx="7954963" cy="990600"/>
          </a:xfrm>
          <a:noFill/>
          <a:ln/>
        </p:spPr>
        <p:txBody>
          <a:bodyPr>
            <a:normAutofit/>
          </a:bodyPr>
          <a:lstStyle/>
          <a:p>
            <a:r>
              <a:rPr lang="en-US" sz="4000" dirty="0"/>
              <a:t>Place of Delivery</a:t>
            </a:r>
          </a:p>
        </p:txBody>
      </p:sp>
      <p:sp>
        <p:nvSpPr>
          <p:cNvPr id="18436" name="Text Box 4"/>
          <p:cNvSpPr txBox="1">
            <a:spLocks noChangeArrowheads="1"/>
          </p:cNvSpPr>
          <p:nvPr/>
        </p:nvSpPr>
        <p:spPr bwMode="auto">
          <a:xfrm>
            <a:off x="0" y="1066800"/>
            <a:ext cx="6858000" cy="319446"/>
          </a:xfrm>
          <a:prstGeom prst="rect">
            <a:avLst/>
          </a:prstGeom>
          <a:noFill/>
          <a:ln w="9525">
            <a:noFill/>
            <a:miter lim="800000"/>
            <a:headEnd/>
            <a:tailEnd/>
          </a:ln>
          <a:effectLst/>
        </p:spPr>
        <p:txBody>
          <a:bodyPr wrap="square">
            <a:spAutoFit/>
          </a:bodyPr>
          <a:lstStyle/>
          <a:p>
            <a:pPr eaLnBrk="0" hangingPunct="0">
              <a:lnSpc>
                <a:spcPct val="80000"/>
              </a:lnSpc>
            </a:pPr>
            <a:r>
              <a:rPr lang="en-US" i="1" dirty="0" smtClean="0">
                <a:latin typeface="+mj-lt"/>
              </a:rPr>
              <a:t>Percent distribution of live births in the 5 years before the survey</a:t>
            </a:r>
            <a:endParaRPr lang="en-US" i="1" dirty="0">
              <a:latin typeface="+mj-lt"/>
            </a:endParaRPr>
          </a:p>
        </p:txBody>
      </p:sp>
    </p:spTree>
    <p:extLst>
      <p:ext uri="{BB962C8B-B14F-4D97-AF65-F5344CB8AC3E}">
        <p14:creationId xmlns:p14="http://schemas.microsoft.com/office/powerpoint/2010/main" val="64894254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3366</TotalTime>
  <Words>1317</Words>
  <Application>Microsoft Office PowerPoint</Application>
  <PresentationFormat>On-screen Show (4:3)</PresentationFormat>
  <Paragraphs>125</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WP IconicSymbolsB</vt:lpstr>
      <vt:lpstr>Custom Design</vt:lpstr>
      <vt:lpstr>1_Custom Design</vt:lpstr>
      <vt:lpstr>PowerPoint Presentation</vt:lpstr>
      <vt:lpstr>PowerPoint Presentation</vt:lpstr>
      <vt:lpstr>Antenatal Care by Provider</vt:lpstr>
      <vt:lpstr>Antenatal Care by States</vt:lpstr>
      <vt:lpstr>Timing of Antenatal Care and  Number of Visits</vt:lpstr>
      <vt:lpstr>Components of Antenatal Care</vt:lpstr>
      <vt:lpstr>Tetanus Toxoid</vt:lpstr>
      <vt:lpstr>PowerPoint Presentation</vt:lpstr>
      <vt:lpstr>Place of Delivery</vt:lpstr>
      <vt:lpstr>Place of Delivery by States</vt:lpstr>
      <vt:lpstr>Assistance During Delivery</vt:lpstr>
      <vt:lpstr>Assistance during Delivery by States</vt:lpstr>
      <vt:lpstr>Trends in Maternal Health Care</vt:lpstr>
      <vt:lpstr>Timing of Postnatal Care (PNC)  for Mother and Infant</vt:lpstr>
      <vt:lpstr>PowerPoint Presentation</vt:lpstr>
      <vt:lpstr>Problems Accessing Health Care</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340</cp:revision>
  <dcterms:created xsi:type="dcterms:W3CDTF">2008-02-29T16:41:57Z</dcterms:created>
  <dcterms:modified xsi:type="dcterms:W3CDTF">2014-08-26T14:52:57Z</dcterms:modified>
</cp:coreProperties>
</file>