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notesSlides/notesSlide11.xml" ContentType="application/vnd.openxmlformats-officedocument.presentationml.notesSlide+xml"/>
  <Override PartName="/ppt/charts/chart5.xml" ContentType="application/vnd.openxmlformats-officedocument.drawingml.chart+xml"/>
  <Override PartName="/ppt/notesSlides/notesSlide12.xml" ContentType="application/vnd.openxmlformats-officedocument.presentationml.notesSlide+xml"/>
  <Override PartName="/ppt/charts/chart6.xml" ContentType="application/vnd.openxmlformats-officedocument.drawingml.chart+xml"/>
  <Override PartName="/ppt/notesSlides/notesSlide13.xml" ContentType="application/vnd.openxmlformats-officedocument.presentationml.notesSlide+xml"/>
  <Override PartName="/ppt/charts/chart7.xml" ContentType="application/vnd.openxmlformats-officedocument.drawingml.chart+xml"/>
  <Override PartName="/ppt/notesSlides/notesSlide14.xml" ContentType="application/vnd.openxmlformats-officedocument.presentationml.notesSlide+xml"/>
  <Override PartName="/ppt/charts/chart8.xml" ContentType="application/vnd.openxmlformats-officedocument.drawingml.chart+xml"/>
  <Override PartName="/ppt/notesSlides/notesSlide15.xml" ContentType="application/vnd.openxmlformats-officedocument.presentationml.notesSlide+xml"/>
  <Override PartName="/ppt/charts/chart9.xml" ContentType="application/vnd.openxmlformats-officedocument.drawingml.chart+xml"/>
  <Override PartName="/ppt/notesSlides/notesSlide16.xml" ContentType="application/vnd.openxmlformats-officedocument.presentationml.notesSlide+xml"/>
  <Override PartName="/ppt/charts/chart1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  <p:sldMasterId id="2147483735" r:id="rId2"/>
  </p:sldMasterIdLst>
  <p:notesMasterIdLst>
    <p:notesMasterId r:id="rId22"/>
  </p:notesMasterIdLst>
  <p:handoutMasterIdLst>
    <p:handoutMasterId r:id="rId23"/>
  </p:handoutMasterIdLst>
  <p:sldIdLst>
    <p:sldId id="315" r:id="rId3"/>
    <p:sldId id="258" r:id="rId4"/>
    <p:sldId id="259" r:id="rId5"/>
    <p:sldId id="327" r:id="rId6"/>
    <p:sldId id="328" r:id="rId7"/>
    <p:sldId id="295" r:id="rId8"/>
    <p:sldId id="281" r:id="rId9"/>
    <p:sldId id="268" r:id="rId10"/>
    <p:sldId id="269" r:id="rId11"/>
    <p:sldId id="316" r:id="rId12"/>
    <p:sldId id="292" r:id="rId13"/>
    <p:sldId id="320" r:id="rId14"/>
    <p:sldId id="317" r:id="rId15"/>
    <p:sldId id="322" r:id="rId16"/>
    <p:sldId id="283" r:id="rId17"/>
    <p:sldId id="324" r:id="rId18"/>
    <p:sldId id="304" r:id="rId19"/>
    <p:sldId id="326" r:id="rId20"/>
    <p:sldId id="280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5725"/>
    <a:srgbClr val="FFE278"/>
    <a:srgbClr val="5673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2" autoAdjust="0"/>
    <p:restoredTop sz="77046" autoAdjust="0"/>
  </p:normalViewPr>
  <p:slideViewPr>
    <p:cSldViewPr>
      <p:cViewPr varScale="1">
        <p:scale>
          <a:sx n="67" d="100"/>
          <a:sy n="67" d="100"/>
        </p:scale>
        <p:origin x="159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723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-1884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  <c:spPr>
              <a:solidFill>
                <a:srgbClr val="5673B8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1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Nigeria</c:v>
                </c:pt>
                <c:pt idx="1">
                  <c:v>South South</c:v>
                </c:pt>
                <c:pt idx="2">
                  <c:v>Akwa Ibom</c:v>
                </c:pt>
                <c:pt idx="3">
                  <c:v>Bayelsa</c:v>
                </c:pt>
                <c:pt idx="4">
                  <c:v>Cross River</c:v>
                </c:pt>
                <c:pt idx="5">
                  <c:v>Delta</c:v>
                </c:pt>
                <c:pt idx="6">
                  <c:v>Edo</c:v>
                </c:pt>
                <c:pt idx="7">
                  <c:v>Rivers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56</c:v>
                </c:pt>
                <c:pt idx="1">
                  <c:v>68</c:v>
                </c:pt>
                <c:pt idx="2">
                  <c:v>68</c:v>
                </c:pt>
                <c:pt idx="3">
                  <c:v>53</c:v>
                </c:pt>
                <c:pt idx="4">
                  <c:v>57</c:v>
                </c:pt>
                <c:pt idx="5">
                  <c:v>78</c:v>
                </c:pt>
                <c:pt idx="6">
                  <c:v>82</c:v>
                </c:pt>
                <c:pt idx="7">
                  <c:v>65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20289440"/>
        <c:axId val="320289832"/>
      </c:barChart>
      <c:catAx>
        <c:axId val="320289440"/>
        <c:scaling>
          <c:orientation val="minMax"/>
        </c:scaling>
        <c:delete val="0"/>
        <c:axPos val="b"/>
        <c:title>
          <c:overlay val="0"/>
        </c:title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20289832"/>
        <c:crosses val="autoZero"/>
        <c:auto val="1"/>
        <c:lblAlgn val="ctr"/>
        <c:lblOffset val="100"/>
        <c:noMultiLvlLbl val="0"/>
      </c:catAx>
      <c:valAx>
        <c:axId val="320289832"/>
        <c:scaling>
          <c:orientation val="minMax"/>
          <c:max val="105"/>
          <c:min val="0"/>
        </c:scaling>
        <c:delete val="1"/>
        <c:axPos val="l"/>
        <c:numFmt formatCode="General" sourceLinked="1"/>
        <c:majorTickMark val="none"/>
        <c:minorTickMark val="none"/>
        <c:tickLblPos val="none"/>
        <c:crossAx val="3202894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Worked in the past 7 days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8"/>
                <c:pt idx="0">
                  <c:v>Nigeria</c:v>
                </c:pt>
                <c:pt idx="1">
                  <c:v>South South</c:v>
                </c:pt>
                <c:pt idx="2">
                  <c:v>Akwa Ibom</c:v>
                </c:pt>
                <c:pt idx="3">
                  <c:v>Bayelsa</c:v>
                </c:pt>
                <c:pt idx="4">
                  <c:v>Cross River</c:v>
                </c:pt>
                <c:pt idx="5">
                  <c:v>Delta</c:v>
                </c:pt>
                <c:pt idx="6">
                  <c:v>Edo</c:v>
                </c:pt>
                <c:pt idx="7">
                  <c:v>Rivers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76</c:v>
                </c:pt>
                <c:pt idx="1">
                  <c:v>74</c:v>
                </c:pt>
                <c:pt idx="2">
                  <c:v>72</c:v>
                </c:pt>
                <c:pt idx="3">
                  <c:v>74</c:v>
                </c:pt>
                <c:pt idx="4">
                  <c:v>76</c:v>
                </c:pt>
                <c:pt idx="5">
                  <c:v>66</c:v>
                </c:pt>
                <c:pt idx="6">
                  <c:v>71</c:v>
                </c:pt>
                <c:pt idx="7">
                  <c:v>81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Not employed in the past 12 months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8"/>
                <c:pt idx="0">
                  <c:v>Nigeria</c:v>
                </c:pt>
                <c:pt idx="1">
                  <c:v>South South</c:v>
                </c:pt>
                <c:pt idx="2">
                  <c:v>Akwa Ibom</c:v>
                </c:pt>
                <c:pt idx="3">
                  <c:v>Bayelsa</c:v>
                </c:pt>
                <c:pt idx="4">
                  <c:v>Cross River</c:v>
                </c:pt>
                <c:pt idx="5">
                  <c:v>Delta</c:v>
                </c:pt>
                <c:pt idx="6">
                  <c:v>Edo</c:v>
                </c:pt>
                <c:pt idx="7">
                  <c:v>Rivers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8"/>
                <c:pt idx="0">
                  <c:v>20</c:v>
                </c:pt>
                <c:pt idx="1">
                  <c:v>25</c:v>
                </c:pt>
                <c:pt idx="2">
                  <c:v>27</c:v>
                </c:pt>
                <c:pt idx="3">
                  <c:v>25</c:v>
                </c:pt>
                <c:pt idx="4">
                  <c:v>24</c:v>
                </c:pt>
                <c:pt idx="5">
                  <c:v>33</c:v>
                </c:pt>
                <c:pt idx="6">
                  <c:v>24</c:v>
                </c:pt>
                <c:pt idx="7">
                  <c:v>18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78947608"/>
        <c:axId val="320663872"/>
      </c:barChart>
      <c:catAx>
        <c:axId val="2789476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20663872"/>
        <c:crosses val="autoZero"/>
        <c:auto val="1"/>
        <c:lblAlgn val="ctr"/>
        <c:lblOffset val="100"/>
        <c:noMultiLvlLbl val="0"/>
      </c:catAx>
      <c:valAx>
        <c:axId val="3206638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78947608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7332043623857363"/>
          <c:y val="1.1976047904191578E-2"/>
          <c:w val="0.68450945786949124"/>
          <c:h val="0.988024059492563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rgbClr val="C8572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Radio</c:v>
                </c:pt>
                <c:pt idx="1">
                  <c:v>Bicycle</c:v>
                </c:pt>
                <c:pt idx="2">
                  <c:v>Motocycle/ scooter</c:v>
                </c:pt>
                <c:pt idx="3">
                  <c:v>Television</c:v>
                </c:pt>
                <c:pt idx="4">
                  <c:v>Mobile phone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61</c:v>
                </c:pt>
                <c:pt idx="1">
                  <c:v>23</c:v>
                </c:pt>
                <c:pt idx="2">
                  <c:v>34</c:v>
                </c:pt>
                <c:pt idx="3">
                  <c:v>28</c:v>
                </c:pt>
                <c:pt idx="4">
                  <c:v>65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rgbClr val="5673B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Radio</c:v>
                </c:pt>
                <c:pt idx="1">
                  <c:v>Bicycle</c:v>
                </c:pt>
                <c:pt idx="2">
                  <c:v>Motocycle/ scooter</c:v>
                </c:pt>
                <c:pt idx="3">
                  <c:v>Television</c:v>
                </c:pt>
                <c:pt idx="4">
                  <c:v>Mobile phone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78</c:v>
                </c:pt>
                <c:pt idx="1">
                  <c:v>13</c:v>
                </c:pt>
                <c:pt idx="2">
                  <c:v>27</c:v>
                </c:pt>
                <c:pt idx="3">
                  <c:v>73</c:v>
                </c:pt>
                <c:pt idx="4">
                  <c:v>89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Radio</c:v>
                </c:pt>
                <c:pt idx="1">
                  <c:v>Bicycle</c:v>
                </c:pt>
                <c:pt idx="2">
                  <c:v>Motocycle/ scooter</c:v>
                </c:pt>
                <c:pt idx="3">
                  <c:v>Television</c:v>
                </c:pt>
                <c:pt idx="4">
                  <c:v>Mobile phone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68</c:v>
                </c:pt>
                <c:pt idx="1">
                  <c:v>18</c:v>
                </c:pt>
                <c:pt idx="2">
                  <c:v>31</c:v>
                </c:pt>
                <c:pt idx="3">
                  <c:v>48</c:v>
                </c:pt>
                <c:pt idx="4">
                  <c:v>75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2"/>
        <c:axId val="320290616"/>
        <c:axId val="320291008"/>
      </c:barChart>
      <c:catAx>
        <c:axId val="3202906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20291008"/>
        <c:crosses val="autoZero"/>
        <c:auto val="1"/>
        <c:lblAlgn val="ctr"/>
        <c:lblOffset val="100"/>
        <c:tickMarkSkip val="1"/>
        <c:noMultiLvlLbl val="0"/>
      </c:catAx>
      <c:valAx>
        <c:axId val="320291008"/>
        <c:scaling>
          <c:orientation val="minMax"/>
          <c:max val="100"/>
        </c:scaling>
        <c:delete val="0"/>
        <c:axPos val="b"/>
        <c:numFmt formatCode="General" sourceLinked="1"/>
        <c:majorTickMark val="out"/>
        <c:minorTickMark val="none"/>
        <c:tickLblPos val="none"/>
        <c:crossAx val="320290616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South South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38</c:v>
                </c:pt>
                <c:pt idx="1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Primary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South South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17</c:v>
                </c:pt>
                <c:pt idx="1">
                  <c:v>23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Secondary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South South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36</c:v>
                </c:pt>
                <c:pt idx="1">
                  <c:v>58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More than secondary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South South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9</c:v>
                </c:pt>
                <c:pt idx="1">
                  <c:v>14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320291792"/>
        <c:axId val="320901064"/>
      </c:barChart>
      <c:catAx>
        <c:axId val="320291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  <a:latin typeface="Calibri" pitchFamily="34" charset="0"/>
              </a:defRPr>
            </a:pPr>
            <a:endParaRPr lang="en-US"/>
          </a:p>
        </c:txPr>
        <c:crossAx val="320901064"/>
        <c:crosses val="autoZero"/>
        <c:auto val="1"/>
        <c:lblAlgn val="ctr"/>
        <c:lblOffset val="100"/>
        <c:noMultiLvlLbl val="0"/>
      </c:catAx>
      <c:valAx>
        <c:axId val="320901064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320291792"/>
        <c:crosses val="autoZero"/>
        <c:crossBetween val="between"/>
      </c:valAx>
      <c:spPr>
        <a:noFill/>
        <a:ln w="25401">
          <a:noFill/>
        </a:ln>
      </c:spPr>
    </c:plotArea>
    <c:legend>
      <c:legendPos val="r"/>
      <c:overlay val="0"/>
      <c:txPr>
        <a:bodyPr/>
        <a:lstStyle/>
        <a:p>
          <a:pPr>
            <a:defRPr>
              <a:solidFill>
                <a:schemeClr val="bg1"/>
              </a:solidFill>
              <a:latin typeface="Calibri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invertIfNegative val="0"/>
          <c:dLbls>
            <c:dLbl>
              <c:idx val="1"/>
              <c:layout>
                <c:manualLayout>
                  <c:x val="0"/>
                  <c:y val="-2.17391304347826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South South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21</c:v>
                </c:pt>
                <c:pt idx="1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Primary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South South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17</c:v>
                </c:pt>
                <c:pt idx="1">
                  <c:v>17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Secondary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South South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48</c:v>
                </c:pt>
                <c:pt idx="1">
                  <c:v>64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More than secondary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South South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14</c:v>
                </c:pt>
                <c:pt idx="1">
                  <c:v>18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320901848"/>
        <c:axId val="320902240"/>
      </c:barChart>
      <c:catAx>
        <c:axId val="320901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  <a:latin typeface="Calibri" pitchFamily="34" charset="0"/>
              </a:defRPr>
            </a:pPr>
            <a:endParaRPr lang="en-US"/>
          </a:p>
        </c:txPr>
        <c:crossAx val="320902240"/>
        <c:crosses val="autoZero"/>
        <c:auto val="1"/>
        <c:lblAlgn val="ctr"/>
        <c:lblOffset val="100"/>
        <c:noMultiLvlLbl val="0"/>
      </c:catAx>
      <c:valAx>
        <c:axId val="320902240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320901848"/>
        <c:crosses val="autoZero"/>
        <c:crossBetween val="between"/>
      </c:valAx>
      <c:spPr>
        <a:noFill/>
        <a:ln w="25401">
          <a:noFill/>
        </a:ln>
      </c:spPr>
    </c:plotArea>
    <c:legend>
      <c:legendPos val="r"/>
      <c:overlay val="0"/>
      <c:txPr>
        <a:bodyPr/>
        <a:lstStyle/>
        <a:p>
          <a:pPr>
            <a:defRPr>
              <a:solidFill>
                <a:schemeClr val="bg1"/>
              </a:solidFill>
              <a:latin typeface="Calibri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6"/>
              </a:solidFill>
            </c:spPr>
          </c:dPt>
          <c:dLbls>
            <c:dLbl>
              <c:idx val="3"/>
              <c:tx>
                <c:rich>
                  <a:bodyPr/>
                  <a:lstStyle/>
                  <a:p>
                    <a:r>
                      <a:rPr lang="en-US" dirty="0" smtClean="0"/>
                      <a:t>78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Nigeria</c:v>
                </c:pt>
                <c:pt idx="1">
                  <c:v>South South</c:v>
                </c:pt>
                <c:pt idx="2">
                  <c:v>Akwa Ibom</c:v>
                </c:pt>
                <c:pt idx="3">
                  <c:v>Bayelsa</c:v>
                </c:pt>
                <c:pt idx="4">
                  <c:v>Cross River</c:v>
                </c:pt>
                <c:pt idx="5">
                  <c:v>Delta</c:v>
                </c:pt>
                <c:pt idx="6">
                  <c:v>Edo</c:v>
                </c:pt>
                <c:pt idx="7">
                  <c:v>Rivers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53</c:v>
                </c:pt>
                <c:pt idx="1">
                  <c:v>81</c:v>
                </c:pt>
                <c:pt idx="2">
                  <c:v>85</c:v>
                </c:pt>
                <c:pt idx="3">
                  <c:v>78</c:v>
                </c:pt>
                <c:pt idx="4">
                  <c:v>73</c:v>
                </c:pt>
                <c:pt idx="5">
                  <c:v>78</c:v>
                </c:pt>
                <c:pt idx="6">
                  <c:v>84</c:v>
                </c:pt>
                <c:pt idx="7">
                  <c:v>85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20903416"/>
        <c:axId val="320903808"/>
      </c:barChart>
      <c:catAx>
        <c:axId val="320903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20903808"/>
        <c:crosses val="autoZero"/>
        <c:auto val="1"/>
        <c:lblAlgn val="ctr"/>
        <c:lblOffset val="100"/>
        <c:noMultiLvlLbl val="0"/>
      </c:catAx>
      <c:valAx>
        <c:axId val="32090380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209034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6"/>
              </a:solidFill>
            </c:spPr>
          </c:dPt>
          <c:dLbls>
            <c:dLbl>
              <c:idx val="3"/>
              <c:tx>
                <c:rich>
                  <a:bodyPr/>
                  <a:lstStyle/>
                  <a:p>
                    <a:r>
                      <a:rPr lang="en-US" dirty="0" smtClean="0"/>
                      <a:t>92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Nigeria</c:v>
                </c:pt>
                <c:pt idx="1">
                  <c:v>South South</c:v>
                </c:pt>
                <c:pt idx="2">
                  <c:v>Akwa Ibom</c:v>
                </c:pt>
                <c:pt idx="3">
                  <c:v>Bayelsa</c:v>
                </c:pt>
                <c:pt idx="4">
                  <c:v>Cross River</c:v>
                </c:pt>
                <c:pt idx="5">
                  <c:v>Delta</c:v>
                </c:pt>
                <c:pt idx="6">
                  <c:v>Edo</c:v>
                </c:pt>
                <c:pt idx="7">
                  <c:v>Rivers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75</c:v>
                </c:pt>
                <c:pt idx="1">
                  <c:v>93</c:v>
                </c:pt>
                <c:pt idx="2">
                  <c:v>90</c:v>
                </c:pt>
                <c:pt idx="3">
                  <c:v>92</c:v>
                </c:pt>
                <c:pt idx="4">
                  <c:v>92</c:v>
                </c:pt>
                <c:pt idx="5">
                  <c:v>93</c:v>
                </c:pt>
                <c:pt idx="6">
                  <c:v>93</c:v>
                </c:pt>
                <c:pt idx="7">
                  <c:v>97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78942120"/>
        <c:axId val="278941728"/>
      </c:barChart>
      <c:catAx>
        <c:axId val="278942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278941728"/>
        <c:crosses val="autoZero"/>
        <c:auto val="1"/>
        <c:lblAlgn val="ctr"/>
        <c:lblOffset val="100"/>
        <c:noMultiLvlLbl val="0"/>
      </c:catAx>
      <c:valAx>
        <c:axId val="2789417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789421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All three - Newspaper, TV, and Radio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8"/>
                <c:pt idx="0">
                  <c:v>Nigeria</c:v>
                </c:pt>
                <c:pt idx="1">
                  <c:v>South South</c:v>
                </c:pt>
                <c:pt idx="2">
                  <c:v>Akwa Ibom</c:v>
                </c:pt>
                <c:pt idx="3">
                  <c:v>Bayelsa</c:v>
                </c:pt>
                <c:pt idx="4">
                  <c:v>Cross River</c:v>
                </c:pt>
                <c:pt idx="5">
                  <c:v>Delta</c:v>
                </c:pt>
                <c:pt idx="6">
                  <c:v>Edo</c:v>
                </c:pt>
                <c:pt idx="7">
                  <c:v>Rivers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7</c:v>
                </c:pt>
                <c:pt idx="1">
                  <c:v>12</c:v>
                </c:pt>
                <c:pt idx="2">
                  <c:v>14</c:v>
                </c:pt>
                <c:pt idx="3">
                  <c:v>7</c:v>
                </c:pt>
                <c:pt idx="4">
                  <c:v>10</c:v>
                </c:pt>
                <c:pt idx="5">
                  <c:v>10</c:v>
                </c:pt>
                <c:pt idx="6">
                  <c:v>20</c:v>
                </c:pt>
                <c:pt idx="7">
                  <c:v>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No media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8"/>
                <c:pt idx="0">
                  <c:v>Nigeria</c:v>
                </c:pt>
                <c:pt idx="1">
                  <c:v>South South</c:v>
                </c:pt>
                <c:pt idx="2">
                  <c:v>Akwa Ibom</c:v>
                </c:pt>
                <c:pt idx="3">
                  <c:v>Bayelsa</c:v>
                </c:pt>
                <c:pt idx="4">
                  <c:v>Cross River</c:v>
                </c:pt>
                <c:pt idx="5">
                  <c:v>Delta</c:v>
                </c:pt>
                <c:pt idx="6">
                  <c:v>Edo</c:v>
                </c:pt>
                <c:pt idx="7">
                  <c:v>Rivers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8"/>
                <c:pt idx="0">
                  <c:v>50</c:v>
                </c:pt>
                <c:pt idx="1">
                  <c:v>40</c:v>
                </c:pt>
                <c:pt idx="2">
                  <c:v>40</c:v>
                </c:pt>
                <c:pt idx="3">
                  <c:v>40</c:v>
                </c:pt>
                <c:pt idx="4">
                  <c:v>44</c:v>
                </c:pt>
                <c:pt idx="5">
                  <c:v>46</c:v>
                </c:pt>
                <c:pt idx="6">
                  <c:v>27</c:v>
                </c:pt>
                <c:pt idx="7">
                  <c:v>43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20904592"/>
        <c:axId val="320660344"/>
      </c:barChart>
      <c:catAx>
        <c:axId val="320904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20660344"/>
        <c:crosses val="autoZero"/>
        <c:auto val="1"/>
        <c:lblAlgn val="ctr"/>
        <c:lblOffset val="100"/>
        <c:noMultiLvlLbl val="0"/>
      </c:catAx>
      <c:valAx>
        <c:axId val="32066034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one"/>
        <c:crossAx val="320904592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All three - Newspaper, TV, and Radio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8"/>
                <c:pt idx="0">
                  <c:v>Nigeria</c:v>
                </c:pt>
                <c:pt idx="1">
                  <c:v>South South</c:v>
                </c:pt>
                <c:pt idx="2">
                  <c:v>Akwa Ibom</c:v>
                </c:pt>
                <c:pt idx="3">
                  <c:v>Bayelsa</c:v>
                </c:pt>
                <c:pt idx="4">
                  <c:v>Cross River</c:v>
                </c:pt>
                <c:pt idx="5">
                  <c:v>Delta</c:v>
                </c:pt>
                <c:pt idx="6">
                  <c:v>Edo</c:v>
                </c:pt>
                <c:pt idx="7">
                  <c:v>Rivers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15</c:v>
                </c:pt>
                <c:pt idx="1">
                  <c:v>31</c:v>
                </c:pt>
                <c:pt idx="2">
                  <c:v>37</c:v>
                </c:pt>
                <c:pt idx="3">
                  <c:v>14</c:v>
                </c:pt>
                <c:pt idx="4">
                  <c:v>13</c:v>
                </c:pt>
                <c:pt idx="5">
                  <c:v>29</c:v>
                </c:pt>
                <c:pt idx="6">
                  <c:v>22</c:v>
                </c:pt>
                <c:pt idx="7">
                  <c:v>47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No media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8"/>
                <c:pt idx="0">
                  <c:v>Nigeria</c:v>
                </c:pt>
                <c:pt idx="1">
                  <c:v>South South</c:v>
                </c:pt>
                <c:pt idx="2">
                  <c:v>Akwa Ibom</c:v>
                </c:pt>
                <c:pt idx="3">
                  <c:v>Bayelsa</c:v>
                </c:pt>
                <c:pt idx="4">
                  <c:v>Cross River</c:v>
                </c:pt>
                <c:pt idx="5">
                  <c:v>Delta</c:v>
                </c:pt>
                <c:pt idx="6">
                  <c:v>Edo</c:v>
                </c:pt>
                <c:pt idx="7">
                  <c:v>Rivers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8"/>
                <c:pt idx="0">
                  <c:v>38</c:v>
                </c:pt>
                <c:pt idx="1">
                  <c:v>10</c:v>
                </c:pt>
                <c:pt idx="2">
                  <c:v>12</c:v>
                </c:pt>
                <c:pt idx="3">
                  <c:v>16</c:v>
                </c:pt>
                <c:pt idx="4">
                  <c:v>18</c:v>
                </c:pt>
                <c:pt idx="5">
                  <c:v>5</c:v>
                </c:pt>
                <c:pt idx="6">
                  <c:v>13</c:v>
                </c:pt>
                <c:pt idx="7">
                  <c:v>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20661128"/>
        <c:axId val="320661520"/>
      </c:barChart>
      <c:catAx>
        <c:axId val="320661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20661520"/>
        <c:crosses val="autoZero"/>
        <c:auto val="1"/>
        <c:lblAlgn val="ctr"/>
        <c:lblOffset val="100"/>
        <c:noMultiLvlLbl val="0"/>
      </c:catAx>
      <c:valAx>
        <c:axId val="32066152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one"/>
        <c:crossAx val="320661128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Worked in the past 7 days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8"/>
                <c:pt idx="0">
                  <c:v>Nigeria</c:v>
                </c:pt>
                <c:pt idx="1">
                  <c:v>South South</c:v>
                </c:pt>
                <c:pt idx="2">
                  <c:v>Akwa Ibom</c:v>
                </c:pt>
                <c:pt idx="3">
                  <c:v>Bayelsa</c:v>
                </c:pt>
                <c:pt idx="4">
                  <c:v>Cross River</c:v>
                </c:pt>
                <c:pt idx="5">
                  <c:v>Delta</c:v>
                </c:pt>
                <c:pt idx="6">
                  <c:v>Edo</c:v>
                </c:pt>
                <c:pt idx="7">
                  <c:v>Rivers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62</c:v>
                </c:pt>
                <c:pt idx="1">
                  <c:v>66</c:v>
                </c:pt>
                <c:pt idx="2">
                  <c:v>61</c:v>
                </c:pt>
                <c:pt idx="3">
                  <c:v>64</c:v>
                </c:pt>
                <c:pt idx="4">
                  <c:v>68</c:v>
                </c:pt>
                <c:pt idx="5">
                  <c:v>57</c:v>
                </c:pt>
                <c:pt idx="6">
                  <c:v>62</c:v>
                </c:pt>
                <c:pt idx="7">
                  <c:v>77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Not employed in the past 12 months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8"/>
                <c:pt idx="0">
                  <c:v>Nigeria</c:v>
                </c:pt>
                <c:pt idx="1">
                  <c:v>South South</c:v>
                </c:pt>
                <c:pt idx="2">
                  <c:v>Akwa Ibom</c:v>
                </c:pt>
                <c:pt idx="3">
                  <c:v>Bayelsa</c:v>
                </c:pt>
                <c:pt idx="4">
                  <c:v>Cross River</c:v>
                </c:pt>
                <c:pt idx="5">
                  <c:v>Delta</c:v>
                </c:pt>
                <c:pt idx="6">
                  <c:v>Edo</c:v>
                </c:pt>
                <c:pt idx="7">
                  <c:v>Rivers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8"/>
                <c:pt idx="0">
                  <c:v>37</c:v>
                </c:pt>
                <c:pt idx="1">
                  <c:v>33</c:v>
                </c:pt>
                <c:pt idx="2">
                  <c:v>37</c:v>
                </c:pt>
                <c:pt idx="3">
                  <c:v>36</c:v>
                </c:pt>
                <c:pt idx="4">
                  <c:v>29</c:v>
                </c:pt>
                <c:pt idx="5">
                  <c:v>43</c:v>
                </c:pt>
                <c:pt idx="6">
                  <c:v>37</c:v>
                </c:pt>
                <c:pt idx="7">
                  <c:v>21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20662304"/>
        <c:axId val="320662696"/>
      </c:barChart>
      <c:catAx>
        <c:axId val="3206623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20662696"/>
        <c:crosses val="autoZero"/>
        <c:auto val="1"/>
        <c:lblAlgn val="ctr"/>
        <c:lblOffset val="100"/>
        <c:noMultiLvlLbl val="0"/>
      </c:catAx>
      <c:valAx>
        <c:axId val="32066269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20662304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21A1B-F680-420A-8964-95DD5C341CAF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D0DC0-9514-48C5-BAC9-A56047D200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093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E84360-80D7-4FB7-8459-5DDEC46EC0B9}" type="datetimeFigureOut">
              <a:rPr lang="en-US"/>
              <a:pPr>
                <a:defRPr/>
              </a:pPr>
              <a:t>8/25/2014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5CE084D-8D06-4728-992A-3959883A51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0245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1A386C6-4F3F-48F7-A217-2F323A3609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dirty="0" smtClean="0"/>
          </a:p>
        </p:txBody>
      </p:sp>
    </p:spTree>
    <p:extLst>
      <p:ext uri="{BB962C8B-B14F-4D97-AF65-F5344CB8AC3E}">
        <p14:creationId xmlns:p14="http://schemas.microsoft.com/office/powerpoint/2010/main" val="42198692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5A69D4-8B60-4740-9F30-94D3E2884D1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noProof="0" dirty="0" smtClean="0"/>
              <a:t>One in hundred men in the South </a:t>
            </a:r>
            <a:r>
              <a:rPr lang="en-US" baseline="0" noProof="0" dirty="0" err="1" smtClean="0"/>
              <a:t>South</a:t>
            </a:r>
            <a:r>
              <a:rPr lang="en-US" baseline="0" noProof="0" dirty="0" smtClean="0"/>
              <a:t> zone have never been to school. </a:t>
            </a:r>
            <a:r>
              <a:rPr lang="en-US" noProof="0" dirty="0" smtClean="0"/>
              <a:t>17% of men have attended primary school. 82% of men have attended secondary school or higher. Men in urban areas are much more likely to achieve higher levels</a:t>
            </a:r>
            <a:r>
              <a:rPr lang="en-US" baseline="0" noProof="0" dirty="0" smtClean="0"/>
              <a:t> of education. </a:t>
            </a:r>
            <a:br>
              <a:rPr lang="en-US" baseline="0" noProof="0" dirty="0" smtClean="0"/>
            </a:br>
            <a:r>
              <a:rPr lang="en-US" baseline="0" noProof="0" dirty="0" smtClean="0"/>
              <a:t/>
            </a:r>
            <a:br>
              <a:rPr lang="en-US" baseline="0" noProof="0" dirty="0" smtClean="0"/>
            </a:b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42054865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About half of women in</a:t>
            </a:r>
            <a:r>
              <a:rPr lang="en-US" baseline="0" dirty="0" smtClean="0"/>
              <a:t> Nigeria are literate. About 4 in every 5 women in the South </a:t>
            </a:r>
            <a:r>
              <a:rPr lang="en-US" baseline="0" dirty="0" err="1" smtClean="0"/>
              <a:t>South</a:t>
            </a:r>
            <a:r>
              <a:rPr lang="en-US" baseline="0" dirty="0" smtClean="0"/>
              <a:t> zone are literate. Literacy is higher among women in Rivers and Akwa Ibom at 85% and lowest in Cross River at 73%.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0342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Three-quarters of men in</a:t>
            </a:r>
            <a:r>
              <a:rPr lang="en-US" baseline="0" dirty="0" smtClean="0"/>
              <a:t> Nigeria are literate. Literacy is higher among men in Rivers at 97% and lowest in Akwa Ibom at 90%.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0342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Among</a:t>
            </a:r>
            <a:r>
              <a:rPr lang="en-US" baseline="0" dirty="0" smtClean="0"/>
              <a:t> women in South </a:t>
            </a:r>
            <a:r>
              <a:rPr lang="en-US" baseline="0" dirty="0" err="1" smtClean="0"/>
              <a:t>South</a:t>
            </a:r>
            <a:r>
              <a:rPr lang="en-US" baseline="0" dirty="0" smtClean="0"/>
              <a:t>, only 12% of women have access to all forms of media at least once a week while 40% have access to no media. Media access is highest in Edo at 20%. Women that have no access to media is highest in Delta at 46%.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0342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Among</a:t>
            </a:r>
            <a:r>
              <a:rPr lang="en-US" baseline="0" dirty="0" smtClean="0"/>
              <a:t> men in South </a:t>
            </a:r>
            <a:r>
              <a:rPr lang="en-US" baseline="0" dirty="0" err="1" smtClean="0"/>
              <a:t>South</a:t>
            </a:r>
            <a:r>
              <a:rPr lang="en-US" baseline="0" dirty="0" smtClean="0"/>
              <a:t> 31% have access to all 3 forms of media compared to 10% of men who have access to no media. Media access to all three forms is highest in Rivers at 47%. No media access is highest in Cross River at 18%.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0342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6ED2971-BC9A-41A2-B9AA-9543A1DFB4F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noProof="0" dirty="0" smtClean="0"/>
              <a:t>About two-thirds of women in South </a:t>
            </a:r>
            <a:r>
              <a:rPr lang="en-US" noProof="0" dirty="0" err="1" smtClean="0"/>
              <a:t>South</a:t>
            </a:r>
            <a:r>
              <a:rPr lang="en-US" noProof="0" dirty="0" smtClean="0"/>
              <a:t> are currently employed</a:t>
            </a:r>
            <a:r>
              <a:rPr lang="en-US" baseline="0" noProof="0" dirty="0" smtClean="0"/>
              <a:t>, while 33% had not been working in last year. Current employment of women is lowest in Delta (57%) and highest in Rivers (77%).</a:t>
            </a:r>
            <a:br>
              <a:rPr lang="en-US" baseline="0" noProof="0" dirty="0" smtClean="0"/>
            </a:b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6692516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6ED2971-BC9A-41A2-B9AA-9543A1DFB4F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noProof="0" dirty="0" smtClean="0"/>
              <a:t>Among men in South</a:t>
            </a:r>
            <a:r>
              <a:rPr lang="en-US" baseline="0" noProof="0" dirty="0" smtClean="0"/>
              <a:t> </a:t>
            </a:r>
            <a:r>
              <a:rPr lang="en-US" baseline="0" noProof="0" dirty="0" err="1" smtClean="0"/>
              <a:t>South</a:t>
            </a:r>
            <a:r>
              <a:rPr lang="en-US" baseline="0" noProof="0" dirty="0" smtClean="0"/>
              <a:t>, 74%</a:t>
            </a:r>
            <a:r>
              <a:rPr lang="en-US" noProof="0" dirty="0" smtClean="0"/>
              <a:t> are currently employed</a:t>
            </a:r>
            <a:r>
              <a:rPr lang="en-US" baseline="0" noProof="0" dirty="0" smtClean="0"/>
              <a:t>, while 25% had not been working in last year. Current employment is lowest in Delta (66%) and highest in Rivers (81%).</a:t>
            </a:r>
            <a:br>
              <a:rPr lang="en-US" baseline="0" noProof="0" dirty="0" smtClean="0"/>
            </a:b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1313389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FEC1D05-BB65-40E4-9A5D-34E8995C305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noProof="0" dirty="0" smtClean="0"/>
              <a:t>Only 19% of households in Nigeria are headed by a female. The proportion of female-headed households is higher in urban (23%) areas than in rural areas (15%).</a:t>
            </a:r>
            <a:br>
              <a:rPr lang="en-US" noProof="0" dirty="0" smtClean="0"/>
            </a:br>
            <a:r>
              <a:rPr lang="en-US" noProof="0" dirty="0" smtClean="0"/>
              <a:t/>
            </a:r>
            <a:br>
              <a:rPr lang="en-US" noProof="0" dirty="0" smtClean="0"/>
            </a:br>
            <a:r>
              <a:rPr lang="en-US" noProof="0" dirty="0" smtClean="0"/>
              <a:t>The average household size is 4.6 persons. </a:t>
            </a:r>
          </a:p>
          <a:p>
            <a:pPr>
              <a:spcBef>
                <a:spcPct val="0"/>
              </a:spcBef>
            </a:pPr>
            <a:endParaRPr lang="en-US" noProof="0" dirty="0" smtClean="0"/>
          </a:p>
          <a:p>
            <a:pPr>
              <a:spcBef>
                <a:spcPct val="0"/>
              </a:spcBef>
            </a:pPr>
            <a:r>
              <a:rPr lang="en-US" noProof="0" dirty="0" smtClean="0"/>
              <a:t>In Nigeria, children under age 15 account for 46% of the population.</a:t>
            </a:r>
          </a:p>
        </p:txBody>
      </p:sp>
    </p:spTree>
    <p:extLst>
      <p:ext uri="{BB962C8B-B14F-4D97-AF65-F5344CB8AC3E}">
        <p14:creationId xmlns:p14="http://schemas.microsoft.com/office/powerpoint/2010/main" val="20347300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 smtClean="0"/>
              <a:t>The households</a:t>
            </a:r>
            <a:r>
              <a:rPr lang="en-US" baseline="0" noProof="0" dirty="0" smtClean="0"/>
              <a:t> in South </a:t>
            </a:r>
            <a:r>
              <a:rPr lang="en-US" baseline="0" noProof="0" dirty="0" err="1" smtClean="0"/>
              <a:t>South</a:t>
            </a:r>
            <a:r>
              <a:rPr lang="en-US" baseline="0" noProof="0" dirty="0" smtClean="0"/>
              <a:t> have 70% a</a:t>
            </a:r>
            <a:r>
              <a:rPr lang="en-US" noProof="0" dirty="0" smtClean="0"/>
              <a:t>ccess to an improved source of drinking water. Improved sources include</a:t>
            </a:r>
            <a:r>
              <a:rPr lang="en-US" baseline="0" noProof="0" dirty="0" smtClean="0"/>
              <a:t> piped source within dwelling, yard or plot; public tap/standpipe or borehole; a protected well; spring water; bottled water; and rainwater. Access to improved source of drinking water is highest in Akwa Ibom at 74% and lowest in Bayelsa at 45%.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3140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 smtClean="0"/>
              <a:t>About</a:t>
            </a:r>
            <a:r>
              <a:rPr lang="en-US" baseline="0" noProof="0" dirty="0" smtClean="0"/>
              <a:t> one in four</a:t>
            </a:r>
            <a:r>
              <a:rPr lang="en-US" noProof="0" dirty="0" smtClean="0"/>
              <a:t> households in South </a:t>
            </a:r>
            <a:r>
              <a:rPr lang="en-US" noProof="0" dirty="0" err="1" smtClean="0"/>
              <a:t>South</a:t>
            </a:r>
            <a:r>
              <a:rPr lang="en-US" noProof="0" dirty="0" smtClean="0"/>
              <a:t> have an improved toilet facility not shared with other households</a:t>
            </a:r>
            <a:r>
              <a:rPr lang="en-US" baseline="0" noProof="0" dirty="0" smtClean="0"/>
              <a:t>. In the South </a:t>
            </a:r>
            <a:r>
              <a:rPr lang="en-US" baseline="0" noProof="0" dirty="0" err="1" smtClean="0"/>
              <a:t>South</a:t>
            </a:r>
            <a:r>
              <a:rPr lang="en-US" baseline="0" noProof="0" dirty="0" smtClean="0"/>
              <a:t> zone, access to improved toilet facility is highest in Akwa Ibom  at 37% and lowest in Cross River at 10%.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6145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56% of households have electricity</a:t>
            </a:r>
            <a:r>
              <a:rPr lang="en-US" baseline="0" dirty="0" smtClean="0"/>
              <a:t> in Nigeria. Electricity is more common in Edo and least common in Bayelsa.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4814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1CDFA88-106E-4CF1-A3DB-9A452F276B0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 smtClean="0"/>
              <a:t>Radios and mobile phones are the most common devices possessed by most households for information and communication. Three-quarters</a:t>
            </a:r>
            <a:r>
              <a:rPr lang="en-US" baseline="0" noProof="0" dirty="0" smtClean="0"/>
              <a:t> of </a:t>
            </a:r>
            <a:r>
              <a:rPr lang="en-US" noProof="0" dirty="0" smtClean="0"/>
              <a:t>households have a mobile phone. Urban households are more likely to have a mobile</a:t>
            </a:r>
            <a:r>
              <a:rPr lang="en-US" baseline="0" noProof="0" dirty="0" smtClean="0"/>
              <a:t> phone</a:t>
            </a:r>
            <a:r>
              <a:rPr lang="en-US" noProof="0" dirty="0" smtClean="0"/>
              <a:t> (89%) than rural households (65%). </a:t>
            </a:r>
            <a:r>
              <a:rPr lang="en-US" baseline="0" noProof="0" dirty="0" smtClean="0"/>
              <a:t>3 in 10 households own a motorcycle/scooter.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32536600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9753668-2539-49DB-99D0-7EF00AD306C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dirty="0" smtClean="0"/>
          </a:p>
        </p:txBody>
      </p:sp>
    </p:spTree>
    <p:extLst>
      <p:ext uri="{BB962C8B-B14F-4D97-AF65-F5344CB8AC3E}">
        <p14:creationId xmlns:p14="http://schemas.microsoft.com/office/powerpoint/2010/main" val="37205195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1A386C6-4F3F-48F7-A217-2F323A3609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dirty="0" smtClean="0"/>
          </a:p>
        </p:txBody>
      </p:sp>
    </p:spTree>
    <p:extLst>
      <p:ext uri="{BB962C8B-B14F-4D97-AF65-F5344CB8AC3E}">
        <p14:creationId xmlns:p14="http://schemas.microsoft.com/office/powerpoint/2010/main" val="12279541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5A69D4-8B60-4740-9F30-94D3E2884D1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noProof="0" dirty="0" smtClean="0"/>
              <a:t>About</a:t>
            </a:r>
            <a:r>
              <a:rPr lang="en-US" baseline="0" noProof="0" dirty="0" smtClean="0"/>
              <a:t> 1</a:t>
            </a:r>
            <a:r>
              <a:rPr lang="en-US" noProof="0" dirty="0" smtClean="0"/>
              <a:t> in 20 women (5%) in South </a:t>
            </a:r>
            <a:r>
              <a:rPr lang="en-US" noProof="0" dirty="0" err="1" smtClean="0"/>
              <a:t>South</a:t>
            </a:r>
            <a:r>
              <a:rPr lang="en-US" noProof="0" dirty="0" smtClean="0"/>
              <a:t> have never attended school. Only 23% of women have attended primary school. 72% of  women have attended secondary school or higher. Women in urban areas are much more likely to achieve higher levels</a:t>
            </a:r>
            <a:r>
              <a:rPr lang="en-US" baseline="0" noProof="0" dirty="0" smtClean="0"/>
              <a:t> of education. Younger women are more likely than older women to have attended school. </a:t>
            </a:r>
            <a:br>
              <a:rPr lang="en-US" baseline="0" noProof="0" dirty="0" smtClean="0"/>
            </a:br>
            <a:r>
              <a:rPr lang="en-US" baseline="0" noProof="0" dirty="0" smtClean="0"/>
              <a:t/>
            </a:r>
            <a:br>
              <a:rPr lang="en-US" baseline="0" noProof="0" dirty="0" smtClean="0"/>
            </a:b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3316382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420584" y="4953000"/>
            <a:ext cx="822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2013 Nigeria Demographic </a:t>
            </a:r>
            <a:b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and Health Survey:</a:t>
            </a:r>
            <a:b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South </a:t>
            </a:r>
            <a:r>
              <a:rPr lang="en-US" sz="4000" dirty="0" err="1" smtClean="0">
                <a:solidFill>
                  <a:schemeClr val="bg1"/>
                </a:solidFill>
                <a:latin typeface="Calibri" pitchFamily="34" charset="0"/>
              </a:rPr>
              <a:t>South</a:t>
            </a:r>
            <a:r>
              <a:rPr lang="en-US" sz="4000" baseline="0" dirty="0" smtClean="0">
                <a:solidFill>
                  <a:schemeClr val="bg1"/>
                </a:solidFill>
                <a:latin typeface="Calibri" pitchFamily="34" charset="0"/>
              </a:rPr>
              <a:t> Zone</a:t>
            </a:r>
            <a:endParaRPr lang="en-US" sz="40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7800"/>
            <a:ext cx="9144000" cy="353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809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96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0845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endParaRPr lang="en-US" noProof="0" dirty="0" smtClean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2948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3936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7759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6561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1807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921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2917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8882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2914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589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0777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7334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endParaRPr lang="en-US" noProof="0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795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894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139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245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121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252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353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31D229-A709-46A6-86E1-93579C038E0A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2214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6A34AEA9-5965-444D-B873-E25E86E423EC}" type="datetimeFigureOut">
              <a:rPr lang="en-US" smtClean="0"/>
              <a:pPr/>
              <a:t>8/25/2014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6796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764"/>
            <a:ext cx="8229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Household and Respondent Characteristics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4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95400"/>
            <a:ext cx="46482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Household Characteristics</a:t>
            </a:r>
          </a:p>
          <a:p>
            <a:pPr lvl="1"/>
            <a:r>
              <a:rPr lang="en-US" sz="2000" dirty="0" smtClean="0"/>
              <a:t>Drinking Water and Sanitation</a:t>
            </a:r>
          </a:p>
          <a:p>
            <a:pPr lvl="1"/>
            <a:r>
              <a:rPr lang="en-US" sz="2000" dirty="0" smtClean="0"/>
              <a:t>Electricity</a:t>
            </a:r>
          </a:p>
          <a:p>
            <a:pPr lvl="1"/>
            <a:r>
              <a:rPr lang="en-US" sz="2000" dirty="0" smtClean="0"/>
              <a:t>Ownership of Goods</a:t>
            </a:r>
          </a:p>
          <a:p>
            <a:pPr lvl="1"/>
            <a:r>
              <a:rPr lang="en-US" sz="2000" dirty="0" smtClean="0"/>
              <a:t>Wealth</a:t>
            </a:r>
          </a:p>
          <a:p>
            <a:r>
              <a:rPr lang="en-US" sz="2400" b="1" dirty="0" smtClean="0">
                <a:solidFill>
                  <a:schemeClr val="tx2"/>
                </a:solidFill>
              </a:rPr>
              <a:t>Respondent Characteristics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Education 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Mass media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Employment and Occupation</a:t>
            </a:r>
          </a:p>
        </p:txBody>
      </p:sp>
    </p:spTree>
    <p:extLst>
      <p:ext uri="{BB962C8B-B14F-4D97-AF65-F5344CB8AC3E}">
        <p14:creationId xmlns:p14="http://schemas.microsoft.com/office/powerpoint/2010/main" val="171370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5883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Educational Attainment</a:t>
            </a:r>
            <a:br>
              <a:rPr lang="en-US" dirty="0" smtClean="0"/>
            </a:br>
            <a:r>
              <a:rPr lang="en-US" sz="4000" dirty="0" smtClean="0"/>
              <a:t>of Respondents Age 15-49: Women</a:t>
            </a:r>
          </a:p>
        </p:txBody>
      </p:sp>
      <p:sp>
        <p:nvSpPr>
          <p:cNvPr id="7171" name="TextBox 18"/>
          <p:cNvSpPr txBox="1">
            <a:spLocks noChangeArrowheads="1"/>
          </p:cNvSpPr>
          <p:nvPr/>
        </p:nvSpPr>
        <p:spPr bwMode="auto">
          <a:xfrm>
            <a:off x="1752600" y="1782763"/>
            <a:ext cx="4114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0" y="1275338"/>
            <a:ext cx="6629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women 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9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2027750"/>
              </p:ext>
            </p:extLst>
          </p:nvPr>
        </p:nvGraphicFramePr>
        <p:xfrm>
          <a:off x="736600" y="1565166"/>
          <a:ext cx="7848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898429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5883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Educational Attainment</a:t>
            </a:r>
            <a:br>
              <a:rPr lang="en-US" dirty="0" smtClean="0"/>
            </a:br>
            <a:r>
              <a:rPr lang="en-US" sz="4000" dirty="0" smtClean="0"/>
              <a:t>of Respondents Age 15-49: Men</a:t>
            </a:r>
          </a:p>
        </p:txBody>
      </p:sp>
      <p:sp>
        <p:nvSpPr>
          <p:cNvPr id="7171" name="TextBox 18"/>
          <p:cNvSpPr txBox="1">
            <a:spLocks noChangeArrowheads="1"/>
          </p:cNvSpPr>
          <p:nvPr/>
        </p:nvSpPr>
        <p:spPr bwMode="auto">
          <a:xfrm>
            <a:off x="1752600" y="1782763"/>
            <a:ext cx="4114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0" y="1275338"/>
            <a:ext cx="6629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 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9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21658955"/>
              </p:ext>
            </p:extLst>
          </p:nvPr>
        </p:nvGraphicFramePr>
        <p:xfrm>
          <a:off x="736600" y="1565166"/>
          <a:ext cx="7848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524332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Literacy: Women</a:t>
            </a:r>
          </a:p>
        </p:txBody>
      </p:sp>
      <p:graphicFrame>
        <p:nvGraphicFramePr>
          <p:cNvPr id="6" name="Chart Placeholder 4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252171157"/>
              </p:ext>
            </p:extLst>
          </p:nvPr>
        </p:nvGraphicFramePr>
        <p:xfrm>
          <a:off x="0" y="1524000"/>
          <a:ext cx="91440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457200" y="1143000"/>
            <a:ext cx="853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women age 15-49 who are literate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86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Literacy: Men</a:t>
            </a:r>
          </a:p>
        </p:txBody>
      </p:sp>
      <p:graphicFrame>
        <p:nvGraphicFramePr>
          <p:cNvPr id="6" name="Chart Placeholder 4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72516228"/>
              </p:ext>
            </p:extLst>
          </p:nvPr>
        </p:nvGraphicFramePr>
        <p:xfrm>
          <a:off x="0" y="1524000"/>
          <a:ext cx="91440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457200" y="1143000"/>
            <a:ext cx="853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men age 15-49 who are literate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936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Exposure to Mass Media: Women</a:t>
            </a:r>
          </a:p>
        </p:txBody>
      </p:sp>
      <p:graphicFrame>
        <p:nvGraphicFramePr>
          <p:cNvPr id="6" name="Chart Placeholder 4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014643679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304800" y="1143000"/>
            <a:ext cx="8686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of women age 15-49 with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access to media at least once a week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Exposure to Mass Media: Men</a:t>
            </a:r>
          </a:p>
        </p:txBody>
      </p:sp>
      <p:graphicFrame>
        <p:nvGraphicFramePr>
          <p:cNvPr id="6" name="Chart Placeholder 4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386739846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304800" y="1143000"/>
            <a:ext cx="8686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of men age 15-49 with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access to media at least once a week</a:t>
            </a:r>
          </a:p>
        </p:txBody>
      </p:sp>
    </p:spTree>
    <p:extLst>
      <p:ext uri="{BB962C8B-B14F-4D97-AF65-F5344CB8AC3E}">
        <p14:creationId xmlns:p14="http://schemas.microsoft.com/office/powerpoint/2010/main" val="391166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Employment: Women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94953" y="844529"/>
            <a:ext cx="6629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women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592277656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923115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Employment: Men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94953" y="844529"/>
            <a:ext cx="6629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656971136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399482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Key Findings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 rtlCol="0">
            <a:normAutofit fontScale="92500" lnSpcReduction="2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</a:rPr>
              <a:t>61% </a:t>
            </a:r>
            <a:r>
              <a:rPr lang="en-US" dirty="0" smtClean="0"/>
              <a:t>of households have access to </a:t>
            </a:r>
            <a:r>
              <a:rPr lang="en-US" b="1" dirty="0" smtClean="0">
                <a:solidFill>
                  <a:schemeClr val="tx2"/>
                </a:solidFill>
              </a:rPr>
              <a:t>safe water</a:t>
            </a:r>
          </a:p>
          <a:p>
            <a:pPr lvl="1">
              <a:lnSpc>
                <a:spcPct val="90000"/>
              </a:lnSpc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70%</a:t>
            </a:r>
            <a:r>
              <a:rPr lang="en-US" dirty="0" smtClean="0"/>
              <a:t> of households in </a:t>
            </a:r>
            <a:r>
              <a:rPr lang="en-US" b="1" dirty="0" smtClean="0">
                <a:solidFill>
                  <a:schemeClr val="accent4"/>
                </a:solidFill>
              </a:rPr>
              <a:t>South </a:t>
            </a:r>
            <a:r>
              <a:rPr lang="en-US" b="1" dirty="0" err="1" smtClean="0">
                <a:solidFill>
                  <a:schemeClr val="accent4"/>
                </a:solidFill>
              </a:rPr>
              <a:t>South</a:t>
            </a:r>
            <a:r>
              <a:rPr lang="en-US" b="1" dirty="0" smtClean="0">
                <a:solidFill>
                  <a:schemeClr val="accent4"/>
                </a:solidFill>
              </a:rPr>
              <a:t> Zone</a:t>
            </a:r>
            <a:r>
              <a:rPr lang="en-US" dirty="0" smtClean="0">
                <a:solidFill>
                  <a:schemeClr val="accent4"/>
                </a:solidFill>
              </a:rPr>
              <a:t> </a:t>
            </a:r>
            <a:r>
              <a:rPr lang="en-US" dirty="0" smtClean="0"/>
              <a:t>have access to safe water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</a:rPr>
              <a:t>30%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households have </a:t>
            </a:r>
            <a:r>
              <a:rPr lang="en-US" b="1" dirty="0" smtClean="0">
                <a:solidFill>
                  <a:schemeClr val="tx2"/>
                </a:solidFill>
              </a:rPr>
              <a:t>an improved sanitation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facility</a:t>
            </a:r>
          </a:p>
          <a:p>
            <a:pPr lvl="1">
              <a:lnSpc>
                <a:spcPct val="90000"/>
              </a:lnSpc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26% </a:t>
            </a:r>
            <a:r>
              <a:rPr lang="en-US" dirty="0"/>
              <a:t>of households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South </a:t>
            </a:r>
            <a:r>
              <a:rPr lang="en-US" b="1" dirty="0" err="1" smtClean="0">
                <a:solidFill>
                  <a:schemeClr val="accent4"/>
                </a:solidFill>
              </a:rPr>
              <a:t>South</a:t>
            </a:r>
            <a:r>
              <a:rPr lang="en-US" b="1" dirty="0" smtClean="0">
                <a:solidFill>
                  <a:schemeClr val="accent4"/>
                </a:solidFill>
              </a:rPr>
              <a:t> Zone</a:t>
            </a:r>
            <a:r>
              <a:rPr lang="en-US" dirty="0" smtClean="0">
                <a:solidFill>
                  <a:schemeClr val="accent4"/>
                </a:solidFill>
              </a:rPr>
              <a:t> </a:t>
            </a:r>
            <a:r>
              <a:rPr lang="en-US" dirty="0" smtClean="0"/>
              <a:t>have </a:t>
            </a:r>
            <a:r>
              <a:rPr lang="en-US" dirty="0"/>
              <a:t>an improved sanitation facility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</a:rPr>
              <a:t>56%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households have </a:t>
            </a:r>
            <a:r>
              <a:rPr lang="en-US" b="1" dirty="0" smtClean="0">
                <a:solidFill>
                  <a:schemeClr val="tx2"/>
                </a:solidFill>
              </a:rPr>
              <a:t>electricity</a:t>
            </a:r>
          </a:p>
          <a:p>
            <a:pPr lvl="1">
              <a:lnSpc>
                <a:spcPct val="90000"/>
              </a:lnSpc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68% </a:t>
            </a:r>
            <a:r>
              <a:rPr lang="en-US" dirty="0"/>
              <a:t>of households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South </a:t>
            </a:r>
            <a:r>
              <a:rPr lang="en-US" b="1" dirty="0" err="1" smtClean="0">
                <a:solidFill>
                  <a:schemeClr val="accent4"/>
                </a:solidFill>
              </a:rPr>
              <a:t>South</a:t>
            </a:r>
            <a:r>
              <a:rPr lang="en-US" b="1" dirty="0" smtClean="0">
                <a:solidFill>
                  <a:schemeClr val="accent4"/>
                </a:solidFill>
              </a:rPr>
              <a:t> Zone</a:t>
            </a:r>
            <a:r>
              <a:rPr lang="en-US" dirty="0" smtClean="0">
                <a:solidFill>
                  <a:srgbClr val="C85725"/>
                </a:solidFill>
              </a:rPr>
              <a:t> </a:t>
            </a:r>
            <a:r>
              <a:rPr lang="en-US" dirty="0" smtClean="0"/>
              <a:t>have </a:t>
            </a:r>
            <a:r>
              <a:rPr lang="en-US" dirty="0"/>
              <a:t>electricity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</a:rPr>
              <a:t>38% </a:t>
            </a:r>
            <a:r>
              <a:rPr lang="en-US" dirty="0" smtClean="0"/>
              <a:t>of women and </a:t>
            </a:r>
            <a:r>
              <a:rPr lang="en-US" b="1" dirty="0" smtClean="0">
                <a:solidFill>
                  <a:schemeClr val="tx2"/>
                </a:solidFill>
              </a:rPr>
              <a:t>21% </a:t>
            </a:r>
            <a:r>
              <a:rPr lang="en-US" dirty="0" smtClean="0"/>
              <a:t>of men have </a:t>
            </a:r>
            <a:r>
              <a:rPr lang="en-US" b="1" dirty="0" smtClean="0">
                <a:solidFill>
                  <a:schemeClr val="tx2"/>
                </a:solidFill>
              </a:rPr>
              <a:t>never attended school</a:t>
            </a:r>
          </a:p>
          <a:p>
            <a:pPr lvl="1">
              <a:lnSpc>
                <a:spcPct val="90000"/>
              </a:lnSpc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5%</a:t>
            </a:r>
            <a:r>
              <a:rPr lang="en-US" b="1" dirty="0" smtClean="0">
                <a:solidFill>
                  <a:schemeClr val="tx2"/>
                </a:solidFill>
              </a:rPr>
              <a:t> </a:t>
            </a:r>
            <a:r>
              <a:rPr lang="en-US" dirty="0"/>
              <a:t>of women and </a:t>
            </a:r>
            <a:r>
              <a:rPr lang="en-US" b="1" dirty="0" smtClean="0">
                <a:solidFill>
                  <a:schemeClr val="accent4"/>
                </a:solidFill>
              </a:rPr>
              <a:t>1%</a:t>
            </a:r>
            <a:r>
              <a:rPr lang="en-US" b="1" dirty="0" smtClean="0">
                <a:solidFill>
                  <a:schemeClr val="tx2"/>
                </a:solidFill>
              </a:rPr>
              <a:t> </a:t>
            </a:r>
            <a:r>
              <a:rPr lang="en-US" dirty="0"/>
              <a:t>of men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South </a:t>
            </a:r>
            <a:r>
              <a:rPr lang="en-US" b="1" dirty="0" err="1" smtClean="0">
                <a:solidFill>
                  <a:schemeClr val="accent4"/>
                </a:solidFill>
              </a:rPr>
              <a:t>South</a:t>
            </a:r>
            <a:r>
              <a:rPr lang="en-US" b="1" dirty="0" smtClean="0">
                <a:solidFill>
                  <a:schemeClr val="accent4"/>
                </a:solidFill>
              </a:rPr>
              <a:t> Zone </a:t>
            </a:r>
            <a:r>
              <a:rPr lang="en-US" dirty="0" smtClean="0"/>
              <a:t>have never attended school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95400"/>
            <a:ext cx="4648200" cy="4525963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Household Characteristics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Drinking Water and Sanitation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Electricity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Ownership of Goods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Wealth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Respondent Characteristics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Education 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Mass media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Employment and Occupation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1"/>
                </a:solidFill>
              </a:rPr>
              <a:t>Nigeria’s Households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600200"/>
            <a:ext cx="7696200" cy="4525963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19%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households are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b="1" dirty="0" smtClean="0">
                <a:solidFill>
                  <a:schemeClr val="tx2"/>
                </a:solidFill>
              </a:rPr>
              <a:t>headed by females</a:t>
            </a:r>
          </a:p>
          <a:p>
            <a:r>
              <a:rPr lang="en-US" dirty="0" smtClean="0"/>
              <a:t>Households have an average of </a:t>
            </a:r>
            <a:r>
              <a:rPr lang="en-US" b="1" dirty="0" smtClean="0">
                <a:solidFill>
                  <a:schemeClr val="tx2"/>
                </a:solidFill>
              </a:rPr>
              <a:t>4.6 members</a:t>
            </a:r>
            <a:r>
              <a:rPr lang="en-US" b="1" dirty="0" smtClean="0">
                <a:solidFill>
                  <a:schemeClr val="accent6"/>
                </a:solidFill>
              </a:rPr>
              <a:t>  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46%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the population is </a:t>
            </a:r>
            <a:r>
              <a:rPr lang="en-US" b="1" dirty="0" smtClean="0">
                <a:solidFill>
                  <a:schemeClr val="tx2"/>
                </a:solidFill>
              </a:rPr>
              <a:t>under 15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years of 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976"/>
            <a:ext cx="8229600" cy="7921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Drinking Water by State </a:t>
            </a:r>
            <a:endParaRPr lang="en-US" sz="3600" dirty="0"/>
          </a:p>
        </p:txBody>
      </p:sp>
      <p:grpSp>
        <p:nvGrpSpPr>
          <p:cNvPr id="119" name="Group 5"/>
          <p:cNvGrpSpPr>
            <a:grpSpLocks noChangeAspect="1"/>
          </p:cNvGrpSpPr>
          <p:nvPr/>
        </p:nvGrpSpPr>
        <p:grpSpPr bwMode="auto">
          <a:xfrm>
            <a:off x="914400" y="1219200"/>
            <a:ext cx="7466012" cy="5486400"/>
            <a:chOff x="529" y="768"/>
            <a:chExt cx="4703" cy="3456"/>
          </a:xfrm>
        </p:grpSpPr>
        <p:sp>
          <p:nvSpPr>
            <p:cNvPr id="120" name="AutoShape 4"/>
            <p:cNvSpPr>
              <a:spLocks noChangeAspect="1" noChangeArrowheads="1" noTextEdit="1"/>
            </p:cNvSpPr>
            <p:nvPr/>
          </p:nvSpPr>
          <p:spPr bwMode="auto">
            <a:xfrm>
              <a:off x="529" y="768"/>
              <a:ext cx="4703" cy="3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6"/>
            <p:cNvSpPr>
              <a:spLocks/>
            </p:cNvSpPr>
            <p:nvPr/>
          </p:nvSpPr>
          <p:spPr bwMode="auto">
            <a:xfrm>
              <a:off x="569" y="771"/>
              <a:ext cx="1779" cy="1918"/>
            </a:xfrm>
            <a:custGeom>
              <a:avLst/>
              <a:gdLst>
                <a:gd name="T0" fmla="*/ 252 w 1779"/>
                <a:gd name="T1" fmla="*/ 1639 h 1918"/>
                <a:gd name="T2" fmla="*/ 231 w 1779"/>
                <a:gd name="T3" fmla="*/ 1554 h 1918"/>
                <a:gd name="T4" fmla="*/ 193 w 1779"/>
                <a:gd name="T5" fmla="*/ 1501 h 1918"/>
                <a:gd name="T6" fmla="*/ 150 w 1779"/>
                <a:gd name="T7" fmla="*/ 1506 h 1918"/>
                <a:gd name="T8" fmla="*/ 118 w 1779"/>
                <a:gd name="T9" fmla="*/ 1452 h 1918"/>
                <a:gd name="T10" fmla="*/ 74 w 1779"/>
                <a:gd name="T11" fmla="*/ 1437 h 1918"/>
                <a:gd name="T12" fmla="*/ 37 w 1779"/>
                <a:gd name="T13" fmla="*/ 1393 h 1918"/>
                <a:gd name="T14" fmla="*/ 27 w 1779"/>
                <a:gd name="T15" fmla="*/ 1312 h 1918"/>
                <a:gd name="T16" fmla="*/ 48 w 1779"/>
                <a:gd name="T17" fmla="*/ 1259 h 1918"/>
                <a:gd name="T18" fmla="*/ 97 w 1779"/>
                <a:gd name="T19" fmla="*/ 1216 h 1918"/>
                <a:gd name="T20" fmla="*/ 129 w 1779"/>
                <a:gd name="T21" fmla="*/ 1157 h 1918"/>
                <a:gd name="T22" fmla="*/ 161 w 1779"/>
                <a:gd name="T23" fmla="*/ 1076 h 1918"/>
                <a:gd name="T24" fmla="*/ 108 w 1779"/>
                <a:gd name="T25" fmla="*/ 1007 h 1918"/>
                <a:gd name="T26" fmla="*/ 118 w 1779"/>
                <a:gd name="T27" fmla="*/ 927 h 1918"/>
                <a:gd name="T28" fmla="*/ 199 w 1779"/>
                <a:gd name="T29" fmla="*/ 840 h 1918"/>
                <a:gd name="T30" fmla="*/ 242 w 1779"/>
                <a:gd name="T31" fmla="*/ 755 h 1918"/>
                <a:gd name="T32" fmla="*/ 570 w 1779"/>
                <a:gd name="T33" fmla="*/ 782 h 1918"/>
                <a:gd name="T34" fmla="*/ 574 w 1779"/>
                <a:gd name="T35" fmla="*/ 857 h 1918"/>
                <a:gd name="T36" fmla="*/ 629 w 1779"/>
                <a:gd name="T37" fmla="*/ 889 h 1918"/>
                <a:gd name="T38" fmla="*/ 747 w 1779"/>
                <a:gd name="T39" fmla="*/ 852 h 1918"/>
                <a:gd name="T40" fmla="*/ 806 w 1779"/>
                <a:gd name="T41" fmla="*/ 755 h 1918"/>
                <a:gd name="T42" fmla="*/ 817 w 1779"/>
                <a:gd name="T43" fmla="*/ 670 h 1918"/>
                <a:gd name="T44" fmla="*/ 821 w 1779"/>
                <a:gd name="T45" fmla="*/ 572 h 1918"/>
                <a:gd name="T46" fmla="*/ 870 w 1779"/>
                <a:gd name="T47" fmla="*/ 519 h 1918"/>
                <a:gd name="T48" fmla="*/ 891 w 1779"/>
                <a:gd name="T49" fmla="*/ 466 h 1918"/>
                <a:gd name="T50" fmla="*/ 919 w 1779"/>
                <a:gd name="T51" fmla="*/ 396 h 1918"/>
                <a:gd name="T52" fmla="*/ 940 w 1779"/>
                <a:gd name="T53" fmla="*/ 321 h 1918"/>
                <a:gd name="T54" fmla="*/ 957 w 1779"/>
                <a:gd name="T55" fmla="*/ 262 h 1918"/>
                <a:gd name="T56" fmla="*/ 1010 w 1779"/>
                <a:gd name="T57" fmla="*/ 230 h 1918"/>
                <a:gd name="T58" fmla="*/ 1004 w 1779"/>
                <a:gd name="T59" fmla="*/ 166 h 1918"/>
                <a:gd name="T60" fmla="*/ 978 w 1779"/>
                <a:gd name="T61" fmla="*/ 106 h 1918"/>
                <a:gd name="T62" fmla="*/ 1032 w 1779"/>
                <a:gd name="T63" fmla="*/ 64 h 1918"/>
                <a:gd name="T64" fmla="*/ 1080 w 1779"/>
                <a:gd name="T65" fmla="*/ 10 h 1918"/>
                <a:gd name="T66" fmla="*/ 1198 w 1779"/>
                <a:gd name="T67" fmla="*/ 42 h 1918"/>
                <a:gd name="T68" fmla="*/ 1161 w 1779"/>
                <a:gd name="T69" fmla="*/ 91 h 1918"/>
                <a:gd name="T70" fmla="*/ 1176 w 1779"/>
                <a:gd name="T71" fmla="*/ 149 h 1918"/>
                <a:gd name="T72" fmla="*/ 1242 w 1779"/>
                <a:gd name="T73" fmla="*/ 149 h 1918"/>
                <a:gd name="T74" fmla="*/ 1317 w 1779"/>
                <a:gd name="T75" fmla="*/ 102 h 1918"/>
                <a:gd name="T76" fmla="*/ 1472 w 1779"/>
                <a:gd name="T77" fmla="*/ 208 h 1918"/>
                <a:gd name="T78" fmla="*/ 1526 w 1779"/>
                <a:gd name="T79" fmla="*/ 246 h 1918"/>
                <a:gd name="T80" fmla="*/ 1553 w 1779"/>
                <a:gd name="T81" fmla="*/ 310 h 1918"/>
                <a:gd name="T82" fmla="*/ 1692 w 1779"/>
                <a:gd name="T83" fmla="*/ 310 h 1918"/>
                <a:gd name="T84" fmla="*/ 1779 w 1779"/>
                <a:gd name="T85" fmla="*/ 472 h 1918"/>
                <a:gd name="T86" fmla="*/ 1681 w 1779"/>
                <a:gd name="T87" fmla="*/ 776 h 1918"/>
                <a:gd name="T88" fmla="*/ 1676 w 1779"/>
                <a:gd name="T89" fmla="*/ 921 h 1918"/>
                <a:gd name="T90" fmla="*/ 1676 w 1779"/>
                <a:gd name="T91" fmla="*/ 1136 h 1918"/>
                <a:gd name="T92" fmla="*/ 1547 w 1779"/>
                <a:gd name="T93" fmla="*/ 1178 h 1918"/>
                <a:gd name="T94" fmla="*/ 1466 w 1779"/>
                <a:gd name="T95" fmla="*/ 1238 h 1918"/>
                <a:gd name="T96" fmla="*/ 1387 w 1779"/>
                <a:gd name="T97" fmla="*/ 1259 h 1918"/>
                <a:gd name="T98" fmla="*/ 1289 w 1779"/>
                <a:gd name="T99" fmla="*/ 1329 h 1918"/>
                <a:gd name="T100" fmla="*/ 1149 w 1779"/>
                <a:gd name="T101" fmla="*/ 1291 h 1918"/>
                <a:gd name="T102" fmla="*/ 1155 w 1779"/>
                <a:gd name="T103" fmla="*/ 1458 h 1918"/>
                <a:gd name="T104" fmla="*/ 1251 w 1779"/>
                <a:gd name="T105" fmla="*/ 1607 h 1918"/>
                <a:gd name="T106" fmla="*/ 1247 w 1779"/>
                <a:gd name="T107" fmla="*/ 1758 h 1918"/>
                <a:gd name="T108" fmla="*/ 1128 w 1779"/>
                <a:gd name="T109" fmla="*/ 1871 h 1918"/>
                <a:gd name="T110" fmla="*/ 999 w 1779"/>
                <a:gd name="T111" fmla="*/ 1918 h 1918"/>
                <a:gd name="T112" fmla="*/ 951 w 1779"/>
                <a:gd name="T113" fmla="*/ 1784 h 1918"/>
                <a:gd name="T114" fmla="*/ 672 w 1779"/>
                <a:gd name="T115" fmla="*/ 1618 h 1918"/>
                <a:gd name="T116" fmla="*/ 542 w 1779"/>
                <a:gd name="T117" fmla="*/ 1645 h 1918"/>
                <a:gd name="T118" fmla="*/ 489 w 1779"/>
                <a:gd name="T119" fmla="*/ 1629 h 1918"/>
                <a:gd name="T120" fmla="*/ 435 w 1779"/>
                <a:gd name="T121" fmla="*/ 1645 h 1918"/>
                <a:gd name="T122" fmla="*/ 327 w 1779"/>
                <a:gd name="T123" fmla="*/ 1661 h 1918"/>
                <a:gd name="T124" fmla="*/ 317 w 1779"/>
                <a:gd name="T125" fmla="*/ 1720 h 1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79" h="1918">
                  <a:moveTo>
                    <a:pt x="289" y="1741"/>
                  </a:moveTo>
                  <a:lnTo>
                    <a:pt x="285" y="1741"/>
                  </a:lnTo>
                  <a:lnTo>
                    <a:pt x="280" y="1741"/>
                  </a:lnTo>
                  <a:lnTo>
                    <a:pt x="274" y="1741"/>
                  </a:lnTo>
                  <a:lnTo>
                    <a:pt x="274" y="1747"/>
                  </a:lnTo>
                  <a:lnTo>
                    <a:pt x="269" y="1741"/>
                  </a:lnTo>
                  <a:lnTo>
                    <a:pt x="269" y="1720"/>
                  </a:lnTo>
                  <a:lnTo>
                    <a:pt x="263" y="1715"/>
                  </a:lnTo>
                  <a:lnTo>
                    <a:pt x="252" y="1709"/>
                  </a:lnTo>
                  <a:lnTo>
                    <a:pt x="252" y="1699"/>
                  </a:lnTo>
                  <a:lnTo>
                    <a:pt x="248" y="1688"/>
                  </a:lnTo>
                  <a:lnTo>
                    <a:pt x="248" y="1667"/>
                  </a:lnTo>
                  <a:lnTo>
                    <a:pt x="252" y="1656"/>
                  </a:lnTo>
                  <a:lnTo>
                    <a:pt x="252" y="1639"/>
                  </a:lnTo>
                  <a:lnTo>
                    <a:pt x="257" y="1629"/>
                  </a:lnTo>
                  <a:lnTo>
                    <a:pt x="263" y="1618"/>
                  </a:lnTo>
                  <a:lnTo>
                    <a:pt x="263" y="1607"/>
                  </a:lnTo>
                  <a:lnTo>
                    <a:pt x="269" y="1603"/>
                  </a:lnTo>
                  <a:lnTo>
                    <a:pt x="269" y="1597"/>
                  </a:lnTo>
                  <a:lnTo>
                    <a:pt x="257" y="1586"/>
                  </a:lnTo>
                  <a:lnTo>
                    <a:pt x="248" y="1586"/>
                  </a:lnTo>
                  <a:lnTo>
                    <a:pt x="242" y="1586"/>
                  </a:lnTo>
                  <a:lnTo>
                    <a:pt x="236" y="1592"/>
                  </a:lnTo>
                  <a:lnTo>
                    <a:pt x="231" y="1586"/>
                  </a:lnTo>
                  <a:lnTo>
                    <a:pt x="231" y="1580"/>
                  </a:lnTo>
                  <a:lnTo>
                    <a:pt x="231" y="1571"/>
                  </a:lnTo>
                  <a:lnTo>
                    <a:pt x="231" y="1565"/>
                  </a:lnTo>
                  <a:lnTo>
                    <a:pt x="231" y="1554"/>
                  </a:lnTo>
                  <a:lnTo>
                    <a:pt x="231" y="1548"/>
                  </a:lnTo>
                  <a:lnTo>
                    <a:pt x="231" y="1539"/>
                  </a:lnTo>
                  <a:lnTo>
                    <a:pt x="225" y="1533"/>
                  </a:lnTo>
                  <a:lnTo>
                    <a:pt x="220" y="1522"/>
                  </a:lnTo>
                  <a:lnTo>
                    <a:pt x="220" y="1516"/>
                  </a:lnTo>
                  <a:lnTo>
                    <a:pt x="215" y="1511"/>
                  </a:lnTo>
                  <a:lnTo>
                    <a:pt x="215" y="1506"/>
                  </a:lnTo>
                  <a:lnTo>
                    <a:pt x="220" y="1506"/>
                  </a:lnTo>
                  <a:lnTo>
                    <a:pt x="220" y="1501"/>
                  </a:lnTo>
                  <a:lnTo>
                    <a:pt x="215" y="1501"/>
                  </a:lnTo>
                  <a:lnTo>
                    <a:pt x="204" y="1495"/>
                  </a:lnTo>
                  <a:lnTo>
                    <a:pt x="204" y="1501"/>
                  </a:lnTo>
                  <a:lnTo>
                    <a:pt x="199" y="1506"/>
                  </a:lnTo>
                  <a:lnTo>
                    <a:pt x="193" y="1501"/>
                  </a:lnTo>
                  <a:lnTo>
                    <a:pt x="188" y="1495"/>
                  </a:lnTo>
                  <a:lnTo>
                    <a:pt x="178" y="1501"/>
                  </a:lnTo>
                  <a:lnTo>
                    <a:pt x="178" y="1495"/>
                  </a:lnTo>
                  <a:lnTo>
                    <a:pt x="178" y="1490"/>
                  </a:lnTo>
                  <a:lnTo>
                    <a:pt x="172" y="1490"/>
                  </a:lnTo>
                  <a:lnTo>
                    <a:pt x="167" y="1490"/>
                  </a:lnTo>
                  <a:lnTo>
                    <a:pt x="161" y="1484"/>
                  </a:lnTo>
                  <a:lnTo>
                    <a:pt x="161" y="1490"/>
                  </a:lnTo>
                  <a:lnTo>
                    <a:pt x="161" y="1495"/>
                  </a:lnTo>
                  <a:lnTo>
                    <a:pt x="155" y="1501"/>
                  </a:lnTo>
                  <a:lnTo>
                    <a:pt x="161" y="1501"/>
                  </a:lnTo>
                  <a:lnTo>
                    <a:pt x="155" y="1506"/>
                  </a:lnTo>
                  <a:lnTo>
                    <a:pt x="150" y="1501"/>
                  </a:lnTo>
                  <a:lnTo>
                    <a:pt x="150" y="1506"/>
                  </a:lnTo>
                  <a:lnTo>
                    <a:pt x="140" y="1506"/>
                  </a:lnTo>
                  <a:lnTo>
                    <a:pt x="135" y="1506"/>
                  </a:lnTo>
                  <a:lnTo>
                    <a:pt x="140" y="1495"/>
                  </a:lnTo>
                  <a:lnTo>
                    <a:pt x="135" y="1495"/>
                  </a:lnTo>
                  <a:lnTo>
                    <a:pt x="135" y="1490"/>
                  </a:lnTo>
                  <a:lnTo>
                    <a:pt x="129" y="1484"/>
                  </a:lnTo>
                  <a:lnTo>
                    <a:pt x="129" y="1479"/>
                  </a:lnTo>
                  <a:lnTo>
                    <a:pt x="129" y="1473"/>
                  </a:lnTo>
                  <a:lnTo>
                    <a:pt x="123" y="1469"/>
                  </a:lnTo>
                  <a:lnTo>
                    <a:pt x="129" y="1463"/>
                  </a:lnTo>
                  <a:lnTo>
                    <a:pt x="129" y="1458"/>
                  </a:lnTo>
                  <a:lnTo>
                    <a:pt x="123" y="1458"/>
                  </a:lnTo>
                  <a:lnTo>
                    <a:pt x="123" y="1452"/>
                  </a:lnTo>
                  <a:lnTo>
                    <a:pt x="118" y="1452"/>
                  </a:lnTo>
                  <a:lnTo>
                    <a:pt x="112" y="1446"/>
                  </a:lnTo>
                  <a:lnTo>
                    <a:pt x="118" y="1441"/>
                  </a:lnTo>
                  <a:lnTo>
                    <a:pt x="112" y="1441"/>
                  </a:lnTo>
                  <a:lnTo>
                    <a:pt x="108" y="1441"/>
                  </a:lnTo>
                  <a:lnTo>
                    <a:pt x="108" y="1446"/>
                  </a:lnTo>
                  <a:lnTo>
                    <a:pt x="108" y="1452"/>
                  </a:lnTo>
                  <a:lnTo>
                    <a:pt x="102" y="1452"/>
                  </a:lnTo>
                  <a:lnTo>
                    <a:pt x="97" y="1446"/>
                  </a:lnTo>
                  <a:lnTo>
                    <a:pt x="91" y="1446"/>
                  </a:lnTo>
                  <a:lnTo>
                    <a:pt x="86" y="1452"/>
                  </a:lnTo>
                  <a:lnTo>
                    <a:pt x="86" y="1446"/>
                  </a:lnTo>
                  <a:lnTo>
                    <a:pt x="80" y="1446"/>
                  </a:lnTo>
                  <a:lnTo>
                    <a:pt x="80" y="1441"/>
                  </a:lnTo>
                  <a:lnTo>
                    <a:pt x="74" y="1437"/>
                  </a:lnTo>
                  <a:lnTo>
                    <a:pt x="80" y="1431"/>
                  </a:lnTo>
                  <a:lnTo>
                    <a:pt x="74" y="1431"/>
                  </a:lnTo>
                  <a:lnTo>
                    <a:pt x="65" y="1431"/>
                  </a:lnTo>
                  <a:lnTo>
                    <a:pt x="70" y="1425"/>
                  </a:lnTo>
                  <a:lnTo>
                    <a:pt x="65" y="1420"/>
                  </a:lnTo>
                  <a:lnTo>
                    <a:pt x="65" y="1414"/>
                  </a:lnTo>
                  <a:lnTo>
                    <a:pt x="65" y="1409"/>
                  </a:lnTo>
                  <a:lnTo>
                    <a:pt x="65" y="1405"/>
                  </a:lnTo>
                  <a:lnTo>
                    <a:pt x="59" y="1405"/>
                  </a:lnTo>
                  <a:lnTo>
                    <a:pt x="59" y="1399"/>
                  </a:lnTo>
                  <a:lnTo>
                    <a:pt x="54" y="1399"/>
                  </a:lnTo>
                  <a:lnTo>
                    <a:pt x="48" y="1399"/>
                  </a:lnTo>
                  <a:lnTo>
                    <a:pt x="42" y="1399"/>
                  </a:lnTo>
                  <a:lnTo>
                    <a:pt x="37" y="1393"/>
                  </a:lnTo>
                  <a:lnTo>
                    <a:pt x="37" y="1382"/>
                  </a:lnTo>
                  <a:lnTo>
                    <a:pt x="37" y="1377"/>
                  </a:lnTo>
                  <a:lnTo>
                    <a:pt x="33" y="1372"/>
                  </a:lnTo>
                  <a:lnTo>
                    <a:pt x="27" y="1367"/>
                  </a:lnTo>
                  <a:lnTo>
                    <a:pt x="16" y="1367"/>
                  </a:lnTo>
                  <a:lnTo>
                    <a:pt x="10" y="1356"/>
                  </a:lnTo>
                  <a:lnTo>
                    <a:pt x="5" y="1350"/>
                  </a:lnTo>
                  <a:lnTo>
                    <a:pt x="0" y="1344"/>
                  </a:lnTo>
                  <a:lnTo>
                    <a:pt x="0" y="1339"/>
                  </a:lnTo>
                  <a:lnTo>
                    <a:pt x="5" y="1335"/>
                  </a:lnTo>
                  <a:lnTo>
                    <a:pt x="10" y="1329"/>
                  </a:lnTo>
                  <a:lnTo>
                    <a:pt x="10" y="1324"/>
                  </a:lnTo>
                  <a:lnTo>
                    <a:pt x="21" y="1318"/>
                  </a:lnTo>
                  <a:lnTo>
                    <a:pt x="27" y="1312"/>
                  </a:lnTo>
                  <a:lnTo>
                    <a:pt x="27" y="1307"/>
                  </a:lnTo>
                  <a:lnTo>
                    <a:pt x="21" y="1303"/>
                  </a:lnTo>
                  <a:lnTo>
                    <a:pt x="16" y="1297"/>
                  </a:lnTo>
                  <a:lnTo>
                    <a:pt x="16" y="1291"/>
                  </a:lnTo>
                  <a:lnTo>
                    <a:pt x="16" y="1280"/>
                  </a:lnTo>
                  <a:lnTo>
                    <a:pt x="16" y="1275"/>
                  </a:lnTo>
                  <a:lnTo>
                    <a:pt x="21" y="1275"/>
                  </a:lnTo>
                  <a:lnTo>
                    <a:pt x="27" y="1275"/>
                  </a:lnTo>
                  <a:lnTo>
                    <a:pt x="33" y="1275"/>
                  </a:lnTo>
                  <a:lnTo>
                    <a:pt x="37" y="1270"/>
                  </a:lnTo>
                  <a:lnTo>
                    <a:pt x="37" y="1265"/>
                  </a:lnTo>
                  <a:lnTo>
                    <a:pt x="37" y="1259"/>
                  </a:lnTo>
                  <a:lnTo>
                    <a:pt x="42" y="1254"/>
                  </a:lnTo>
                  <a:lnTo>
                    <a:pt x="48" y="1259"/>
                  </a:lnTo>
                  <a:lnTo>
                    <a:pt x="54" y="1259"/>
                  </a:lnTo>
                  <a:lnTo>
                    <a:pt x="59" y="1265"/>
                  </a:lnTo>
                  <a:lnTo>
                    <a:pt x="65" y="1265"/>
                  </a:lnTo>
                  <a:lnTo>
                    <a:pt x="70" y="1259"/>
                  </a:lnTo>
                  <a:lnTo>
                    <a:pt x="74" y="1254"/>
                  </a:lnTo>
                  <a:lnTo>
                    <a:pt x="74" y="1248"/>
                  </a:lnTo>
                  <a:lnTo>
                    <a:pt x="86" y="1248"/>
                  </a:lnTo>
                  <a:lnTo>
                    <a:pt x="91" y="1243"/>
                  </a:lnTo>
                  <a:lnTo>
                    <a:pt x="97" y="1238"/>
                  </a:lnTo>
                  <a:lnTo>
                    <a:pt x="97" y="1227"/>
                  </a:lnTo>
                  <a:lnTo>
                    <a:pt x="102" y="1227"/>
                  </a:lnTo>
                  <a:lnTo>
                    <a:pt x="102" y="1222"/>
                  </a:lnTo>
                  <a:lnTo>
                    <a:pt x="102" y="1216"/>
                  </a:lnTo>
                  <a:lnTo>
                    <a:pt x="97" y="1216"/>
                  </a:lnTo>
                  <a:lnTo>
                    <a:pt x="97" y="1210"/>
                  </a:lnTo>
                  <a:lnTo>
                    <a:pt x="97" y="1206"/>
                  </a:lnTo>
                  <a:lnTo>
                    <a:pt x="102" y="1206"/>
                  </a:lnTo>
                  <a:lnTo>
                    <a:pt x="102" y="1201"/>
                  </a:lnTo>
                  <a:lnTo>
                    <a:pt x="97" y="1201"/>
                  </a:lnTo>
                  <a:lnTo>
                    <a:pt x="97" y="1195"/>
                  </a:lnTo>
                  <a:lnTo>
                    <a:pt x="97" y="1189"/>
                  </a:lnTo>
                  <a:lnTo>
                    <a:pt x="102" y="1189"/>
                  </a:lnTo>
                  <a:lnTo>
                    <a:pt x="108" y="1184"/>
                  </a:lnTo>
                  <a:lnTo>
                    <a:pt x="112" y="1178"/>
                  </a:lnTo>
                  <a:lnTo>
                    <a:pt x="118" y="1173"/>
                  </a:lnTo>
                  <a:lnTo>
                    <a:pt x="123" y="1169"/>
                  </a:lnTo>
                  <a:lnTo>
                    <a:pt x="129" y="1163"/>
                  </a:lnTo>
                  <a:lnTo>
                    <a:pt x="129" y="1157"/>
                  </a:lnTo>
                  <a:lnTo>
                    <a:pt x="135" y="1157"/>
                  </a:lnTo>
                  <a:lnTo>
                    <a:pt x="140" y="1146"/>
                  </a:lnTo>
                  <a:lnTo>
                    <a:pt x="144" y="1141"/>
                  </a:lnTo>
                  <a:lnTo>
                    <a:pt x="150" y="1136"/>
                  </a:lnTo>
                  <a:lnTo>
                    <a:pt x="144" y="1131"/>
                  </a:lnTo>
                  <a:lnTo>
                    <a:pt x="144" y="1125"/>
                  </a:lnTo>
                  <a:lnTo>
                    <a:pt x="144" y="1120"/>
                  </a:lnTo>
                  <a:lnTo>
                    <a:pt x="150" y="1114"/>
                  </a:lnTo>
                  <a:lnTo>
                    <a:pt x="150" y="1104"/>
                  </a:lnTo>
                  <a:lnTo>
                    <a:pt x="150" y="1099"/>
                  </a:lnTo>
                  <a:lnTo>
                    <a:pt x="155" y="1093"/>
                  </a:lnTo>
                  <a:lnTo>
                    <a:pt x="155" y="1088"/>
                  </a:lnTo>
                  <a:lnTo>
                    <a:pt x="155" y="1082"/>
                  </a:lnTo>
                  <a:lnTo>
                    <a:pt x="161" y="1076"/>
                  </a:lnTo>
                  <a:lnTo>
                    <a:pt x="155" y="1072"/>
                  </a:lnTo>
                  <a:lnTo>
                    <a:pt x="150" y="1067"/>
                  </a:lnTo>
                  <a:lnTo>
                    <a:pt x="140" y="1061"/>
                  </a:lnTo>
                  <a:lnTo>
                    <a:pt x="135" y="1055"/>
                  </a:lnTo>
                  <a:lnTo>
                    <a:pt x="129" y="1055"/>
                  </a:lnTo>
                  <a:lnTo>
                    <a:pt x="129" y="1050"/>
                  </a:lnTo>
                  <a:lnTo>
                    <a:pt x="123" y="1044"/>
                  </a:lnTo>
                  <a:lnTo>
                    <a:pt x="118" y="1039"/>
                  </a:lnTo>
                  <a:lnTo>
                    <a:pt x="118" y="1034"/>
                  </a:lnTo>
                  <a:lnTo>
                    <a:pt x="118" y="1029"/>
                  </a:lnTo>
                  <a:lnTo>
                    <a:pt x="112" y="1023"/>
                  </a:lnTo>
                  <a:lnTo>
                    <a:pt x="112" y="1018"/>
                  </a:lnTo>
                  <a:lnTo>
                    <a:pt x="108" y="1012"/>
                  </a:lnTo>
                  <a:lnTo>
                    <a:pt x="108" y="1007"/>
                  </a:lnTo>
                  <a:lnTo>
                    <a:pt x="108" y="1002"/>
                  </a:lnTo>
                  <a:lnTo>
                    <a:pt x="102" y="997"/>
                  </a:lnTo>
                  <a:lnTo>
                    <a:pt x="102" y="991"/>
                  </a:lnTo>
                  <a:lnTo>
                    <a:pt x="108" y="986"/>
                  </a:lnTo>
                  <a:lnTo>
                    <a:pt x="108" y="974"/>
                  </a:lnTo>
                  <a:lnTo>
                    <a:pt x="108" y="970"/>
                  </a:lnTo>
                  <a:lnTo>
                    <a:pt x="108" y="965"/>
                  </a:lnTo>
                  <a:lnTo>
                    <a:pt x="108" y="959"/>
                  </a:lnTo>
                  <a:lnTo>
                    <a:pt x="108" y="948"/>
                  </a:lnTo>
                  <a:lnTo>
                    <a:pt x="112" y="942"/>
                  </a:lnTo>
                  <a:lnTo>
                    <a:pt x="112" y="938"/>
                  </a:lnTo>
                  <a:lnTo>
                    <a:pt x="112" y="933"/>
                  </a:lnTo>
                  <a:lnTo>
                    <a:pt x="112" y="927"/>
                  </a:lnTo>
                  <a:lnTo>
                    <a:pt x="118" y="927"/>
                  </a:lnTo>
                  <a:lnTo>
                    <a:pt x="123" y="910"/>
                  </a:lnTo>
                  <a:lnTo>
                    <a:pt x="129" y="906"/>
                  </a:lnTo>
                  <a:lnTo>
                    <a:pt x="135" y="900"/>
                  </a:lnTo>
                  <a:lnTo>
                    <a:pt x="135" y="895"/>
                  </a:lnTo>
                  <a:lnTo>
                    <a:pt x="140" y="889"/>
                  </a:lnTo>
                  <a:lnTo>
                    <a:pt x="144" y="878"/>
                  </a:lnTo>
                  <a:lnTo>
                    <a:pt x="150" y="872"/>
                  </a:lnTo>
                  <a:lnTo>
                    <a:pt x="161" y="868"/>
                  </a:lnTo>
                  <a:lnTo>
                    <a:pt x="167" y="863"/>
                  </a:lnTo>
                  <a:lnTo>
                    <a:pt x="178" y="857"/>
                  </a:lnTo>
                  <a:lnTo>
                    <a:pt x="182" y="852"/>
                  </a:lnTo>
                  <a:lnTo>
                    <a:pt x="188" y="852"/>
                  </a:lnTo>
                  <a:lnTo>
                    <a:pt x="193" y="852"/>
                  </a:lnTo>
                  <a:lnTo>
                    <a:pt x="199" y="840"/>
                  </a:lnTo>
                  <a:lnTo>
                    <a:pt x="199" y="836"/>
                  </a:lnTo>
                  <a:lnTo>
                    <a:pt x="199" y="831"/>
                  </a:lnTo>
                  <a:lnTo>
                    <a:pt x="204" y="825"/>
                  </a:lnTo>
                  <a:lnTo>
                    <a:pt x="204" y="819"/>
                  </a:lnTo>
                  <a:lnTo>
                    <a:pt x="204" y="814"/>
                  </a:lnTo>
                  <a:lnTo>
                    <a:pt x="210" y="808"/>
                  </a:lnTo>
                  <a:lnTo>
                    <a:pt x="210" y="804"/>
                  </a:lnTo>
                  <a:lnTo>
                    <a:pt x="215" y="798"/>
                  </a:lnTo>
                  <a:lnTo>
                    <a:pt x="215" y="793"/>
                  </a:lnTo>
                  <a:lnTo>
                    <a:pt x="220" y="787"/>
                  </a:lnTo>
                  <a:lnTo>
                    <a:pt x="225" y="782"/>
                  </a:lnTo>
                  <a:lnTo>
                    <a:pt x="231" y="772"/>
                  </a:lnTo>
                  <a:lnTo>
                    <a:pt x="236" y="766"/>
                  </a:lnTo>
                  <a:lnTo>
                    <a:pt x="242" y="755"/>
                  </a:lnTo>
                  <a:lnTo>
                    <a:pt x="252" y="734"/>
                  </a:lnTo>
                  <a:lnTo>
                    <a:pt x="274" y="729"/>
                  </a:lnTo>
                  <a:lnTo>
                    <a:pt x="467" y="734"/>
                  </a:lnTo>
                  <a:lnTo>
                    <a:pt x="548" y="734"/>
                  </a:lnTo>
                  <a:lnTo>
                    <a:pt x="559" y="734"/>
                  </a:lnTo>
                  <a:lnTo>
                    <a:pt x="570" y="734"/>
                  </a:lnTo>
                  <a:lnTo>
                    <a:pt x="574" y="740"/>
                  </a:lnTo>
                  <a:lnTo>
                    <a:pt x="580" y="744"/>
                  </a:lnTo>
                  <a:lnTo>
                    <a:pt x="580" y="750"/>
                  </a:lnTo>
                  <a:lnTo>
                    <a:pt x="585" y="766"/>
                  </a:lnTo>
                  <a:lnTo>
                    <a:pt x="585" y="776"/>
                  </a:lnTo>
                  <a:lnTo>
                    <a:pt x="580" y="782"/>
                  </a:lnTo>
                  <a:lnTo>
                    <a:pt x="574" y="782"/>
                  </a:lnTo>
                  <a:lnTo>
                    <a:pt x="570" y="782"/>
                  </a:lnTo>
                  <a:lnTo>
                    <a:pt x="564" y="787"/>
                  </a:lnTo>
                  <a:lnTo>
                    <a:pt x="559" y="787"/>
                  </a:lnTo>
                  <a:lnTo>
                    <a:pt x="559" y="793"/>
                  </a:lnTo>
                  <a:lnTo>
                    <a:pt x="553" y="798"/>
                  </a:lnTo>
                  <a:lnTo>
                    <a:pt x="553" y="804"/>
                  </a:lnTo>
                  <a:lnTo>
                    <a:pt x="553" y="808"/>
                  </a:lnTo>
                  <a:lnTo>
                    <a:pt x="553" y="814"/>
                  </a:lnTo>
                  <a:lnTo>
                    <a:pt x="559" y="819"/>
                  </a:lnTo>
                  <a:lnTo>
                    <a:pt x="564" y="825"/>
                  </a:lnTo>
                  <a:lnTo>
                    <a:pt x="564" y="831"/>
                  </a:lnTo>
                  <a:lnTo>
                    <a:pt x="570" y="836"/>
                  </a:lnTo>
                  <a:lnTo>
                    <a:pt x="570" y="846"/>
                  </a:lnTo>
                  <a:lnTo>
                    <a:pt x="574" y="852"/>
                  </a:lnTo>
                  <a:lnTo>
                    <a:pt x="574" y="857"/>
                  </a:lnTo>
                  <a:lnTo>
                    <a:pt x="574" y="863"/>
                  </a:lnTo>
                  <a:lnTo>
                    <a:pt x="574" y="872"/>
                  </a:lnTo>
                  <a:lnTo>
                    <a:pt x="574" y="884"/>
                  </a:lnTo>
                  <a:lnTo>
                    <a:pt x="574" y="895"/>
                  </a:lnTo>
                  <a:lnTo>
                    <a:pt x="574" y="906"/>
                  </a:lnTo>
                  <a:lnTo>
                    <a:pt x="585" y="916"/>
                  </a:lnTo>
                  <a:lnTo>
                    <a:pt x="585" y="921"/>
                  </a:lnTo>
                  <a:lnTo>
                    <a:pt x="591" y="921"/>
                  </a:lnTo>
                  <a:lnTo>
                    <a:pt x="597" y="921"/>
                  </a:lnTo>
                  <a:lnTo>
                    <a:pt x="602" y="916"/>
                  </a:lnTo>
                  <a:lnTo>
                    <a:pt x="602" y="910"/>
                  </a:lnTo>
                  <a:lnTo>
                    <a:pt x="606" y="906"/>
                  </a:lnTo>
                  <a:lnTo>
                    <a:pt x="618" y="895"/>
                  </a:lnTo>
                  <a:lnTo>
                    <a:pt x="629" y="889"/>
                  </a:lnTo>
                  <a:lnTo>
                    <a:pt x="634" y="884"/>
                  </a:lnTo>
                  <a:lnTo>
                    <a:pt x="644" y="878"/>
                  </a:lnTo>
                  <a:lnTo>
                    <a:pt x="650" y="878"/>
                  </a:lnTo>
                  <a:lnTo>
                    <a:pt x="655" y="878"/>
                  </a:lnTo>
                  <a:lnTo>
                    <a:pt x="666" y="884"/>
                  </a:lnTo>
                  <a:lnTo>
                    <a:pt x="672" y="889"/>
                  </a:lnTo>
                  <a:lnTo>
                    <a:pt x="678" y="895"/>
                  </a:lnTo>
                  <a:lnTo>
                    <a:pt x="682" y="900"/>
                  </a:lnTo>
                  <a:lnTo>
                    <a:pt x="719" y="889"/>
                  </a:lnTo>
                  <a:lnTo>
                    <a:pt x="731" y="872"/>
                  </a:lnTo>
                  <a:lnTo>
                    <a:pt x="731" y="868"/>
                  </a:lnTo>
                  <a:lnTo>
                    <a:pt x="736" y="863"/>
                  </a:lnTo>
                  <a:lnTo>
                    <a:pt x="742" y="857"/>
                  </a:lnTo>
                  <a:lnTo>
                    <a:pt x="747" y="852"/>
                  </a:lnTo>
                  <a:lnTo>
                    <a:pt x="763" y="846"/>
                  </a:lnTo>
                  <a:lnTo>
                    <a:pt x="774" y="840"/>
                  </a:lnTo>
                  <a:lnTo>
                    <a:pt x="779" y="840"/>
                  </a:lnTo>
                  <a:lnTo>
                    <a:pt x="789" y="831"/>
                  </a:lnTo>
                  <a:lnTo>
                    <a:pt x="789" y="825"/>
                  </a:lnTo>
                  <a:lnTo>
                    <a:pt x="800" y="804"/>
                  </a:lnTo>
                  <a:lnTo>
                    <a:pt x="800" y="798"/>
                  </a:lnTo>
                  <a:lnTo>
                    <a:pt x="795" y="793"/>
                  </a:lnTo>
                  <a:lnTo>
                    <a:pt x="795" y="787"/>
                  </a:lnTo>
                  <a:lnTo>
                    <a:pt x="789" y="782"/>
                  </a:lnTo>
                  <a:lnTo>
                    <a:pt x="795" y="772"/>
                  </a:lnTo>
                  <a:lnTo>
                    <a:pt x="795" y="766"/>
                  </a:lnTo>
                  <a:lnTo>
                    <a:pt x="800" y="761"/>
                  </a:lnTo>
                  <a:lnTo>
                    <a:pt x="806" y="755"/>
                  </a:lnTo>
                  <a:lnTo>
                    <a:pt x="806" y="750"/>
                  </a:lnTo>
                  <a:lnTo>
                    <a:pt x="812" y="750"/>
                  </a:lnTo>
                  <a:lnTo>
                    <a:pt x="812" y="740"/>
                  </a:lnTo>
                  <a:lnTo>
                    <a:pt x="812" y="729"/>
                  </a:lnTo>
                  <a:lnTo>
                    <a:pt x="812" y="723"/>
                  </a:lnTo>
                  <a:lnTo>
                    <a:pt x="812" y="717"/>
                  </a:lnTo>
                  <a:lnTo>
                    <a:pt x="817" y="712"/>
                  </a:lnTo>
                  <a:lnTo>
                    <a:pt x="821" y="702"/>
                  </a:lnTo>
                  <a:lnTo>
                    <a:pt x="821" y="697"/>
                  </a:lnTo>
                  <a:lnTo>
                    <a:pt x="821" y="691"/>
                  </a:lnTo>
                  <a:lnTo>
                    <a:pt x="821" y="685"/>
                  </a:lnTo>
                  <a:lnTo>
                    <a:pt x="817" y="680"/>
                  </a:lnTo>
                  <a:lnTo>
                    <a:pt x="817" y="674"/>
                  </a:lnTo>
                  <a:lnTo>
                    <a:pt x="817" y="670"/>
                  </a:lnTo>
                  <a:lnTo>
                    <a:pt x="817" y="659"/>
                  </a:lnTo>
                  <a:lnTo>
                    <a:pt x="812" y="653"/>
                  </a:lnTo>
                  <a:lnTo>
                    <a:pt x="806" y="648"/>
                  </a:lnTo>
                  <a:lnTo>
                    <a:pt x="812" y="632"/>
                  </a:lnTo>
                  <a:lnTo>
                    <a:pt x="812" y="627"/>
                  </a:lnTo>
                  <a:lnTo>
                    <a:pt x="812" y="621"/>
                  </a:lnTo>
                  <a:lnTo>
                    <a:pt x="812" y="616"/>
                  </a:lnTo>
                  <a:lnTo>
                    <a:pt x="817" y="610"/>
                  </a:lnTo>
                  <a:lnTo>
                    <a:pt x="817" y="606"/>
                  </a:lnTo>
                  <a:lnTo>
                    <a:pt x="817" y="600"/>
                  </a:lnTo>
                  <a:lnTo>
                    <a:pt x="817" y="589"/>
                  </a:lnTo>
                  <a:lnTo>
                    <a:pt x="821" y="583"/>
                  </a:lnTo>
                  <a:lnTo>
                    <a:pt x="821" y="578"/>
                  </a:lnTo>
                  <a:lnTo>
                    <a:pt x="821" y="572"/>
                  </a:lnTo>
                  <a:lnTo>
                    <a:pt x="827" y="568"/>
                  </a:lnTo>
                  <a:lnTo>
                    <a:pt x="827" y="563"/>
                  </a:lnTo>
                  <a:lnTo>
                    <a:pt x="832" y="563"/>
                  </a:lnTo>
                  <a:lnTo>
                    <a:pt x="832" y="557"/>
                  </a:lnTo>
                  <a:lnTo>
                    <a:pt x="832" y="551"/>
                  </a:lnTo>
                  <a:lnTo>
                    <a:pt x="838" y="546"/>
                  </a:lnTo>
                  <a:lnTo>
                    <a:pt x="838" y="540"/>
                  </a:lnTo>
                  <a:lnTo>
                    <a:pt x="844" y="530"/>
                  </a:lnTo>
                  <a:lnTo>
                    <a:pt x="849" y="530"/>
                  </a:lnTo>
                  <a:lnTo>
                    <a:pt x="855" y="530"/>
                  </a:lnTo>
                  <a:lnTo>
                    <a:pt x="859" y="525"/>
                  </a:lnTo>
                  <a:lnTo>
                    <a:pt x="865" y="525"/>
                  </a:lnTo>
                  <a:lnTo>
                    <a:pt x="865" y="519"/>
                  </a:lnTo>
                  <a:lnTo>
                    <a:pt x="870" y="519"/>
                  </a:lnTo>
                  <a:lnTo>
                    <a:pt x="876" y="519"/>
                  </a:lnTo>
                  <a:lnTo>
                    <a:pt x="876" y="514"/>
                  </a:lnTo>
                  <a:lnTo>
                    <a:pt x="881" y="514"/>
                  </a:lnTo>
                  <a:lnTo>
                    <a:pt x="876" y="508"/>
                  </a:lnTo>
                  <a:lnTo>
                    <a:pt x="870" y="504"/>
                  </a:lnTo>
                  <a:lnTo>
                    <a:pt x="865" y="498"/>
                  </a:lnTo>
                  <a:lnTo>
                    <a:pt x="865" y="493"/>
                  </a:lnTo>
                  <a:lnTo>
                    <a:pt x="870" y="487"/>
                  </a:lnTo>
                  <a:lnTo>
                    <a:pt x="876" y="487"/>
                  </a:lnTo>
                  <a:lnTo>
                    <a:pt x="881" y="482"/>
                  </a:lnTo>
                  <a:lnTo>
                    <a:pt x="887" y="482"/>
                  </a:lnTo>
                  <a:lnTo>
                    <a:pt x="891" y="476"/>
                  </a:lnTo>
                  <a:lnTo>
                    <a:pt x="891" y="472"/>
                  </a:lnTo>
                  <a:lnTo>
                    <a:pt x="891" y="466"/>
                  </a:lnTo>
                  <a:lnTo>
                    <a:pt x="891" y="461"/>
                  </a:lnTo>
                  <a:lnTo>
                    <a:pt x="897" y="455"/>
                  </a:lnTo>
                  <a:lnTo>
                    <a:pt x="897" y="449"/>
                  </a:lnTo>
                  <a:lnTo>
                    <a:pt x="897" y="444"/>
                  </a:lnTo>
                  <a:lnTo>
                    <a:pt x="902" y="440"/>
                  </a:lnTo>
                  <a:lnTo>
                    <a:pt x="902" y="434"/>
                  </a:lnTo>
                  <a:lnTo>
                    <a:pt x="908" y="428"/>
                  </a:lnTo>
                  <a:lnTo>
                    <a:pt x="913" y="428"/>
                  </a:lnTo>
                  <a:lnTo>
                    <a:pt x="919" y="423"/>
                  </a:lnTo>
                  <a:lnTo>
                    <a:pt x="919" y="417"/>
                  </a:lnTo>
                  <a:lnTo>
                    <a:pt x="908" y="412"/>
                  </a:lnTo>
                  <a:lnTo>
                    <a:pt x="908" y="406"/>
                  </a:lnTo>
                  <a:lnTo>
                    <a:pt x="913" y="402"/>
                  </a:lnTo>
                  <a:lnTo>
                    <a:pt x="919" y="396"/>
                  </a:lnTo>
                  <a:lnTo>
                    <a:pt x="925" y="396"/>
                  </a:lnTo>
                  <a:lnTo>
                    <a:pt x="925" y="391"/>
                  </a:lnTo>
                  <a:lnTo>
                    <a:pt x="929" y="385"/>
                  </a:lnTo>
                  <a:lnTo>
                    <a:pt x="929" y="380"/>
                  </a:lnTo>
                  <a:lnTo>
                    <a:pt x="925" y="374"/>
                  </a:lnTo>
                  <a:lnTo>
                    <a:pt x="925" y="370"/>
                  </a:lnTo>
                  <a:lnTo>
                    <a:pt x="925" y="359"/>
                  </a:lnTo>
                  <a:lnTo>
                    <a:pt x="925" y="353"/>
                  </a:lnTo>
                  <a:lnTo>
                    <a:pt x="925" y="347"/>
                  </a:lnTo>
                  <a:lnTo>
                    <a:pt x="929" y="342"/>
                  </a:lnTo>
                  <a:lnTo>
                    <a:pt x="929" y="338"/>
                  </a:lnTo>
                  <a:lnTo>
                    <a:pt x="934" y="332"/>
                  </a:lnTo>
                  <a:lnTo>
                    <a:pt x="934" y="327"/>
                  </a:lnTo>
                  <a:lnTo>
                    <a:pt x="940" y="321"/>
                  </a:lnTo>
                  <a:lnTo>
                    <a:pt x="940" y="315"/>
                  </a:lnTo>
                  <a:lnTo>
                    <a:pt x="946" y="315"/>
                  </a:lnTo>
                  <a:lnTo>
                    <a:pt x="951" y="310"/>
                  </a:lnTo>
                  <a:lnTo>
                    <a:pt x="951" y="306"/>
                  </a:lnTo>
                  <a:lnTo>
                    <a:pt x="951" y="300"/>
                  </a:lnTo>
                  <a:lnTo>
                    <a:pt x="951" y="294"/>
                  </a:lnTo>
                  <a:lnTo>
                    <a:pt x="946" y="289"/>
                  </a:lnTo>
                  <a:lnTo>
                    <a:pt x="946" y="283"/>
                  </a:lnTo>
                  <a:lnTo>
                    <a:pt x="946" y="278"/>
                  </a:lnTo>
                  <a:lnTo>
                    <a:pt x="946" y="272"/>
                  </a:lnTo>
                  <a:lnTo>
                    <a:pt x="946" y="268"/>
                  </a:lnTo>
                  <a:lnTo>
                    <a:pt x="946" y="262"/>
                  </a:lnTo>
                  <a:lnTo>
                    <a:pt x="951" y="262"/>
                  </a:lnTo>
                  <a:lnTo>
                    <a:pt x="957" y="262"/>
                  </a:lnTo>
                  <a:lnTo>
                    <a:pt x="962" y="262"/>
                  </a:lnTo>
                  <a:lnTo>
                    <a:pt x="966" y="257"/>
                  </a:lnTo>
                  <a:lnTo>
                    <a:pt x="972" y="257"/>
                  </a:lnTo>
                  <a:lnTo>
                    <a:pt x="978" y="257"/>
                  </a:lnTo>
                  <a:lnTo>
                    <a:pt x="983" y="257"/>
                  </a:lnTo>
                  <a:lnTo>
                    <a:pt x="989" y="257"/>
                  </a:lnTo>
                  <a:lnTo>
                    <a:pt x="994" y="257"/>
                  </a:lnTo>
                  <a:lnTo>
                    <a:pt x="999" y="251"/>
                  </a:lnTo>
                  <a:lnTo>
                    <a:pt x="1004" y="251"/>
                  </a:lnTo>
                  <a:lnTo>
                    <a:pt x="1010" y="251"/>
                  </a:lnTo>
                  <a:lnTo>
                    <a:pt x="1015" y="246"/>
                  </a:lnTo>
                  <a:lnTo>
                    <a:pt x="1015" y="240"/>
                  </a:lnTo>
                  <a:lnTo>
                    <a:pt x="1015" y="236"/>
                  </a:lnTo>
                  <a:lnTo>
                    <a:pt x="1010" y="230"/>
                  </a:lnTo>
                  <a:lnTo>
                    <a:pt x="1004" y="225"/>
                  </a:lnTo>
                  <a:lnTo>
                    <a:pt x="1004" y="219"/>
                  </a:lnTo>
                  <a:lnTo>
                    <a:pt x="1004" y="213"/>
                  </a:lnTo>
                  <a:lnTo>
                    <a:pt x="1010" y="213"/>
                  </a:lnTo>
                  <a:lnTo>
                    <a:pt x="1010" y="208"/>
                  </a:lnTo>
                  <a:lnTo>
                    <a:pt x="1010" y="204"/>
                  </a:lnTo>
                  <a:lnTo>
                    <a:pt x="1004" y="204"/>
                  </a:lnTo>
                  <a:lnTo>
                    <a:pt x="1004" y="198"/>
                  </a:lnTo>
                  <a:lnTo>
                    <a:pt x="1004" y="192"/>
                  </a:lnTo>
                  <a:lnTo>
                    <a:pt x="999" y="187"/>
                  </a:lnTo>
                  <a:lnTo>
                    <a:pt x="999" y="181"/>
                  </a:lnTo>
                  <a:lnTo>
                    <a:pt x="999" y="176"/>
                  </a:lnTo>
                  <a:lnTo>
                    <a:pt x="1004" y="172"/>
                  </a:lnTo>
                  <a:lnTo>
                    <a:pt x="1004" y="166"/>
                  </a:lnTo>
                  <a:lnTo>
                    <a:pt x="1010" y="160"/>
                  </a:lnTo>
                  <a:lnTo>
                    <a:pt x="1010" y="155"/>
                  </a:lnTo>
                  <a:lnTo>
                    <a:pt x="1015" y="155"/>
                  </a:lnTo>
                  <a:lnTo>
                    <a:pt x="1015" y="149"/>
                  </a:lnTo>
                  <a:lnTo>
                    <a:pt x="1015" y="144"/>
                  </a:lnTo>
                  <a:lnTo>
                    <a:pt x="1015" y="139"/>
                  </a:lnTo>
                  <a:lnTo>
                    <a:pt x="1010" y="139"/>
                  </a:lnTo>
                  <a:lnTo>
                    <a:pt x="1004" y="134"/>
                  </a:lnTo>
                  <a:lnTo>
                    <a:pt x="999" y="134"/>
                  </a:lnTo>
                  <a:lnTo>
                    <a:pt x="994" y="134"/>
                  </a:lnTo>
                  <a:lnTo>
                    <a:pt x="989" y="123"/>
                  </a:lnTo>
                  <a:lnTo>
                    <a:pt x="989" y="117"/>
                  </a:lnTo>
                  <a:lnTo>
                    <a:pt x="983" y="111"/>
                  </a:lnTo>
                  <a:lnTo>
                    <a:pt x="978" y="106"/>
                  </a:lnTo>
                  <a:lnTo>
                    <a:pt x="978" y="96"/>
                  </a:lnTo>
                  <a:lnTo>
                    <a:pt x="978" y="91"/>
                  </a:lnTo>
                  <a:lnTo>
                    <a:pt x="983" y="85"/>
                  </a:lnTo>
                  <a:lnTo>
                    <a:pt x="983" y="79"/>
                  </a:lnTo>
                  <a:lnTo>
                    <a:pt x="989" y="79"/>
                  </a:lnTo>
                  <a:lnTo>
                    <a:pt x="994" y="79"/>
                  </a:lnTo>
                  <a:lnTo>
                    <a:pt x="999" y="74"/>
                  </a:lnTo>
                  <a:lnTo>
                    <a:pt x="999" y="70"/>
                  </a:lnTo>
                  <a:lnTo>
                    <a:pt x="1004" y="64"/>
                  </a:lnTo>
                  <a:lnTo>
                    <a:pt x="1010" y="64"/>
                  </a:lnTo>
                  <a:lnTo>
                    <a:pt x="1015" y="64"/>
                  </a:lnTo>
                  <a:lnTo>
                    <a:pt x="1021" y="64"/>
                  </a:lnTo>
                  <a:lnTo>
                    <a:pt x="1027" y="64"/>
                  </a:lnTo>
                  <a:lnTo>
                    <a:pt x="1032" y="64"/>
                  </a:lnTo>
                  <a:lnTo>
                    <a:pt x="1036" y="64"/>
                  </a:lnTo>
                  <a:lnTo>
                    <a:pt x="1042" y="58"/>
                  </a:lnTo>
                  <a:lnTo>
                    <a:pt x="1047" y="53"/>
                  </a:lnTo>
                  <a:lnTo>
                    <a:pt x="1053" y="47"/>
                  </a:lnTo>
                  <a:lnTo>
                    <a:pt x="1059" y="42"/>
                  </a:lnTo>
                  <a:lnTo>
                    <a:pt x="1053" y="42"/>
                  </a:lnTo>
                  <a:lnTo>
                    <a:pt x="1059" y="37"/>
                  </a:lnTo>
                  <a:lnTo>
                    <a:pt x="1059" y="32"/>
                  </a:lnTo>
                  <a:lnTo>
                    <a:pt x="1064" y="26"/>
                  </a:lnTo>
                  <a:lnTo>
                    <a:pt x="1064" y="21"/>
                  </a:lnTo>
                  <a:lnTo>
                    <a:pt x="1070" y="15"/>
                  </a:lnTo>
                  <a:lnTo>
                    <a:pt x="1074" y="15"/>
                  </a:lnTo>
                  <a:lnTo>
                    <a:pt x="1074" y="10"/>
                  </a:lnTo>
                  <a:lnTo>
                    <a:pt x="1080" y="10"/>
                  </a:lnTo>
                  <a:lnTo>
                    <a:pt x="1134" y="0"/>
                  </a:lnTo>
                  <a:lnTo>
                    <a:pt x="1155" y="0"/>
                  </a:lnTo>
                  <a:lnTo>
                    <a:pt x="1161" y="5"/>
                  </a:lnTo>
                  <a:lnTo>
                    <a:pt x="1161" y="10"/>
                  </a:lnTo>
                  <a:lnTo>
                    <a:pt x="1161" y="15"/>
                  </a:lnTo>
                  <a:lnTo>
                    <a:pt x="1166" y="21"/>
                  </a:lnTo>
                  <a:lnTo>
                    <a:pt x="1166" y="26"/>
                  </a:lnTo>
                  <a:lnTo>
                    <a:pt x="1166" y="32"/>
                  </a:lnTo>
                  <a:lnTo>
                    <a:pt x="1172" y="37"/>
                  </a:lnTo>
                  <a:lnTo>
                    <a:pt x="1176" y="42"/>
                  </a:lnTo>
                  <a:lnTo>
                    <a:pt x="1181" y="42"/>
                  </a:lnTo>
                  <a:lnTo>
                    <a:pt x="1187" y="42"/>
                  </a:lnTo>
                  <a:lnTo>
                    <a:pt x="1193" y="42"/>
                  </a:lnTo>
                  <a:lnTo>
                    <a:pt x="1198" y="42"/>
                  </a:lnTo>
                  <a:lnTo>
                    <a:pt x="1204" y="42"/>
                  </a:lnTo>
                  <a:lnTo>
                    <a:pt x="1204" y="47"/>
                  </a:lnTo>
                  <a:lnTo>
                    <a:pt x="1204" y="53"/>
                  </a:lnTo>
                  <a:lnTo>
                    <a:pt x="1198" y="58"/>
                  </a:lnTo>
                  <a:lnTo>
                    <a:pt x="1198" y="64"/>
                  </a:lnTo>
                  <a:lnTo>
                    <a:pt x="1193" y="70"/>
                  </a:lnTo>
                  <a:lnTo>
                    <a:pt x="1187" y="74"/>
                  </a:lnTo>
                  <a:lnTo>
                    <a:pt x="1181" y="74"/>
                  </a:lnTo>
                  <a:lnTo>
                    <a:pt x="1181" y="79"/>
                  </a:lnTo>
                  <a:lnTo>
                    <a:pt x="1176" y="79"/>
                  </a:lnTo>
                  <a:lnTo>
                    <a:pt x="1172" y="85"/>
                  </a:lnTo>
                  <a:lnTo>
                    <a:pt x="1166" y="85"/>
                  </a:lnTo>
                  <a:lnTo>
                    <a:pt x="1166" y="91"/>
                  </a:lnTo>
                  <a:lnTo>
                    <a:pt x="1161" y="91"/>
                  </a:lnTo>
                  <a:lnTo>
                    <a:pt x="1155" y="91"/>
                  </a:lnTo>
                  <a:lnTo>
                    <a:pt x="1149" y="96"/>
                  </a:lnTo>
                  <a:lnTo>
                    <a:pt x="1144" y="102"/>
                  </a:lnTo>
                  <a:lnTo>
                    <a:pt x="1144" y="106"/>
                  </a:lnTo>
                  <a:lnTo>
                    <a:pt x="1144" y="111"/>
                  </a:lnTo>
                  <a:lnTo>
                    <a:pt x="1144" y="117"/>
                  </a:lnTo>
                  <a:lnTo>
                    <a:pt x="1144" y="128"/>
                  </a:lnTo>
                  <a:lnTo>
                    <a:pt x="1144" y="134"/>
                  </a:lnTo>
                  <a:lnTo>
                    <a:pt x="1144" y="139"/>
                  </a:lnTo>
                  <a:lnTo>
                    <a:pt x="1149" y="144"/>
                  </a:lnTo>
                  <a:lnTo>
                    <a:pt x="1155" y="149"/>
                  </a:lnTo>
                  <a:lnTo>
                    <a:pt x="1166" y="149"/>
                  </a:lnTo>
                  <a:lnTo>
                    <a:pt x="1172" y="149"/>
                  </a:lnTo>
                  <a:lnTo>
                    <a:pt x="1176" y="149"/>
                  </a:lnTo>
                  <a:lnTo>
                    <a:pt x="1181" y="144"/>
                  </a:lnTo>
                  <a:lnTo>
                    <a:pt x="1187" y="144"/>
                  </a:lnTo>
                  <a:lnTo>
                    <a:pt x="1193" y="149"/>
                  </a:lnTo>
                  <a:lnTo>
                    <a:pt x="1198" y="149"/>
                  </a:lnTo>
                  <a:lnTo>
                    <a:pt x="1204" y="149"/>
                  </a:lnTo>
                  <a:lnTo>
                    <a:pt x="1209" y="149"/>
                  </a:lnTo>
                  <a:lnTo>
                    <a:pt x="1214" y="155"/>
                  </a:lnTo>
                  <a:lnTo>
                    <a:pt x="1214" y="160"/>
                  </a:lnTo>
                  <a:lnTo>
                    <a:pt x="1219" y="166"/>
                  </a:lnTo>
                  <a:lnTo>
                    <a:pt x="1225" y="166"/>
                  </a:lnTo>
                  <a:lnTo>
                    <a:pt x="1225" y="160"/>
                  </a:lnTo>
                  <a:lnTo>
                    <a:pt x="1225" y="155"/>
                  </a:lnTo>
                  <a:lnTo>
                    <a:pt x="1230" y="155"/>
                  </a:lnTo>
                  <a:lnTo>
                    <a:pt x="1242" y="149"/>
                  </a:lnTo>
                  <a:lnTo>
                    <a:pt x="1251" y="144"/>
                  </a:lnTo>
                  <a:lnTo>
                    <a:pt x="1257" y="139"/>
                  </a:lnTo>
                  <a:lnTo>
                    <a:pt x="1262" y="134"/>
                  </a:lnTo>
                  <a:lnTo>
                    <a:pt x="1268" y="128"/>
                  </a:lnTo>
                  <a:lnTo>
                    <a:pt x="1268" y="123"/>
                  </a:lnTo>
                  <a:lnTo>
                    <a:pt x="1274" y="123"/>
                  </a:lnTo>
                  <a:lnTo>
                    <a:pt x="1279" y="117"/>
                  </a:lnTo>
                  <a:lnTo>
                    <a:pt x="1283" y="117"/>
                  </a:lnTo>
                  <a:lnTo>
                    <a:pt x="1295" y="117"/>
                  </a:lnTo>
                  <a:lnTo>
                    <a:pt x="1300" y="117"/>
                  </a:lnTo>
                  <a:lnTo>
                    <a:pt x="1306" y="111"/>
                  </a:lnTo>
                  <a:lnTo>
                    <a:pt x="1311" y="111"/>
                  </a:lnTo>
                  <a:lnTo>
                    <a:pt x="1317" y="106"/>
                  </a:lnTo>
                  <a:lnTo>
                    <a:pt x="1317" y="102"/>
                  </a:lnTo>
                  <a:lnTo>
                    <a:pt x="1321" y="96"/>
                  </a:lnTo>
                  <a:lnTo>
                    <a:pt x="1327" y="96"/>
                  </a:lnTo>
                  <a:lnTo>
                    <a:pt x="1332" y="96"/>
                  </a:lnTo>
                  <a:lnTo>
                    <a:pt x="1338" y="96"/>
                  </a:lnTo>
                  <a:lnTo>
                    <a:pt x="1343" y="96"/>
                  </a:lnTo>
                  <a:lnTo>
                    <a:pt x="1408" y="187"/>
                  </a:lnTo>
                  <a:lnTo>
                    <a:pt x="1413" y="192"/>
                  </a:lnTo>
                  <a:lnTo>
                    <a:pt x="1424" y="198"/>
                  </a:lnTo>
                  <a:lnTo>
                    <a:pt x="1472" y="181"/>
                  </a:lnTo>
                  <a:lnTo>
                    <a:pt x="1477" y="181"/>
                  </a:lnTo>
                  <a:lnTo>
                    <a:pt x="1477" y="187"/>
                  </a:lnTo>
                  <a:lnTo>
                    <a:pt x="1483" y="192"/>
                  </a:lnTo>
                  <a:lnTo>
                    <a:pt x="1483" y="198"/>
                  </a:lnTo>
                  <a:lnTo>
                    <a:pt x="1472" y="208"/>
                  </a:lnTo>
                  <a:lnTo>
                    <a:pt x="1472" y="213"/>
                  </a:lnTo>
                  <a:lnTo>
                    <a:pt x="1477" y="213"/>
                  </a:lnTo>
                  <a:lnTo>
                    <a:pt x="1483" y="219"/>
                  </a:lnTo>
                  <a:lnTo>
                    <a:pt x="1483" y="225"/>
                  </a:lnTo>
                  <a:lnTo>
                    <a:pt x="1483" y="230"/>
                  </a:lnTo>
                  <a:lnTo>
                    <a:pt x="1489" y="240"/>
                  </a:lnTo>
                  <a:lnTo>
                    <a:pt x="1494" y="240"/>
                  </a:lnTo>
                  <a:lnTo>
                    <a:pt x="1498" y="246"/>
                  </a:lnTo>
                  <a:lnTo>
                    <a:pt x="1504" y="240"/>
                  </a:lnTo>
                  <a:lnTo>
                    <a:pt x="1510" y="240"/>
                  </a:lnTo>
                  <a:lnTo>
                    <a:pt x="1515" y="236"/>
                  </a:lnTo>
                  <a:lnTo>
                    <a:pt x="1521" y="236"/>
                  </a:lnTo>
                  <a:lnTo>
                    <a:pt x="1526" y="240"/>
                  </a:lnTo>
                  <a:lnTo>
                    <a:pt x="1526" y="246"/>
                  </a:lnTo>
                  <a:lnTo>
                    <a:pt x="1532" y="246"/>
                  </a:lnTo>
                  <a:lnTo>
                    <a:pt x="1532" y="251"/>
                  </a:lnTo>
                  <a:lnTo>
                    <a:pt x="1536" y="257"/>
                  </a:lnTo>
                  <a:lnTo>
                    <a:pt x="1542" y="262"/>
                  </a:lnTo>
                  <a:lnTo>
                    <a:pt x="1547" y="262"/>
                  </a:lnTo>
                  <a:lnTo>
                    <a:pt x="1547" y="268"/>
                  </a:lnTo>
                  <a:lnTo>
                    <a:pt x="1553" y="268"/>
                  </a:lnTo>
                  <a:lnTo>
                    <a:pt x="1553" y="272"/>
                  </a:lnTo>
                  <a:lnTo>
                    <a:pt x="1553" y="278"/>
                  </a:lnTo>
                  <a:lnTo>
                    <a:pt x="1553" y="283"/>
                  </a:lnTo>
                  <a:lnTo>
                    <a:pt x="1553" y="289"/>
                  </a:lnTo>
                  <a:lnTo>
                    <a:pt x="1553" y="300"/>
                  </a:lnTo>
                  <a:lnTo>
                    <a:pt x="1553" y="306"/>
                  </a:lnTo>
                  <a:lnTo>
                    <a:pt x="1553" y="310"/>
                  </a:lnTo>
                  <a:lnTo>
                    <a:pt x="1553" y="315"/>
                  </a:lnTo>
                  <a:lnTo>
                    <a:pt x="1558" y="315"/>
                  </a:lnTo>
                  <a:lnTo>
                    <a:pt x="1558" y="321"/>
                  </a:lnTo>
                  <a:lnTo>
                    <a:pt x="1564" y="327"/>
                  </a:lnTo>
                  <a:lnTo>
                    <a:pt x="1564" y="332"/>
                  </a:lnTo>
                  <a:lnTo>
                    <a:pt x="1564" y="338"/>
                  </a:lnTo>
                  <a:lnTo>
                    <a:pt x="1568" y="338"/>
                  </a:lnTo>
                  <a:lnTo>
                    <a:pt x="1579" y="332"/>
                  </a:lnTo>
                  <a:lnTo>
                    <a:pt x="1585" y="332"/>
                  </a:lnTo>
                  <a:lnTo>
                    <a:pt x="1590" y="327"/>
                  </a:lnTo>
                  <a:lnTo>
                    <a:pt x="1602" y="327"/>
                  </a:lnTo>
                  <a:lnTo>
                    <a:pt x="1611" y="327"/>
                  </a:lnTo>
                  <a:lnTo>
                    <a:pt x="1628" y="327"/>
                  </a:lnTo>
                  <a:lnTo>
                    <a:pt x="1692" y="310"/>
                  </a:lnTo>
                  <a:lnTo>
                    <a:pt x="1698" y="306"/>
                  </a:lnTo>
                  <a:lnTo>
                    <a:pt x="1730" y="364"/>
                  </a:lnTo>
                  <a:lnTo>
                    <a:pt x="1736" y="370"/>
                  </a:lnTo>
                  <a:lnTo>
                    <a:pt x="1741" y="374"/>
                  </a:lnTo>
                  <a:lnTo>
                    <a:pt x="1745" y="374"/>
                  </a:lnTo>
                  <a:lnTo>
                    <a:pt x="1745" y="380"/>
                  </a:lnTo>
                  <a:lnTo>
                    <a:pt x="1751" y="385"/>
                  </a:lnTo>
                  <a:lnTo>
                    <a:pt x="1757" y="385"/>
                  </a:lnTo>
                  <a:lnTo>
                    <a:pt x="1757" y="402"/>
                  </a:lnTo>
                  <a:lnTo>
                    <a:pt x="1762" y="428"/>
                  </a:lnTo>
                  <a:lnTo>
                    <a:pt x="1768" y="440"/>
                  </a:lnTo>
                  <a:lnTo>
                    <a:pt x="1768" y="449"/>
                  </a:lnTo>
                  <a:lnTo>
                    <a:pt x="1773" y="461"/>
                  </a:lnTo>
                  <a:lnTo>
                    <a:pt x="1779" y="472"/>
                  </a:lnTo>
                  <a:lnTo>
                    <a:pt x="1779" y="487"/>
                  </a:lnTo>
                  <a:lnTo>
                    <a:pt x="1773" y="504"/>
                  </a:lnTo>
                  <a:lnTo>
                    <a:pt x="1751" y="540"/>
                  </a:lnTo>
                  <a:lnTo>
                    <a:pt x="1745" y="563"/>
                  </a:lnTo>
                  <a:lnTo>
                    <a:pt x="1736" y="578"/>
                  </a:lnTo>
                  <a:lnTo>
                    <a:pt x="1736" y="606"/>
                  </a:lnTo>
                  <a:lnTo>
                    <a:pt x="1741" y="621"/>
                  </a:lnTo>
                  <a:lnTo>
                    <a:pt x="1741" y="642"/>
                  </a:lnTo>
                  <a:lnTo>
                    <a:pt x="1741" y="648"/>
                  </a:lnTo>
                  <a:lnTo>
                    <a:pt x="1736" y="680"/>
                  </a:lnTo>
                  <a:lnTo>
                    <a:pt x="1713" y="712"/>
                  </a:lnTo>
                  <a:lnTo>
                    <a:pt x="1704" y="734"/>
                  </a:lnTo>
                  <a:lnTo>
                    <a:pt x="1692" y="755"/>
                  </a:lnTo>
                  <a:lnTo>
                    <a:pt x="1681" y="776"/>
                  </a:lnTo>
                  <a:lnTo>
                    <a:pt x="1671" y="787"/>
                  </a:lnTo>
                  <a:lnTo>
                    <a:pt x="1671" y="798"/>
                  </a:lnTo>
                  <a:lnTo>
                    <a:pt x="1671" y="808"/>
                  </a:lnTo>
                  <a:lnTo>
                    <a:pt x="1676" y="814"/>
                  </a:lnTo>
                  <a:lnTo>
                    <a:pt x="1676" y="819"/>
                  </a:lnTo>
                  <a:lnTo>
                    <a:pt x="1681" y="825"/>
                  </a:lnTo>
                  <a:lnTo>
                    <a:pt x="1681" y="831"/>
                  </a:lnTo>
                  <a:lnTo>
                    <a:pt x="1687" y="840"/>
                  </a:lnTo>
                  <a:lnTo>
                    <a:pt x="1687" y="846"/>
                  </a:lnTo>
                  <a:lnTo>
                    <a:pt x="1692" y="852"/>
                  </a:lnTo>
                  <a:lnTo>
                    <a:pt x="1687" y="872"/>
                  </a:lnTo>
                  <a:lnTo>
                    <a:pt x="1687" y="895"/>
                  </a:lnTo>
                  <a:lnTo>
                    <a:pt x="1681" y="906"/>
                  </a:lnTo>
                  <a:lnTo>
                    <a:pt x="1676" y="921"/>
                  </a:lnTo>
                  <a:lnTo>
                    <a:pt x="1687" y="953"/>
                  </a:lnTo>
                  <a:lnTo>
                    <a:pt x="1713" y="997"/>
                  </a:lnTo>
                  <a:lnTo>
                    <a:pt x="1719" y="1023"/>
                  </a:lnTo>
                  <a:lnTo>
                    <a:pt x="1719" y="1061"/>
                  </a:lnTo>
                  <a:lnTo>
                    <a:pt x="1719" y="1082"/>
                  </a:lnTo>
                  <a:lnTo>
                    <a:pt x="1725" y="1099"/>
                  </a:lnTo>
                  <a:lnTo>
                    <a:pt x="1730" y="1136"/>
                  </a:lnTo>
                  <a:lnTo>
                    <a:pt x="1719" y="1136"/>
                  </a:lnTo>
                  <a:lnTo>
                    <a:pt x="1713" y="1141"/>
                  </a:lnTo>
                  <a:lnTo>
                    <a:pt x="1709" y="1146"/>
                  </a:lnTo>
                  <a:lnTo>
                    <a:pt x="1704" y="1146"/>
                  </a:lnTo>
                  <a:lnTo>
                    <a:pt x="1692" y="1146"/>
                  </a:lnTo>
                  <a:lnTo>
                    <a:pt x="1681" y="1141"/>
                  </a:lnTo>
                  <a:lnTo>
                    <a:pt x="1676" y="1136"/>
                  </a:lnTo>
                  <a:lnTo>
                    <a:pt x="1666" y="1136"/>
                  </a:lnTo>
                  <a:lnTo>
                    <a:pt x="1655" y="1136"/>
                  </a:lnTo>
                  <a:lnTo>
                    <a:pt x="1644" y="1136"/>
                  </a:lnTo>
                  <a:lnTo>
                    <a:pt x="1634" y="1141"/>
                  </a:lnTo>
                  <a:lnTo>
                    <a:pt x="1623" y="1141"/>
                  </a:lnTo>
                  <a:lnTo>
                    <a:pt x="1606" y="1141"/>
                  </a:lnTo>
                  <a:lnTo>
                    <a:pt x="1596" y="1141"/>
                  </a:lnTo>
                  <a:lnTo>
                    <a:pt x="1590" y="1146"/>
                  </a:lnTo>
                  <a:lnTo>
                    <a:pt x="1585" y="1146"/>
                  </a:lnTo>
                  <a:lnTo>
                    <a:pt x="1579" y="1146"/>
                  </a:lnTo>
                  <a:lnTo>
                    <a:pt x="1574" y="1152"/>
                  </a:lnTo>
                  <a:lnTo>
                    <a:pt x="1564" y="1157"/>
                  </a:lnTo>
                  <a:lnTo>
                    <a:pt x="1553" y="1173"/>
                  </a:lnTo>
                  <a:lnTo>
                    <a:pt x="1547" y="1178"/>
                  </a:lnTo>
                  <a:lnTo>
                    <a:pt x="1542" y="1178"/>
                  </a:lnTo>
                  <a:lnTo>
                    <a:pt x="1532" y="1189"/>
                  </a:lnTo>
                  <a:lnTo>
                    <a:pt x="1515" y="1195"/>
                  </a:lnTo>
                  <a:lnTo>
                    <a:pt x="1515" y="1201"/>
                  </a:lnTo>
                  <a:lnTo>
                    <a:pt x="1498" y="1210"/>
                  </a:lnTo>
                  <a:lnTo>
                    <a:pt x="1494" y="1210"/>
                  </a:lnTo>
                  <a:lnTo>
                    <a:pt x="1494" y="1216"/>
                  </a:lnTo>
                  <a:lnTo>
                    <a:pt x="1489" y="1216"/>
                  </a:lnTo>
                  <a:lnTo>
                    <a:pt x="1489" y="1222"/>
                  </a:lnTo>
                  <a:lnTo>
                    <a:pt x="1483" y="1227"/>
                  </a:lnTo>
                  <a:lnTo>
                    <a:pt x="1483" y="1233"/>
                  </a:lnTo>
                  <a:lnTo>
                    <a:pt x="1477" y="1233"/>
                  </a:lnTo>
                  <a:lnTo>
                    <a:pt x="1472" y="1238"/>
                  </a:lnTo>
                  <a:lnTo>
                    <a:pt x="1466" y="1238"/>
                  </a:lnTo>
                  <a:lnTo>
                    <a:pt x="1466" y="1243"/>
                  </a:lnTo>
                  <a:lnTo>
                    <a:pt x="1461" y="1243"/>
                  </a:lnTo>
                  <a:lnTo>
                    <a:pt x="1456" y="1243"/>
                  </a:lnTo>
                  <a:lnTo>
                    <a:pt x="1451" y="1248"/>
                  </a:lnTo>
                  <a:lnTo>
                    <a:pt x="1445" y="1248"/>
                  </a:lnTo>
                  <a:lnTo>
                    <a:pt x="1440" y="1248"/>
                  </a:lnTo>
                  <a:lnTo>
                    <a:pt x="1434" y="1254"/>
                  </a:lnTo>
                  <a:lnTo>
                    <a:pt x="1429" y="1254"/>
                  </a:lnTo>
                  <a:lnTo>
                    <a:pt x="1419" y="1254"/>
                  </a:lnTo>
                  <a:lnTo>
                    <a:pt x="1413" y="1254"/>
                  </a:lnTo>
                  <a:lnTo>
                    <a:pt x="1408" y="1254"/>
                  </a:lnTo>
                  <a:lnTo>
                    <a:pt x="1402" y="1254"/>
                  </a:lnTo>
                  <a:lnTo>
                    <a:pt x="1396" y="1259"/>
                  </a:lnTo>
                  <a:lnTo>
                    <a:pt x="1387" y="1259"/>
                  </a:lnTo>
                  <a:lnTo>
                    <a:pt x="1381" y="1259"/>
                  </a:lnTo>
                  <a:lnTo>
                    <a:pt x="1376" y="1265"/>
                  </a:lnTo>
                  <a:lnTo>
                    <a:pt x="1370" y="1265"/>
                  </a:lnTo>
                  <a:lnTo>
                    <a:pt x="1364" y="1270"/>
                  </a:lnTo>
                  <a:lnTo>
                    <a:pt x="1359" y="1275"/>
                  </a:lnTo>
                  <a:lnTo>
                    <a:pt x="1355" y="1275"/>
                  </a:lnTo>
                  <a:lnTo>
                    <a:pt x="1349" y="1275"/>
                  </a:lnTo>
                  <a:lnTo>
                    <a:pt x="1343" y="1275"/>
                  </a:lnTo>
                  <a:lnTo>
                    <a:pt x="1332" y="1280"/>
                  </a:lnTo>
                  <a:lnTo>
                    <a:pt x="1327" y="1280"/>
                  </a:lnTo>
                  <a:lnTo>
                    <a:pt x="1317" y="1297"/>
                  </a:lnTo>
                  <a:lnTo>
                    <a:pt x="1306" y="1307"/>
                  </a:lnTo>
                  <a:lnTo>
                    <a:pt x="1295" y="1324"/>
                  </a:lnTo>
                  <a:lnTo>
                    <a:pt x="1289" y="1329"/>
                  </a:lnTo>
                  <a:lnTo>
                    <a:pt x="1279" y="1339"/>
                  </a:lnTo>
                  <a:lnTo>
                    <a:pt x="1262" y="1356"/>
                  </a:lnTo>
                  <a:lnTo>
                    <a:pt x="1251" y="1367"/>
                  </a:lnTo>
                  <a:lnTo>
                    <a:pt x="1236" y="1361"/>
                  </a:lnTo>
                  <a:lnTo>
                    <a:pt x="1236" y="1344"/>
                  </a:lnTo>
                  <a:lnTo>
                    <a:pt x="1230" y="1335"/>
                  </a:lnTo>
                  <a:lnTo>
                    <a:pt x="1219" y="1318"/>
                  </a:lnTo>
                  <a:lnTo>
                    <a:pt x="1204" y="1307"/>
                  </a:lnTo>
                  <a:lnTo>
                    <a:pt x="1198" y="1303"/>
                  </a:lnTo>
                  <a:lnTo>
                    <a:pt x="1187" y="1297"/>
                  </a:lnTo>
                  <a:lnTo>
                    <a:pt x="1176" y="1291"/>
                  </a:lnTo>
                  <a:lnTo>
                    <a:pt x="1166" y="1286"/>
                  </a:lnTo>
                  <a:lnTo>
                    <a:pt x="1155" y="1291"/>
                  </a:lnTo>
                  <a:lnTo>
                    <a:pt x="1149" y="1291"/>
                  </a:lnTo>
                  <a:lnTo>
                    <a:pt x="1144" y="1297"/>
                  </a:lnTo>
                  <a:lnTo>
                    <a:pt x="1140" y="1307"/>
                  </a:lnTo>
                  <a:lnTo>
                    <a:pt x="1128" y="1312"/>
                  </a:lnTo>
                  <a:lnTo>
                    <a:pt x="1123" y="1324"/>
                  </a:lnTo>
                  <a:lnTo>
                    <a:pt x="1123" y="1339"/>
                  </a:lnTo>
                  <a:lnTo>
                    <a:pt x="1123" y="1356"/>
                  </a:lnTo>
                  <a:lnTo>
                    <a:pt x="1112" y="1367"/>
                  </a:lnTo>
                  <a:lnTo>
                    <a:pt x="1117" y="1382"/>
                  </a:lnTo>
                  <a:lnTo>
                    <a:pt x="1128" y="1388"/>
                  </a:lnTo>
                  <a:lnTo>
                    <a:pt x="1149" y="1405"/>
                  </a:lnTo>
                  <a:lnTo>
                    <a:pt x="1149" y="1431"/>
                  </a:lnTo>
                  <a:lnTo>
                    <a:pt x="1149" y="1437"/>
                  </a:lnTo>
                  <a:lnTo>
                    <a:pt x="1149" y="1446"/>
                  </a:lnTo>
                  <a:lnTo>
                    <a:pt x="1155" y="1458"/>
                  </a:lnTo>
                  <a:lnTo>
                    <a:pt x="1155" y="1469"/>
                  </a:lnTo>
                  <a:lnTo>
                    <a:pt x="1161" y="1484"/>
                  </a:lnTo>
                  <a:lnTo>
                    <a:pt x="1166" y="1501"/>
                  </a:lnTo>
                  <a:lnTo>
                    <a:pt x="1172" y="1516"/>
                  </a:lnTo>
                  <a:lnTo>
                    <a:pt x="1176" y="1527"/>
                  </a:lnTo>
                  <a:lnTo>
                    <a:pt x="1187" y="1539"/>
                  </a:lnTo>
                  <a:lnTo>
                    <a:pt x="1193" y="1548"/>
                  </a:lnTo>
                  <a:lnTo>
                    <a:pt x="1204" y="1560"/>
                  </a:lnTo>
                  <a:lnTo>
                    <a:pt x="1209" y="1571"/>
                  </a:lnTo>
                  <a:lnTo>
                    <a:pt x="1214" y="1575"/>
                  </a:lnTo>
                  <a:lnTo>
                    <a:pt x="1225" y="1586"/>
                  </a:lnTo>
                  <a:lnTo>
                    <a:pt x="1230" y="1597"/>
                  </a:lnTo>
                  <a:lnTo>
                    <a:pt x="1242" y="1603"/>
                  </a:lnTo>
                  <a:lnTo>
                    <a:pt x="1251" y="1607"/>
                  </a:lnTo>
                  <a:lnTo>
                    <a:pt x="1262" y="1613"/>
                  </a:lnTo>
                  <a:lnTo>
                    <a:pt x="1274" y="1618"/>
                  </a:lnTo>
                  <a:lnTo>
                    <a:pt x="1283" y="1629"/>
                  </a:lnTo>
                  <a:lnTo>
                    <a:pt x="1300" y="1639"/>
                  </a:lnTo>
                  <a:lnTo>
                    <a:pt x="1295" y="1661"/>
                  </a:lnTo>
                  <a:lnTo>
                    <a:pt x="1289" y="1673"/>
                  </a:lnTo>
                  <a:lnTo>
                    <a:pt x="1289" y="1682"/>
                  </a:lnTo>
                  <a:lnTo>
                    <a:pt x="1283" y="1688"/>
                  </a:lnTo>
                  <a:lnTo>
                    <a:pt x="1274" y="1709"/>
                  </a:lnTo>
                  <a:lnTo>
                    <a:pt x="1268" y="1720"/>
                  </a:lnTo>
                  <a:lnTo>
                    <a:pt x="1262" y="1731"/>
                  </a:lnTo>
                  <a:lnTo>
                    <a:pt x="1257" y="1741"/>
                  </a:lnTo>
                  <a:lnTo>
                    <a:pt x="1247" y="1752"/>
                  </a:lnTo>
                  <a:lnTo>
                    <a:pt x="1247" y="1758"/>
                  </a:lnTo>
                  <a:lnTo>
                    <a:pt x="1242" y="1763"/>
                  </a:lnTo>
                  <a:lnTo>
                    <a:pt x="1230" y="1769"/>
                  </a:lnTo>
                  <a:lnTo>
                    <a:pt x="1219" y="1779"/>
                  </a:lnTo>
                  <a:lnTo>
                    <a:pt x="1209" y="1790"/>
                  </a:lnTo>
                  <a:lnTo>
                    <a:pt x="1198" y="1796"/>
                  </a:lnTo>
                  <a:lnTo>
                    <a:pt x="1187" y="1801"/>
                  </a:lnTo>
                  <a:lnTo>
                    <a:pt x="1181" y="1811"/>
                  </a:lnTo>
                  <a:lnTo>
                    <a:pt x="1172" y="1816"/>
                  </a:lnTo>
                  <a:lnTo>
                    <a:pt x="1166" y="1816"/>
                  </a:lnTo>
                  <a:lnTo>
                    <a:pt x="1155" y="1822"/>
                  </a:lnTo>
                  <a:lnTo>
                    <a:pt x="1149" y="1839"/>
                  </a:lnTo>
                  <a:lnTo>
                    <a:pt x="1144" y="1849"/>
                  </a:lnTo>
                  <a:lnTo>
                    <a:pt x="1140" y="1860"/>
                  </a:lnTo>
                  <a:lnTo>
                    <a:pt x="1128" y="1871"/>
                  </a:lnTo>
                  <a:lnTo>
                    <a:pt x="1117" y="1875"/>
                  </a:lnTo>
                  <a:lnTo>
                    <a:pt x="1112" y="1875"/>
                  </a:lnTo>
                  <a:lnTo>
                    <a:pt x="1106" y="1875"/>
                  </a:lnTo>
                  <a:lnTo>
                    <a:pt x="1096" y="1892"/>
                  </a:lnTo>
                  <a:lnTo>
                    <a:pt x="1080" y="1897"/>
                  </a:lnTo>
                  <a:lnTo>
                    <a:pt x="1074" y="1903"/>
                  </a:lnTo>
                  <a:lnTo>
                    <a:pt x="1064" y="1903"/>
                  </a:lnTo>
                  <a:lnTo>
                    <a:pt x="1059" y="1903"/>
                  </a:lnTo>
                  <a:lnTo>
                    <a:pt x="1053" y="1903"/>
                  </a:lnTo>
                  <a:lnTo>
                    <a:pt x="1047" y="1903"/>
                  </a:lnTo>
                  <a:lnTo>
                    <a:pt x="1036" y="1903"/>
                  </a:lnTo>
                  <a:lnTo>
                    <a:pt x="1021" y="1913"/>
                  </a:lnTo>
                  <a:lnTo>
                    <a:pt x="1010" y="1918"/>
                  </a:lnTo>
                  <a:lnTo>
                    <a:pt x="999" y="1918"/>
                  </a:lnTo>
                  <a:lnTo>
                    <a:pt x="989" y="1913"/>
                  </a:lnTo>
                  <a:lnTo>
                    <a:pt x="966" y="1918"/>
                  </a:lnTo>
                  <a:lnTo>
                    <a:pt x="951" y="1918"/>
                  </a:lnTo>
                  <a:lnTo>
                    <a:pt x="946" y="1907"/>
                  </a:lnTo>
                  <a:lnTo>
                    <a:pt x="934" y="1892"/>
                  </a:lnTo>
                  <a:lnTo>
                    <a:pt x="934" y="1881"/>
                  </a:lnTo>
                  <a:lnTo>
                    <a:pt x="929" y="1871"/>
                  </a:lnTo>
                  <a:lnTo>
                    <a:pt x="919" y="1865"/>
                  </a:lnTo>
                  <a:lnTo>
                    <a:pt x="925" y="1860"/>
                  </a:lnTo>
                  <a:lnTo>
                    <a:pt x="929" y="1854"/>
                  </a:lnTo>
                  <a:lnTo>
                    <a:pt x="934" y="1839"/>
                  </a:lnTo>
                  <a:lnTo>
                    <a:pt x="934" y="1816"/>
                  </a:lnTo>
                  <a:lnTo>
                    <a:pt x="940" y="1811"/>
                  </a:lnTo>
                  <a:lnTo>
                    <a:pt x="951" y="1784"/>
                  </a:lnTo>
                  <a:lnTo>
                    <a:pt x="859" y="1715"/>
                  </a:lnTo>
                  <a:lnTo>
                    <a:pt x="859" y="1705"/>
                  </a:lnTo>
                  <a:lnTo>
                    <a:pt x="855" y="1699"/>
                  </a:lnTo>
                  <a:lnTo>
                    <a:pt x="849" y="1688"/>
                  </a:lnTo>
                  <a:lnTo>
                    <a:pt x="832" y="1673"/>
                  </a:lnTo>
                  <a:lnTo>
                    <a:pt x="817" y="1677"/>
                  </a:lnTo>
                  <a:lnTo>
                    <a:pt x="785" y="1656"/>
                  </a:lnTo>
                  <a:lnTo>
                    <a:pt x="779" y="1650"/>
                  </a:lnTo>
                  <a:lnTo>
                    <a:pt x="763" y="1645"/>
                  </a:lnTo>
                  <a:lnTo>
                    <a:pt x="714" y="1618"/>
                  </a:lnTo>
                  <a:lnTo>
                    <a:pt x="693" y="1603"/>
                  </a:lnTo>
                  <a:lnTo>
                    <a:pt x="687" y="1603"/>
                  </a:lnTo>
                  <a:lnTo>
                    <a:pt x="682" y="1603"/>
                  </a:lnTo>
                  <a:lnTo>
                    <a:pt x="672" y="1618"/>
                  </a:lnTo>
                  <a:lnTo>
                    <a:pt x="650" y="1624"/>
                  </a:lnTo>
                  <a:lnTo>
                    <a:pt x="640" y="1624"/>
                  </a:lnTo>
                  <a:lnTo>
                    <a:pt x="629" y="1629"/>
                  </a:lnTo>
                  <a:lnTo>
                    <a:pt x="618" y="1629"/>
                  </a:lnTo>
                  <a:lnTo>
                    <a:pt x="606" y="1635"/>
                  </a:lnTo>
                  <a:lnTo>
                    <a:pt x="597" y="1645"/>
                  </a:lnTo>
                  <a:lnTo>
                    <a:pt x="591" y="1650"/>
                  </a:lnTo>
                  <a:lnTo>
                    <a:pt x="585" y="1667"/>
                  </a:lnTo>
                  <a:lnTo>
                    <a:pt x="574" y="1667"/>
                  </a:lnTo>
                  <a:lnTo>
                    <a:pt x="559" y="1673"/>
                  </a:lnTo>
                  <a:lnTo>
                    <a:pt x="548" y="1667"/>
                  </a:lnTo>
                  <a:lnTo>
                    <a:pt x="542" y="1650"/>
                  </a:lnTo>
                  <a:lnTo>
                    <a:pt x="548" y="1645"/>
                  </a:lnTo>
                  <a:lnTo>
                    <a:pt x="542" y="1645"/>
                  </a:lnTo>
                  <a:lnTo>
                    <a:pt x="537" y="1645"/>
                  </a:lnTo>
                  <a:lnTo>
                    <a:pt x="532" y="1639"/>
                  </a:lnTo>
                  <a:lnTo>
                    <a:pt x="527" y="1635"/>
                  </a:lnTo>
                  <a:lnTo>
                    <a:pt x="527" y="1629"/>
                  </a:lnTo>
                  <a:lnTo>
                    <a:pt x="527" y="1624"/>
                  </a:lnTo>
                  <a:lnTo>
                    <a:pt x="521" y="1618"/>
                  </a:lnTo>
                  <a:lnTo>
                    <a:pt x="516" y="1618"/>
                  </a:lnTo>
                  <a:lnTo>
                    <a:pt x="510" y="1618"/>
                  </a:lnTo>
                  <a:lnTo>
                    <a:pt x="504" y="1613"/>
                  </a:lnTo>
                  <a:lnTo>
                    <a:pt x="500" y="1613"/>
                  </a:lnTo>
                  <a:lnTo>
                    <a:pt x="500" y="1618"/>
                  </a:lnTo>
                  <a:lnTo>
                    <a:pt x="500" y="1624"/>
                  </a:lnTo>
                  <a:lnTo>
                    <a:pt x="495" y="1624"/>
                  </a:lnTo>
                  <a:lnTo>
                    <a:pt x="489" y="1629"/>
                  </a:lnTo>
                  <a:lnTo>
                    <a:pt x="483" y="1629"/>
                  </a:lnTo>
                  <a:lnTo>
                    <a:pt x="472" y="1624"/>
                  </a:lnTo>
                  <a:lnTo>
                    <a:pt x="467" y="1629"/>
                  </a:lnTo>
                  <a:lnTo>
                    <a:pt x="463" y="1635"/>
                  </a:lnTo>
                  <a:lnTo>
                    <a:pt x="463" y="1629"/>
                  </a:lnTo>
                  <a:lnTo>
                    <a:pt x="463" y="1618"/>
                  </a:lnTo>
                  <a:lnTo>
                    <a:pt x="451" y="1613"/>
                  </a:lnTo>
                  <a:lnTo>
                    <a:pt x="446" y="1618"/>
                  </a:lnTo>
                  <a:lnTo>
                    <a:pt x="440" y="1618"/>
                  </a:lnTo>
                  <a:lnTo>
                    <a:pt x="435" y="1624"/>
                  </a:lnTo>
                  <a:lnTo>
                    <a:pt x="435" y="1629"/>
                  </a:lnTo>
                  <a:lnTo>
                    <a:pt x="435" y="1635"/>
                  </a:lnTo>
                  <a:lnTo>
                    <a:pt x="440" y="1639"/>
                  </a:lnTo>
                  <a:lnTo>
                    <a:pt x="435" y="1645"/>
                  </a:lnTo>
                  <a:lnTo>
                    <a:pt x="429" y="1650"/>
                  </a:lnTo>
                  <a:lnTo>
                    <a:pt x="419" y="1645"/>
                  </a:lnTo>
                  <a:lnTo>
                    <a:pt x="419" y="1635"/>
                  </a:lnTo>
                  <a:lnTo>
                    <a:pt x="403" y="1635"/>
                  </a:lnTo>
                  <a:lnTo>
                    <a:pt x="397" y="1635"/>
                  </a:lnTo>
                  <a:lnTo>
                    <a:pt x="393" y="1635"/>
                  </a:lnTo>
                  <a:lnTo>
                    <a:pt x="382" y="1635"/>
                  </a:lnTo>
                  <a:lnTo>
                    <a:pt x="370" y="1635"/>
                  </a:lnTo>
                  <a:lnTo>
                    <a:pt x="359" y="1635"/>
                  </a:lnTo>
                  <a:lnTo>
                    <a:pt x="344" y="1639"/>
                  </a:lnTo>
                  <a:lnTo>
                    <a:pt x="338" y="1635"/>
                  </a:lnTo>
                  <a:lnTo>
                    <a:pt x="327" y="1635"/>
                  </a:lnTo>
                  <a:lnTo>
                    <a:pt x="322" y="1650"/>
                  </a:lnTo>
                  <a:lnTo>
                    <a:pt x="327" y="1661"/>
                  </a:lnTo>
                  <a:lnTo>
                    <a:pt x="327" y="1667"/>
                  </a:lnTo>
                  <a:lnTo>
                    <a:pt x="327" y="1673"/>
                  </a:lnTo>
                  <a:lnTo>
                    <a:pt x="338" y="1673"/>
                  </a:lnTo>
                  <a:lnTo>
                    <a:pt x="359" y="1682"/>
                  </a:lnTo>
                  <a:lnTo>
                    <a:pt x="365" y="1682"/>
                  </a:lnTo>
                  <a:lnTo>
                    <a:pt x="359" y="1682"/>
                  </a:lnTo>
                  <a:lnTo>
                    <a:pt x="349" y="1694"/>
                  </a:lnTo>
                  <a:lnTo>
                    <a:pt x="344" y="1694"/>
                  </a:lnTo>
                  <a:lnTo>
                    <a:pt x="344" y="1699"/>
                  </a:lnTo>
                  <a:lnTo>
                    <a:pt x="338" y="1705"/>
                  </a:lnTo>
                  <a:lnTo>
                    <a:pt x="333" y="1709"/>
                  </a:lnTo>
                  <a:lnTo>
                    <a:pt x="327" y="1709"/>
                  </a:lnTo>
                  <a:lnTo>
                    <a:pt x="322" y="1715"/>
                  </a:lnTo>
                  <a:lnTo>
                    <a:pt x="317" y="1720"/>
                  </a:lnTo>
                  <a:lnTo>
                    <a:pt x="312" y="1726"/>
                  </a:lnTo>
                  <a:lnTo>
                    <a:pt x="306" y="1731"/>
                  </a:lnTo>
                  <a:lnTo>
                    <a:pt x="301" y="1737"/>
                  </a:lnTo>
                  <a:lnTo>
                    <a:pt x="289" y="1741"/>
                  </a:lnTo>
                  <a:lnTo>
                    <a:pt x="289" y="1741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7"/>
            <p:cNvSpPr>
              <a:spLocks noEditPoints="1"/>
            </p:cNvSpPr>
            <p:nvPr/>
          </p:nvSpPr>
          <p:spPr bwMode="auto">
            <a:xfrm>
              <a:off x="3519" y="1494"/>
              <a:ext cx="1709" cy="2294"/>
            </a:xfrm>
            <a:custGeom>
              <a:avLst/>
              <a:gdLst>
                <a:gd name="T0" fmla="*/ 1102 w 1709"/>
                <a:gd name="T1" fmla="*/ 53 h 2294"/>
                <a:gd name="T2" fmla="*/ 1198 w 1709"/>
                <a:gd name="T3" fmla="*/ 123 h 2294"/>
                <a:gd name="T4" fmla="*/ 1181 w 1709"/>
                <a:gd name="T5" fmla="*/ 198 h 2294"/>
                <a:gd name="T6" fmla="*/ 1273 w 1709"/>
                <a:gd name="T7" fmla="*/ 263 h 2294"/>
                <a:gd name="T8" fmla="*/ 1392 w 1709"/>
                <a:gd name="T9" fmla="*/ 215 h 2294"/>
                <a:gd name="T10" fmla="*/ 1532 w 1709"/>
                <a:gd name="T11" fmla="*/ 183 h 2294"/>
                <a:gd name="T12" fmla="*/ 1628 w 1709"/>
                <a:gd name="T13" fmla="*/ 300 h 2294"/>
                <a:gd name="T14" fmla="*/ 1698 w 1709"/>
                <a:gd name="T15" fmla="*/ 381 h 2294"/>
                <a:gd name="T16" fmla="*/ 1681 w 1709"/>
                <a:gd name="T17" fmla="*/ 531 h 2294"/>
                <a:gd name="T18" fmla="*/ 1569 w 1709"/>
                <a:gd name="T19" fmla="*/ 595 h 2294"/>
                <a:gd name="T20" fmla="*/ 1370 w 1709"/>
                <a:gd name="T21" fmla="*/ 837 h 2294"/>
                <a:gd name="T22" fmla="*/ 1042 w 1709"/>
                <a:gd name="T23" fmla="*/ 1131 h 2294"/>
                <a:gd name="T24" fmla="*/ 1021 w 1709"/>
                <a:gd name="T25" fmla="*/ 1228 h 2294"/>
                <a:gd name="T26" fmla="*/ 1107 w 1709"/>
                <a:gd name="T27" fmla="*/ 1388 h 2294"/>
                <a:gd name="T28" fmla="*/ 1037 w 1709"/>
                <a:gd name="T29" fmla="*/ 1635 h 2294"/>
                <a:gd name="T30" fmla="*/ 945 w 1709"/>
                <a:gd name="T31" fmla="*/ 1877 h 2294"/>
                <a:gd name="T32" fmla="*/ 892 w 1709"/>
                <a:gd name="T33" fmla="*/ 1979 h 2294"/>
                <a:gd name="T34" fmla="*/ 849 w 1709"/>
                <a:gd name="T35" fmla="*/ 2053 h 2294"/>
                <a:gd name="T36" fmla="*/ 774 w 1709"/>
                <a:gd name="T37" fmla="*/ 2177 h 2294"/>
                <a:gd name="T38" fmla="*/ 715 w 1709"/>
                <a:gd name="T39" fmla="*/ 2209 h 2294"/>
                <a:gd name="T40" fmla="*/ 698 w 1709"/>
                <a:gd name="T41" fmla="*/ 2289 h 2294"/>
                <a:gd name="T42" fmla="*/ 677 w 1709"/>
                <a:gd name="T43" fmla="*/ 2257 h 2294"/>
                <a:gd name="T44" fmla="*/ 666 w 1709"/>
                <a:gd name="T45" fmla="*/ 2247 h 2294"/>
                <a:gd name="T46" fmla="*/ 596 w 1709"/>
                <a:gd name="T47" fmla="*/ 2257 h 2294"/>
                <a:gd name="T48" fmla="*/ 591 w 1709"/>
                <a:gd name="T49" fmla="*/ 2192 h 2294"/>
                <a:gd name="T50" fmla="*/ 559 w 1709"/>
                <a:gd name="T51" fmla="*/ 2107 h 2294"/>
                <a:gd name="T52" fmla="*/ 579 w 1709"/>
                <a:gd name="T53" fmla="*/ 2123 h 2294"/>
                <a:gd name="T54" fmla="*/ 579 w 1709"/>
                <a:gd name="T55" fmla="*/ 2204 h 2294"/>
                <a:gd name="T56" fmla="*/ 515 w 1709"/>
                <a:gd name="T57" fmla="*/ 2160 h 2294"/>
                <a:gd name="T58" fmla="*/ 489 w 1709"/>
                <a:gd name="T59" fmla="*/ 2117 h 2294"/>
                <a:gd name="T60" fmla="*/ 451 w 1709"/>
                <a:gd name="T61" fmla="*/ 2090 h 2294"/>
                <a:gd name="T62" fmla="*/ 425 w 1709"/>
                <a:gd name="T63" fmla="*/ 2085 h 2294"/>
                <a:gd name="T64" fmla="*/ 402 w 1709"/>
                <a:gd name="T65" fmla="*/ 2096 h 2294"/>
                <a:gd name="T66" fmla="*/ 274 w 1709"/>
                <a:gd name="T67" fmla="*/ 1909 h 2294"/>
                <a:gd name="T68" fmla="*/ 177 w 1709"/>
                <a:gd name="T69" fmla="*/ 1726 h 2294"/>
                <a:gd name="T70" fmla="*/ 102 w 1709"/>
                <a:gd name="T71" fmla="*/ 1688 h 2294"/>
                <a:gd name="T72" fmla="*/ 38 w 1709"/>
                <a:gd name="T73" fmla="*/ 1646 h 2294"/>
                <a:gd name="T74" fmla="*/ 38 w 1709"/>
                <a:gd name="T75" fmla="*/ 1624 h 2294"/>
                <a:gd name="T76" fmla="*/ 85 w 1709"/>
                <a:gd name="T77" fmla="*/ 1598 h 2294"/>
                <a:gd name="T78" fmla="*/ 140 w 1709"/>
                <a:gd name="T79" fmla="*/ 1560 h 2294"/>
                <a:gd name="T80" fmla="*/ 70 w 1709"/>
                <a:gd name="T81" fmla="*/ 1416 h 2294"/>
                <a:gd name="T82" fmla="*/ 76 w 1709"/>
                <a:gd name="T83" fmla="*/ 1286 h 2294"/>
                <a:gd name="T84" fmla="*/ 80 w 1709"/>
                <a:gd name="T85" fmla="*/ 1190 h 2294"/>
                <a:gd name="T86" fmla="*/ 102 w 1709"/>
                <a:gd name="T87" fmla="*/ 1105 h 2294"/>
                <a:gd name="T88" fmla="*/ 172 w 1709"/>
                <a:gd name="T89" fmla="*/ 1024 h 2294"/>
                <a:gd name="T90" fmla="*/ 183 w 1709"/>
                <a:gd name="T91" fmla="*/ 938 h 2294"/>
                <a:gd name="T92" fmla="*/ 279 w 1709"/>
                <a:gd name="T93" fmla="*/ 976 h 2294"/>
                <a:gd name="T94" fmla="*/ 419 w 1709"/>
                <a:gd name="T95" fmla="*/ 916 h 2294"/>
                <a:gd name="T96" fmla="*/ 483 w 1709"/>
                <a:gd name="T97" fmla="*/ 820 h 2294"/>
                <a:gd name="T98" fmla="*/ 596 w 1709"/>
                <a:gd name="T99" fmla="*/ 676 h 2294"/>
                <a:gd name="T100" fmla="*/ 639 w 1709"/>
                <a:gd name="T101" fmla="*/ 510 h 2294"/>
                <a:gd name="T102" fmla="*/ 596 w 1709"/>
                <a:gd name="T103" fmla="*/ 413 h 2294"/>
                <a:gd name="T104" fmla="*/ 559 w 1709"/>
                <a:gd name="T105" fmla="*/ 344 h 2294"/>
                <a:gd name="T106" fmla="*/ 504 w 1709"/>
                <a:gd name="T107" fmla="*/ 274 h 2294"/>
                <a:gd name="T108" fmla="*/ 542 w 1709"/>
                <a:gd name="T109" fmla="*/ 210 h 2294"/>
                <a:gd name="T110" fmla="*/ 612 w 1709"/>
                <a:gd name="T111" fmla="*/ 145 h 2294"/>
                <a:gd name="T112" fmla="*/ 715 w 1709"/>
                <a:gd name="T113" fmla="*/ 140 h 2294"/>
                <a:gd name="T114" fmla="*/ 827 w 1709"/>
                <a:gd name="T115" fmla="*/ 108 h 2294"/>
                <a:gd name="T116" fmla="*/ 806 w 1709"/>
                <a:gd name="T117" fmla="*/ 38 h 2294"/>
                <a:gd name="T118" fmla="*/ 913 w 1709"/>
                <a:gd name="T119" fmla="*/ 0 h 2294"/>
                <a:gd name="T120" fmla="*/ 1021 w 1709"/>
                <a:gd name="T121" fmla="*/ 21 h 2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09" h="2294">
                  <a:moveTo>
                    <a:pt x="570" y="2113"/>
                  </a:moveTo>
                  <a:lnTo>
                    <a:pt x="574" y="2113"/>
                  </a:lnTo>
                  <a:lnTo>
                    <a:pt x="579" y="2117"/>
                  </a:lnTo>
                  <a:lnTo>
                    <a:pt x="579" y="2123"/>
                  </a:lnTo>
                  <a:lnTo>
                    <a:pt x="574" y="2123"/>
                  </a:lnTo>
                  <a:lnTo>
                    <a:pt x="570" y="2117"/>
                  </a:lnTo>
                  <a:lnTo>
                    <a:pt x="564" y="2113"/>
                  </a:lnTo>
                  <a:lnTo>
                    <a:pt x="570" y="2113"/>
                  </a:lnTo>
                  <a:lnTo>
                    <a:pt x="570" y="2113"/>
                  </a:lnTo>
                  <a:close/>
                  <a:moveTo>
                    <a:pt x="1053" y="32"/>
                  </a:moveTo>
                  <a:lnTo>
                    <a:pt x="1058" y="32"/>
                  </a:lnTo>
                  <a:lnTo>
                    <a:pt x="1064" y="38"/>
                  </a:lnTo>
                  <a:lnTo>
                    <a:pt x="1069" y="43"/>
                  </a:lnTo>
                  <a:lnTo>
                    <a:pt x="1074" y="43"/>
                  </a:lnTo>
                  <a:lnTo>
                    <a:pt x="1079" y="49"/>
                  </a:lnTo>
                  <a:lnTo>
                    <a:pt x="1085" y="49"/>
                  </a:lnTo>
                  <a:lnTo>
                    <a:pt x="1096" y="53"/>
                  </a:lnTo>
                  <a:lnTo>
                    <a:pt x="1102" y="53"/>
                  </a:lnTo>
                  <a:lnTo>
                    <a:pt x="1107" y="59"/>
                  </a:lnTo>
                  <a:lnTo>
                    <a:pt x="1111" y="64"/>
                  </a:lnTo>
                  <a:lnTo>
                    <a:pt x="1117" y="64"/>
                  </a:lnTo>
                  <a:lnTo>
                    <a:pt x="1122" y="70"/>
                  </a:lnTo>
                  <a:lnTo>
                    <a:pt x="1128" y="70"/>
                  </a:lnTo>
                  <a:lnTo>
                    <a:pt x="1134" y="75"/>
                  </a:lnTo>
                  <a:lnTo>
                    <a:pt x="1139" y="81"/>
                  </a:lnTo>
                  <a:lnTo>
                    <a:pt x="1143" y="81"/>
                  </a:lnTo>
                  <a:lnTo>
                    <a:pt x="1149" y="85"/>
                  </a:lnTo>
                  <a:lnTo>
                    <a:pt x="1155" y="91"/>
                  </a:lnTo>
                  <a:lnTo>
                    <a:pt x="1160" y="96"/>
                  </a:lnTo>
                  <a:lnTo>
                    <a:pt x="1166" y="96"/>
                  </a:lnTo>
                  <a:lnTo>
                    <a:pt x="1171" y="102"/>
                  </a:lnTo>
                  <a:lnTo>
                    <a:pt x="1177" y="108"/>
                  </a:lnTo>
                  <a:lnTo>
                    <a:pt x="1181" y="108"/>
                  </a:lnTo>
                  <a:lnTo>
                    <a:pt x="1187" y="113"/>
                  </a:lnTo>
                  <a:lnTo>
                    <a:pt x="1192" y="117"/>
                  </a:lnTo>
                  <a:lnTo>
                    <a:pt x="1198" y="123"/>
                  </a:lnTo>
                  <a:lnTo>
                    <a:pt x="1198" y="129"/>
                  </a:lnTo>
                  <a:lnTo>
                    <a:pt x="1203" y="129"/>
                  </a:lnTo>
                  <a:lnTo>
                    <a:pt x="1203" y="134"/>
                  </a:lnTo>
                  <a:lnTo>
                    <a:pt x="1203" y="140"/>
                  </a:lnTo>
                  <a:lnTo>
                    <a:pt x="1209" y="140"/>
                  </a:lnTo>
                  <a:lnTo>
                    <a:pt x="1209" y="145"/>
                  </a:lnTo>
                  <a:lnTo>
                    <a:pt x="1203" y="149"/>
                  </a:lnTo>
                  <a:lnTo>
                    <a:pt x="1203" y="155"/>
                  </a:lnTo>
                  <a:lnTo>
                    <a:pt x="1203" y="161"/>
                  </a:lnTo>
                  <a:lnTo>
                    <a:pt x="1198" y="161"/>
                  </a:lnTo>
                  <a:lnTo>
                    <a:pt x="1198" y="166"/>
                  </a:lnTo>
                  <a:lnTo>
                    <a:pt x="1198" y="172"/>
                  </a:lnTo>
                  <a:lnTo>
                    <a:pt x="1192" y="177"/>
                  </a:lnTo>
                  <a:lnTo>
                    <a:pt x="1192" y="183"/>
                  </a:lnTo>
                  <a:lnTo>
                    <a:pt x="1187" y="187"/>
                  </a:lnTo>
                  <a:lnTo>
                    <a:pt x="1187" y="193"/>
                  </a:lnTo>
                  <a:lnTo>
                    <a:pt x="1181" y="193"/>
                  </a:lnTo>
                  <a:lnTo>
                    <a:pt x="1181" y="198"/>
                  </a:lnTo>
                  <a:lnTo>
                    <a:pt x="1181" y="204"/>
                  </a:lnTo>
                  <a:lnTo>
                    <a:pt x="1177" y="204"/>
                  </a:lnTo>
                  <a:lnTo>
                    <a:pt x="1181" y="210"/>
                  </a:lnTo>
                  <a:lnTo>
                    <a:pt x="1181" y="215"/>
                  </a:lnTo>
                  <a:lnTo>
                    <a:pt x="1187" y="215"/>
                  </a:lnTo>
                  <a:lnTo>
                    <a:pt x="1187" y="210"/>
                  </a:lnTo>
                  <a:lnTo>
                    <a:pt x="1192" y="210"/>
                  </a:lnTo>
                  <a:lnTo>
                    <a:pt x="1198" y="210"/>
                  </a:lnTo>
                  <a:lnTo>
                    <a:pt x="1203" y="210"/>
                  </a:lnTo>
                  <a:lnTo>
                    <a:pt x="1209" y="219"/>
                  </a:lnTo>
                  <a:lnTo>
                    <a:pt x="1215" y="230"/>
                  </a:lnTo>
                  <a:lnTo>
                    <a:pt x="1224" y="236"/>
                  </a:lnTo>
                  <a:lnTo>
                    <a:pt x="1230" y="242"/>
                  </a:lnTo>
                  <a:lnTo>
                    <a:pt x="1236" y="251"/>
                  </a:lnTo>
                  <a:lnTo>
                    <a:pt x="1241" y="251"/>
                  </a:lnTo>
                  <a:lnTo>
                    <a:pt x="1247" y="257"/>
                  </a:lnTo>
                  <a:lnTo>
                    <a:pt x="1262" y="263"/>
                  </a:lnTo>
                  <a:lnTo>
                    <a:pt x="1273" y="263"/>
                  </a:lnTo>
                  <a:lnTo>
                    <a:pt x="1284" y="263"/>
                  </a:lnTo>
                  <a:lnTo>
                    <a:pt x="1294" y="257"/>
                  </a:lnTo>
                  <a:lnTo>
                    <a:pt x="1300" y="257"/>
                  </a:lnTo>
                  <a:lnTo>
                    <a:pt x="1300" y="251"/>
                  </a:lnTo>
                  <a:lnTo>
                    <a:pt x="1311" y="251"/>
                  </a:lnTo>
                  <a:lnTo>
                    <a:pt x="1317" y="247"/>
                  </a:lnTo>
                  <a:lnTo>
                    <a:pt x="1322" y="247"/>
                  </a:lnTo>
                  <a:lnTo>
                    <a:pt x="1326" y="242"/>
                  </a:lnTo>
                  <a:lnTo>
                    <a:pt x="1332" y="236"/>
                  </a:lnTo>
                  <a:lnTo>
                    <a:pt x="1343" y="230"/>
                  </a:lnTo>
                  <a:lnTo>
                    <a:pt x="1349" y="230"/>
                  </a:lnTo>
                  <a:lnTo>
                    <a:pt x="1354" y="225"/>
                  </a:lnTo>
                  <a:lnTo>
                    <a:pt x="1358" y="225"/>
                  </a:lnTo>
                  <a:lnTo>
                    <a:pt x="1364" y="219"/>
                  </a:lnTo>
                  <a:lnTo>
                    <a:pt x="1370" y="219"/>
                  </a:lnTo>
                  <a:lnTo>
                    <a:pt x="1375" y="219"/>
                  </a:lnTo>
                  <a:lnTo>
                    <a:pt x="1386" y="219"/>
                  </a:lnTo>
                  <a:lnTo>
                    <a:pt x="1392" y="215"/>
                  </a:lnTo>
                  <a:lnTo>
                    <a:pt x="1396" y="215"/>
                  </a:lnTo>
                  <a:lnTo>
                    <a:pt x="1402" y="210"/>
                  </a:lnTo>
                  <a:lnTo>
                    <a:pt x="1413" y="210"/>
                  </a:lnTo>
                  <a:lnTo>
                    <a:pt x="1418" y="204"/>
                  </a:lnTo>
                  <a:lnTo>
                    <a:pt x="1428" y="198"/>
                  </a:lnTo>
                  <a:lnTo>
                    <a:pt x="1434" y="198"/>
                  </a:lnTo>
                  <a:lnTo>
                    <a:pt x="1451" y="193"/>
                  </a:lnTo>
                  <a:lnTo>
                    <a:pt x="1462" y="187"/>
                  </a:lnTo>
                  <a:lnTo>
                    <a:pt x="1471" y="187"/>
                  </a:lnTo>
                  <a:lnTo>
                    <a:pt x="1477" y="183"/>
                  </a:lnTo>
                  <a:lnTo>
                    <a:pt x="1488" y="183"/>
                  </a:lnTo>
                  <a:lnTo>
                    <a:pt x="1494" y="183"/>
                  </a:lnTo>
                  <a:lnTo>
                    <a:pt x="1504" y="183"/>
                  </a:lnTo>
                  <a:lnTo>
                    <a:pt x="1509" y="183"/>
                  </a:lnTo>
                  <a:lnTo>
                    <a:pt x="1515" y="183"/>
                  </a:lnTo>
                  <a:lnTo>
                    <a:pt x="1520" y="183"/>
                  </a:lnTo>
                  <a:lnTo>
                    <a:pt x="1526" y="183"/>
                  </a:lnTo>
                  <a:lnTo>
                    <a:pt x="1532" y="183"/>
                  </a:lnTo>
                  <a:lnTo>
                    <a:pt x="1532" y="187"/>
                  </a:lnTo>
                  <a:lnTo>
                    <a:pt x="1536" y="193"/>
                  </a:lnTo>
                  <a:lnTo>
                    <a:pt x="1541" y="204"/>
                  </a:lnTo>
                  <a:lnTo>
                    <a:pt x="1541" y="210"/>
                  </a:lnTo>
                  <a:lnTo>
                    <a:pt x="1552" y="219"/>
                  </a:lnTo>
                  <a:lnTo>
                    <a:pt x="1558" y="230"/>
                  </a:lnTo>
                  <a:lnTo>
                    <a:pt x="1569" y="242"/>
                  </a:lnTo>
                  <a:lnTo>
                    <a:pt x="1573" y="251"/>
                  </a:lnTo>
                  <a:lnTo>
                    <a:pt x="1579" y="257"/>
                  </a:lnTo>
                  <a:lnTo>
                    <a:pt x="1585" y="263"/>
                  </a:lnTo>
                  <a:lnTo>
                    <a:pt x="1590" y="268"/>
                  </a:lnTo>
                  <a:lnTo>
                    <a:pt x="1596" y="279"/>
                  </a:lnTo>
                  <a:lnTo>
                    <a:pt x="1601" y="279"/>
                  </a:lnTo>
                  <a:lnTo>
                    <a:pt x="1607" y="284"/>
                  </a:lnTo>
                  <a:lnTo>
                    <a:pt x="1611" y="289"/>
                  </a:lnTo>
                  <a:lnTo>
                    <a:pt x="1617" y="295"/>
                  </a:lnTo>
                  <a:lnTo>
                    <a:pt x="1622" y="300"/>
                  </a:lnTo>
                  <a:lnTo>
                    <a:pt x="1628" y="300"/>
                  </a:lnTo>
                  <a:lnTo>
                    <a:pt x="1633" y="306"/>
                  </a:lnTo>
                  <a:lnTo>
                    <a:pt x="1633" y="311"/>
                  </a:lnTo>
                  <a:lnTo>
                    <a:pt x="1639" y="316"/>
                  </a:lnTo>
                  <a:lnTo>
                    <a:pt x="1643" y="321"/>
                  </a:lnTo>
                  <a:lnTo>
                    <a:pt x="1649" y="327"/>
                  </a:lnTo>
                  <a:lnTo>
                    <a:pt x="1649" y="332"/>
                  </a:lnTo>
                  <a:lnTo>
                    <a:pt x="1654" y="332"/>
                  </a:lnTo>
                  <a:lnTo>
                    <a:pt x="1654" y="338"/>
                  </a:lnTo>
                  <a:lnTo>
                    <a:pt x="1660" y="344"/>
                  </a:lnTo>
                  <a:lnTo>
                    <a:pt x="1666" y="353"/>
                  </a:lnTo>
                  <a:lnTo>
                    <a:pt x="1671" y="359"/>
                  </a:lnTo>
                  <a:lnTo>
                    <a:pt x="1671" y="365"/>
                  </a:lnTo>
                  <a:lnTo>
                    <a:pt x="1677" y="370"/>
                  </a:lnTo>
                  <a:lnTo>
                    <a:pt x="1681" y="370"/>
                  </a:lnTo>
                  <a:lnTo>
                    <a:pt x="1686" y="376"/>
                  </a:lnTo>
                  <a:lnTo>
                    <a:pt x="1692" y="376"/>
                  </a:lnTo>
                  <a:lnTo>
                    <a:pt x="1692" y="381"/>
                  </a:lnTo>
                  <a:lnTo>
                    <a:pt x="1698" y="381"/>
                  </a:lnTo>
                  <a:lnTo>
                    <a:pt x="1703" y="381"/>
                  </a:lnTo>
                  <a:lnTo>
                    <a:pt x="1703" y="385"/>
                  </a:lnTo>
                  <a:lnTo>
                    <a:pt x="1703" y="391"/>
                  </a:lnTo>
                  <a:lnTo>
                    <a:pt x="1709" y="391"/>
                  </a:lnTo>
                  <a:lnTo>
                    <a:pt x="1709" y="397"/>
                  </a:lnTo>
                  <a:lnTo>
                    <a:pt x="1709" y="402"/>
                  </a:lnTo>
                  <a:lnTo>
                    <a:pt x="1709" y="408"/>
                  </a:lnTo>
                  <a:lnTo>
                    <a:pt x="1709" y="413"/>
                  </a:lnTo>
                  <a:lnTo>
                    <a:pt x="1703" y="418"/>
                  </a:lnTo>
                  <a:lnTo>
                    <a:pt x="1703" y="423"/>
                  </a:lnTo>
                  <a:lnTo>
                    <a:pt x="1698" y="455"/>
                  </a:lnTo>
                  <a:lnTo>
                    <a:pt x="1698" y="466"/>
                  </a:lnTo>
                  <a:lnTo>
                    <a:pt x="1692" y="483"/>
                  </a:lnTo>
                  <a:lnTo>
                    <a:pt x="1692" y="487"/>
                  </a:lnTo>
                  <a:lnTo>
                    <a:pt x="1692" y="493"/>
                  </a:lnTo>
                  <a:lnTo>
                    <a:pt x="1692" y="504"/>
                  </a:lnTo>
                  <a:lnTo>
                    <a:pt x="1686" y="515"/>
                  </a:lnTo>
                  <a:lnTo>
                    <a:pt x="1681" y="531"/>
                  </a:lnTo>
                  <a:lnTo>
                    <a:pt x="1681" y="536"/>
                  </a:lnTo>
                  <a:lnTo>
                    <a:pt x="1677" y="552"/>
                  </a:lnTo>
                  <a:lnTo>
                    <a:pt x="1677" y="563"/>
                  </a:lnTo>
                  <a:lnTo>
                    <a:pt x="1671" y="580"/>
                  </a:lnTo>
                  <a:lnTo>
                    <a:pt x="1666" y="595"/>
                  </a:lnTo>
                  <a:lnTo>
                    <a:pt x="1666" y="601"/>
                  </a:lnTo>
                  <a:lnTo>
                    <a:pt x="1649" y="601"/>
                  </a:lnTo>
                  <a:lnTo>
                    <a:pt x="1639" y="595"/>
                  </a:lnTo>
                  <a:lnTo>
                    <a:pt x="1633" y="589"/>
                  </a:lnTo>
                  <a:lnTo>
                    <a:pt x="1611" y="580"/>
                  </a:lnTo>
                  <a:lnTo>
                    <a:pt x="1596" y="574"/>
                  </a:lnTo>
                  <a:lnTo>
                    <a:pt x="1579" y="563"/>
                  </a:lnTo>
                  <a:lnTo>
                    <a:pt x="1573" y="563"/>
                  </a:lnTo>
                  <a:lnTo>
                    <a:pt x="1573" y="568"/>
                  </a:lnTo>
                  <a:lnTo>
                    <a:pt x="1573" y="580"/>
                  </a:lnTo>
                  <a:lnTo>
                    <a:pt x="1573" y="584"/>
                  </a:lnTo>
                  <a:lnTo>
                    <a:pt x="1573" y="589"/>
                  </a:lnTo>
                  <a:lnTo>
                    <a:pt x="1569" y="595"/>
                  </a:lnTo>
                  <a:lnTo>
                    <a:pt x="1564" y="595"/>
                  </a:lnTo>
                  <a:lnTo>
                    <a:pt x="1564" y="601"/>
                  </a:lnTo>
                  <a:lnTo>
                    <a:pt x="1569" y="606"/>
                  </a:lnTo>
                  <a:lnTo>
                    <a:pt x="1564" y="612"/>
                  </a:lnTo>
                  <a:lnTo>
                    <a:pt x="1564" y="616"/>
                  </a:lnTo>
                  <a:lnTo>
                    <a:pt x="1564" y="621"/>
                  </a:lnTo>
                  <a:lnTo>
                    <a:pt x="1564" y="627"/>
                  </a:lnTo>
                  <a:lnTo>
                    <a:pt x="1558" y="627"/>
                  </a:lnTo>
                  <a:lnTo>
                    <a:pt x="1558" y="633"/>
                  </a:lnTo>
                  <a:lnTo>
                    <a:pt x="1552" y="633"/>
                  </a:lnTo>
                  <a:lnTo>
                    <a:pt x="1552" y="638"/>
                  </a:lnTo>
                  <a:lnTo>
                    <a:pt x="1552" y="644"/>
                  </a:lnTo>
                  <a:lnTo>
                    <a:pt x="1536" y="654"/>
                  </a:lnTo>
                  <a:lnTo>
                    <a:pt x="1509" y="708"/>
                  </a:lnTo>
                  <a:lnTo>
                    <a:pt x="1488" y="740"/>
                  </a:lnTo>
                  <a:lnTo>
                    <a:pt x="1434" y="756"/>
                  </a:lnTo>
                  <a:lnTo>
                    <a:pt x="1392" y="793"/>
                  </a:lnTo>
                  <a:lnTo>
                    <a:pt x="1370" y="837"/>
                  </a:lnTo>
                  <a:lnTo>
                    <a:pt x="1294" y="906"/>
                  </a:lnTo>
                  <a:lnTo>
                    <a:pt x="1236" y="959"/>
                  </a:lnTo>
                  <a:lnTo>
                    <a:pt x="1203" y="992"/>
                  </a:lnTo>
                  <a:lnTo>
                    <a:pt x="1171" y="1014"/>
                  </a:lnTo>
                  <a:lnTo>
                    <a:pt x="1139" y="1029"/>
                  </a:lnTo>
                  <a:lnTo>
                    <a:pt x="1134" y="1035"/>
                  </a:lnTo>
                  <a:lnTo>
                    <a:pt x="1117" y="1040"/>
                  </a:lnTo>
                  <a:lnTo>
                    <a:pt x="1111" y="1046"/>
                  </a:lnTo>
                  <a:lnTo>
                    <a:pt x="1107" y="1061"/>
                  </a:lnTo>
                  <a:lnTo>
                    <a:pt x="1096" y="1078"/>
                  </a:lnTo>
                  <a:lnTo>
                    <a:pt x="1090" y="1078"/>
                  </a:lnTo>
                  <a:lnTo>
                    <a:pt x="1079" y="1082"/>
                  </a:lnTo>
                  <a:lnTo>
                    <a:pt x="1069" y="1088"/>
                  </a:lnTo>
                  <a:lnTo>
                    <a:pt x="1058" y="1099"/>
                  </a:lnTo>
                  <a:lnTo>
                    <a:pt x="1053" y="1110"/>
                  </a:lnTo>
                  <a:lnTo>
                    <a:pt x="1042" y="1116"/>
                  </a:lnTo>
                  <a:lnTo>
                    <a:pt x="1042" y="1126"/>
                  </a:lnTo>
                  <a:lnTo>
                    <a:pt x="1042" y="1131"/>
                  </a:lnTo>
                  <a:lnTo>
                    <a:pt x="1047" y="1131"/>
                  </a:lnTo>
                  <a:lnTo>
                    <a:pt x="1058" y="1137"/>
                  </a:lnTo>
                  <a:lnTo>
                    <a:pt x="1064" y="1142"/>
                  </a:lnTo>
                  <a:lnTo>
                    <a:pt x="1069" y="1148"/>
                  </a:lnTo>
                  <a:lnTo>
                    <a:pt x="1074" y="1148"/>
                  </a:lnTo>
                  <a:lnTo>
                    <a:pt x="1074" y="1152"/>
                  </a:lnTo>
                  <a:lnTo>
                    <a:pt x="1069" y="1158"/>
                  </a:lnTo>
                  <a:lnTo>
                    <a:pt x="1058" y="1174"/>
                  </a:lnTo>
                  <a:lnTo>
                    <a:pt x="1053" y="1180"/>
                  </a:lnTo>
                  <a:lnTo>
                    <a:pt x="1058" y="1184"/>
                  </a:lnTo>
                  <a:lnTo>
                    <a:pt x="1064" y="1190"/>
                  </a:lnTo>
                  <a:lnTo>
                    <a:pt x="1058" y="1201"/>
                  </a:lnTo>
                  <a:lnTo>
                    <a:pt x="1053" y="1207"/>
                  </a:lnTo>
                  <a:lnTo>
                    <a:pt x="1047" y="1212"/>
                  </a:lnTo>
                  <a:lnTo>
                    <a:pt x="1042" y="1216"/>
                  </a:lnTo>
                  <a:lnTo>
                    <a:pt x="1037" y="1233"/>
                  </a:lnTo>
                  <a:lnTo>
                    <a:pt x="1032" y="1233"/>
                  </a:lnTo>
                  <a:lnTo>
                    <a:pt x="1021" y="1228"/>
                  </a:lnTo>
                  <a:lnTo>
                    <a:pt x="1015" y="1233"/>
                  </a:lnTo>
                  <a:lnTo>
                    <a:pt x="1021" y="1239"/>
                  </a:lnTo>
                  <a:lnTo>
                    <a:pt x="1021" y="1244"/>
                  </a:lnTo>
                  <a:lnTo>
                    <a:pt x="1021" y="1254"/>
                  </a:lnTo>
                  <a:lnTo>
                    <a:pt x="1037" y="1271"/>
                  </a:lnTo>
                  <a:lnTo>
                    <a:pt x="1037" y="1276"/>
                  </a:lnTo>
                  <a:lnTo>
                    <a:pt x="1053" y="1282"/>
                  </a:lnTo>
                  <a:lnTo>
                    <a:pt x="1058" y="1292"/>
                  </a:lnTo>
                  <a:lnTo>
                    <a:pt x="1064" y="1303"/>
                  </a:lnTo>
                  <a:lnTo>
                    <a:pt x="1069" y="1308"/>
                  </a:lnTo>
                  <a:lnTo>
                    <a:pt x="1090" y="1318"/>
                  </a:lnTo>
                  <a:lnTo>
                    <a:pt x="1096" y="1329"/>
                  </a:lnTo>
                  <a:lnTo>
                    <a:pt x="1107" y="1346"/>
                  </a:lnTo>
                  <a:lnTo>
                    <a:pt x="1111" y="1356"/>
                  </a:lnTo>
                  <a:lnTo>
                    <a:pt x="1111" y="1367"/>
                  </a:lnTo>
                  <a:lnTo>
                    <a:pt x="1111" y="1378"/>
                  </a:lnTo>
                  <a:lnTo>
                    <a:pt x="1111" y="1382"/>
                  </a:lnTo>
                  <a:lnTo>
                    <a:pt x="1107" y="1388"/>
                  </a:lnTo>
                  <a:lnTo>
                    <a:pt x="1102" y="1394"/>
                  </a:lnTo>
                  <a:lnTo>
                    <a:pt x="1096" y="1410"/>
                  </a:lnTo>
                  <a:lnTo>
                    <a:pt x="1085" y="1426"/>
                  </a:lnTo>
                  <a:lnTo>
                    <a:pt x="1074" y="1437"/>
                  </a:lnTo>
                  <a:lnTo>
                    <a:pt x="1069" y="1448"/>
                  </a:lnTo>
                  <a:lnTo>
                    <a:pt x="1069" y="1469"/>
                  </a:lnTo>
                  <a:lnTo>
                    <a:pt x="1064" y="1480"/>
                  </a:lnTo>
                  <a:lnTo>
                    <a:pt x="1053" y="1501"/>
                  </a:lnTo>
                  <a:lnTo>
                    <a:pt x="1042" y="1507"/>
                  </a:lnTo>
                  <a:lnTo>
                    <a:pt x="1042" y="1517"/>
                  </a:lnTo>
                  <a:lnTo>
                    <a:pt x="1047" y="1528"/>
                  </a:lnTo>
                  <a:lnTo>
                    <a:pt x="1047" y="1539"/>
                  </a:lnTo>
                  <a:lnTo>
                    <a:pt x="1042" y="1550"/>
                  </a:lnTo>
                  <a:lnTo>
                    <a:pt x="1047" y="1571"/>
                  </a:lnTo>
                  <a:lnTo>
                    <a:pt x="1047" y="1582"/>
                  </a:lnTo>
                  <a:lnTo>
                    <a:pt x="1042" y="1598"/>
                  </a:lnTo>
                  <a:lnTo>
                    <a:pt x="1037" y="1614"/>
                  </a:lnTo>
                  <a:lnTo>
                    <a:pt x="1037" y="1635"/>
                  </a:lnTo>
                  <a:lnTo>
                    <a:pt x="1037" y="1646"/>
                  </a:lnTo>
                  <a:lnTo>
                    <a:pt x="1021" y="1673"/>
                  </a:lnTo>
                  <a:lnTo>
                    <a:pt x="1015" y="1694"/>
                  </a:lnTo>
                  <a:lnTo>
                    <a:pt x="1015" y="1720"/>
                  </a:lnTo>
                  <a:lnTo>
                    <a:pt x="1015" y="1737"/>
                  </a:lnTo>
                  <a:lnTo>
                    <a:pt x="1021" y="1753"/>
                  </a:lnTo>
                  <a:lnTo>
                    <a:pt x="1026" y="1758"/>
                  </a:lnTo>
                  <a:lnTo>
                    <a:pt x="1026" y="1780"/>
                  </a:lnTo>
                  <a:lnTo>
                    <a:pt x="1021" y="1785"/>
                  </a:lnTo>
                  <a:lnTo>
                    <a:pt x="1009" y="1796"/>
                  </a:lnTo>
                  <a:lnTo>
                    <a:pt x="1004" y="1813"/>
                  </a:lnTo>
                  <a:lnTo>
                    <a:pt x="1000" y="1822"/>
                  </a:lnTo>
                  <a:lnTo>
                    <a:pt x="994" y="1839"/>
                  </a:lnTo>
                  <a:lnTo>
                    <a:pt x="988" y="1845"/>
                  </a:lnTo>
                  <a:lnTo>
                    <a:pt x="972" y="1860"/>
                  </a:lnTo>
                  <a:lnTo>
                    <a:pt x="956" y="1866"/>
                  </a:lnTo>
                  <a:lnTo>
                    <a:pt x="945" y="1871"/>
                  </a:lnTo>
                  <a:lnTo>
                    <a:pt x="945" y="1877"/>
                  </a:lnTo>
                  <a:lnTo>
                    <a:pt x="945" y="1882"/>
                  </a:lnTo>
                  <a:lnTo>
                    <a:pt x="940" y="1887"/>
                  </a:lnTo>
                  <a:lnTo>
                    <a:pt x="934" y="1892"/>
                  </a:lnTo>
                  <a:lnTo>
                    <a:pt x="924" y="1898"/>
                  </a:lnTo>
                  <a:lnTo>
                    <a:pt x="924" y="1909"/>
                  </a:lnTo>
                  <a:lnTo>
                    <a:pt x="919" y="1915"/>
                  </a:lnTo>
                  <a:lnTo>
                    <a:pt x="913" y="1930"/>
                  </a:lnTo>
                  <a:lnTo>
                    <a:pt x="913" y="1935"/>
                  </a:lnTo>
                  <a:lnTo>
                    <a:pt x="913" y="1941"/>
                  </a:lnTo>
                  <a:lnTo>
                    <a:pt x="908" y="1941"/>
                  </a:lnTo>
                  <a:lnTo>
                    <a:pt x="902" y="1947"/>
                  </a:lnTo>
                  <a:lnTo>
                    <a:pt x="902" y="1951"/>
                  </a:lnTo>
                  <a:lnTo>
                    <a:pt x="902" y="1956"/>
                  </a:lnTo>
                  <a:lnTo>
                    <a:pt x="896" y="1956"/>
                  </a:lnTo>
                  <a:lnTo>
                    <a:pt x="896" y="1962"/>
                  </a:lnTo>
                  <a:lnTo>
                    <a:pt x="892" y="1968"/>
                  </a:lnTo>
                  <a:lnTo>
                    <a:pt x="887" y="1973"/>
                  </a:lnTo>
                  <a:lnTo>
                    <a:pt x="892" y="1979"/>
                  </a:lnTo>
                  <a:lnTo>
                    <a:pt x="896" y="1983"/>
                  </a:lnTo>
                  <a:lnTo>
                    <a:pt x="896" y="1989"/>
                  </a:lnTo>
                  <a:lnTo>
                    <a:pt x="892" y="1989"/>
                  </a:lnTo>
                  <a:lnTo>
                    <a:pt x="887" y="1989"/>
                  </a:lnTo>
                  <a:lnTo>
                    <a:pt x="887" y="1994"/>
                  </a:lnTo>
                  <a:lnTo>
                    <a:pt x="887" y="1989"/>
                  </a:lnTo>
                  <a:lnTo>
                    <a:pt x="875" y="1994"/>
                  </a:lnTo>
                  <a:lnTo>
                    <a:pt x="875" y="2000"/>
                  </a:lnTo>
                  <a:lnTo>
                    <a:pt x="864" y="2011"/>
                  </a:lnTo>
                  <a:lnTo>
                    <a:pt x="864" y="2016"/>
                  </a:lnTo>
                  <a:lnTo>
                    <a:pt x="864" y="2021"/>
                  </a:lnTo>
                  <a:lnTo>
                    <a:pt x="859" y="2026"/>
                  </a:lnTo>
                  <a:lnTo>
                    <a:pt x="859" y="2032"/>
                  </a:lnTo>
                  <a:lnTo>
                    <a:pt x="849" y="2032"/>
                  </a:lnTo>
                  <a:lnTo>
                    <a:pt x="843" y="2032"/>
                  </a:lnTo>
                  <a:lnTo>
                    <a:pt x="843" y="2037"/>
                  </a:lnTo>
                  <a:lnTo>
                    <a:pt x="849" y="2049"/>
                  </a:lnTo>
                  <a:lnTo>
                    <a:pt x="849" y="2053"/>
                  </a:lnTo>
                  <a:lnTo>
                    <a:pt x="849" y="2064"/>
                  </a:lnTo>
                  <a:lnTo>
                    <a:pt x="838" y="2070"/>
                  </a:lnTo>
                  <a:lnTo>
                    <a:pt x="822" y="2070"/>
                  </a:lnTo>
                  <a:lnTo>
                    <a:pt x="817" y="2070"/>
                  </a:lnTo>
                  <a:lnTo>
                    <a:pt x="811" y="2081"/>
                  </a:lnTo>
                  <a:lnTo>
                    <a:pt x="806" y="2085"/>
                  </a:lnTo>
                  <a:lnTo>
                    <a:pt x="800" y="2090"/>
                  </a:lnTo>
                  <a:lnTo>
                    <a:pt x="800" y="2107"/>
                  </a:lnTo>
                  <a:lnTo>
                    <a:pt x="800" y="2113"/>
                  </a:lnTo>
                  <a:lnTo>
                    <a:pt x="806" y="2117"/>
                  </a:lnTo>
                  <a:lnTo>
                    <a:pt x="817" y="2123"/>
                  </a:lnTo>
                  <a:lnTo>
                    <a:pt x="822" y="2134"/>
                  </a:lnTo>
                  <a:lnTo>
                    <a:pt x="827" y="2149"/>
                  </a:lnTo>
                  <a:lnTo>
                    <a:pt x="822" y="2155"/>
                  </a:lnTo>
                  <a:lnTo>
                    <a:pt x="806" y="2166"/>
                  </a:lnTo>
                  <a:lnTo>
                    <a:pt x="794" y="2177"/>
                  </a:lnTo>
                  <a:lnTo>
                    <a:pt x="774" y="2183"/>
                  </a:lnTo>
                  <a:lnTo>
                    <a:pt x="774" y="2177"/>
                  </a:lnTo>
                  <a:lnTo>
                    <a:pt x="768" y="2177"/>
                  </a:lnTo>
                  <a:lnTo>
                    <a:pt x="762" y="2171"/>
                  </a:lnTo>
                  <a:lnTo>
                    <a:pt x="762" y="2166"/>
                  </a:lnTo>
                  <a:lnTo>
                    <a:pt x="762" y="2160"/>
                  </a:lnTo>
                  <a:lnTo>
                    <a:pt x="753" y="2160"/>
                  </a:lnTo>
                  <a:lnTo>
                    <a:pt x="747" y="2166"/>
                  </a:lnTo>
                  <a:lnTo>
                    <a:pt x="741" y="2171"/>
                  </a:lnTo>
                  <a:lnTo>
                    <a:pt x="736" y="2171"/>
                  </a:lnTo>
                  <a:lnTo>
                    <a:pt x="736" y="2177"/>
                  </a:lnTo>
                  <a:lnTo>
                    <a:pt x="730" y="2183"/>
                  </a:lnTo>
                  <a:lnTo>
                    <a:pt x="730" y="2187"/>
                  </a:lnTo>
                  <a:lnTo>
                    <a:pt x="725" y="2187"/>
                  </a:lnTo>
                  <a:lnTo>
                    <a:pt x="725" y="2192"/>
                  </a:lnTo>
                  <a:lnTo>
                    <a:pt x="725" y="2198"/>
                  </a:lnTo>
                  <a:lnTo>
                    <a:pt x="725" y="2204"/>
                  </a:lnTo>
                  <a:lnTo>
                    <a:pt x="719" y="2204"/>
                  </a:lnTo>
                  <a:lnTo>
                    <a:pt x="719" y="2209"/>
                  </a:lnTo>
                  <a:lnTo>
                    <a:pt x="715" y="2209"/>
                  </a:lnTo>
                  <a:lnTo>
                    <a:pt x="715" y="2215"/>
                  </a:lnTo>
                  <a:lnTo>
                    <a:pt x="715" y="2230"/>
                  </a:lnTo>
                  <a:lnTo>
                    <a:pt x="715" y="2236"/>
                  </a:lnTo>
                  <a:lnTo>
                    <a:pt x="715" y="2241"/>
                  </a:lnTo>
                  <a:lnTo>
                    <a:pt x="715" y="2251"/>
                  </a:lnTo>
                  <a:lnTo>
                    <a:pt x="719" y="2257"/>
                  </a:lnTo>
                  <a:lnTo>
                    <a:pt x="725" y="2262"/>
                  </a:lnTo>
                  <a:lnTo>
                    <a:pt x="725" y="2268"/>
                  </a:lnTo>
                  <a:lnTo>
                    <a:pt x="725" y="2273"/>
                  </a:lnTo>
                  <a:lnTo>
                    <a:pt x="725" y="2279"/>
                  </a:lnTo>
                  <a:lnTo>
                    <a:pt x="719" y="2279"/>
                  </a:lnTo>
                  <a:lnTo>
                    <a:pt x="715" y="2283"/>
                  </a:lnTo>
                  <a:lnTo>
                    <a:pt x="704" y="2283"/>
                  </a:lnTo>
                  <a:lnTo>
                    <a:pt x="704" y="2279"/>
                  </a:lnTo>
                  <a:lnTo>
                    <a:pt x="698" y="2279"/>
                  </a:lnTo>
                  <a:lnTo>
                    <a:pt x="698" y="2283"/>
                  </a:lnTo>
                  <a:lnTo>
                    <a:pt x="704" y="2283"/>
                  </a:lnTo>
                  <a:lnTo>
                    <a:pt x="698" y="2289"/>
                  </a:lnTo>
                  <a:lnTo>
                    <a:pt x="704" y="2289"/>
                  </a:lnTo>
                  <a:lnTo>
                    <a:pt x="698" y="2294"/>
                  </a:lnTo>
                  <a:lnTo>
                    <a:pt x="687" y="2294"/>
                  </a:lnTo>
                  <a:lnTo>
                    <a:pt x="681" y="2294"/>
                  </a:lnTo>
                  <a:lnTo>
                    <a:pt x="677" y="2294"/>
                  </a:lnTo>
                  <a:lnTo>
                    <a:pt x="672" y="2294"/>
                  </a:lnTo>
                  <a:lnTo>
                    <a:pt x="666" y="2294"/>
                  </a:lnTo>
                  <a:lnTo>
                    <a:pt x="660" y="2289"/>
                  </a:lnTo>
                  <a:lnTo>
                    <a:pt x="655" y="2289"/>
                  </a:lnTo>
                  <a:lnTo>
                    <a:pt x="649" y="2289"/>
                  </a:lnTo>
                  <a:lnTo>
                    <a:pt x="645" y="2283"/>
                  </a:lnTo>
                  <a:lnTo>
                    <a:pt x="649" y="2273"/>
                  </a:lnTo>
                  <a:lnTo>
                    <a:pt x="649" y="2262"/>
                  </a:lnTo>
                  <a:lnTo>
                    <a:pt x="655" y="2262"/>
                  </a:lnTo>
                  <a:lnTo>
                    <a:pt x="655" y="2257"/>
                  </a:lnTo>
                  <a:lnTo>
                    <a:pt x="660" y="2257"/>
                  </a:lnTo>
                  <a:lnTo>
                    <a:pt x="666" y="2257"/>
                  </a:lnTo>
                  <a:lnTo>
                    <a:pt x="677" y="2257"/>
                  </a:lnTo>
                  <a:lnTo>
                    <a:pt x="677" y="2251"/>
                  </a:lnTo>
                  <a:lnTo>
                    <a:pt x="681" y="2251"/>
                  </a:lnTo>
                  <a:lnTo>
                    <a:pt x="681" y="2247"/>
                  </a:lnTo>
                  <a:lnTo>
                    <a:pt x="687" y="2241"/>
                  </a:lnTo>
                  <a:lnTo>
                    <a:pt x="693" y="2241"/>
                  </a:lnTo>
                  <a:lnTo>
                    <a:pt x="698" y="2241"/>
                  </a:lnTo>
                  <a:lnTo>
                    <a:pt x="698" y="2236"/>
                  </a:lnTo>
                  <a:lnTo>
                    <a:pt x="698" y="2230"/>
                  </a:lnTo>
                  <a:lnTo>
                    <a:pt x="698" y="2225"/>
                  </a:lnTo>
                  <a:lnTo>
                    <a:pt x="698" y="2230"/>
                  </a:lnTo>
                  <a:lnTo>
                    <a:pt x="698" y="2236"/>
                  </a:lnTo>
                  <a:lnTo>
                    <a:pt x="693" y="2241"/>
                  </a:lnTo>
                  <a:lnTo>
                    <a:pt x="687" y="2241"/>
                  </a:lnTo>
                  <a:lnTo>
                    <a:pt x="681" y="2241"/>
                  </a:lnTo>
                  <a:lnTo>
                    <a:pt x="681" y="2247"/>
                  </a:lnTo>
                  <a:lnTo>
                    <a:pt x="677" y="2251"/>
                  </a:lnTo>
                  <a:lnTo>
                    <a:pt x="672" y="2251"/>
                  </a:lnTo>
                  <a:lnTo>
                    <a:pt x="666" y="2247"/>
                  </a:lnTo>
                  <a:lnTo>
                    <a:pt x="660" y="2247"/>
                  </a:lnTo>
                  <a:lnTo>
                    <a:pt x="660" y="2241"/>
                  </a:lnTo>
                  <a:lnTo>
                    <a:pt x="655" y="2236"/>
                  </a:lnTo>
                  <a:lnTo>
                    <a:pt x="655" y="2230"/>
                  </a:lnTo>
                  <a:lnTo>
                    <a:pt x="649" y="2230"/>
                  </a:lnTo>
                  <a:lnTo>
                    <a:pt x="649" y="2236"/>
                  </a:lnTo>
                  <a:lnTo>
                    <a:pt x="645" y="2241"/>
                  </a:lnTo>
                  <a:lnTo>
                    <a:pt x="645" y="2247"/>
                  </a:lnTo>
                  <a:lnTo>
                    <a:pt x="639" y="2247"/>
                  </a:lnTo>
                  <a:lnTo>
                    <a:pt x="639" y="2251"/>
                  </a:lnTo>
                  <a:lnTo>
                    <a:pt x="634" y="2251"/>
                  </a:lnTo>
                  <a:lnTo>
                    <a:pt x="628" y="2247"/>
                  </a:lnTo>
                  <a:lnTo>
                    <a:pt x="628" y="2251"/>
                  </a:lnTo>
                  <a:lnTo>
                    <a:pt x="623" y="2257"/>
                  </a:lnTo>
                  <a:lnTo>
                    <a:pt x="617" y="2257"/>
                  </a:lnTo>
                  <a:lnTo>
                    <a:pt x="612" y="2257"/>
                  </a:lnTo>
                  <a:lnTo>
                    <a:pt x="602" y="2257"/>
                  </a:lnTo>
                  <a:lnTo>
                    <a:pt x="596" y="2257"/>
                  </a:lnTo>
                  <a:lnTo>
                    <a:pt x="596" y="2251"/>
                  </a:lnTo>
                  <a:lnTo>
                    <a:pt x="591" y="2257"/>
                  </a:lnTo>
                  <a:lnTo>
                    <a:pt x="585" y="2251"/>
                  </a:lnTo>
                  <a:lnTo>
                    <a:pt x="579" y="2251"/>
                  </a:lnTo>
                  <a:lnTo>
                    <a:pt x="574" y="2241"/>
                  </a:lnTo>
                  <a:lnTo>
                    <a:pt x="574" y="2236"/>
                  </a:lnTo>
                  <a:lnTo>
                    <a:pt x="570" y="2236"/>
                  </a:lnTo>
                  <a:lnTo>
                    <a:pt x="570" y="2230"/>
                  </a:lnTo>
                  <a:lnTo>
                    <a:pt x="579" y="2225"/>
                  </a:lnTo>
                  <a:lnTo>
                    <a:pt x="585" y="2219"/>
                  </a:lnTo>
                  <a:lnTo>
                    <a:pt x="596" y="2219"/>
                  </a:lnTo>
                  <a:lnTo>
                    <a:pt x="602" y="2215"/>
                  </a:lnTo>
                  <a:lnTo>
                    <a:pt x="596" y="2215"/>
                  </a:lnTo>
                  <a:lnTo>
                    <a:pt x="591" y="2215"/>
                  </a:lnTo>
                  <a:lnTo>
                    <a:pt x="585" y="2215"/>
                  </a:lnTo>
                  <a:lnTo>
                    <a:pt x="585" y="2209"/>
                  </a:lnTo>
                  <a:lnTo>
                    <a:pt x="585" y="2198"/>
                  </a:lnTo>
                  <a:lnTo>
                    <a:pt x="591" y="2192"/>
                  </a:lnTo>
                  <a:lnTo>
                    <a:pt x="591" y="2187"/>
                  </a:lnTo>
                  <a:lnTo>
                    <a:pt x="591" y="2183"/>
                  </a:lnTo>
                  <a:lnTo>
                    <a:pt x="596" y="2183"/>
                  </a:lnTo>
                  <a:lnTo>
                    <a:pt x="596" y="2177"/>
                  </a:lnTo>
                  <a:lnTo>
                    <a:pt x="596" y="2171"/>
                  </a:lnTo>
                  <a:lnTo>
                    <a:pt x="596" y="2166"/>
                  </a:lnTo>
                  <a:lnTo>
                    <a:pt x="596" y="2149"/>
                  </a:lnTo>
                  <a:lnTo>
                    <a:pt x="596" y="2145"/>
                  </a:lnTo>
                  <a:lnTo>
                    <a:pt x="596" y="2139"/>
                  </a:lnTo>
                  <a:lnTo>
                    <a:pt x="591" y="2134"/>
                  </a:lnTo>
                  <a:lnTo>
                    <a:pt x="591" y="2128"/>
                  </a:lnTo>
                  <a:lnTo>
                    <a:pt x="585" y="2123"/>
                  </a:lnTo>
                  <a:lnTo>
                    <a:pt x="585" y="2117"/>
                  </a:lnTo>
                  <a:lnTo>
                    <a:pt x="574" y="2113"/>
                  </a:lnTo>
                  <a:lnTo>
                    <a:pt x="570" y="2113"/>
                  </a:lnTo>
                  <a:lnTo>
                    <a:pt x="570" y="2107"/>
                  </a:lnTo>
                  <a:lnTo>
                    <a:pt x="564" y="2107"/>
                  </a:lnTo>
                  <a:lnTo>
                    <a:pt x="559" y="2107"/>
                  </a:lnTo>
                  <a:lnTo>
                    <a:pt x="553" y="2107"/>
                  </a:lnTo>
                  <a:lnTo>
                    <a:pt x="547" y="2102"/>
                  </a:lnTo>
                  <a:lnTo>
                    <a:pt x="538" y="2090"/>
                  </a:lnTo>
                  <a:lnTo>
                    <a:pt x="532" y="2085"/>
                  </a:lnTo>
                  <a:lnTo>
                    <a:pt x="532" y="2081"/>
                  </a:lnTo>
                  <a:lnTo>
                    <a:pt x="526" y="2081"/>
                  </a:lnTo>
                  <a:lnTo>
                    <a:pt x="526" y="2085"/>
                  </a:lnTo>
                  <a:lnTo>
                    <a:pt x="532" y="2085"/>
                  </a:lnTo>
                  <a:lnTo>
                    <a:pt x="532" y="2090"/>
                  </a:lnTo>
                  <a:lnTo>
                    <a:pt x="538" y="2096"/>
                  </a:lnTo>
                  <a:lnTo>
                    <a:pt x="542" y="2102"/>
                  </a:lnTo>
                  <a:lnTo>
                    <a:pt x="553" y="2107"/>
                  </a:lnTo>
                  <a:lnTo>
                    <a:pt x="559" y="2113"/>
                  </a:lnTo>
                  <a:lnTo>
                    <a:pt x="564" y="2113"/>
                  </a:lnTo>
                  <a:lnTo>
                    <a:pt x="564" y="2117"/>
                  </a:lnTo>
                  <a:lnTo>
                    <a:pt x="570" y="2123"/>
                  </a:lnTo>
                  <a:lnTo>
                    <a:pt x="574" y="2123"/>
                  </a:lnTo>
                  <a:lnTo>
                    <a:pt x="579" y="2123"/>
                  </a:lnTo>
                  <a:lnTo>
                    <a:pt x="585" y="2128"/>
                  </a:lnTo>
                  <a:lnTo>
                    <a:pt x="585" y="2134"/>
                  </a:lnTo>
                  <a:lnTo>
                    <a:pt x="585" y="2139"/>
                  </a:lnTo>
                  <a:lnTo>
                    <a:pt x="591" y="2139"/>
                  </a:lnTo>
                  <a:lnTo>
                    <a:pt x="591" y="2145"/>
                  </a:lnTo>
                  <a:lnTo>
                    <a:pt x="591" y="2149"/>
                  </a:lnTo>
                  <a:lnTo>
                    <a:pt x="596" y="2149"/>
                  </a:lnTo>
                  <a:lnTo>
                    <a:pt x="596" y="2155"/>
                  </a:lnTo>
                  <a:lnTo>
                    <a:pt x="596" y="2166"/>
                  </a:lnTo>
                  <a:lnTo>
                    <a:pt x="591" y="2171"/>
                  </a:lnTo>
                  <a:lnTo>
                    <a:pt x="585" y="2177"/>
                  </a:lnTo>
                  <a:lnTo>
                    <a:pt x="585" y="2183"/>
                  </a:lnTo>
                  <a:lnTo>
                    <a:pt x="585" y="2192"/>
                  </a:lnTo>
                  <a:lnTo>
                    <a:pt x="579" y="2192"/>
                  </a:lnTo>
                  <a:lnTo>
                    <a:pt x="585" y="2192"/>
                  </a:lnTo>
                  <a:lnTo>
                    <a:pt x="585" y="2198"/>
                  </a:lnTo>
                  <a:lnTo>
                    <a:pt x="579" y="2198"/>
                  </a:lnTo>
                  <a:lnTo>
                    <a:pt x="579" y="2204"/>
                  </a:lnTo>
                  <a:lnTo>
                    <a:pt x="574" y="2204"/>
                  </a:lnTo>
                  <a:lnTo>
                    <a:pt x="570" y="2204"/>
                  </a:lnTo>
                  <a:lnTo>
                    <a:pt x="564" y="2209"/>
                  </a:lnTo>
                  <a:lnTo>
                    <a:pt x="559" y="2209"/>
                  </a:lnTo>
                  <a:lnTo>
                    <a:pt x="553" y="2209"/>
                  </a:lnTo>
                  <a:lnTo>
                    <a:pt x="547" y="2204"/>
                  </a:lnTo>
                  <a:lnTo>
                    <a:pt x="542" y="2198"/>
                  </a:lnTo>
                  <a:lnTo>
                    <a:pt x="538" y="2198"/>
                  </a:lnTo>
                  <a:lnTo>
                    <a:pt x="532" y="2192"/>
                  </a:lnTo>
                  <a:lnTo>
                    <a:pt x="526" y="2192"/>
                  </a:lnTo>
                  <a:lnTo>
                    <a:pt x="526" y="2187"/>
                  </a:lnTo>
                  <a:lnTo>
                    <a:pt x="521" y="2187"/>
                  </a:lnTo>
                  <a:lnTo>
                    <a:pt x="521" y="2183"/>
                  </a:lnTo>
                  <a:lnTo>
                    <a:pt x="515" y="2183"/>
                  </a:lnTo>
                  <a:lnTo>
                    <a:pt x="515" y="2177"/>
                  </a:lnTo>
                  <a:lnTo>
                    <a:pt x="515" y="2171"/>
                  </a:lnTo>
                  <a:lnTo>
                    <a:pt x="515" y="2166"/>
                  </a:lnTo>
                  <a:lnTo>
                    <a:pt x="515" y="2160"/>
                  </a:lnTo>
                  <a:lnTo>
                    <a:pt x="521" y="2155"/>
                  </a:lnTo>
                  <a:lnTo>
                    <a:pt x="521" y="2160"/>
                  </a:lnTo>
                  <a:lnTo>
                    <a:pt x="526" y="2160"/>
                  </a:lnTo>
                  <a:lnTo>
                    <a:pt x="526" y="2155"/>
                  </a:lnTo>
                  <a:lnTo>
                    <a:pt x="521" y="2155"/>
                  </a:lnTo>
                  <a:lnTo>
                    <a:pt x="515" y="2155"/>
                  </a:lnTo>
                  <a:lnTo>
                    <a:pt x="510" y="2155"/>
                  </a:lnTo>
                  <a:lnTo>
                    <a:pt x="504" y="2155"/>
                  </a:lnTo>
                  <a:lnTo>
                    <a:pt x="500" y="2149"/>
                  </a:lnTo>
                  <a:lnTo>
                    <a:pt x="494" y="2149"/>
                  </a:lnTo>
                  <a:lnTo>
                    <a:pt x="494" y="2145"/>
                  </a:lnTo>
                  <a:lnTo>
                    <a:pt x="494" y="2139"/>
                  </a:lnTo>
                  <a:lnTo>
                    <a:pt x="494" y="2134"/>
                  </a:lnTo>
                  <a:lnTo>
                    <a:pt x="494" y="2128"/>
                  </a:lnTo>
                  <a:lnTo>
                    <a:pt x="500" y="2123"/>
                  </a:lnTo>
                  <a:lnTo>
                    <a:pt x="494" y="2123"/>
                  </a:lnTo>
                  <a:lnTo>
                    <a:pt x="494" y="2117"/>
                  </a:lnTo>
                  <a:lnTo>
                    <a:pt x="489" y="2117"/>
                  </a:lnTo>
                  <a:lnTo>
                    <a:pt x="489" y="2113"/>
                  </a:lnTo>
                  <a:lnTo>
                    <a:pt x="489" y="2107"/>
                  </a:lnTo>
                  <a:lnTo>
                    <a:pt x="483" y="2113"/>
                  </a:lnTo>
                  <a:lnTo>
                    <a:pt x="489" y="2113"/>
                  </a:lnTo>
                  <a:lnTo>
                    <a:pt x="489" y="2117"/>
                  </a:lnTo>
                  <a:lnTo>
                    <a:pt x="494" y="2117"/>
                  </a:lnTo>
                  <a:lnTo>
                    <a:pt x="494" y="2123"/>
                  </a:lnTo>
                  <a:lnTo>
                    <a:pt x="489" y="2123"/>
                  </a:lnTo>
                  <a:lnTo>
                    <a:pt x="483" y="2117"/>
                  </a:lnTo>
                  <a:lnTo>
                    <a:pt x="478" y="2113"/>
                  </a:lnTo>
                  <a:lnTo>
                    <a:pt x="472" y="2113"/>
                  </a:lnTo>
                  <a:lnTo>
                    <a:pt x="472" y="2107"/>
                  </a:lnTo>
                  <a:lnTo>
                    <a:pt x="472" y="2102"/>
                  </a:lnTo>
                  <a:lnTo>
                    <a:pt x="472" y="2107"/>
                  </a:lnTo>
                  <a:lnTo>
                    <a:pt x="468" y="2107"/>
                  </a:lnTo>
                  <a:lnTo>
                    <a:pt x="462" y="2102"/>
                  </a:lnTo>
                  <a:lnTo>
                    <a:pt x="451" y="2096"/>
                  </a:lnTo>
                  <a:lnTo>
                    <a:pt x="451" y="2090"/>
                  </a:lnTo>
                  <a:lnTo>
                    <a:pt x="451" y="2085"/>
                  </a:lnTo>
                  <a:lnTo>
                    <a:pt x="445" y="2081"/>
                  </a:lnTo>
                  <a:lnTo>
                    <a:pt x="445" y="2075"/>
                  </a:lnTo>
                  <a:lnTo>
                    <a:pt x="445" y="2070"/>
                  </a:lnTo>
                  <a:lnTo>
                    <a:pt x="445" y="2064"/>
                  </a:lnTo>
                  <a:lnTo>
                    <a:pt x="440" y="2064"/>
                  </a:lnTo>
                  <a:lnTo>
                    <a:pt x="440" y="2070"/>
                  </a:lnTo>
                  <a:lnTo>
                    <a:pt x="434" y="2070"/>
                  </a:lnTo>
                  <a:lnTo>
                    <a:pt x="425" y="2058"/>
                  </a:lnTo>
                  <a:lnTo>
                    <a:pt x="413" y="2049"/>
                  </a:lnTo>
                  <a:lnTo>
                    <a:pt x="413" y="2053"/>
                  </a:lnTo>
                  <a:lnTo>
                    <a:pt x="413" y="2058"/>
                  </a:lnTo>
                  <a:lnTo>
                    <a:pt x="413" y="2064"/>
                  </a:lnTo>
                  <a:lnTo>
                    <a:pt x="413" y="2070"/>
                  </a:lnTo>
                  <a:lnTo>
                    <a:pt x="413" y="2075"/>
                  </a:lnTo>
                  <a:lnTo>
                    <a:pt x="419" y="2081"/>
                  </a:lnTo>
                  <a:lnTo>
                    <a:pt x="419" y="2085"/>
                  </a:lnTo>
                  <a:lnTo>
                    <a:pt x="425" y="2085"/>
                  </a:lnTo>
                  <a:lnTo>
                    <a:pt x="425" y="2090"/>
                  </a:lnTo>
                  <a:lnTo>
                    <a:pt x="430" y="2096"/>
                  </a:lnTo>
                  <a:lnTo>
                    <a:pt x="430" y="2102"/>
                  </a:lnTo>
                  <a:lnTo>
                    <a:pt x="440" y="2107"/>
                  </a:lnTo>
                  <a:lnTo>
                    <a:pt x="440" y="2113"/>
                  </a:lnTo>
                  <a:lnTo>
                    <a:pt x="440" y="2117"/>
                  </a:lnTo>
                  <a:lnTo>
                    <a:pt x="445" y="2117"/>
                  </a:lnTo>
                  <a:lnTo>
                    <a:pt x="445" y="2128"/>
                  </a:lnTo>
                  <a:lnTo>
                    <a:pt x="451" y="2134"/>
                  </a:lnTo>
                  <a:lnTo>
                    <a:pt x="451" y="2139"/>
                  </a:lnTo>
                  <a:lnTo>
                    <a:pt x="445" y="2139"/>
                  </a:lnTo>
                  <a:lnTo>
                    <a:pt x="440" y="2134"/>
                  </a:lnTo>
                  <a:lnTo>
                    <a:pt x="425" y="2123"/>
                  </a:lnTo>
                  <a:lnTo>
                    <a:pt x="419" y="2123"/>
                  </a:lnTo>
                  <a:lnTo>
                    <a:pt x="419" y="2117"/>
                  </a:lnTo>
                  <a:lnTo>
                    <a:pt x="413" y="2113"/>
                  </a:lnTo>
                  <a:lnTo>
                    <a:pt x="408" y="2107"/>
                  </a:lnTo>
                  <a:lnTo>
                    <a:pt x="402" y="2096"/>
                  </a:lnTo>
                  <a:lnTo>
                    <a:pt x="402" y="2090"/>
                  </a:lnTo>
                  <a:lnTo>
                    <a:pt x="402" y="2085"/>
                  </a:lnTo>
                  <a:lnTo>
                    <a:pt x="397" y="2085"/>
                  </a:lnTo>
                  <a:lnTo>
                    <a:pt x="387" y="2070"/>
                  </a:lnTo>
                  <a:lnTo>
                    <a:pt x="376" y="2064"/>
                  </a:lnTo>
                  <a:lnTo>
                    <a:pt x="355" y="2049"/>
                  </a:lnTo>
                  <a:lnTo>
                    <a:pt x="349" y="2043"/>
                  </a:lnTo>
                  <a:lnTo>
                    <a:pt x="327" y="2037"/>
                  </a:lnTo>
                  <a:lnTo>
                    <a:pt x="323" y="2037"/>
                  </a:lnTo>
                  <a:lnTo>
                    <a:pt x="311" y="2016"/>
                  </a:lnTo>
                  <a:lnTo>
                    <a:pt x="300" y="2005"/>
                  </a:lnTo>
                  <a:lnTo>
                    <a:pt x="300" y="1994"/>
                  </a:lnTo>
                  <a:lnTo>
                    <a:pt x="295" y="1979"/>
                  </a:lnTo>
                  <a:lnTo>
                    <a:pt x="289" y="1973"/>
                  </a:lnTo>
                  <a:lnTo>
                    <a:pt x="274" y="1947"/>
                  </a:lnTo>
                  <a:lnTo>
                    <a:pt x="274" y="1941"/>
                  </a:lnTo>
                  <a:lnTo>
                    <a:pt x="268" y="1930"/>
                  </a:lnTo>
                  <a:lnTo>
                    <a:pt x="274" y="1909"/>
                  </a:lnTo>
                  <a:lnTo>
                    <a:pt x="274" y="1887"/>
                  </a:lnTo>
                  <a:lnTo>
                    <a:pt x="274" y="1860"/>
                  </a:lnTo>
                  <a:lnTo>
                    <a:pt x="268" y="1854"/>
                  </a:lnTo>
                  <a:lnTo>
                    <a:pt x="253" y="1839"/>
                  </a:lnTo>
                  <a:lnTo>
                    <a:pt x="247" y="1839"/>
                  </a:lnTo>
                  <a:lnTo>
                    <a:pt x="242" y="1834"/>
                  </a:lnTo>
                  <a:lnTo>
                    <a:pt x="236" y="1822"/>
                  </a:lnTo>
                  <a:lnTo>
                    <a:pt x="236" y="1807"/>
                  </a:lnTo>
                  <a:lnTo>
                    <a:pt x="236" y="1801"/>
                  </a:lnTo>
                  <a:lnTo>
                    <a:pt x="236" y="1796"/>
                  </a:lnTo>
                  <a:lnTo>
                    <a:pt x="236" y="1785"/>
                  </a:lnTo>
                  <a:lnTo>
                    <a:pt x="236" y="1764"/>
                  </a:lnTo>
                  <a:lnTo>
                    <a:pt x="230" y="1758"/>
                  </a:lnTo>
                  <a:lnTo>
                    <a:pt x="225" y="1748"/>
                  </a:lnTo>
                  <a:lnTo>
                    <a:pt x="204" y="1720"/>
                  </a:lnTo>
                  <a:lnTo>
                    <a:pt x="198" y="1716"/>
                  </a:lnTo>
                  <a:lnTo>
                    <a:pt x="187" y="1716"/>
                  </a:lnTo>
                  <a:lnTo>
                    <a:pt x="177" y="1726"/>
                  </a:lnTo>
                  <a:lnTo>
                    <a:pt x="177" y="1737"/>
                  </a:lnTo>
                  <a:lnTo>
                    <a:pt x="172" y="1748"/>
                  </a:lnTo>
                  <a:lnTo>
                    <a:pt x="161" y="1758"/>
                  </a:lnTo>
                  <a:lnTo>
                    <a:pt x="150" y="1758"/>
                  </a:lnTo>
                  <a:lnTo>
                    <a:pt x="145" y="1758"/>
                  </a:lnTo>
                  <a:lnTo>
                    <a:pt x="140" y="1753"/>
                  </a:lnTo>
                  <a:lnTo>
                    <a:pt x="140" y="1743"/>
                  </a:lnTo>
                  <a:lnTo>
                    <a:pt x="134" y="1737"/>
                  </a:lnTo>
                  <a:lnTo>
                    <a:pt x="134" y="1732"/>
                  </a:lnTo>
                  <a:lnTo>
                    <a:pt x="129" y="1726"/>
                  </a:lnTo>
                  <a:lnTo>
                    <a:pt x="117" y="1726"/>
                  </a:lnTo>
                  <a:lnTo>
                    <a:pt x="112" y="1720"/>
                  </a:lnTo>
                  <a:lnTo>
                    <a:pt x="108" y="1716"/>
                  </a:lnTo>
                  <a:lnTo>
                    <a:pt x="102" y="1711"/>
                  </a:lnTo>
                  <a:lnTo>
                    <a:pt x="102" y="1705"/>
                  </a:lnTo>
                  <a:lnTo>
                    <a:pt x="102" y="1699"/>
                  </a:lnTo>
                  <a:lnTo>
                    <a:pt x="102" y="1694"/>
                  </a:lnTo>
                  <a:lnTo>
                    <a:pt x="102" y="1688"/>
                  </a:lnTo>
                  <a:lnTo>
                    <a:pt x="102" y="1683"/>
                  </a:lnTo>
                  <a:lnTo>
                    <a:pt x="96" y="1679"/>
                  </a:lnTo>
                  <a:lnTo>
                    <a:pt x="91" y="1673"/>
                  </a:lnTo>
                  <a:lnTo>
                    <a:pt x="85" y="1667"/>
                  </a:lnTo>
                  <a:lnTo>
                    <a:pt x="85" y="1662"/>
                  </a:lnTo>
                  <a:lnTo>
                    <a:pt x="80" y="1662"/>
                  </a:lnTo>
                  <a:lnTo>
                    <a:pt x="76" y="1656"/>
                  </a:lnTo>
                  <a:lnTo>
                    <a:pt x="76" y="1651"/>
                  </a:lnTo>
                  <a:lnTo>
                    <a:pt x="70" y="1651"/>
                  </a:lnTo>
                  <a:lnTo>
                    <a:pt x="64" y="1651"/>
                  </a:lnTo>
                  <a:lnTo>
                    <a:pt x="64" y="1646"/>
                  </a:lnTo>
                  <a:lnTo>
                    <a:pt x="59" y="1646"/>
                  </a:lnTo>
                  <a:lnTo>
                    <a:pt x="53" y="1646"/>
                  </a:lnTo>
                  <a:lnTo>
                    <a:pt x="48" y="1646"/>
                  </a:lnTo>
                  <a:lnTo>
                    <a:pt x="48" y="1641"/>
                  </a:lnTo>
                  <a:lnTo>
                    <a:pt x="42" y="1641"/>
                  </a:lnTo>
                  <a:lnTo>
                    <a:pt x="38" y="1641"/>
                  </a:lnTo>
                  <a:lnTo>
                    <a:pt x="38" y="1646"/>
                  </a:lnTo>
                  <a:lnTo>
                    <a:pt x="32" y="1646"/>
                  </a:lnTo>
                  <a:lnTo>
                    <a:pt x="27" y="1646"/>
                  </a:lnTo>
                  <a:lnTo>
                    <a:pt x="21" y="1646"/>
                  </a:lnTo>
                  <a:lnTo>
                    <a:pt x="21" y="1641"/>
                  </a:lnTo>
                  <a:lnTo>
                    <a:pt x="16" y="1635"/>
                  </a:lnTo>
                  <a:lnTo>
                    <a:pt x="10" y="1630"/>
                  </a:lnTo>
                  <a:lnTo>
                    <a:pt x="6" y="1624"/>
                  </a:lnTo>
                  <a:lnTo>
                    <a:pt x="0" y="1624"/>
                  </a:lnTo>
                  <a:lnTo>
                    <a:pt x="6" y="1618"/>
                  </a:lnTo>
                  <a:lnTo>
                    <a:pt x="6" y="1614"/>
                  </a:lnTo>
                  <a:lnTo>
                    <a:pt x="10" y="1614"/>
                  </a:lnTo>
                  <a:lnTo>
                    <a:pt x="16" y="1614"/>
                  </a:lnTo>
                  <a:lnTo>
                    <a:pt x="21" y="1614"/>
                  </a:lnTo>
                  <a:lnTo>
                    <a:pt x="27" y="1614"/>
                  </a:lnTo>
                  <a:lnTo>
                    <a:pt x="32" y="1614"/>
                  </a:lnTo>
                  <a:lnTo>
                    <a:pt x="32" y="1618"/>
                  </a:lnTo>
                  <a:lnTo>
                    <a:pt x="38" y="1618"/>
                  </a:lnTo>
                  <a:lnTo>
                    <a:pt x="38" y="1624"/>
                  </a:lnTo>
                  <a:lnTo>
                    <a:pt x="42" y="1624"/>
                  </a:lnTo>
                  <a:lnTo>
                    <a:pt x="48" y="1624"/>
                  </a:lnTo>
                  <a:lnTo>
                    <a:pt x="53" y="1624"/>
                  </a:lnTo>
                  <a:lnTo>
                    <a:pt x="59" y="1624"/>
                  </a:lnTo>
                  <a:lnTo>
                    <a:pt x="64" y="1624"/>
                  </a:lnTo>
                  <a:lnTo>
                    <a:pt x="70" y="1618"/>
                  </a:lnTo>
                  <a:lnTo>
                    <a:pt x="70" y="1614"/>
                  </a:lnTo>
                  <a:lnTo>
                    <a:pt x="64" y="1614"/>
                  </a:lnTo>
                  <a:lnTo>
                    <a:pt x="59" y="1609"/>
                  </a:lnTo>
                  <a:lnTo>
                    <a:pt x="53" y="1609"/>
                  </a:lnTo>
                  <a:lnTo>
                    <a:pt x="53" y="1603"/>
                  </a:lnTo>
                  <a:lnTo>
                    <a:pt x="48" y="1598"/>
                  </a:lnTo>
                  <a:lnTo>
                    <a:pt x="42" y="1598"/>
                  </a:lnTo>
                  <a:lnTo>
                    <a:pt x="42" y="1592"/>
                  </a:lnTo>
                  <a:lnTo>
                    <a:pt x="53" y="1592"/>
                  </a:lnTo>
                  <a:lnTo>
                    <a:pt x="64" y="1598"/>
                  </a:lnTo>
                  <a:lnTo>
                    <a:pt x="76" y="1598"/>
                  </a:lnTo>
                  <a:lnTo>
                    <a:pt x="85" y="1598"/>
                  </a:lnTo>
                  <a:lnTo>
                    <a:pt x="102" y="1603"/>
                  </a:lnTo>
                  <a:lnTo>
                    <a:pt x="108" y="1603"/>
                  </a:lnTo>
                  <a:lnTo>
                    <a:pt x="117" y="1603"/>
                  </a:lnTo>
                  <a:lnTo>
                    <a:pt x="123" y="1603"/>
                  </a:lnTo>
                  <a:lnTo>
                    <a:pt x="129" y="1603"/>
                  </a:lnTo>
                  <a:lnTo>
                    <a:pt x="134" y="1603"/>
                  </a:lnTo>
                  <a:lnTo>
                    <a:pt x="140" y="1603"/>
                  </a:lnTo>
                  <a:lnTo>
                    <a:pt x="145" y="1603"/>
                  </a:lnTo>
                  <a:lnTo>
                    <a:pt x="150" y="1603"/>
                  </a:lnTo>
                  <a:lnTo>
                    <a:pt x="155" y="1603"/>
                  </a:lnTo>
                  <a:lnTo>
                    <a:pt x="155" y="1598"/>
                  </a:lnTo>
                  <a:lnTo>
                    <a:pt x="155" y="1592"/>
                  </a:lnTo>
                  <a:lnTo>
                    <a:pt x="155" y="1586"/>
                  </a:lnTo>
                  <a:lnTo>
                    <a:pt x="150" y="1582"/>
                  </a:lnTo>
                  <a:lnTo>
                    <a:pt x="150" y="1577"/>
                  </a:lnTo>
                  <a:lnTo>
                    <a:pt x="145" y="1571"/>
                  </a:lnTo>
                  <a:lnTo>
                    <a:pt x="140" y="1565"/>
                  </a:lnTo>
                  <a:lnTo>
                    <a:pt x="140" y="1560"/>
                  </a:lnTo>
                  <a:lnTo>
                    <a:pt x="134" y="1550"/>
                  </a:lnTo>
                  <a:lnTo>
                    <a:pt x="129" y="1539"/>
                  </a:lnTo>
                  <a:lnTo>
                    <a:pt x="129" y="1528"/>
                  </a:lnTo>
                  <a:lnTo>
                    <a:pt x="123" y="1522"/>
                  </a:lnTo>
                  <a:lnTo>
                    <a:pt x="123" y="1517"/>
                  </a:lnTo>
                  <a:lnTo>
                    <a:pt x="117" y="1512"/>
                  </a:lnTo>
                  <a:lnTo>
                    <a:pt x="117" y="1507"/>
                  </a:lnTo>
                  <a:lnTo>
                    <a:pt x="112" y="1501"/>
                  </a:lnTo>
                  <a:lnTo>
                    <a:pt x="108" y="1496"/>
                  </a:lnTo>
                  <a:lnTo>
                    <a:pt x="102" y="1484"/>
                  </a:lnTo>
                  <a:lnTo>
                    <a:pt x="96" y="1475"/>
                  </a:lnTo>
                  <a:lnTo>
                    <a:pt x="96" y="1469"/>
                  </a:lnTo>
                  <a:lnTo>
                    <a:pt x="91" y="1458"/>
                  </a:lnTo>
                  <a:lnTo>
                    <a:pt x="91" y="1452"/>
                  </a:lnTo>
                  <a:lnTo>
                    <a:pt x="85" y="1448"/>
                  </a:lnTo>
                  <a:lnTo>
                    <a:pt x="85" y="1443"/>
                  </a:lnTo>
                  <a:lnTo>
                    <a:pt x="80" y="1431"/>
                  </a:lnTo>
                  <a:lnTo>
                    <a:pt x="70" y="1416"/>
                  </a:lnTo>
                  <a:lnTo>
                    <a:pt x="70" y="1410"/>
                  </a:lnTo>
                  <a:lnTo>
                    <a:pt x="70" y="1399"/>
                  </a:lnTo>
                  <a:lnTo>
                    <a:pt x="70" y="1388"/>
                  </a:lnTo>
                  <a:lnTo>
                    <a:pt x="70" y="1382"/>
                  </a:lnTo>
                  <a:lnTo>
                    <a:pt x="70" y="1378"/>
                  </a:lnTo>
                  <a:lnTo>
                    <a:pt x="70" y="1373"/>
                  </a:lnTo>
                  <a:lnTo>
                    <a:pt x="76" y="1362"/>
                  </a:lnTo>
                  <a:lnTo>
                    <a:pt x="76" y="1350"/>
                  </a:lnTo>
                  <a:lnTo>
                    <a:pt x="76" y="1346"/>
                  </a:lnTo>
                  <a:lnTo>
                    <a:pt x="76" y="1341"/>
                  </a:lnTo>
                  <a:lnTo>
                    <a:pt x="80" y="1335"/>
                  </a:lnTo>
                  <a:lnTo>
                    <a:pt x="80" y="1329"/>
                  </a:lnTo>
                  <a:lnTo>
                    <a:pt x="80" y="1318"/>
                  </a:lnTo>
                  <a:lnTo>
                    <a:pt x="80" y="1314"/>
                  </a:lnTo>
                  <a:lnTo>
                    <a:pt x="80" y="1303"/>
                  </a:lnTo>
                  <a:lnTo>
                    <a:pt x="80" y="1297"/>
                  </a:lnTo>
                  <a:lnTo>
                    <a:pt x="80" y="1292"/>
                  </a:lnTo>
                  <a:lnTo>
                    <a:pt x="76" y="1286"/>
                  </a:lnTo>
                  <a:lnTo>
                    <a:pt x="70" y="1282"/>
                  </a:lnTo>
                  <a:lnTo>
                    <a:pt x="64" y="1276"/>
                  </a:lnTo>
                  <a:lnTo>
                    <a:pt x="59" y="1271"/>
                  </a:lnTo>
                  <a:lnTo>
                    <a:pt x="59" y="1265"/>
                  </a:lnTo>
                  <a:lnTo>
                    <a:pt x="53" y="1260"/>
                  </a:lnTo>
                  <a:lnTo>
                    <a:pt x="53" y="1254"/>
                  </a:lnTo>
                  <a:lnTo>
                    <a:pt x="53" y="1250"/>
                  </a:lnTo>
                  <a:lnTo>
                    <a:pt x="48" y="1244"/>
                  </a:lnTo>
                  <a:lnTo>
                    <a:pt x="59" y="1239"/>
                  </a:lnTo>
                  <a:lnTo>
                    <a:pt x="64" y="1233"/>
                  </a:lnTo>
                  <a:lnTo>
                    <a:pt x="70" y="1228"/>
                  </a:lnTo>
                  <a:lnTo>
                    <a:pt x="76" y="1222"/>
                  </a:lnTo>
                  <a:lnTo>
                    <a:pt x="76" y="1216"/>
                  </a:lnTo>
                  <a:lnTo>
                    <a:pt x="76" y="1212"/>
                  </a:lnTo>
                  <a:lnTo>
                    <a:pt x="80" y="1207"/>
                  </a:lnTo>
                  <a:lnTo>
                    <a:pt x="80" y="1201"/>
                  </a:lnTo>
                  <a:lnTo>
                    <a:pt x="80" y="1195"/>
                  </a:lnTo>
                  <a:lnTo>
                    <a:pt x="80" y="1190"/>
                  </a:lnTo>
                  <a:lnTo>
                    <a:pt x="85" y="1184"/>
                  </a:lnTo>
                  <a:lnTo>
                    <a:pt x="85" y="1180"/>
                  </a:lnTo>
                  <a:lnTo>
                    <a:pt x="91" y="1180"/>
                  </a:lnTo>
                  <a:lnTo>
                    <a:pt x="96" y="1174"/>
                  </a:lnTo>
                  <a:lnTo>
                    <a:pt x="102" y="1174"/>
                  </a:lnTo>
                  <a:lnTo>
                    <a:pt x="108" y="1169"/>
                  </a:lnTo>
                  <a:lnTo>
                    <a:pt x="112" y="1169"/>
                  </a:lnTo>
                  <a:lnTo>
                    <a:pt x="117" y="1169"/>
                  </a:lnTo>
                  <a:lnTo>
                    <a:pt x="123" y="1169"/>
                  </a:lnTo>
                  <a:lnTo>
                    <a:pt x="134" y="1174"/>
                  </a:lnTo>
                  <a:lnTo>
                    <a:pt x="140" y="1174"/>
                  </a:lnTo>
                  <a:lnTo>
                    <a:pt x="129" y="1163"/>
                  </a:lnTo>
                  <a:lnTo>
                    <a:pt x="117" y="1148"/>
                  </a:lnTo>
                  <a:lnTo>
                    <a:pt x="108" y="1137"/>
                  </a:lnTo>
                  <a:lnTo>
                    <a:pt x="96" y="1120"/>
                  </a:lnTo>
                  <a:lnTo>
                    <a:pt x="96" y="1116"/>
                  </a:lnTo>
                  <a:lnTo>
                    <a:pt x="102" y="1116"/>
                  </a:lnTo>
                  <a:lnTo>
                    <a:pt x="102" y="1105"/>
                  </a:lnTo>
                  <a:lnTo>
                    <a:pt x="112" y="1099"/>
                  </a:lnTo>
                  <a:lnTo>
                    <a:pt x="117" y="1099"/>
                  </a:lnTo>
                  <a:lnTo>
                    <a:pt x="123" y="1093"/>
                  </a:lnTo>
                  <a:lnTo>
                    <a:pt x="123" y="1099"/>
                  </a:lnTo>
                  <a:lnTo>
                    <a:pt x="129" y="1093"/>
                  </a:lnTo>
                  <a:lnTo>
                    <a:pt x="134" y="1088"/>
                  </a:lnTo>
                  <a:lnTo>
                    <a:pt x="134" y="1078"/>
                  </a:lnTo>
                  <a:lnTo>
                    <a:pt x="134" y="1073"/>
                  </a:lnTo>
                  <a:lnTo>
                    <a:pt x="140" y="1067"/>
                  </a:lnTo>
                  <a:lnTo>
                    <a:pt x="140" y="1061"/>
                  </a:lnTo>
                  <a:lnTo>
                    <a:pt x="145" y="1056"/>
                  </a:lnTo>
                  <a:lnTo>
                    <a:pt x="150" y="1056"/>
                  </a:lnTo>
                  <a:lnTo>
                    <a:pt x="155" y="1050"/>
                  </a:lnTo>
                  <a:lnTo>
                    <a:pt x="161" y="1040"/>
                  </a:lnTo>
                  <a:lnTo>
                    <a:pt x="166" y="1035"/>
                  </a:lnTo>
                  <a:lnTo>
                    <a:pt x="172" y="1035"/>
                  </a:lnTo>
                  <a:lnTo>
                    <a:pt x="177" y="1035"/>
                  </a:lnTo>
                  <a:lnTo>
                    <a:pt x="172" y="1024"/>
                  </a:lnTo>
                  <a:lnTo>
                    <a:pt x="166" y="1024"/>
                  </a:lnTo>
                  <a:lnTo>
                    <a:pt x="161" y="1018"/>
                  </a:lnTo>
                  <a:lnTo>
                    <a:pt x="155" y="1014"/>
                  </a:lnTo>
                  <a:lnTo>
                    <a:pt x="150" y="1008"/>
                  </a:lnTo>
                  <a:lnTo>
                    <a:pt x="150" y="1003"/>
                  </a:lnTo>
                  <a:lnTo>
                    <a:pt x="150" y="997"/>
                  </a:lnTo>
                  <a:lnTo>
                    <a:pt x="155" y="992"/>
                  </a:lnTo>
                  <a:lnTo>
                    <a:pt x="155" y="986"/>
                  </a:lnTo>
                  <a:lnTo>
                    <a:pt x="150" y="982"/>
                  </a:lnTo>
                  <a:lnTo>
                    <a:pt x="150" y="976"/>
                  </a:lnTo>
                  <a:lnTo>
                    <a:pt x="145" y="971"/>
                  </a:lnTo>
                  <a:lnTo>
                    <a:pt x="145" y="965"/>
                  </a:lnTo>
                  <a:lnTo>
                    <a:pt x="150" y="959"/>
                  </a:lnTo>
                  <a:lnTo>
                    <a:pt x="155" y="950"/>
                  </a:lnTo>
                  <a:lnTo>
                    <a:pt x="161" y="950"/>
                  </a:lnTo>
                  <a:lnTo>
                    <a:pt x="172" y="944"/>
                  </a:lnTo>
                  <a:lnTo>
                    <a:pt x="177" y="938"/>
                  </a:lnTo>
                  <a:lnTo>
                    <a:pt x="183" y="938"/>
                  </a:lnTo>
                  <a:lnTo>
                    <a:pt x="193" y="933"/>
                  </a:lnTo>
                  <a:lnTo>
                    <a:pt x="198" y="933"/>
                  </a:lnTo>
                  <a:lnTo>
                    <a:pt x="204" y="927"/>
                  </a:lnTo>
                  <a:lnTo>
                    <a:pt x="215" y="927"/>
                  </a:lnTo>
                  <a:lnTo>
                    <a:pt x="219" y="927"/>
                  </a:lnTo>
                  <a:lnTo>
                    <a:pt x="225" y="922"/>
                  </a:lnTo>
                  <a:lnTo>
                    <a:pt x="230" y="922"/>
                  </a:lnTo>
                  <a:lnTo>
                    <a:pt x="242" y="927"/>
                  </a:lnTo>
                  <a:lnTo>
                    <a:pt x="247" y="927"/>
                  </a:lnTo>
                  <a:lnTo>
                    <a:pt x="253" y="933"/>
                  </a:lnTo>
                  <a:lnTo>
                    <a:pt x="257" y="938"/>
                  </a:lnTo>
                  <a:lnTo>
                    <a:pt x="263" y="944"/>
                  </a:lnTo>
                  <a:lnTo>
                    <a:pt x="263" y="950"/>
                  </a:lnTo>
                  <a:lnTo>
                    <a:pt x="268" y="954"/>
                  </a:lnTo>
                  <a:lnTo>
                    <a:pt x="268" y="959"/>
                  </a:lnTo>
                  <a:lnTo>
                    <a:pt x="274" y="965"/>
                  </a:lnTo>
                  <a:lnTo>
                    <a:pt x="274" y="971"/>
                  </a:lnTo>
                  <a:lnTo>
                    <a:pt x="279" y="976"/>
                  </a:lnTo>
                  <a:lnTo>
                    <a:pt x="279" y="982"/>
                  </a:lnTo>
                  <a:lnTo>
                    <a:pt x="279" y="986"/>
                  </a:lnTo>
                  <a:lnTo>
                    <a:pt x="285" y="986"/>
                  </a:lnTo>
                  <a:lnTo>
                    <a:pt x="285" y="992"/>
                  </a:lnTo>
                  <a:lnTo>
                    <a:pt x="285" y="997"/>
                  </a:lnTo>
                  <a:lnTo>
                    <a:pt x="295" y="992"/>
                  </a:lnTo>
                  <a:lnTo>
                    <a:pt x="311" y="982"/>
                  </a:lnTo>
                  <a:lnTo>
                    <a:pt x="323" y="971"/>
                  </a:lnTo>
                  <a:lnTo>
                    <a:pt x="327" y="965"/>
                  </a:lnTo>
                  <a:lnTo>
                    <a:pt x="344" y="965"/>
                  </a:lnTo>
                  <a:lnTo>
                    <a:pt x="349" y="959"/>
                  </a:lnTo>
                  <a:lnTo>
                    <a:pt x="355" y="954"/>
                  </a:lnTo>
                  <a:lnTo>
                    <a:pt x="370" y="938"/>
                  </a:lnTo>
                  <a:lnTo>
                    <a:pt x="381" y="927"/>
                  </a:lnTo>
                  <a:lnTo>
                    <a:pt x="392" y="916"/>
                  </a:lnTo>
                  <a:lnTo>
                    <a:pt x="402" y="916"/>
                  </a:lnTo>
                  <a:lnTo>
                    <a:pt x="408" y="916"/>
                  </a:lnTo>
                  <a:lnTo>
                    <a:pt x="419" y="916"/>
                  </a:lnTo>
                  <a:lnTo>
                    <a:pt x="425" y="912"/>
                  </a:lnTo>
                  <a:lnTo>
                    <a:pt x="430" y="916"/>
                  </a:lnTo>
                  <a:lnTo>
                    <a:pt x="434" y="927"/>
                  </a:lnTo>
                  <a:lnTo>
                    <a:pt x="440" y="933"/>
                  </a:lnTo>
                  <a:lnTo>
                    <a:pt x="445" y="933"/>
                  </a:lnTo>
                  <a:lnTo>
                    <a:pt x="457" y="933"/>
                  </a:lnTo>
                  <a:lnTo>
                    <a:pt x="462" y="927"/>
                  </a:lnTo>
                  <a:lnTo>
                    <a:pt x="468" y="916"/>
                  </a:lnTo>
                  <a:lnTo>
                    <a:pt x="468" y="901"/>
                  </a:lnTo>
                  <a:lnTo>
                    <a:pt x="468" y="884"/>
                  </a:lnTo>
                  <a:lnTo>
                    <a:pt x="472" y="874"/>
                  </a:lnTo>
                  <a:lnTo>
                    <a:pt x="478" y="863"/>
                  </a:lnTo>
                  <a:lnTo>
                    <a:pt x="478" y="852"/>
                  </a:lnTo>
                  <a:lnTo>
                    <a:pt x="478" y="842"/>
                  </a:lnTo>
                  <a:lnTo>
                    <a:pt x="478" y="837"/>
                  </a:lnTo>
                  <a:lnTo>
                    <a:pt x="483" y="831"/>
                  </a:lnTo>
                  <a:lnTo>
                    <a:pt x="483" y="825"/>
                  </a:lnTo>
                  <a:lnTo>
                    <a:pt x="483" y="820"/>
                  </a:lnTo>
                  <a:lnTo>
                    <a:pt x="489" y="816"/>
                  </a:lnTo>
                  <a:lnTo>
                    <a:pt x="500" y="810"/>
                  </a:lnTo>
                  <a:lnTo>
                    <a:pt x="500" y="804"/>
                  </a:lnTo>
                  <a:lnTo>
                    <a:pt x="504" y="799"/>
                  </a:lnTo>
                  <a:lnTo>
                    <a:pt x="515" y="793"/>
                  </a:lnTo>
                  <a:lnTo>
                    <a:pt x="521" y="772"/>
                  </a:lnTo>
                  <a:lnTo>
                    <a:pt x="538" y="756"/>
                  </a:lnTo>
                  <a:lnTo>
                    <a:pt x="542" y="756"/>
                  </a:lnTo>
                  <a:lnTo>
                    <a:pt x="547" y="750"/>
                  </a:lnTo>
                  <a:lnTo>
                    <a:pt x="547" y="746"/>
                  </a:lnTo>
                  <a:lnTo>
                    <a:pt x="553" y="729"/>
                  </a:lnTo>
                  <a:lnTo>
                    <a:pt x="564" y="723"/>
                  </a:lnTo>
                  <a:lnTo>
                    <a:pt x="570" y="718"/>
                  </a:lnTo>
                  <a:lnTo>
                    <a:pt x="579" y="714"/>
                  </a:lnTo>
                  <a:lnTo>
                    <a:pt x="585" y="708"/>
                  </a:lnTo>
                  <a:lnTo>
                    <a:pt x="591" y="697"/>
                  </a:lnTo>
                  <a:lnTo>
                    <a:pt x="591" y="686"/>
                  </a:lnTo>
                  <a:lnTo>
                    <a:pt x="596" y="676"/>
                  </a:lnTo>
                  <a:lnTo>
                    <a:pt x="607" y="659"/>
                  </a:lnTo>
                  <a:lnTo>
                    <a:pt x="602" y="649"/>
                  </a:lnTo>
                  <a:lnTo>
                    <a:pt x="596" y="638"/>
                  </a:lnTo>
                  <a:lnTo>
                    <a:pt x="591" y="633"/>
                  </a:lnTo>
                  <a:lnTo>
                    <a:pt x="579" y="621"/>
                  </a:lnTo>
                  <a:lnTo>
                    <a:pt x="574" y="612"/>
                  </a:lnTo>
                  <a:lnTo>
                    <a:pt x="579" y="584"/>
                  </a:lnTo>
                  <a:lnTo>
                    <a:pt x="585" y="574"/>
                  </a:lnTo>
                  <a:lnTo>
                    <a:pt x="585" y="563"/>
                  </a:lnTo>
                  <a:lnTo>
                    <a:pt x="591" y="552"/>
                  </a:lnTo>
                  <a:lnTo>
                    <a:pt x="591" y="542"/>
                  </a:lnTo>
                  <a:lnTo>
                    <a:pt x="602" y="536"/>
                  </a:lnTo>
                  <a:lnTo>
                    <a:pt x="617" y="536"/>
                  </a:lnTo>
                  <a:lnTo>
                    <a:pt x="634" y="531"/>
                  </a:lnTo>
                  <a:lnTo>
                    <a:pt x="634" y="525"/>
                  </a:lnTo>
                  <a:lnTo>
                    <a:pt x="634" y="515"/>
                  </a:lnTo>
                  <a:lnTo>
                    <a:pt x="634" y="510"/>
                  </a:lnTo>
                  <a:lnTo>
                    <a:pt x="639" y="510"/>
                  </a:lnTo>
                  <a:lnTo>
                    <a:pt x="645" y="504"/>
                  </a:lnTo>
                  <a:lnTo>
                    <a:pt x="645" y="499"/>
                  </a:lnTo>
                  <a:lnTo>
                    <a:pt x="645" y="487"/>
                  </a:lnTo>
                  <a:lnTo>
                    <a:pt x="639" y="483"/>
                  </a:lnTo>
                  <a:lnTo>
                    <a:pt x="634" y="487"/>
                  </a:lnTo>
                  <a:lnTo>
                    <a:pt x="628" y="483"/>
                  </a:lnTo>
                  <a:lnTo>
                    <a:pt x="617" y="483"/>
                  </a:lnTo>
                  <a:lnTo>
                    <a:pt x="617" y="472"/>
                  </a:lnTo>
                  <a:lnTo>
                    <a:pt x="623" y="472"/>
                  </a:lnTo>
                  <a:lnTo>
                    <a:pt x="628" y="466"/>
                  </a:lnTo>
                  <a:lnTo>
                    <a:pt x="617" y="455"/>
                  </a:lnTo>
                  <a:lnTo>
                    <a:pt x="612" y="446"/>
                  </a:lnTo>
                  <a:lnTo>
                    <a:pt x="607" y="434"/>
                  </a:lnTo>
                  <a:lnTo>
                    <a:pt x="596" y="434"/>
                  </a:lnTo>
                  <a:lnTo>
                    <a:pt x="591" y="429"/>
                  </a:lnTo>
                  <a:lnTo>
                    <a:pt x="596" y="423"/>
                  </a:lnTo>
                  <a:lnTo>
                    <a:pt x="596" y="418"/>
                  </a:lnTo>
                  <a:lnTo>
                    <a:pt x="596" y="413"/>
                  </a:lnTo>
                  <a:lnTo>
                    <a:pt x="607" y="408"/>
                  </a:lnTo>
                  <a:lnTo>
                    <a:pt x="607" y="402"/>
                  </a:lnTo>
                  <a:lnTo>
                    <a:pt x="607" y="397"/>
                  </a:lnTo>
                  <a:lnTo>
                    <a:pt x="602" y="391"/>
                  </a:lnTo>
                  <a:lnTo>
                    <a:pt x="596" y="391"/>
                  </a:lnTo>
                  <a:lnTo>
                    <a:pt x="579" y="391"/>
                  </a:lnTo>
                  <a:lnTo>
                    <a:pt x="574" y="385"/>
                  </a:lnTo>
                  <a:lnTo>
                    <a:pt x="579" y="381"/>
                  </a:lnTo>
                  <a:lnTo>
                    <a:pt x="585" y="376"/>
                  </a:lnTo>
                  <a:lnTo>
                    <a:pt x="579" y="370"/>
                  </a:lnTo>
                  <a:lnTo>
                    <a:pt x="579" y="365"/>
                  </a:lnTo>
                  <a:lnTo>
                    <a:pt x="574" y="359"/>
                  </a:lnTo>
                  <a:lnTo>
                    <a:pt x="564" y="359"/>
                  </a:lnTo>
                  <a:lnTo>
                    <a:pt x="559" y="365"/>
                  </a:lnTo>
                  <a:lnTo>
                    <a:pt x="559" y="359"/>
                  </a:lnTo>
                  <a:lnTo>
                    <a:pt x="559" y="353"/>
                  </a:lnTo>
                  <a:lnTo>
                    <a:pt x="559" y="349"/>
                  </a:lnTo>
                  <a:lnTo>
                    <a:pt x="559" y="344"/>
                  </a:lnTo>
                  <a:lnTo>
                    <a:pt x="553" y="344"/>
                  </a:lnTo>
                  <a:lnTo>
                    <a:pt x="547" y="349"/>
                  </a:lnTo>
                  <a:lnTo>
                    <a:pt x="542" y="344"/>
                  </a:lnTo>
                  <a:lnTo>
                    <a:pt x="538" y="332"/>
                  </a:lnTo>
                  <a:lnTo>
                    <a:pt x="532" y="332"/>
                  </a:lnTo>
                  <a:lnTo>
                    <a:pt x="521" y="332"/>
                  </a:lnTo>
                  <a:lnTo>
                    <a:pt x="515" y="321"/>
                  </a:lnTo>
                  <a:lnTo>
                    <a:pt x="510" y="316"/>
                  </a:lnTo>
                  <a:lnTo>
                    <a:pt x="504" y="316"/>
                  </a:lnTo>
                  <a:lnTo>
                    <a:pt x="504" y="311"/>
                  </a:lnTo>
                  <a:lnTo>
                    <a:pt x="504" y="306"/>
                  </a:lnTo>
                  <a:lnTo>
                    <a:pt x="494" y="300"/>
                  </a:lnTo>
                  <a:lnTo>
                    <a:pt x="494" y="295"/>
                  </a:lnTo>
                  <a:lnTo>
                    <a:pt x="504" y="295"/>
                  </a:lnTo>
                  <a:lnTo>
                    <a:pt x="504" y="289"/>
                  </a:lnTo>
                  <a:lnTo>
                    <a:pt x="504" y="284"/>
                  </a:lnTo>
                  <a:lnTo>
                    <a:pt x="510" y="279"/>
                  </a:lnTo>
                  <a:lnTo>
                    <a:pt x="504" y="274"/>
                  </a:lnTo>
                  <a:lnTo>
                    <a:pt x="500" y="274"/>
                  </a:lnTo>
                  <a:lnTo>
                    <a:pt x="489" y="268"/>
                  </a:lnTo>
                  <a:lnTo>
                    <a:pt x="489" y="251"/>
                  </a:lnTo>
                  <a:lnTo>
                    <a:pt x="489" y="247"/>
                  </a:lnTo>
                  <a:lnTo>
                    <a:pt x="483" y="236"/>
                  </a:lnTo>
                  <a:lnTo>
                    <a:pt x="478" y="225"/>
                  </a:lnTo>
                  <a:lnTo>
                    <a:pt x="483" y="225"/>
                  </a:lnTo>
                  <a:lnTo>
                    <a:pt x="489" y="225"/>
                  </a:lnTo>
                  <a:lnTo>
                    <a:pt x="494" y="225"/>
                  </a:lnTo>
                  <a:lnTo>
                    <a:pt x="500" y="225"/>
                  </a:lnTo>
                  <a:lnTo>
                    <a:pt x="504" y="225"/>
                  </a:lnTo>
                  <a:lnTo>
                    <a:pt x="510" y="225"/>
                  </a:lnTo>
                  <a:lnTo>
                    <a:pt x="515" y="225"/>
                  </a:lnTo>
                  <a:lnTo>
                    <a:pt x="521" y="219"/>
                  </a:lnTo>
                  <a:lnTo>
                    <a:pt x="526" y="219"/>
                  </a:lnTo>
                  <a:lnTo>
                    <a:pt x="532" y="215"/>
                  </a:lnTo>
                  <a:lnTo>
                    <a:pt x="538" y="215"/>
                  </a:lnTo>
                  <a:lnTo>
                    <a:pt x="542" y="210"/>
                  </a:lnTo>
                  <a:lnTo>
                    <a:pt x="547" y="210"/>
                  </a:lnTo>
                  <a:lnTo>
                    <a:pt x="553" y="204"/>
                  </a:lnTo>
                  <a:lnTo>
                    <a:pt x="559" y="198"/>
                  </a:lnTo>
                  <a:lnTo>
                    <a:pt x="564" y="193"/>
                  </a:lnTo>
                  <a:lnTo>
                    <a:pt x="564" y="187"/>
                  </a:lnTo>
                  <a:lnTo>
                    <a:pt x="570" y="183"/>
                  </a:lnTo>
                  <a:lnTo>
                    <a:pt x="570" y="177"/>
                  </a:lnTo>
                  <a:lnTo>
                    <a:pt x="570" y="172"/>
                  </a:lnTo>
                  <a:lnTo>
                    <a:pt x="574" y="172"/>
                  </a:lnTo>
                  <a:lnTo>
                    <a:pt x="574" y="166"/>
                  </a:lnTo>
                  <a:lnTo>
                    <a:pt x="579" y="161"/>
                  </a:lnTo>
                  <a:lnTo>
                    <a:pt x="585" y="155"/>
                  </a:lnTo>
                  <a:lnTo>
                    <a:pt x="591" y="149"/>
                  </a:lnTo>
                  <a:lnTo>
                    <a:pt x="596" y="149"/>
                  </a:lnTo>
                  <a:lnTo>
                    <a:pt x="596" y="145"/>
                  </a:lnTo>
                  <a:lnTo>
                    <a:pt x="602" y="145"/>
                  </a:lnTo>
                  <a:lnTo>
                    <a:pt x="607" y="145"/>
                  </a:lnTo>
                  <a:lnTo>
                    <a:pt x="612" y="145"/>
                  </a:lnTo>
                  <a:lnTo>
                    <a:pt x="617" y="145"/>
                  </a:lnTo>
                  <a:lnTo>
                    <a:pt x="623" y="145"/>
                  </a:lnTo>
                  <a:lnTo>
                    <a:pt x="628" y="145"/>
                  </a:lnTo>
                  <a:lnTo>
                    <a:pt x="634" y="145"/>
                  </a:lnTo>
                  <a:lnTo>
                    <a:pt x="634" y="149"/>
                  </a:lnTo>
                  <a:lnTo>
                    <a:pt x="639" y="155"/>
                  </a:lnTo>
                  <a:lnTo>
                    <a:pt x="645" y="155"/>
                  </a:lnTo>
                  <a:lnTo>
                    <a:pt x="649" y="155"/>
                  </a:lnTo>
                  <a:lnTo>
                    <a:pt x="655" y="155"/>
                  </a:lnTo>
                  <a:lnTo>
                    <a:pt x="660" y="155"/>
                  </a:lnTo>
                  <a:lnTo>
                    <a:pt x="666" y="149"/>
                  </a:lnTo>
                  <a:lnTo>
                    <a:pt x="672" y="149"/>
                  </a:lnTo>
                  <a:lnTo>
                    <a:pt x="677" y="149"/>
                  </a:lnTo>
                  <a:lnTo>
                    <a:pt x="687" y="145"/>
                  </a:lnTo>
                  <a:lnTo>
                    <a:pt x="693" y="145"/>
                  </a:lnTo>
                  <a:lnTo>
                    <a:pt x="698" y="140"/>
                  </a:lnTo>
                  <a:lnTo>
                    <a:pt x="709" y="140"/>
                  </a:lnTo>
                  <a:lnTo>
                    <a:pt x="715" y="140"/>
                  </a:lnTo>
                  <a:lnTo>
                    <a:pt x="719" y="140"/>
                  </a:lnTo>
                  <a:lnTo>
                    <a:pt x="725" y="140"/>
                  </a:lnTo>
                  <a:lnTo>
                    <a:pt x="736" y="145"/>
                  </a:lnTo>
                  <a:lnTo>
                    <a:pt x="741" y="140"/>
                  </a:lnTo>
                  <a:lnTo>
                    <a:pt x="753" y="140"/>
                  </a:lnTo>
                  <a:lnTo>
                    <a:pt x="757" y="140"/>
                  </a:lnTo>
                  <a:lnTo>
                    <a:pt x="762" y="134"/>
                  </a:lnTo>
                  <a:lnTo>
                    <a:pt x="774" y="134"/>
                  </a:lnTo>
                  <a:lnTo>
                    <a:pt x="779" y="134"/>
                  </a:lnTo>
                  <a:lnTo>
                    <a:pt x="789" y="129"/>
                  </a:lnTo>
                  <a:lnTo>
                    <a:pt x="794" y="123"/>
                  </a:lnTo>
                  <a:lnTo>
                    <a:pt x="800" y="123"/>
                  </a:lnTo>
                  <a:lnTo>
                    <a:pt x="806" y="123"/>
                  </a:lnTo>
                  <a:lnTo>
                    <a:pt x="811" y="123"/>
                  </a:lnTo>
                  <a:lnTo>
                    <a:pt x="817" y="117"/>
                  </a:lnTo>
                  <a:lnTo>
                    <a:pt x="822" y="113"/>
                  </a:lnTo>
                  <a:lnTo>
                    <a:pt x="827" y="113"/>
                  </a:lnTo>
                  <a:lnTo>
                    <a:pt x="827" y="108"/>
                  </a:lnTo>
                  <a:lnTo>
                    <a:pt x="832" y="102"/>
                  </a:lnTo>
                  <a:lnTo>
                    <a:pt x="838" y="96"/>
                  </a:lnTo>
                  <a:lnTo>
                    <a:pt x="838" y="91"/>
                  </a:lnTo>
                  <a:lnTo>
                    <a:pt x="838" y="85"/>
                  </a:lnTo>
                  <a:lnTo>
                    <a:pt x="838" y="81"/>
                  </a:lnTo>
                  <a:lnTo>
                    <a:pt x="838" y="75"/>
                  </a:lnTo>
                  <a:lnTo>
                    <a:pt x="832" y="70"/>
                  </a:lnTo>
                  <a:lnTo>
                    <a:pt x="827" y="70"/>
                  </a:lnTo>
                  <a:lnTo>
                    <a:pt x="822" y="64"/>
                  </a:lnTo>
                  <a:lnTo>
                    <a:pt x="817" y="64"/>
                  </a:lnTo>
                  <a:lnTo>
                    <a:pt x="811" y="59"/>
                  </a:lnTo>
                  <a:lnTo>
                    <a:pt x="806" y="53"/>
                  </a:lnTo>
                  <a:lnTo>
                    <a:pt x="800" y="53"/>
                  </a:lnTo>
                  <a:lnTo>
                    <a:pt x="800" y="49"/>
                  </a:lnTo>
                  <a:lnTo>
                    <a:pt x="794" y="49"/>
                  </a:lnTo>
                  <a:lnTo>
                    <a:pt x="794" y="43"/>
                  </a:lnTo>
                  <a:lnTo>
                    <a:pt x="800" y="38"/>
                  </a:lnTo>
                  <a:lnTo>
                    <a:pt x="806" y="38"/>
                  </a:lnTo>
                  <a:lnTo>
                    <a:pt x="817" y="38"/>
                  </a:lnTo>
                  <a:lnTo>
                    <a:pt x="817" y="32"/>
                  </a:lnTo>
                  <a:lnTo>
                    <a:pt x="827" y="32"/>
                  </a:lnTo>
                  <a:lnTo>
                    <a:pt x="832" y="32"/>
                  </a:lnTo>
                  <a:lnTo>
                    <a:pt x="843" y="32"/>
                  </a:lnTo>
                  <a:lnTo>
                    <a:pt x="849" y="32"/>
                  </a:lnTo>
                  <a:lnTo>
                    <a:pt x="854" y="32"/>
                  </a:lnTo>
                  <a:lnTo>
                    <a:pt x="859" y="27"/>
                  </a:lnTo>
                  <a:lnTo>
                    <a:pt x="864" y="27"/>
                  </a:lnTo>
                  <a:lnTo>
                    <a:pt x="870" y="21"/>
                  </a:lnTo>
                  <a:lnTo>
                    <a:pt x="875" y="21"/>
                  </a:lnTo>
                  <a:lnTo>
                    <a:pt x="881" y="17"/>
                  </a:lnTo>
                  <a:lnTo>
                    <a:pt x="887" y="11"/>
                  </a:lnTo>
                  <a:lnTo>
                    <a:pt x="892" y="6"/>
                  </a:lnTo>
                  <a:lnTo>
                    <a:pt x="896" y="6"/>
                  </a:lnTo>
                  <a:lnTo>
                    <a:pt x="902" y="0"/>
                  </a:lnTo>
                  <a:lnTo>
                    <a:pt x="908" y="0"/>
                  </a:lnTo>
                  <a:lnTo>
                    <a:pt x="913" y="0"/>
                  </a:lnTo>
                  <a:lnTo>
                    <a:pt x="919" y="0"/>
                  </a:lnTo>
                  <a:lnTo>
                    <a:pt x="930" y="0"/>
                  </a:lnTo>
                  <a:lnTo>
                    <a:pt x="934" y="0"/>
                  </a:lnTo>
                  <a:lnTo>
                    <a:pt x="940" y="0"/>
                  </a:lnTo>
                  <a:lnTo>
                    <a:pt x="951" y="0"/>
                  </a:lnTo>
                  <a:lnTo>
                    <a:pt x="956" y="6"/>
                  </a:lnTo>
                  <a:lnTo>
                    <a:pt x="962" y="6"/>
                  </a:lnTo>
                  <a:lnTo>
                    <a:pt x="966" y="6"/>
                  </a:lnTo>
                  <a:lnTo>
                    <a:pt x="972" y="6"/>
                  </a:lnTo>
                  <a:lnTo>
                    <a:pt x="977" y="6"/>
                  </a:lnTo>
                  <a:lnTo>
                    <a:pt x="983" y="11"/>
                  </a:lnTo>
                  <a:lnTo>
                    <a:pt x="988" y="11"/>
                  </a:lnTo>
                  <a:lnTo>
                    <a:pt x="994" y="11"/>
                  </a:lnTo>
                  <a:lnTo>
                    <a:pt x="1000" y="17"/>
                  </a:lnTo>
                  <a:lnTo>
                    <a:pt x="1004" y="17"/>
                  </a:lnTo>
                  <a:lnTo>
                    <a:pt x="1009" y="17"/>
                  </a:lnTo>
                  <a:lnTo>
                    <a:pt x="1015" y="17"/>
                  </a:lnTo>
                  <a:lnTo>
                    <a:pt x="1021" y="21"/>
                  </a:lnTo>
                  <a:lnTo>
                    <a:pt x="1026" y="21"/>
                  </a:lnTo>
                  <a:lnTo>
                    <a:pt x="1037" y="27"/>
                  </a:lnTo>
                  <a:lnTo>
                    <a:pt x="1042" y="27"/>
                  </a:lnTo>
                  <a:lnTo>
                    <a:pt x="1047" y="32"/>
                  </a:lnTo>
                  <a:lnTo>
                    <a:pt x="1053" y="32"/>
                  </a:lnTo>
                  <a:lnTo>
                    <a:pt x="1053" y="32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8"/>
            <p:cNvSpPr>
              <a:spLocks/>
            </p:cNvSpPr>
            <p:nvPr/>
          </p:nvSpPr>
          <p:spPr bwMode="auto">
            <a:xfrm>
              <a:off x="4266" y="3660"/>
              <a:ext cx="15" cy="17"/>
            </a:xfrm>
            <a:custGeom>
              <a:avLst/>
              <a:gdLst>
                <a:gd name="T0" fmla="*/ 6 w 15"/>
                <a:gd name="T1" fmla="*/ 17 h 17"/>
                <a:gd name="T2" fmla="*/ 0 w 15"/>
                <a:gd name="T3" fmla="*/ 11 h 17"/>
                <a:gd name="T4" fmla="*/ 0 w 15"/>
                <a:gd name="T5" fmla="*/ 5 h 17"/>
                <a:gd name="T6" fmla="*/ 6 w 15"/>
                <a:gd name="T7" fmla="*/ 0 h 17"/>
                <a:gd name="T8" fmla="*/ 10 w 15"/>
                <a:gd name="T9" fmla="*/ 0 h 17"/>
                <a:gd name="T10" fmla="*/ 15 w 15"/>
                <a:gd name="T11" fmla="*/ 0 h 17"/>
                <a:gd name="T12" fmla="*/ 15 w 15"/>
                <a:gd name="T13" fmla="*/ 5 h 17"/>
                <a:gd name="T14" fmla="*/ 15 w 15"/>
                <a:gd name="T15" fmla="*/ 11 h 17"/>
                <a:gd name="T16" fmla="*/ 15 w 15"/>
                <a:gd name="T17" fmla="*/ 17 h 17"/>
                <a:gd name="T18" fmla="*/ 10 w 15"/>
                <a:gd name="T19" fmla="*/ 17 h 17"/>
                <a:gd name="T20" fmla="*/ 6 w 15"/>
                <a:gd name="T2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7">
                  <a:moveTo>
                    <a:pt x="6" y="17"/>
                  </a:move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15" y="5"/>
                  </a:lnTo>
                  <a:lnTo>
                    <a:pt x="15" y="11"/>
                  </a:lnTo>
                  <a:lnTo>
                    <a:pt x="15" y="17"/>
                  </a:lnTo>
                  <a:lnTo>
                    <a:pt x="10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9"/>
            <p:cNvSpPr>
              <a:spLocks/>
            </p:cNvSpPr>
            <p:nvPr/>
          </p:nvSpPr>
          <p:spPr bwMode="auto">
            <a:xfrm>
              <a:off x="4266" y="3660"/>
              <a:ext cx="15" cy="17"/>
            </a:xfrm>
            <a:custGeom>
              <a:avLst/>
              <a:gdLst>
                <a:gd name="T0" fmla="*/ 6 w 15"/>
                <a:gd name="T1" fmla="*/ 17 h 17"/>
                <a:gd name="T2" fmla="*/ 0 w 15"/>
                <a:gd name="T3" fmla="*/ 11 h 17"/>
                <a:gd name="T4" fmla="*/ 0 w 15"/>
                <a:gd name="T5" fmla="*/ 5 h 17"/>
                <a:gd name="T6" fmla="*/ 6 w 15"/>
                <a:gd name="T7" fmla="*/ 0 h 17"/>
                <a:gd name="T8" fmla="*/ 10 w 15"/>
                <a:gd name="T9" fmla="*/ 0 h 17"/>
                <a:gd name="T10" fmla="*/ 15 w 15"/>
                <a:gd name="T11" fmla="*/ 0 h 17"/>
                <a:gd name="T12" fmla="*/ 15 w 15"/>
                <a:gd name="T13" fmla="*/ 5 h 17"/>
                <a:gd name="T14" fmla="*/ 15 w 15"/>
                <a:gd name="T15" fmla="*/ 11 h 17"/>
                <a:gd name="T16" fmla="*/ 15 w 15"/>
                <a:gd name="T17" fmla="*/ 17 h 17"/>
                <a:gd name="T18" fmla="*/ 10 w 15"/>
                <a:gd name="T19" fmla="*/ 17 h 17"/>
                <a:gd name="T20" fmla="*/ 6 w 15"/>
                <a:gd name="T2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7">
                  <a:moveTo>
                    <a:pt x="6" y="17"/>
                  </a:move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15" y="5"/>
                  </a:lnTo>
                  <a:lnTo>
                    <a:pt x="15" y="11"/>
                  </a:lnTo>
                  <a:lnTo>
                    <a:pt x="15" y="17"/>
                  </a:lnTo>
                  <a:lnTo>
                    <a:pt x="10" y="17"/>
                  </a:lnTo>
                  <a:lnTo>
                    <a:pt x="6" y="17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0"/>
            <p:cNvSpPr>
              <a:spLocks/>
            </p:cNvSpPr>
            <p:nvPr/>
          </p:nvSpPr>
          <p:spPr bwMode="auto">
            <a:xfrm>
              <a:off x="4083" y="3607"/>
              <a:ext cx="15" cy="10"/>
            </a:xfrm>
            <a:custGeom>
              <a:avLst/>
              <a:gdLst>
                <a:gd name="T0" fmla="*/ 6 w 15"/>
                <a:gd name="T1" fmla="*/ 0 h 10"/>
                <a:gd name="T2" fmla="*/ 10 w 15"/>
                <a:gd name="T3" fmla="*/ 0 h 10"/>
                <a:gd name="T4" fmla="*/ 15 w 15"/>
                <a:gd name="T5" fmla="*/ 4 h 10"/>
                <a:gd name="T6" fmla="*/ 15 w 15"/>
                <a:gd name="T7" fmla="*/ 10 h 10"/>
                <a:gd name="T8" fmla="*/ 10 w 15"/>
                <a:gd name="T9" fmla="*/ 10 h 10"/>
                <a:gd name="T10" fmla="*/ 6 w 15"/>
                <a:gd name="T11" fmla="*/ 4 h 10"/>
                <a:gd name="T12" fmla="*/ 0 w 15"/>
                <a:gd name="T13" fmla="*/ 0 h 10"/>
                <a:gd name="T14" fmla="*/ 6 w 15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6" y="0"/>
                  </a:moveTo>
                  <a:lnTo>
                    <a:pt x="10" y="0"/>
                  </a:lnTo>
                  <a:lnTo>
                    <a:pt x="15" y="4"/>
                  </a:lnTo>
                  <a:lnTo>
                    <a:pt x="15" y="10"/>
                  </a:lnTo>
                  <a:lnTo>
                    <a:pt x="10" y="10"/>
                  </a:lnTo>
                  <a:lnTo>
                    <a:pt x="6" y="4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1"/>
            <p:cNvSpPr>
              <a:spLocks/>
            </p:cNvSpPr>
            <p:nvPr/>
          </p:nvSpPr>
          <p:spPr bwMode="auto">
            <a:xfrm>
              <a:off x="4083" y="3607"/>
              <a:ext cx="15" cy="10"/>
            </a:xfrm>
            <a:custGeom>
              <a:avLst/>
              <a:gdLst>
                <a:gd name="T0" fmla="*/ 6 w 15"/>
                <a:gd name="T1" fmla="*/ 0 h 10"/>
                <a:gd name="T2" fmla="*/ 10 w 15"/>
                <a:gd name="T3" fmla="*/ 0 h 10"/>
                <a:gd name="T4" fmla="*/ 15 w 15"/>
                <a:gd name="T5" fmla="*/ 4 h 10"/>
                <a:gd name="T6" fmla="*/ 15 w 15"/>
                <a:gd name="T7" fmla="*/ 10 h 10"/>
                <a:gd name="T8" fmla="*/ 10 w 15"/>
                <a:gd name="T9" fmla="*/ 10 h 10"/>
                <a:gd name="T10" fmla="*/ 6 w 15"/>
                <a:gd name="T11" fmla="*/ 4 h 10"/>
                <a:gd name="T12" fmla="*/ 0 w 15"/>
                <a:gd name="T13" fmla="*/ 0 h 10"/>
                <a:gd name="T14" fmla="*/ 6 w 15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6" y="0"/>
                  </a:moveTo>
                  <a:lnTo>
                    <a:pt x="10" y="0"/>
                  </a:lnTo>
                  <a:lnTo>
                    <a:pt x="15" y="4"/>
                  </a:lnTo>
                  <a:lnTo>
                    <a:pt x="15" y="10"/>
                  </a:lnTo>
                  <a:lnTo>
                    <a:pt x="10" y="10"/>
                  </a:lnTo>
                  <a:lnTo>
                    <a:pt x="6" y="4"/>
                  </a:ln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12"/>
            <p:cNvSpPr>
              <a:spLocks/>
            </p:cNvSpPr>
            <p:nvPr/>
          </p:nvSpPr>
          <p:spPr bwMode="auto">
            <a:xfrm>
              <a:off x="3938" y="3564"/>
              <a:ext cx="11" cy="15"/>
            </a:xfrm>
            <a:custGeom>
              <a:avLst/>
              <a:gdLst>
                <a:gd name="T0" fmla="*/ 6 w 11"/>
                <a:gd name="T1" fmla="*/ 15 h 15"/>
                <a:gd name="T2" fmla="*/ 6 w 11"/>
                <a:gd name="T3" fmla="*/ 11 h 15"/>
                <a:gd name="T4" fmla="*/ 0 w 11"/>
                <a:gd name="T5" fmla="*/ 11 h 15"/>
                <a:gd name="T6" fmla="*/ 0 w 11"/>
                <a:gd name="T7" fmla="*/ 5 h 15"/>
                <a:gd name="T8" fmla="*/ 6 w 11"/>
                <a:gd name="T9" fmla="*/ 0 h 15"/>
                <a:gd name="T10" fmla="*/ 6 w 11"/>
                <a:gd name="T11" fmla="*/ 5 h 15"/>
                <a:gd name="T12" fmla="*/ 11 w 11"/>
                <a:gd name="T13" fmla="*/ 11 h 15"/>
                <a:gd name="T14" fmla="*/ 6 w 11"/>
                <a:gd name="T15" fmla="*/ 11 h 15"/>
                <a:gd name="T16" fmla="*/ 6 w 11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6" y="15"/>
                  </a:moveTo>
                  <a:lnTo>
                    <a:pt x="6" y="11"/>
                  </a:ln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6" y="5"/>
                  </a:lnTo>
                  <a:lnTo>
                    <a:pt x="11" y="11"/>
                  </a:lnTo>
                  <a:lnTo>
                    <a:pt x="6" y="11"/>
                  </a:lnTo>
                  <a:lnTo>
                    <a:pt x="6" y="1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3"/>
            <p:cNvSpPr>
              <a:spLocks/>
            </p:cNvSpPr>
            <p:nvPr/>
          </p:nvSpPr>
          <p:spPr bwMode="auto">
            <a:xfrm>
              <a:off x="3938" y="3564"/>
              <a:ext cx="11" cy="15"/>
            </a:xfrm>
            <a:custGeom>
              <a:avLst/>
              <a:gdLst>
                <a:gd name="T0" fmla="*/ 6 w 11"/>
                <a:gd name="T1" fmla="*/ 15 h 15"/>
                <a:gd name="T2" fmla="*/ 6 w 11"/>
                <a:gd name="T3" fmla="*/ 11 h 15"/>
                <a:gd name="T4" fmla="*/ 0 w 11"/>
                <a:gd name="T5" fmla="*/ 11 h 15"/>
                <a:gd name="T6" fmla="*/ 0 w 11"/>
                <a:gd name="T7" fmla="*/ 5 h 15"/>
                <a:gd name="T8" fmla="*/ 6 w 11"/>
                <a:gd name="T9" fmla="*/ 0 h 15"/>
                <a:gd name="T10" fmla="*/ 6 w 11"/>
                <a:gd name="T11" fmla="*/ 5 h 15"/>
                <a:gd name="T12" fmla="*/ 11 w 11"/>
                <a:gd name="T13" fmla="*/ 11 h 15"/>
                <a:gd name="T14" fmla="*/ 6 w 11"/>
                <a:gd name="T15" fmla="*/ 11 h 15"/>
                <a:gd name="T16" fmla="*/ 6 w 11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6" y="15"/>
                  </a:moveTo>
                  <a:lnTo>
                    <a:pt x="6" y="11"/>
                  </a:ln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6" y="5"/>
                  </a:lnTo>
                  <a:lnTo>
                    <a:pt x="11" y="11"/>
                  </a:lnTo>
                  <a:lnTo>
                    <a:pt x="6" y="11"/>
                  </a:lnTo>
                  <a:lnTo>
                    <a:pt x="6" y="1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4"/>
            <p:cNvSpPr>
              <a:spLocks/>
            </p:cNvSpPr>
            <p:nvPr/>
          </p:nvSpPr>
          <p:spPr bwMode="auto">
            <a:xfrm>
              <a:off x="3944" y="3558"/>
              <a:ext cx="15" cy="26"/>
            </a:xfrm>
            <a:custGeom>
              <a:avLst/>
              <a:gdLst>
                <a:gd name="T0" fmla="*/ 15 w 15"/>
                <a:gd name="T1" fmla="*/ 26 h 26"/>
                <a:gd name="T2" fmla="*/ 9 w 15"/>
                <a:gd name="T3" fmla="*/ 26 h 26"/>
                <a:gd name="T4" fmla="*/ 5 w 15"/>
                <a:gd name="T5" fmla="*/ 21 h 26"/>
                <a:gd name="T6" fmla="*/ 5 w 15"/>
                <a:gd name="T7" fmla="*/ 17 h 26"/>
                <a:gd name="T8" fmla="*/ 5 w 15"/>
                <a:gd name="T9" fmla="*/ 11 h 26"/>
                <a:gd name="T10" fmla="*/ 5 w 15"/>
                <a:gd name="T11" fmla="*/ 6 h 26"/>
                <a:gd name="T12" fmla="*/ 0 w 15"/>
                <a:gd name="T13" fmla="*/ 6 h 26"/>
                <a:gd name="T14" fmla="*/ 0 w 15"/>
                <a:gd name="T15" fmla="*/ 0 h 26"/>
                <a:gd name="T16" fmla="*/ 5 w 15"/>
                <a:gd name="T17" fmla="*/ 0 h 26"/>
                <a:gd name="T18" fmla="*/ 9 w 15"/>
                <a:gd name="T19" fmla="*/ 6 h 26"/>
                <a:gd name="T20" fmla="*/ 15 w 15"/>
                <a:gd name="T21" fmla="*/ 11 h 26"/>
                <a:gd name="T22" fmla="*/ 15 w 15"/>
                <a:gd name="T23" fmla="*/ 17 h 26"/>
                <a:gd name="T24" fmla="*/ 15 w 15"/>
                <a:gd name="T25" fmla="*/ 21 h 26"/>
                <a:gd name="T26" fmla="*/ 15 w 15"/>
                <a:gd name="T2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26">
                  <a:moveTo>
                    <a:pt x="15" y="26"/>
                  </a:moveTo>
                  <a:lnTo>
                    <a:pt x="9" y="26"/>
                  </a:lnTo>
                  <a:lnTo>
                    <a:pt x="5" y="21"/>
                  </a:lnTo>
                  <a:lnTo>
                    <a:pt x="5" y="17"/>
                  </a:lnTo>
                  <a:lnTo>
                    <a:pt x="5" y="11"/>
                  </a:lnTo>
                  <a:lnTo>
                    <a:pt x="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0"/>
                  </a:lnTo>
                  <a:lnTo>
                    <a:pt x="9" y="6"/>
                  </a:lnTo>
                  <a:lnTo>
                    <a:pt x="15" y="11"/>
                  </a:lnTo>
                  <a:lnTo>
                    <a:pt x="15" y="17"/>
                  </a:lnTo>
                  <a:lnTo>
                    <a:pt x="15" y="21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5"/>
            <p:cNvSpPr>
              <a:spLocks/>
            </p:cNvSpPr>
            <p:nvPr/>
          </p:nvSpPr>
          <p:spPr bwMode="auto">
            <a:xfrm>
              <a:off x="3944" y="3558"/>
              <a:ext cx="15" cy="26"/>
            </a:xfrm>
            <a:custGeom>
              <a:avLst/>
              <a:gdLst>
                <a:gd name="T0" fmla="*/ 15 w 15"/>
                <a:gd name="T1" fmla="*/ 26 h 26"/>
                <a:gd name="T2" fmla="*/ 9 w 15"/>
                <a:gd name="T3" fmla="*/ 26 h 26"/>
                <a:gd name="T4" fmla="*/ 5 w 15"/>
                <a:gd name="T5" fmla="*/ 21 h 26"/>
                <a:gd name="T6" fmla="*/ 5 w 15"/>
                <a:gd name="T7" fmla="*/ 17 h 26"/>
                <a:gd name="T8" fmla="*/ 5 w 15"/>
                <a:gd name="T9" fmla="*/ 11 h 26"/>
                <a:gd name="T10" fmla="*/ 5 w 15"/>
                <a:gd name="T11" fmla="*/ 6 h 26"/>
                <a:gd name="T12" fmla="*/ 0 w 15"/>
                <a:gd name="T13" fmla="*/ 6 h 26"/>
                <a:gd name="T14" fmla="*/ 0 w 15"/>
                <a:gd name="T15" fmla="*/ 0 h 26"/>
                <a:gd name="T16" fmla="*/ 5 w 15"/>
                <a:gd name="T17" fmla="*/ 0 h 26"/>
                <a:gd name="T18" fmla="*/ 9 w 15"/>
                <a:gd name="T19" fmla="*/ 6 h 26"/>
                <a:gd name="T20" fmla="*/ 15 w 15"/>
                <a:gd name="T21" fmla="*/ 11 h 26"/>
                <a:gd name="T22" fmla="*/ 15 w 15"/>
                <a:gd name="T23" fmla="*/ 17 h 26"/>
                <a:gd name="T24" fmla="*/ 15 w 15"/>
                <a:gd name="T25" fmla="*/ 21 h 26"/>
                <a:gd name="T26" fmla="*/ 15 w 15"/>
                <a:gd name="T2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26">
                  <a:moveTo>
                    <a:pt x="15" y="26"/>
                  </a:moveTo>
                  <a:lnTo>
                    <a:pt x="9" y="26"/>
                  </a:lnTo>
                  <a:lnTo>
                    <a:pt x="5" y="21"/>
                  </a:lnTo>
                  <a:lnTo>
                    <a:pt x="5" y="17"/>
                  </a:lnTo>
                  <a:lnTo>
                    <a:pt x="5" y="11"/>
                  </a:lnTo>
                  <a:lnTo>
                    <a:pt x="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0"/>
                  </a:lnTo>
                  <a:lnTo>
                    <a:pt x="9" y="6"/>
                  </a:lnTo>
                  <a:lnTo>
                    <a:pt x="15" y="11"/>
                  </a:lnTo>
                  <a:lnTo>
                    <a:pt x="15" y="17"/>
                  </a:lnTo>
                  <a:lnTo>
                    <a:pt x="15" y="21"/>
                  </a:lnTo>
                  <a:lnTo>
                    <a:pt x="15" y="2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6"/>
            <p:cNvSpPr>
              <a:spLocks/>
            </p:cNvSpPr>
            <p:nvPr/>
          </p:nvSpPr>
          <p:spPr bwMode="auto">
            <a:xfrm>
              <a:off x="3127" y="2925"/>
              <a:ext cx="907" cy="1088"/>
            </a:xfrm>
            <a:custGeom>
              <a:avLst/>
              <a:gdLst>
                <a:gd name="T0" fmla="*/ 306 w 907"/>
                <a:gd name="T1" fmla="*/ 12 h 1088"/>
                <a:gd name="T2" fmla="*/ 332 w 907"/>
                <a:gd name="T3" fmla="*/ 59 h 1088"/>
                <a:gd name="T4" fmla="*/ 413 w 907"/>
                <a:gd name="T5" fmla="*/ 102 h 1088"/>
                <a:gd name="T6" fmla="*/ 434 w 907"/>
                <a:gd name="T7" fmla="*/ 167 h 1088"/>
                <a:gd name="T8" fmla="*/ 434 w 907"/>
                <a:gd name="T9" fmla="*/ 193 h 1088"/>
                <a:gd name="T10" fmla="*/ 398 w 907"/>
                <a:gd name="T11" fmla="*/ 193 h 1088"/>
                <a:gd name="T12" fmla="*/ 445 w 907"/>
                <a:gd name="T13" fmla="*/ 215 h 1088"/>
                <a:gd name="T14" fmla="*/ 494 w 907"/>
                <a:gd name="T15" fmla="*/ 252 h 1088"/>
                <a:gd name="T16" fmla="*/ 532 w 907"/>
                <a:gd name="T17" fmla="*/ 312 h 1088"/>
                <a:gd name="T18" fmla="*/ 622 w 907"/>
                <a:gd name="T19" fmla="*/ 327 h 1088"/>
                <a:gd name="T20" fmla="*/ 666 w 907"/>
                <a:gd name="T21" fmla="*/ 456 h 1088"/>
                <a:gd name="T22" fmla="*/ 741 w 907"/>
                <a:gd name="T23" fmla="*/ 612 h 1088"/>
                <a:gd name="T24" fmla="*/ 811 w 907"/>
                <a:gd name="T25" fmla="*/ 703 h 1088"/>
                <a:gd name="T26" fmla="*/ 784 w 907"/>
                <a:gd name="T27" fmla="*/ 682 h 1088"/>
                <a:gd name="T28" fmla="*/ 789 w 907"/>
                <a:gd name="T29" fmla="*/ 708 h 1088"/>
                <a:gd name="T30" fmla="*/ 837 w 907"/>
                <a:gd name="T31" fmla="*/ 752 h 1088"/>
                <a:gd name="T32" fmla="*/ 881 w 907"/>
                <a:gd name="T33" fmla="*/ 784 h 1088"/>
                <a:gd name="T34" fmla="*/ 886 w 907"/>
                <a:gd name="T35" fmla="*/ 831 h 1088"/>
                <a:gd name="T36" fmla="*/ 896 w 907"/>
                <a:gd name="T37" fmla="*/ 890 h 1088"/>
                <a:gd name="T38" fmla="*/ 837 w 907"/>
                <a:gd name="T39" fmla="*/ 869 h 1088"/>
                <a:gd name="T40" fmla="*/ 886 w 907"/>
                <a:gd name="T41" fmla="*/ 880 h 1088"/>
                <a:gd name="T42" fmla="*/ 892 w 907"/>
                <a:gd name="T43" fmla="*/ 928 h 1088"/>
                <a:gd name="T44" fmla="*/ 860 w 907"/>
                <a:gd name="T45" fmla="*/ 982 h 1088"/>
                <a:gd name="T46" fmla="*/ 864 w 907"/>
                <a:gd name="T47" fmla="*/ 997 h 1088"/>
                <a:gd name="T48" fmla="*/ 773 w 907"/>
                <a:gd name="T49" fmla="*/ 1018 h 1088"/>
                <a:gd name="T50" fmla="*/ 569 w 907"/>
                <a:gd name="T51" fmla="*/ 1018 h 1088"/>
                <a:gd name="T52" fmla="*/ 558 w 907"/>
                <a:gd name="T53" fmla="*/ 1003 h 1088"/>
                <a:gd name="T54" fmla="*/ 509 w 907"/>
                <a:gd name="T55" fmla="*/ 1003 h 1088"/>
                <a:gd name="T56" fmla="*/ 537 w 907"/>
                <a:gd name="T57" fmla="*/ 997 h 1088"/>
                <a:gd name="T58" fmla="*/ 504 w 907"/>
                <a:gd name="T59" fmla="*/ 1024 h 1088"/>
                <a:gd name="T60" fmla="*/ 456 w 907"/>
                <a:gd name="T61" fmla="*/ 1030 h 1088"/>
                <a:gd name="T62" fmla="*/ 381 w 907"/>
                <a:gd name="T63" fmla="*/ 1041 h 1088"/>
                <a:gd name="T64" fmla="*/ 311 w 907"/>
                <a:gd name="T65" fmla="*/ 1052 h 1088"/>
                <a:gd name="T66" fmla="*/ 247 w 907"/>
                <a:gd name="T67" fmla="*/ 1062 h 1088"/>
                <a:gd name="T68" fmla="*/ 198 w 907"/>
                <a:gd name="T69" fmla="*/ 1046 h 1088"/>
                <a:gd name="T70" fmla="*/ 193 w 907"/>
                <a:gd name="T71" fmla="*/ 1078 h 1088"/>
                <a:gd name="T72" fmla="*/ 160 w 907"/>
                <a:gd name="T73" fmla="*/ 1088 h 1088"/>
                <a:gd name="T74" fmla="*/ 117 w 907"/>
                <a:gd name="T75" fmla="*/ 1046 h 1088"/>
                <a:gd name="T76" fmla="*/ 102 w 907"/>
                <a:gd name="T77" fmla="*/ 1018 h 1088"/>
                <a:gd name="T78" fmla="*/ 107 w 907"/>
                <a:gd name="T79" fmla="*/ 1014 h 1088"/>
                <a:gd name="T80" fmla="*/ 91 w 907"/>
                <a:gd name="T81" fmla="*/ 976 h 1088"/>
                <a:gd name="T82" fmla="*/ 64 w 907"/>
                <a:gd name="T83" fmla="*/ 907 h 1088"/>
                <a:gd name="T84" fmla="*/ 85 w 907"/>
                <a:gd name="T85" fmla="*/ 837 h 1088"/>
                <a:gd name="T86" fmla="*/ 59 w 907"/>
                <a:gd name="T87" fmla="*/ 761 h 1088"/>
                <a:gd name="T88" fmla="*/ 38 w 907"/>
                <a:gd name="T89" fmla="*/ 708 h 1088"/>
                <a:gd name="T90" fmla="*/ 21 w 907"/>
                <a:gd name="T91" fmla="*/ 654 h 1088"/>
                <a:gd name="T92" fmla="*/ 32 w 907"/>
                <a:gd name="T93" fmla="*/ 585 h 1088"/>
                <a:gd name="T94" fmla="*/ 21 w 907"/>
                <a:gd name="T95" fmla="*/ 542 h 1088"/>
                <a:gd name="T96" fmla="*/ 59 w 907"/>
                <a:gd name="T97" fmla="*/ 504 h 1088"/>
                <a:gd name="T98" fmla="*/ 79 w 907"/>
                <a:gd name="T99" fmla="*/ 472 h 1088"/>
                <a:gd name="T100" fmla="*/ 75 w 907"/>
                <a:gd name="T101" fmla="*/ 414 h 1088"/>
                <a:gd name="T102" fmla="*/ 79 w 907"/>
                <a:gd name="T103" fmla="*/ 338 h 1088"/>
                <a:gd name="T104" fmla="*/ 79 w 907"/>
                <a:gd name="T105" fmla="*/ 274 h 1088"/>
                <a:gd name="T106" fmla="*/ 79 w 907"/>
                <a:gd name="T107" fmla="*/ 220 h 1088"/>
                <a:gd name="T108" fmla="*/ 128 w 907"/>
                <a:gd name="T109" fmla="*/ 210 h 1088"/>
                <a:gd name="T110" fmla="*/ 193 w 907"/>
                <a:gd name="T111" fmla="*/ 204 h 1088"/>
                <a:gd name="T112" fmla="*/ 219 w 907"/>
                <a:gd name="T113" fmla="*/ 155 h 1088"/>
                <a:gd name="T114" fmla="*/ 187 w 907"/>
                <a:gd name="T115" fmla="*/ 140 h 1088"/>
                <a:gd name="T116" fmla="*/ 177 w 907"/>
                <a:gd name="T117" fmla="*/ 113 h 1088"/>
                <a:gd name="T118" fmla="*/ 215 w 907"/>
                <a:gd name="T119" fmla="*/ 76 h 1088"/>
                <a:gd name="T120" fmla="*/ 253 w 907"/>
                <a:gd name="T121" fmla="*/ 70 h 1088"/>
                <a:gd name="T122" fmla="*/ 236 w 907"/>
                <a:gd name="T123" fmla="*/ 12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07" h="1088">
                  <a:moveTo>
                    <a:pt x="257" y="0"/>
                  </a:moveTo>
                  <a:lnTo>
                    <a:pt x="257" y="6"/>
                  </a:lnTo>
                  <a:lnTo>
                    <a:pt x="257" y="12"/>
                  </a:lnTo>
                  <a:lnTo>
                    <a:pt x="262" y="12"/>
                  </a:lnTo>
                  <a:lnTo>
                    <a:pt x="268" y="6"/>
                  </a:lnTo>
                  <a:lnTo>
                    <a:pt x="273" y="6"/>
                  </a:lnTo>
                  <a:lnTo>
                    <a:pt x="279" y="6"/>
                  </a:lnTo>
                  <a:lnTo>
                    <a:pt x="285" y="6"/>
                  </a:lnTo>
                  <a:lnTo>
                    <a:pt x="290" y="6"/>
                  </a:lnTo>
                  <a:lnTo>
                    <a:pt x="294" y="6"/>
                  </a:lnTo>
                  <a:lnTo>
                    <a:pt x="300" y="6"/>
                  </a:lnTo>
                  <a:lnTo>
                    <a:pt x="306" y="12"/>
                  </a:lnTo>
                  <a:lnTo>
                    <a:pt x="311" y="12"/>
                  </a:lnTo>
                  <a:lnTo>
                    <a:pt x="311" y="17"/>
                  </a:lnTo>
                  <a:lnTo>
                    <a:pt x="311" y="21"/>
                  </a:lnTo>
                  <a:lnTo>
                    <a:pt x="311" y="27"/>
                  </a:lnTo>
                  <a:lnTo>
                    <a:pt x="311" y="32"/>
                  </a:lnTo>
                  <a:lnTo>
                    <a:pt x="311" y="38"/>
                  </a:lnTo>
                  <a:lnTo>
                    <a:pt x="317" y="38"/>
                  </a:lnTo>
                  <a:lnTo>
                    <a:pt x="317" y="44"/>
                  </a:lnTo>
                  <a:lnTo>
                    <a:pt x="327" y="44"/>
                  </a:lnTo>
                  <a:lnTo>
                    <a:pt x="327" y="49"/>
                  </a:lnTo>
                  <a:lnTo>
                    <a:pt x="332" y="53"/>
                  </a:lnTo>
                  <a:lnTo>
                    <a:pt x="332" y="59"/>
                  </a:lnTo>
                  <a:lnTo>
                    <a:pt x="332" y="65"/>
                  </a:lnTo>
                  <a:lnTo>
                    <a:pt x="338" y="70"/>
                  </a:lnTo>
                  <a:lnTo>
                    <a:pt x="338" y="76"/>
                  </a:lnTo>
                  <a:lnTo>
                    <a:pt x="338" y="81"/>
                  </a:lnTo>
                  <a:lnTo>
                    <a:pt x="343" y="86"/>
                  </a:lnTo>
                  <a:lnTo>
                    <a:pt x="349" y="86"/>
                  </a:lnTo>
                  <a:lnTo>
                    <a:pt x="360" y="97"/>
                  </a:lnTo>
                  <a:lnTo>
                    <a:pt x="375" y="102"/>
                  </a:lnTo>
                  <a:lnTo>
                    <a:pt x="392" y="102"/>
                  </a:lnTo>
                  <a:lnTo>
                    <a:pt x="402" y="102"/>
                  </a:lnTo>
                  <a:lnTo>
                    <a:pt x="408" y="102"/>
                  </a:lnTo>
                  <a:lnTo>
                    <a:pt x="413" y="102"/>
                  </a:lnTo>
                  <a:lnTo>
                    <a:pt x="419" y="102"/>
                  </a:lnTo>
                  <a:lnTo>
                    <a:pt x="419" y="108"/>
                  </a:lnTo>
                  <a:lnTo>
                    <a:pt x="419" y="113"/>
                  </a:lnTo>
                  <a:lnTo>
                    <a:pt x="424" y="113"/>
                  </a:lnTo>
                  <a:lnTo>
                    <a:pt x="424" y="119"/>
                  </a:lnTo>
                  <a:lnTo>
                    <a:pt x="424" y="123"/>
                  </a:lnTo>
                  <a:lnTo>
                    <a:pt x="430" y="129"/>
                  </a:lnTo>
                  <a:lnTo>
                    <a:pt x="430" y="134"/>
                  </a:lnTo>
                  <a:lnTo>
                    <a:pt x="440" y="140"/>
                  </a:lnTo>
                  <a:lnTo>
                    <a:pt x="430" y="155"/>
                  </a:lnTo>
                  <a:lnTo>
                    <a:pt x="434" y="161"/>
                  </a:lnTo>
                  <a:lnTo>
                    <a:pt x="434" y="167"/>
                  </a:lnTo>
                  <a:lnTo>
                    <a:pt x="440" y="167"/>
                  </a:lnTo>
                  <a:lnTo>
                    <a:pt x="445" y="172"/>
                  </a:lnTo>
                  <a:lnTo>
                    <a:pt x="445" y="178"/>
                  </a:lnTo>
                  <a:lnTo>
                    <a:pt x="451" y="178"/>
                  </a:lnTo>
                  <a:lnTo>
                    <a:pt x="456" y="183"/>
                  </a:lnTo>
                  <a:lnTo>
                    <a:pt x="462" y="183"/>
                  </a:lnTo>
                  <a:lnTo>
                    <a:pt x="462" y="187"/>
                  </a:lnTo>
                  <a:lnTo>
                    <a:pt x="456" y="193"/>
                  </a:lnTo>
                  <a:lnTo>
                    <a:pt x="451" y="193"/>
                  </a:lnTo>
                  <a:lnTo>
                    <a:pt x="445" y="193"/>
                  </a:lnTo>
                  <a:lnTo>
                    <a:pt x="440" y="193"/>
                  </a:lnTo>
                  <a:lnTo>
                    <a:pt x="434" y="193"/>
                  </a:lnTo>
                  <a:lnTo>
                    <a:pt x="430" y="193"/>
                  </a:lnTo>
                  <a:lnTo>
                    <a:pt x="430" y="187"/>
                  </a:lnTo>
                  <a:lnTo>
                    <a:pt x="424" y="187"/>
                  </a:lnTo>
                  <a:lnTo>
                    <a:pt x="424" y="183"/>
                  </a:lnTo>
                  <a:lnTo>
                    <a:pt x="419" y="183"/>
                  </a:lnTo>
                  <a:lnTo>
                    <a:pt x="413" y="183"/>
                  </a:lnTo>
                  <a:lnTo>
                    <a:pt x="408" y="183"/>
                  </a:lnTo>
                  <a:lnTo>
                    <a:pt x="402" y="183"/>
                  </a:lnTo>
                  <a:lnTo>
                    <a:pt x="398" y="183"/>
                  </a:lnTo>
                  <a:lnTo>
                    <a:pt x="398" y="187"/>
                  </a:lnTo>
                  <a:lnTo>
                    <a:pt x="392" y="193"/>
                  </a:lnTo>
                  <a:lnTo>
                    <a:pt x="398" y="193"/>
                  </a:lnTo>
                  <a:lnTo>
                    <a:pt x="402" y="199"/>
                  </a:lnTo>
                  <a:lnTo>
                    <a:pt x="408" y="204"/>
                  </a:lnTo>
                  <a:lnTo>
                    <a:pt x="413" y="210"/>
                  </a:lnTo>
                  <a:lnTo>
                    <a:pt x="413" y="215"/>
                  </a:lnTo>
                  <a:lnTo>
                    <a:pt x="419" y="215"/>
                  </a:lnTo>
                  <a:lnTo>
                    <a:pt x="424" y="215"/>
                  </a:lnTo>
                  <a:lnTo>
                    <a:pt x="430" y="215"/>
                  </a:lnTo>
                  <a:lnTo>
                    <a:pt x="430" y="210"/>
                  </a:lnTo>
                  <a:lnTo>
                    <a:pt x="434" y="210"/>
                  </a:lnTo>
                  <a:lnTo>
                    <a:pt x="440" y="210"/>
                  </a:lnTo>
                  <a:lnTo>
                    <a:pt x="440" y="215"/>
                  </a:lnTo>
                  <a:lnTo>
                    <a:pt x="445" y="215"/>
                  </a:lnTo>
                  <a:lnTo>
                    <a:pt x="451" y="215"/>
                  </a:lnTo>
                  <a:lnTo>
                    <a:pt x="456" y="215"/>
                  </a:lnTo>
                  <a:lnTo>
                    <a:pt x="456" y="220"/>
                  </a:lnTo>
                  <a:lnTo>
                    <a:pt x="462" y="220"/>
                  </a:lnTo>
                  <a:lnTo>
                    <a:pt x="468" y="220"/>
                  </a:lnTo>
                  <a:lnTo>
                    <a:pt x="468" y="225"/>
                  </a:lnTo>
                  <a:lnTo>
                    <a:pt x="472" y="231"/>
                  </a:lnTo>
                  <a:lnTo>
                    <a:pt x="477" y="231"/>
                  </a:lnTo>
                  <a:lnTo>
                    <a:pt x="477" y="236"/>
                  </a:lnTo>
                  <a:lnTo>
                    <a:pt x="483" y="242"/>
                  </a:lnTo>
                  <a:lnTo>
                    <a:pt x="488" y="248"/>
                  </a:lnTo>
                  <a:lnTo>
                    <a:pt x="494" y="252"/>
                  </a:lnTo>
                  <a:lnTo>
                    <a:pt x="494" y="257"/>
                  </a:lnTo>
                  <a:lnTo>
                    <a:pt x="494" y="263"/>
                  </a:lnTo>
                  <a:lnTo>
                    <a:pt x="494" y="268"/>
                  </a:lnTo>
                  <a:lnTo>
                    <a:pt x="494" y="274"/>
                  </a:lnTo>
                  <a:lnTo>
                    <a:pt x="494" y="280"/>
                  </a:lnTo>
                  <a:lnTo>
                    <a:pt x="500" y="285"/>
                  </a:lnTo>
                  <a:lnTo>
                    <a:pt x="504" y="289"/>
                  </a:lnTo>
                  <a:lnTo>
                    <a:pt x="509" y="295"/>
                  </a:lnTo>
                  <a:lnTo>
                    <a:pt x="521" y="295"/>
                  </a:lnTo>
                  <a:lnTo>
                    <a:pt x="526" y="301"/>
                  </a:lnTo>
                  <a:lnTo>
                    <a:pt x="526" y="306"/>
                  </a:lnTo>
                  <a:lnTo>
                    <a:pt x="532" y="312"/>
                  </a:lnTo>
                  <a:lnTo>
                    <a:pt x="532" y="322"/>
                  </a:lnTo>
                  <a:lnTo>
                    <a:pt x="537" y="327"/>
                  </a:lnTo>
                  <a:lnTo>
                    <a:pt x="542" y="327"/>
                  </a:lnTo>
                  <a:lnTo>
                    <a:pt x="553" y="327"/>
                  </a:lnTo>
                  <a:lnTo>
                    <a:pt x="564" y="317"/>
                  </a:lnTo>
                  <a:lnTo>
                    <a:pt x="569" y="306"/>
                  </a:lnTo>
                  <a:lnTo>
                    <a:pt x="569" y="295"/>
                  </a:lnTo>
                  <a:lnTo>
                    <a:pt x="579" y="285"/>
                  </a:lnTo>
                  <a:lnTo>
                    <a:pt x="590" y="285"/>
                  </a:lnTo>
                  <a:lnTo>
                    <a:pt x="596" y="289"/>
                  </a:lnTo>
                  <a:lnTo>
                    <a:pt x="617" y="317"/>
                  </a:lnTo>
                  <a:lnTo>
                    <a:pt x="622" y="327"/>
                  </a:lnTo>
                  <a:lnTo>
                    <a:pt x="628" y="333"/>
                  </a:lnTo>
                  <a:lnTo>
                    <a:pt x="628" y="354"/>
                  </a:lnTo>
                  <a:lnTo>
                    <a:pt x="628" y="365"/>
                  </a:lnTo>
                  <a:lnTo>
                    <a:pt x="628" y="370"/>
                  </a:lnTo>
                  <a:lnTo>
                    <a:pt x="628" y="376"/>
                  </a:lnTo>
                  <a:lnTo>
                    <a:pt x="628" y="391"/>
                  </a:lnTo>
                  <a:lnTo>
                    <a:pt x="634" y="403"/>
                  </a:lnTo>
                  <a:lnTo>
                    <a:pt x="639" y="408"/>
                  </a:lnTo>
                  <a:lnTo>
                    <a:pt x="645" y="408"/>
                  </a:lnTo>
                  <a:lnTo>
                    <a:pt x="660" y="423"/>
                  </a:lnTo>
                  <a:lnTo>
                    <a:pt x="666" y="429"/>
                  </a:lnTo>
                  <a:lnTo>
                    <a:pt x="666" y="456"/>
                  </a:lnTo>
                  <a:lnTo>
                    <a:pt x="666" y="478"/>
                  </a:lnTo>
                  <a:lnTo>
                    <a:pt x="660" y="499"/>
                  </a:lnTo>
                  <a:lnTo>
                    <a:pt x="666" y="510"/>
                  </a:lnTo>
                  <a:lnTo>
                    <a:pt x="666" y="516"/>
                  </a:lnTo>
                  <a:lnTo>
                    <a:pt x="681" y="542"/>
                  </a:lnTo>
                  <a:lnTo>
                    <a:pt x="687" y="548"/>
                  </a:lnTo>
                  <a:lnTo>
                    <a:pt x="692" y="563"/>
                  </a:lnTo>
                  <a:lnTo>
                    <a:pt x="692" y="574"/>
                  </a:lnTo>
                  <a:lnTo>
                    <a:pt x="703" y="585"/>
                  </a:lnTo>
                  <a:lnTo>
                    <a:pt x="715" y="606"/>
                  </a:lnTo>
                  <a:lnTo>
                    <a:pt x="719" y="606"/>
                  </a:lnTo>
                  <a:lnTo>
                    <a:pt x="741" y="612"/>
                  </a:lnTo>
                  <a:lnTo>
                    <a:pt x="747" y="618"/>
                  </a:lnTo>
                  <a:lnTo>
                    <a:pt x="768" y="633"/>
                  </a:lnTo>
                  <a:lnTo>
                    <a:pt x="779" y="639"/>
                  </a:lnTo>
                  <a:lnTo>
                    <a:pt x="789" y="654"/>
                  </a:lnTo>
                  <a:lnTo>
                    <a:pt x="789" y="659"/>
                  </a:lnTo>
                  <a:lnTo>
                    <a:pt x="789" y="665"/>
                  </a:lnTo>
                  <a:lnTo>
                    <a:pt x="789" y="671"/>
                  </a:lnTo>
                  <a:lnTo>
                    <a:pt x="794" y="682"/>
                  </a:lnTo>
                  <a:lnTo>
                    <a:pt x="800" y="686"/>
                  </a:lnTo>
                  <a:lnTo>
                    <a:pt x="800" y="692"/>
                  </a:lnTo>
                  <a:lnTo>
                    <a:pt x="805" y="697"/>
                  </a:lnTo>
                  <a:lnTo>
                    <a:pt x="811" y="703"/>
                  </a:lnTo>
                  <a:lnTo>
                    <a:pt x="811" y="708"/>
                  </a:lnTo>
                  <a:lnTo>
                    <a:pt x="817" y="714"/>
                  </a:lnTo>
                  <a:lnTo>
                    <a:pt x="811" y="718"/>
                  </a:lnTo>
                  <a:lnTo>
                    <a:pt x="805" y="718"/>
                  </a:lnTo>
                  <a:lnTo>
                    <a:pt x="800" y="714"/>
                  </a:lnTo>
                  <a:lnTo>
                    <a:pt x="794" y="708"/>
                  </a:lnTo>
                  <a:lnTo>
                    <a:pt x="794" y="703"/>
                  </a:lnTo>
                  <a:lnTo>
                    <a:pt x="794" y="697"/>
                  </a:lnTo>
                  <a:lnTo>
                    <a:pt x="789" y="692"/>
                  </a:lnTo>
                  <a:lnTo>
                    <a:pt x="789" y="686"/>
                  </a:lnTo>
                  <a:lnTo>
                    <a:pt x="789" y="682"/>
                  </a:lnTo>
                  <a:lnTo>
                    <a:pt x="784" y="682"/>
                  </a:lnTo>
                  <a:lnTo>
                    <a:pt x="779" y="676"/>
                  </a:lnTo>
                  <a:lnTo>
                    <a:pt x="773" y="676"/>
                  </a:lnTo>
                  <a:lnTo>
                    <a:pt x="768" y="671"/>
                  </a:lnTo>
                  <a:lnTo>
                    <a:pt x="762" y="671"/>
                  </a:lnTo>
                  <a:lnTo>
                    <a:pt x="756" y="665"/>
                  </a:lnTo>
                  <a:lnTo>
                    <a:pt x="756" y="671"/>
                  </a:lnTo>
                  <a:lnTo>
                    <a:pt x="762" y="676"/>
                  </a:lnTo>
                  <a:lnTo>
                    <a:pt x="768" y="676"/>
                  </a:lnTo>
                  <a:lnTo>
                    <a:pt x="773" y="682"/>
                  </a:lnTo>
                  <a:lnTo>
                    <a:pt x="779" y="692"/>
                  </a:lnTo>
                  <a:lnTo>
                    <a:pt x="784" y="697"/>
                  </a:lnTo>
                  <a:lnTo>
                    <a:pt x="789" y="708"/>
                  </a:lnTo>
                  <a:lnTo>
                    <a:pt x="794" y="714"/>
                  </a:lnTo>
                  <a:lnTo>
                    <a:pt x="794" y="718"/>
                  </a:lnTo>
                  <a:lnTo>
                    <a:pt x="800" y="718"/>
                  </a:lnTo>
                  <a:lnTo>
                    <a:pt x="805" y="718"/>
                  </a:lnTo>
                  <a:lnTo>
                    <a:pt x="805" y="724"/>
                  </a:lnTo>
                  <a:lnTo>
                    <a:pt x="811" y="724"/>
                  </a:lnTo>
                  <a:lnTo>
                    <a:pt x="817" y="724"/>
                  </a:lnTo>
                  <a:lnTo>
                    <a:pt x="826" y="735"/>
                  </a:lnTo>
                  <a:lnTo>
                    <a:pt x="832" y="740"/>
                  </a:lnTo>
                  <a:lnTo>
                    <a:pt x="832" y="746"/>
                  </a:lnTo>
                  <a:lnTo>
                    <a:pt x="837" y="746"/>
                  </a:lnTo>
                  <a:lnTo>
                    <a:pt x="837" y="752"/>
                  </a:lnTo>
                  <a:lnTo>
                    <a:pt x="843" y="756"/>
                  </a:lnTo>
                  <a:lnTo>
                    <a:pt x="843" y="761"/>
                  </a:lnTo>
                  <a:lnTo>
                    <a:pt x="849" y="761"/>
                  </a:lnTo>
                  <a:lnTo>
                    <a:pt x="849" y="767"/>
                  </a:lnTo>
                  <a:lnTo>
                    <a:pt x="854" y="767"/>
                  </a:lnTo>
                  <a:lnTo>
                    <a:pt x="860" y="773"/>
                  </a:lnTo>
                  <a:lnTo>
                    <a:pt x="864" y="773"/>
                  </a:lnTo>
                  <a:lnTo>
                    <a:pt x="870" y="773"/>
                  </a:lnTo>
                  <a:lnTo>
                    <a:pt x="870" y="778"/>
                  </a:lnTo>
                  <a:lnTo>
                    <a:pt x="875" y="778"/>
                  </a:lnTo>
                  <a:lnTo>
                    <a:pt x="875" y="784"/>
                  </a:lnTo>
                  <a:lnTo>
                    <a:pt x="881" y="784"/>
                  </a:lnTo>
                  <a:lnTo>
                    <a:pt x="881" y="788"/>
                  </a:lnTo>
                  <a:lnTo>
                    <a:pt x="886" y="794"/>
                  </a:lnTo>
                  <a:lnTo>
                    <a:pt x="892" y="799"/>
                  </a:lnTo>
                  <a:lnTo>
                    <a:pt x="892" y="805"/>
                  </a:lnTo>
                  <a:lnTo>
                    <a:pt x="892" y="810"/>
                  </a:lnTo>
                  <a:lnTo>
                    <a:pt x="886" y="816"/>
                  </a:lnTo>
                  <a:lnTo>
                    <a:pt x="892" y="816"/>
                  </a:lnTo>
                  <a:lnTo>
                    <a:pt x="886" y="820"/>
                  </a:lnTo>
                  <a:lnTo>
                    <a:pt x="892" y="820"/>
                  </a:lnTo>
                  <a:lnTo>
                    <a:pt x="892" y="826"/>
                  </a:lnTo>
                  <a:lnTo>
                    <a:pt x="892" y="831"/>
                  </a:lnTo>
                  <a:lnTo>
                    <a:pt x="886" y="831"/>
                  </a:lnTo>
                  <a:lnTo>
                    <a:pt x="892" y="831"/>
                  </a:lnTo>
                  <a:lnTo>
                    <a:pt x="886" y="837"/>
                  </a:lnTo>
                  <a:lnTo>
                    <a:pt x="892" y="837"/>
                  </a:lnTo>
                  <a:lnTo>
                    <a:pt x="896" y="842"/>
                  </a:lnTo>
                  <a:lnTo>
                    <a:pt x="896" y="848"/>
                  </a:lnTo>
                  <a:lnTo>
                    <a:pt x="896" y="852"/>
                  </a:lnTo>
                  <a:lnTo>
                    <a:pt x="902" y="858"/>
                  </a:lnTo>
                  <a:lnTo>
                    <a:pt x="902" y="869"/>
                  </a:lnTo>
                  <a:lnTo>
                    <a:pt x="902" y="875"/>
                  </a:lnTo>
                  <a:lnTo>
                    <a:pt x="902" y="880"/>
                  </a:lnTo>
                  <a:lnTo>
                    <a:pt x="902" y="890"/>
                  </a:lnTo>
                  <a:lnTo>
                    <a:pt x="896" y="890"/>
                  </a:lnTo>
                  <a:lnTo>
                    <a:pt x="896" y="895"/>
                  </a:lnTo>
                  <a:lnTo>
                    <a:pt x="892" y="895"/>
                  </a:lnTo>
                  <a:lnTo>
                    <a:pt x="892" y="890"/>
                  </a:lnTo>
                  <a:lnTo>
                    <a:pt x="886" y="886"/>
                  </a:lnTo>
                  <a:lnTo>
                    <a:pt x="886" y="880"/>
                  </a:lnTo>
                  <a:lnTo>
                    <a:pt x="886" y="875"/>
                  </a:lnTo>
                  <a:lnTo>
                    <a:pt x="881" y="875"/>
                  </a:lnTo>
                  <a:lnTo>
                    <a:pt x="875" y="875"/>
                  </a:lnTo>
                  <a:lnTo>
                    <a:pt x="870" y="869"/>
                  </a:lnTo>
                  <a:lnTo>
                    <a:pt x="864" y="869"/>
                  </a:lnTo>
                  <a:lnTo>
                    <a:pt x="849" y="869"/>
                  </a:lnTo>
                  <a:lnTo>
                    <a:pt x="837" y="869"/>
                  </a:lnTo>
                  <a:lnTo>
                    <a:pt x="832" y="875"/>
                  </a:lnTo>
                  <a:lnTo>
                    <a:pt x="826" y="875"/>
                  </a:lnTo>
                  <a:lnTo>
                    <a:pt x="832" y="875"/>
                  </a:lnTo>
                  <a:lnTo>
                    <a:pt x="837" y="875"/>
                  </a:lnTo>
                  <a:lnTo>
                    <a:pt x="854" y="875"/>
                  </a:lnTo>
                  <a:lnTo>
                    <a:pt x="854" y="869"/>
                  </a:lnTo>
                  <a:lnTo>
                    <a:pt x="854" y="875"/>
                  </a:lnTo>
                  <a:lnTo>
                    <a:pt x="864" y="875"/>
                  </a:lnTo>
                  <a:lnTo>
                    <a:pt x="870" y="875"/>
                  </a:lnTo>
                  <a:lnTo>
                    <a:pt x="875" y="875"/>
                  </a:lnTo>
                  <a:lnTo>
                    <a:pt x="881" y="880"/>
                  </a:lnTo>
                  <a:lnTo>
                    <a:pt x="886" y="880"/>
                  </a:lnTo>
                  <a:lnTo>
                    <a:pt x="886" y="886"/>
                  </a:lnTo>
                  <a:lnTo>
                    <a:pt x="886" y="890"/>
                  </a:lnTo>
                  <a:lnTo>
                    <a:pt x="886" y="895"/>
                  </a:lnTo>
                  <a:lnTo>
                    <a:pt x="886" y="901"/>
                  </a:lnTo>
                  <a:lnTo>
                    <a:pt x="896" y="907"/>
                  </a:lnTo>
                  <a:lnTo>
                    <a:pt x="902" y="907"/>
                  </a:lnTo>
                  <a:lnTo>
                    <a:pt x="902" y="912"/>
                  </a:lnTo>
                  <a:lnTo>
                    <a:pt x="907" y="918"/>
                  </a:lnTo>
                  <a:lnTo>
                    <a:pt x="902" y="922"/>
                  </a:lnTo>
                  <a:lnTo>
                    <a:pt x="896" y="922"/>
                  </a:lnTo>
                  <a:lnTo>
                    <a:pt x="896" y="928"/>
                  </a:lnTo>
                  <a:lnTo>
                    <a:pt x="892" y="928"/>
                  </a:lnTo>
                  <a:lnTo>
                    <a:pt x="892" y="944"/>
                  </a:lnTo>
                  <a:lnTo>
                    <a:pt x="886" y="944"/>
                  </a:lnTo>
                  <a:lnTo>
                    <a:pt x="881" y="950"/>
                  </a:lnTo>
                  <a:lnTo>
                    <a:pt x="881" y="960"/>
                  </a:lnTo>
                  <a:lnTo>
                    <a:pt x="886" y="965"/>
                  </a:lnTo>
                  <a:lnTo>
                    <a:pt x="881" y="965"/>
                  </a:lnTo>
                  <a:lnTo>
                    <a:pt x="881" y="971"/>
                  </a:lnTo>
                  <a:lnTo>
                    <a:pt x="870" y="976"/>
                  </a:lnTo>
                  <a:lnTo>
                    <a:pt x="870" y="982"/>
                  </a:lnTo>
                  <a:lnTo>
                    <a:pt x="870" y="986"/>
                  </a:lnTo>
                  <a:lnTo>
                    <a:pt x="864" y="986"/>
                  </a:lnTo>
                  <a:lnTo>
                    <a:pt x="860" y="982"/>
                  </a:lnTo>
                  <a:lnTo>
                    <a:pt x="854" y="982"/>
                  </a:lnTo>
                  <a:lnTo>
                    <a:pt x="854" y="976"/>
                  </a:lnTo>
                  <a:lnTo>
                    <a:pt x="849" y="971"/>
                  </a:lnTo>
                  <a:lnTo>
                    <a:pt x="849" y="976"/>
                  </a:lnTo>
                  <a:lnTo>
                    <a:pt x="854" y="982"/>
                  </a:lnTo>
                  <a:lnTo>
                    <a:pt x="860" y="982"/>
                  </a:lnTo>
                  <a:lnTo>
                    <a:pt x="864" y="986"/>
                  </a:lnTo>
                  <a:lnTo>
                    <a:pt x="870" y="986"/>
                  </a:lnTo>
                  <a:lnTo>
                    <a:pt x="875" y="986"/>
                  </a:lnTo>
                  <a:lnTo>
                    <a:pt x="870" y="986"/>
                  </a:lnTo>
                  <a:lnTo>
                    <a:pt x="870" y="992"/>
                  </a:lnTo>
                  <a:lnTo>
                    <a:pt x="864" y="997"/>
                  </a:lnTo>
                  <a:lnTo>
                    <a:pt x="860" y="1003"/>
                  </a:lnTo>
                  <a:lnTo>
                    <a:pt x="860" y="1009"/>
                  </a:lnTo>
                  <a:lnTo>
                    <a:pt x="854" y="1014"/>
                  </a:lnTo>
                  <a:lnTo>
                    <a:pt x="854" y="1018"/>
                  </a:lnTo>
                  <a:lnTo>
                    <a:pt x="854" y="1024"/>
                  </a:lnTo>
                  <a:lnTo>
                    <a:pt x="849" y="1024"/>
                  </a:lnTo>
                  <a:lnTo>
                    <a:pt x="811" y="1024"/>
                  </a:lnTo>
                  <a:lnTo>
                    <a:pt x="805" y="1024"/>
                  </a:lnTo>
                  <a:lnTo>
                    <a:pt x="794" y="1024"/>
                  </a:lnTo>
                  <a:lnTo>
                    <a:pt x="784" y="1024"/>
                  </a:lnTo>
                  <a:lnTo>
                    <a:pt x="773" y="1024"/>
                  </a:lnTo>
                  <a:lnTo>
                    <a:pt x="773" y="1018"/>
                  </a:lnTo>
                  <a:lnTo>
                    <a:pt x="768" y="1018"/>
                  </a:lnTo>
                  <a:lnTo>
                    <a:pt x="741" y="1018"/>
                  </a:lnTo>
                  <a:lnTo>
                    <a:pt x="736" y="1018"/>
                  </a:lnTo>
                  <a:lnTo>
                    <a:pt x="709" y="1018"/>
                  </a:lnTo>
                  <a:lnTo>
                    <a:pt x="681" y="1018"/>
                  </a:lnTo>
                  <a:lnTo>
                    <a:pt x="666" y="1018"/>
                  </a:lnTo>
                  <a:lnTo>
                    <a:pt x="660" y="1018"/>
                  </a:lnTo>
                  <a:lnTo>
                    <a:pt x="645" y="1018"/>
                  </a:lnTo>
                  <a:lnTo>
                    <a:pt x="622" y="1018"/>
                  </a:lnTo>
                  <a:lnTo>
                    <a:pt x="602" y="1018"/>
                  </a:lnTo>
                  <a:lnTo>
                    <a:pt x="596" y="1018"/>
                  </a:lnTo>
                  <a:lnTo>
                    <a:pt x="569" y="1018"/>
                  </a:lnTo>
                  <a:lnTo>
                    <a:pt x="569" y="1024"/>
                  </a:lnTo>
                  <a:lnTo>
                    <a:pt x="564" y="1024"/>
                  </a:lnTo>
                  <a:lnTo>
                    <a:pt x="558" y="1024"/>
                  </a:lnTo>
                  <a:lnTo>
                    <a:pt x="558" y="1018"/>
                  </a:lnTo>
                  <a:lnTo>
                    <a:pt x="553" y="1018"/>
                  </a:lnTo>
                  <a:lnTo>
                    <a:pt x="553" y="1014"/>
                  </a:lnTo>
                  <a:lnTo>
                    <a:pt x="547" y="1014"/>
                  </a:lnTo>
                  <a:lnTo>
                    <a:pt x="547" y="1009"/>
                  </a:lnTo>
                  <a:lnTo>
                    <a:pt x="547" y="1003"/>
                  </a:lnTo>
                  <a:lnTo>
                    <a:pt x="553" y="1003"/>
                  </a:lnTo>
                  <a:lnTo>
                    <a:pt x="553" y="1009"/>
                  </a:lnTo>
                  <a:lnTo>
                    <a:pt x="558" y="1003"/>
                  </a:lnTo>
                  <a:lnTo>
                    <a:pt x="558" y="1009"/>
                  </a:lnTo>
                  <a:lnTo>
                    <a:pt x="564" y="1009"/>
                  </a:lnTo>
                  <a:lnTo>
                    <a:pt x="558" y="1003"/>
                  </a:lnTo>
                  <a:lnTo>
                    <a:pt x="553" y="1003"/>
                  </a:lnTo>
                  <a:lnTo>
                    <a:pt x="547" y="1003"/>
                  </a:lnTo>
                  <a:lnTo>
                    <a:pt x="547" y="997"/>
                  </a:lnTo>
                  <a:lnTo>
                    <a:pt x="542" y="992"/>
                  </a:lnTo>
                  <a:lnTo>
                    <a:pt x="537" y="992"/>
                  </a:lnTo>
                  <a:lnTo>
                    <a:pt x="532" y="992"/>
                  </a:lnTo>
                  <a:lnTo>
                    <a:pt x="526" y="992"/>
                  </a:lnTo>
                  <a:lnTo>
                    <a:pt x="515" y="1003"/>
                  </a:lnTo>
                  <a:lnTo>
                    <a:pt x="509" y="1003"/>
                  </a:lnTo>
                  <a:lnTo>
                    <a:pt x="504" y="1003"/>
                  </a:lnTo>
                  <a:lnTo>
                    <a:pt x="504" y="997"/>
                  </a:lnTo>
                  <a:lnTo>
                    <a:pt x="504" y="1003"/>
                  </a:lnTo>
                  <a:lnTo>
                    <a:pt x="504" y="1009"/>
                  </a:lnTo>
                  <a:lnTo>
                    <a:pt x="509" y="1009"/>
                  </a:lnTo>
                  <a:lnTo>
                    <a:pt x="515" y="1009"/>
                  </a:lnTo>
                  <a:lnTo>
                    <a:pt x="521" y="1009"/>
                  </a:lnTo>
                  <a:lnTo>
                    <a:pt x="521" y="1003"/>
                  </a:lnTo>
                  <a:lnTo>
                    <a:pt x="526" y="1003"/>
                  </a:lnTo>
                  <a:lnTo>
                    <a:pt x="532" y="1003"/>
                  </a:lnTo>
                  <a:lnTo>
                    <a:pt x="532" y="997"/>
                  </a:lnTo>
                  <a:lnTo>
                    <a:pt x="537" y="997"/>
                  </a:lnTo>
                  <a:lnTo>
                    <a:pt x="542" y="1003"/>
                  </a:lnTo>
                  <a:lnTo>
                    <a:pt x="547" y="1003"/>
                  </a:lnTo>
                  <a:lnTo>
                    <a:pt x="547" y="1014"/>
                  </a:lnTo>
                  <a:lnTo>
                    <a:pt x="542" y="1018"/>
                  </a:lnTo>
                  <a:lnTo>
                    <a:pt x="547" y="1018"/>
                  </a:lnTo>
                  <a:lnTo>
                    <a:pt x="547" y="1014"/>
                  </a:lnTo>
                  <a:lnTo>
                    <a:pt x="547" y="1018"/>
                  </a:lnTo>
                  <a:lnTo>
                    <a:pt x="542" y="1024"/>
                  </a:lnTo>
                  <a:lnTo>
                    <a:pt x="537" y="1024"/>
                  </a:lnTo>
                  <a:lnTo>
                    <a:pt x="526" y="1024"/>
                  </a:lnTo>
                  <a:lnTo>
                    <a:pt x="521" y="1024"/>
                  </a:lnTo>
                  <a:lnTo>
                    <a:pt x="504" y="1024"/>
                  </a:lnTo>
                  <a:lnTo>
                    <a:pt x="500" y="1024"/>
                  </a:lnTo>
                  <a:lnTo>
                    <a:pt x="494" y="1018"/>
                  </a:lnTo>
                  <a:lnTo>
                    <a:pt x="488" y="1024"/>
                  </a:lnTo>
                  <a:lnTo>
                    <a:pt x="483" y="1024"/>
                  </a:lnTo>
                  <a:lnTo>
                    <a:pt x="488" y="1024"/>
                  </a:lnTo>
                  <a:lnTo>
                    <a:pt x="494" y="1024"/>
                  </a:lnTo>
                  <a:lnTo>
                    <a:pt x="488" y="1024"/>
                  </a:lnTo>
                  <a:lnTo>
                    <a:pt x="483" y="1024"/>
                  </a:lnTo>
                  <a:lnTo>
                    <a:pt x="477" y="1024"/>
                  </a:lnTo>
                  <a:lnTo>
                    <a:pt x="472" y="1030"/>
                  </a:lnTo>
                  <a:lnTo>
                    <a:pt x="468" y="1030"/>
                  </a:lnTo>
                  <a:lnTo>
                    <a:pt x="456" y="1030"/>
                  </a:lnTo>
                  <a:lnTo>
                    <a:pt x="451" y="1030"/>
                  </a:lnTo>
                  <a:lnTo>
                    <a:pt x="445" y="1030"/>
                  </a:lnTo>
                  <a:lnTo>
                    <a:pt x="440" y="1030"/>
                  </a:lnTo>
                  <a:lnTo>
                    <a:pt x="434" y="1030"/>
                  </a:lnTo>
                  <a:lnTo>
                    <a:pt x="430" y="1035"/>
                  </a:lnTo>
                  <a:lnTo>
                    <a:pt x="419" y="1035"/>
                  </a:lnTo>
                  <a:lnTo>
                    <a:pt x="408" y="1035"/>
                  </a:lnTo>
                  <a:lnTo>
                    <a:pt x="402" y="1035"/>
                  </a:lnTo>
                  <a:lnTo>
                    <a:pt x="398" y="1035"/>
                  </a:lnTo>
                  <a:lnTo>
                    <a:pt x="398" y="1041"/>
                  </a:lnTo>
                  <a:lnTo>
                    <a:pt x="392" y="1041"/>
                  </a:lnTo>
                  <a:lnTo>
                    <a:pt x="381" y="1041"/>
                  </a:lnTo>
                  <a:lnTo>
                    <a:pt x="370" y="1041"/>
                  </a:lnTo>
                  <a:lnTo>
                    <a:pt x="364" y="1041"/>
                  </a:lnTo>
                  <a:lnTo>
                    <a:pt x="364" y="1046"/>
                  </a:lnTo>
                  <a:lnTo>
                    <a:pt x="360" y="1046"/>
                  </a:lnTo>
                  <a:lnTo>
                    <a:pt x="354" y="1046"/>
                  </a:lnTo>
                  <a:lnTo>
                    <a:pt x="349" y="1046"/>
                  </a:lnTo>
                  <a:lnTo>
                    <a:pt x="338" y="1046"/>
                  </a:lnTo>
                  <a:lnTo>
                    <a:pt x="327" y="1046"/>
                  </a:lnTo>
                  <a:lnTo>
                    <a:pt x="322" y="1046"/>
                  </a:lnTo>
                  <a:lnTo>
                    <a:pt x="322" y="1052"/>
                  </a:lnTo>
                  <a:lnTo>
                    <a:pt x="327" y="1052"/>
                  </a:lnTo>
                  <a:lnTo>
                    <a:pt x="311" y="1052"/>
                  </a:lnTo>
                  <a:lnTo>
                    <a:pt x="306" y="1052"/>
                  </a:lnTo>
                  <a:lnTo>
                    <a:pt x="300" y="1052"/>
                  </a:lnTo>
                  <a:lnTo>
                    <a:pt x="294" y="1056"/>
                  </a:lnTo>
                  <a:lnTo>
                    <a:pt x="290" y="1056"/>
                  </a:lnTo>
                  <a:lnTo>
                    <a:pt x="279" y="1056"/>
                  </a:lnTo>
                  <a:lnTo>
                    <a:pt x="273" y="1056"/>
                  </a:lnTo>
                  <a:lnTo>
                    <a:pt x="268" y="1056"/>
                  </a:lnTo>
                  <a:lnTo>
                    <a:pt x="268" y="1062"/>
                  </a:lnTo>
                  <a:lnTo>
                    <a:pt x="262" y="1062"/>
                  </a:lnTo>
                  <a:lnTo>
                    <a:pt x="257" y="1062"/>
                  </a:lnTo>
                  <a:lnTo>
                    <a:pt x="253" y="1062"/>
                  </a:lnTo>
                  <a:lnTo>
                    <a:pt x="247" y="1062"/>
                  </a:lnTo>
                  <a:lnTo>
                    <a:pt x="236" y="1062"/>
                  </a:lnTo>
                  <a:lnTo>
                    <a:pt x="236" y="1067"/>
                  </a:lnTo>
                  <a:lnTo>
                    <a:pt x="230" y="1067"/>
                  </a:lnTo>
                  <a:lnTo>
                    <a:pt x="225" y="1067"/>
                  </a:lnTo>
                  <a:lnTo>
                    <a:pt x="219" y="1067"/>
                  </a:lnTo>
                  <a:lnTo>
                    <a:pt x="215" y="1067"/>
                  </a:lnTo>
                  <a:lnTo>
                    <a:pt x="215" y="1062"/>
                  </a:lnTo>
                  <a:lnTo>
                    <a:pt x="209" y="1062"/>
                  </a:lnTo>
                  <a:lnTo>
                    <a:pt x="209" y="1056"/>
                  </a:lnTo>
                  <a:lnTo>
                    <a:pt x="204" y="1052"/>
                  </a:lnTo>
                  <a:lnTo>
                    <a:pt x="204" y="1046"/>
                  </a:lnTo>
                  <a:lnTo>
                    <a:pt x="198" y="1046"/>
                  </a:lnTo>
                  <a:lnTo>
                    <a:pt x="198" y="1052"/>
                  </a:lnTo>
                  <a:lnTo>
                    <a:pt x="204" y="1052"/>
                  </a:lnTo>
                  <a:lnTo>
                    <a:pt x="204" y="1056"/>
                  </a:lnTo>
                  <a:lnTo>
                    <a:pt x="204" y="1062"/>
                  </a:lnTo>
                  <a:lnTo>
                    <a:pt x="209" y="1062"/>
                  </a:lnTo>
                  <a:lnTo>
                    <a:pt x="209" y="1067"/>
                  </a:lnTo>
                  <a:lnTo>
                    <a:pt x="215" y="1067"/>
                  </a:lnTo>
                  <a:lnTo>
                    <a:pt x="209" y="1073"/>
                  </a:lnTo>
                  <a:lnTo>
                    <a:pt x="204" y="1073"/>
                  </a:lnTo>
                  <a:lnTo>
                    <a:pt x="198" y="1073"/>
                  </a:lnTo>
                  <a:lnTo>
                    <a:pt x="193" y="1073"/>
                  </a:lnTo>
                  <a:lnTo>
                    <a:pt x="193" y="1078"/>
                  </a:lnTo>
                  <a:lnTo>
                    <a:pt x="187" y="1078"/>
                  </a:lnTo>
                  <a:lnTo>
                    <a:pt x="183" y="1078"/>
                  </a:lnTo>
                  <a:lnTo>
                    <a:pt x="177" y="1078"/>
                  </a:lnTo>
                  <a:lnTo>
                    <a:pt x="172" y="1078"/>
                  </a:lnTo>
                  <a:lnTo>
                    <a:pt x="166" y="1078"/>
                  </a:lnTo>
                  <a:lnTo>
                    <a:pt x="160" y="1078"/>
                  </a:lnTo>
                  <a:lnTo>
                    <a:pt x="166" y="1084"/>
                  </a:lnTo>
                  <a:lnTo>
                    <a:pt x="172" y="1084"/>
                  </a:lnTo>
                  <a:lnTo>
                    <a:pt x="177" y="1084"/>
                  </a:lnTo>
                  <a:lnTo>
                    <a:pt x="172" y="1084"/>
                  </a:lnTo>
                  <a:lnTo>
                    <a:pt x="166" y="1084"/>
                  </a:lnTo>
                  <a:lnTo>
                    <a:pt x="160" y="1088"/>
                  </a:lnTo>
                  <a:lnTo>
                    <a:pt x="145" y="1088"/>
                  </a:lnTo>
                  <a:lnTo>
                    <a:pt x="145" y="1084"/>
                  </a:lnTo>
                  <a:lnTo>
                    <a:pt x="145" y="1078"/>
                  </a:lnTo>
                  <a:lnTo>
                    <a:pt x="145" y="1073"/>
                  </a:lnTo>
                  <a:lnTo>
                    <a:pt x="139" y="1067"/>
                  </a:lnTo>
                  <a:lnTo>
                    <a:pt x="134" y="1056"/>
                  </a:lnTo>
                  <a:lnTo>
                    <a:pt x="128" y="1056"/>
                  </a:lnTo>
                  <a:lnTo>
                    <a:pt x="123" y="1052"/>
                  </a:lnTo>
                  <a:lnTo>
                    <a:pt x="117" y="1052"/>
                  </a:lnTo>
                  <a:lnTo>
                    <a:pt x="117" y="1046"/>
                  </a:lnTo>
                  <a:lnTo>
                    <a:pt x="128" y="1046"/>
                  </a:lnTo>
                  <a:lnTo>
                    <a:pt x="117" y="1046"/>
                  </a:lnTo>
                  <a:lnTo>
                    <a:pt x="113" y="1046"/>
                  </a:lnTo>
                  <a:lnTo>
                    <a:pt x="107" y="1046"/>
                  </a:lnTo>
                  <a:lnTo>
                    <a:pt x="102" y="1046"/>
                  </a:lnTo>
                  <a:lnTo>
                    <a:pt x="96" y="1041"/>
                  </a:lnTo>
                  <a:lnTo>
                    <a:pt x="91" y="1035"/>
                  </a:lnTo>
                  <a:lnTo>
                    <a:pt x="85" y="1030"/>
                  </a:lnTo>
                  <a:lnTo>
                    <a:pt x="91" y="1030"/>
                  </a:lnTo>
                  <a:lnTo>
                    <a:pt x="91" y="1024"/>
                  </a:lnTo>
                  <a:lnTo>
                    <a:pt x="91" y="1018"/>
                  </a:lnTo>
                  <a:lnTo>
                    <a:pt x="91" y="1014"/>
                  </a:lnTo>
                  <a:lnTo>
                    <a:pt x="102" y="1014"/>
                  </a:lnTo>
                  <a:lnTo>
                    <a:pt x="102" y="1018"/>
                  </a:lnTo>
                  <a:lnTo>
                    <a:pt x="107" y="1018"/>
                  </a:lnTo>
                  <a:lnTo>
                    <a:pt x="113" y="1018"/>
                  </a:lnTo>
                  <a:lnTo>
                    <a:pt x="117" y="1018"/>
                  </a:lnTo>
                  <a:lnTo>
                    <a:pt x="123" y="1014"/>
                  </a:lnTo>
                  <a:lnTo>
                    <a:pt x="123" y="1009"/>
                  </a:lnTo>
                  <a:lnTo>
                    <a:pt x="117" y="1014"/>
                  </a:lnTo>
                  <a:lnTo>
                    <a:pt x="113" y="1014"/>
                  </a:lnTo>
                  <a:lnTo>
                    <a:pt x="107" y="1014"/>
                  </a:lnTo>
                  <a:lnTo>
                    <a:pt x="107" y="1009"/>
                  </a:lnTo>
                  <a:lnTo>
                    <a:pt x="107" y="1003"/>
                  </a:lnTo>
                  <a:lnTo>
                    <a:pt x="107" y="1009"/>
                  </a:lnTo>
                  <a:lnTo>
                    <a:pt x="107" y="1014"/>
                  </a:lnTo>
                  <a:lnTo>
                    <a:pt x="102" y="1014"/>
                  </a:lnTo>
                  <a:lnTo>
                    <a:pt x="91" y="1014"/>
                  </a:lnTo>
                  <a:lnTo>
                    <a:pt x="85" y="1018"/>
                  </a:lnTo>
                  <a:lnTo>
                    <a:pt x="79" y="1018"/>
                  </a:lnTo>
                  <a:lnTo>
                    <a:pt x="75" y="1014"/>
                  </a:lnTo>
                  <a:lnTo>
                    <a:pt x="70" y="1014"/>
                  </a:lnTo>
                  <a:lnTo>
                    <a:pt x="70" y="1009"/>
                  </a:lnTo>
                  <a:lnTo>
                    <a:pt x="75" y="1009"/>
                  </a:lnTo>
                  <a:lnTo>
                    <a:pt x="85" y="992"/>
                  </a:lnTo>
                  <a:lnTo>
                    <a:pt x="85" y="986"/>
                  </a:lnTo>
                  <a:lnTo>
                    <a:pt x="91" y="982"/>
                  </a:lnTo>
                  <a:lnTo>
                    <a:pt x="91" y="976"/>
                  </a:lnTo>
                  <a:lnTo>
                    <a:pt x="85" y="971"/>
                  </a:lnTo>
                  <a:lnTo>
                    <a:pt x="91" y="971"/>
                  </a:lnTo>
                  <a:lnTo>
                    <a:pt x="91" y="965"/>
                  </a:lnTo>
                  <a:lnTo>
                    <a:pt x="85" y="965"/>
                  </a:lnTo>
                  <a:lnTo>
                    <a:pt x="79" y="965"/>
                  </a:lnTo>
                  <a:lnTo>
                    <a:pt x="75" y="960"/>
                  </a:lnTo>
                  <a:lnTo>
                    <a:pt x="75" y="954"/>
                  </a:lnTo>
                  <a:lnTo>
                    <a:pt x="75" y="944"/>
                  </a:lnTo>
                  <a:lnTo>
                    <a:pt x="70" y="944"/>
                  </a:lnTo>
                  <a:lnTo>
                    <a:pt x="70" y="933"/>
                  </a:lnTo>
                  <a:lnTo>
                    <a:pt x="64" y="928"/>
                  </a:lnTo>
                  <a:lnTo>
                    <a:pt x="64" y="907"/>
                  </a:lnTo>
                  <a:lnTo>
                    <a:pt x="64" y="901"/>
                  </a:lnTo>
                  <a:lnTo>
                    <a:pt x="59" y="895"/>
                  </a:lnTo>
                  <a:lnTo>
                    <a:pt x="59" y="886"/>
                  </a:lnTo>
                  <a:lnTo>
                    <a:pt x="59" y="880"/>
                  </a:lnTo>
                  <a:lnTo>
                    <a:pt x="59" y="869"/>
                  </a:lnTo>
                  <a:lnTo>
                    <a:pt x="64" y="863"/>
                  </a:lnTo>
                  <a:lnTo>
                    <a:pt x="70" y="863"/>
                  </a:lnTo>
                  <a:lnTo>
                    <a:pt x="70" y="858"/>
                  </a:lnTo>
                  <a:lnTo>
                    <a:pt x="75" y="852"/>
                  </a:lnTo>
                  <a:lnTo>
                    <a:pt x="79" y="848"/>
                  </a:lnTo>
                  <a:lnTo>
                    <a:pt x="79" y="842"/>
                  </a:lnTo>
                  <a:lnTo>
                    <a:pt x="85" y="837"/>
                  </a:lnTo>
                  <a:lnTo>
                    <a:pt x="85" y="826"/>
                  </a:lnTo>
                  <a:lnTo>
                    <a:pt x="85" y="820"/>
                  </a:lnTo>
                  <a:lnTo>
                    <a:pt x="79" y="816"/>
                  </a:lnTo>
                  <a:lnTo>
                    <a:pt x="75" y="816"/>
                  </a:lnTo>
                  <a:lnTo>
                    <a:pt x="70" y="810"/>
                  </a:lnTo>
                  <a:lnTo>
                    <a:pt x="64" y="805"/>
                  </a:lnTo>
                  <a:lnTo>
                    <a:pt x="64" y="799"/>
                  </a:lnTo>
                  <a:lnTo>
                    <a:pt x="64" y="794"/>
                  </a:lnTo>
                  <a:lnTo>
                    <a:pt x="64" y="788"/>
                  </a:lnTo>
                  <a:lnTo>
                    <a:pt x="64" y="784"/>
                  </a:lnTo>
                  <a:lnTo>
                    <a:pt x="64" y="773"/>
                  </a:lnTo>
                  <a:lnTo>
                    <a:pt x="59" y="761"/>
                  </a:lnTo>
                  <a:lnTo>
                    <a:pt x="59" y="756"/>
                  </a:lnTo>
                  <a:lnTo>
                    <a:pt x="47" y="752"/>
                  </a:lnTo>
                  <a:lnTo>
                    <a:pt x="47" y="746"/>
                  </a:lnTo>
                  <a:lnTo>
                    <a:pt x="42" y="740"/>
                  </a:lnTo>
                  <a:lnTo>
                    <a:pt x="38" y="740"/>
                  </a:lnTo>
                  <a:lnTo>
                    <a:pt x="38" y="735"/>
                  </a:lnTo>
                  <a:lnTo>
                    <a:pt x="32" y="735"/>
                  </a:lnTo>
                  <a:lnTo>
                    <a:pt x="26" y="729"/>
                  </a:lnTo>
                  <a:lnTo>
                    <a:pt x="32" y="724"/>
                  </a:lnTo>
                  <a:lnTo>
                    <a:pt x="38" y="718"/>
                  </a:lnTo>
                  <a:lnTo>
                    <a:pt x="38" y="714"/>
                  </a:lnTo>
                  <a:lnTo>
                    <a:pt x="38" y="708"/>
                  </a:lnTo>
                  <a:lnTo>
                    <a:pt x="38" y="703"/>
                  </a:lnTo>
                  <a:lnTo>
                    <a:pt x="38" y="697"/>
                  </a:lnTo>
                  <a:lnTo>
                    <a:pt x="38" y="692"/>
                  </a:lnTo>
                  <a:lnTo>
                    <a:pt x="38" y="686"/>
                  </a:lnTo>
                  <a:lnTo>
                    <a:pt x="32" y="686"/>
                  </a:lnTo>
                  <a:lnTo>
                    <a:pt x="32" y="682"/>
                  </a:lnTo>
                  <a:lnTo>
                    <a:pt x="26" y="682"/>
                  </a:lnTo>
                  <a:lnTo>
                    <a:pt x="26" y="676"/>
                  </a:lnTo>
                  <a:lnTo>
                    <a:pt x="21" y="671"/>
                  </a:lnTo>
                  <a:lnTo>
                    <a:pt x="21" y="665"/>
                  </a:lnTo>
                  <a:lnTo>
                    <a:pt x="21" y="659"/>
                  </a:lnTo>
                  <a:lnTo>
                    <a:pt x="21" y="654"/>
                  </a:lnTo>
                  <a:lnTo>
                    <a:pt x="21" y="650"/>
                  </a:lnTo>
                  <a:lnTo>
                    <a:pt x="15" y="650"/>
                  </a:lnTo>
                  <a:lnTo>
                    <a:pt x="15" y="644"/>
                  </a:lnTo>
                  <a:lnTo>
                    <a:pt x="15" y="639"/>
                  </a:lnTo>
                  <a:lnTo>
                    <a:pt x="15" y="627"/>
                  </a:lnTo>
                  <a:lnTo>
                    <a:pt x="21" y="612"/>
                  </a:lnTo>
                  <a:lnTo>
                    <a:pt x="26" y="606"/>
                  </a:lnTo>
                  <a:lnTo>
                    <a:pt x="26" y="601"/>
                  </a:lnTo>
                  <a:lnTo>
                    <a:pt x="32" y="601"/>
                  </a:lnTo>
                  <a:lnTo>
                    <a:pt x="32" y="595"/>
                  </a:lnTo>
                  <a:lnTo>
                    <a:pt x="32" y="590"/>
                  </a:lnTo>
                  <a:lnTo>
                    <a:pt x="32" y="585"/>
                  </a:lnTo>
                  <a:lnTo>
                    <a:pt x="26" y="585"/>
                  </a:lnTo>
                  <a:lnTo>
                    <a:pt x="21" y="585"/>
                  </a:lnTo>
                  <a:lnTo>
                    <a:pt x="15" y="580"/>
                  </a:lnTo>
                  <a:lnTo>
                    <a:pt x="10" y="580"/>
                  </a:lnTo>
                  <a:lnTo>
                    <a:pt x="5" y="574"/>
                  </a:lnTo>
                  <a:lnTo>
                    <a:pt x="0" y="569"/>
                  </a:lnTo>
                  <a:lnTo>
                    <a:pt x="0" y="563"/>
                  </a:lnTo>
                  <a:lnTo>
                    <a:pt x="10" y="548"/>
                  </a:lnTo>
                  <a:lnTo>
                    <a:pt x="15" y="542"/>
                  </a:lnTo>
                  <a:lnTo>
                    <a:pt x="15" y="548"/>
                  </a:lnTo>
                  <a:lnTo>
                    <a:pt x="21" y="548"/>
                  </a:lnTo>
                  <a:lnTo>
                    <a:pt x="21" y="542"/>
                  </a:lnTo>
                  <a:lnTo>
                    <a:pt x="26" y="542"/>
                  </a:lnTo>
                  <a:lnTo>
                    <a:pt x="26" y="537"/>
                  </a:lnTo>
                  <a:lnTo>
                    <a:pt x="32" y="537"/>
                  </a:lnTo>
                  <a:lnTo>
                    <a:pt x="42" y="531"/>
                  </a:lnTo>
                  <a:lnTo>
                    <a:pt x="47" y="531"/>
                  </a:lnTo>
                  <a:lnTo>
                    <a:pt x="47" y="525"/>
                  </a:lnTo>
                  <a:lnTo>
                    <a:pt x="47" y="520"/>
                  </a:lnTo>
                  <a:lnTo>
                    <a:pt x="53" y="516"/>
                  </a:lnTo>
                  <a:lnTo>
                    <a:pt x="53" y="510"/>
                  </a:lnTo>
                  <a:lnTo>
                    <a:pt x="47" y="504"/>
                  </a:lnTo>
                  <a:lnTo>
                    <a:pt x="53" y="504"/>
                  </a:lnTo>
                  <a:lnTo>
                    <a:pt x="59" y="504"/>
                  </a:lnTo>
                  <a:lnTo>
                    <a:pt x="64" y="504"/>
                  </a:lnTo>
                  <a:lnTo>
                    <a:pt x="70" y="504"/>
                  </a:lnTo>
                  <a:lnTo>
                    <a:pt x="70" y="499"/>
                  </a:lnTo>
                  <a:lnTo>
                    <a:pt x="75" y="499"/>
                  </a:lnTo>
                  <a:lnTo>
                    <a:pt x="75" y="493"/>
                  </a:lnTo>
                  <a:lnTo>
                    <a:pt x="64" y="488"/>
                  </a:lnTo>
                  <a:lnTo>
                    <a:pt x="59" y="488"/>
                  </a:lnTo>
                  <a:lnTo>
                    <a:pt x="59" y="484"/>
                  </a:lnTo>
                  <a:lnTo>
                    <a:pt x="64" y="484"/>
                  </a:lnTo>
                  <a:lnTo>
                    <a:pt x="70" y="484"/>
                  </a:lnTo>
                  <a:lnTo>
                    <a:pt x="75" y="478"/>
                  </a:lnTo>
                  <a:lnTo>
                    <a:pt x="79" y="472"/>
                  </a:lnTo>
                  <a:lnTo>
                    <a:pt x="79" y="467"/>
                  </a:lnTo>
                  <a:lnTo>
                    <a:pt x="85" y="461"/>
                  </a:lnTo>
                  <a:lnTo>
                    <a:pt x="85" y="456"/>
                  </a:lnTo>
                  <a:lnTo>
                    <a:pt x="85" y="451"/>
                  </a:lnTo>
                  <a:lnTo>
                    <a:pt x="85" y="446"/>
                  </a:lnTo>
                  <a:lnTo>
                    <a:pt x="79" y="440"/>
                  </a:lnTo>
                  <a:lnTo>
                    <a:pt x="79" y="435"/>
                  </a:lnTo>
                  <a:lnTo>
                    <a:pt x="75" y="435"/>
                  </a:lnTo>
                  <a:lnTo>
                    <a:pt x="75" y="429"/>
                  </a:lnTo>
                  <a:lnTo>
                    <a:pt x="75" y="423"/>
                  </a:lnTo>
                  <a:lnTo>
                    <a:pt x="75" y="418"/>
                  </a:lnTo>
                  <a:lnTo>
                    <a:pt x="75" y="414"/>
                  </a:lnTo>
                  <a:lnTo>
                    <a:pt x="75" y="408"/>
                  </a:lnTo>
                  <a:lnTo>
                    <a:pt x="75" y="403"/>
                  </a:lnTo>
                  <a:lnTo>
                    <a:pt x="75" y="397"/>
                  </a:lnTo>
                  <a:lnTo>
                    <a:pt x="75" y="391"/>
                  </a:lnTo>
                  <a:lnTo>
                    <a:pt x="70" y="391"/>
                  </a:lnTo>
                  <a:lnTo>
                    <a:pt x="70" y="386"/>
                  </a:lnTo>
                  <a:lnTo>
                    <a:pt x="70" y="382"/>
                  </a:lnTo>
                  <a:lnTo>
                    <a:pt x="70" y="376"/>
                  </a:lnTo>
                  <a:lnTo>
                    <a:pt x="75" y="359"/>
                  </a:lnTo>
                  <a:lnTo>
                    <a:pt x="79" y="349"/>
                  </a:lnTo>
                  <a:lnTo>
                    <a:pt x="79" y="344"/>
                  </a:lnTo>
                  <a:lnTo>
                    <a:pt x="79" y="338"/>
                  </a:lnTo>
                  <a:lnTo>
                    <a:pt x="79" y="333"/>
                  </a:lnTo>
                  <a:lnTo>
                    <a:pt x="79" y="327"/>
                  </a:lnTo>
                  <a:lnTo>
                    <a:pt x="79" y="322"/>
                  </a:lnTo>
                  <a:lnTo>
                    <a:pt x="79" y="317"/>
                  </a:lnTo>
                  <a:lnTo>
                    <a:pt x="79" y="312"/>
                  </a:lnTo>
                  <a:lnTo>
                    <a:pt x="79" y="306"/>
                  </a:lnTo>
                  <a:lnTo>
                    <a:pt x="79" y="301"/>
                  </a:lnTo>
                  <a:lnTo>
                    <a:pt x="79" y="295"/>
                  </a:lnTo>
                  <a:lnTo>
                    <a:pt x="79" y="289"/>
                  </a:lnTo>
                  <a:lnTo>
                    <a:pt x="79" y="285"/>
                  </a:lnTo>
                  <a:lnTo>
                    <a:pt x="79" y="280"/>
                  </a:lnTo>
                  <a:lnTo>
                    <a:pt x="79" y="274"/>
                  </a:lnTo>
                  <a:lnTo>
                    <a:pt x="85" y="274"/>
                  </a:lnTo>
                  <a:lnTo>
                    <a:pt x="85" y="268"/>
                  </a:lnTo>
                  <a:lnTo>
                    <a:pt x="91" y="268"/>
                  </a:lnTo>
                  <a:lnTo>
                    <a:pt x="91" y="263"/>
                  </a:lnTo>
                  <a:lnTo>
                    <a:pt x="96" y="257"/>
                  </a:lnTo>
                  <a:lnTo>
                    <a:pt x="91" y="252"/>
                  </a:lnTo>
                  <a:lnTo>
                    <a:pt x="91" y="248"/>
                  </a:lnTo>
                  <a:lnTo>
                    <a:pt x="85" y="242"/>
                  </a:lnTo>
                  <a:lnTo>
                    <a:pt x="79" y="236"/>
                  </a:lnTo>
                  <a:lnTo>
                    <a:pt x="75" y="231"/>
                  </a:lnTo>
                  <a:lnTo>
                    <a:pt x="75" y="225"/>
                  </a:lnTo>
                  <a:lnTo>
                    <a:pt x="79" y="220"/>
                  </a:lnTo>
                  <a:lnTo>
                    <a:pt x="85" y="220"/>
                  </a:lnTo>
                  <a:lnTo>
                    <a:pt x="91" y="220"/>
                  </a:lnTo>
                  <a:lnTo>
                    <a:pt x="91" y="225"/>
                  </a:lnTo>
                  <a:lnTo>
                    <a:pt x="96" y="225"/>
                  </a:lnTo>
                  <a:lnTo>
                    <a:pt x="102" y="220"/>
                  </a:lnTo>
                  <a:lnTo>
                    <a:pt x="102" y="215"/>
                  </a:lnTo>
                  <a:lnTo>
                    <a:pt x="107" y="210"/>
                  </a:lnTo>
                  <a:lnTo>
                    <a:pt x="113" y="204"/>
                  </a:lnTo>
                  <a:lnTo>
                    <a:pt x="117" y="204"/>
                  </a:lnTo>
                  <a:lnTo>
                    <a:pt x="123" y="204"/>
                  </a:lnTo>
                  <a:lnTo>
                    <a:pt x="123" y="210"/>
                  </a:lnTo>
                  <a:lnTo>
                    <a:pt x="128" y="210"/>
                  </a:lnTo>
                  <a:lnTo>
                    <a:pt x="134" y="210"/>
                  </a:lnTo>
                  <a:lnTo>
                    <a:pt x="139" y="210"/>
                  </a:lnTo>
                  <a:lnTo>
                    <a:pt x="145" y="204"/>
                  </a:lnTo>
                  <a:lnTo>
                    <a:pt x="149" y="204"/>
                  </a:lnTo>
                  <a:lnTo>
                    <a:pt x="155" y="210"/>
                  </a:lnTo>
                  <a:lnTo>
                    <a:pt x="160" y="210"/>
                  </a:lnTo>
                  <a:lnTo>
                    <a:pt x="166" y="210"/>
                  </a:lnTo>
                  <a:lnTo>
                    <a:pt x="172" y="210"/>
                  </a:lnTo>
                  <a:lnTo>
                    <a:pt x="177" y="210"/>
                  </a:lnTo>
                  <a:lnTo>
                    <a:pt x="183" y="210"/>
                  </a:lnTo>
                  <a:lnTo>
                    <a:pt x="187" y="204"/>
                  </a:lnTo>
                  <a:lnTo>
                    <a:pt x="193" y="204"/>
                  </a:lnTo>
                  <a:lnTo>
                    <a:pt x="198" y="204"/>
                  </a:lnTo>
                  <a:lnTo>
                    <a:pt x="198" y="199"/>
                  </a:lnTo>
                  <a:lnTo>
                    <a:pt x="204" y="193"/>
                  </a:lnTo>
                  <a:lnTo>
                    <a:pt x="209" y="187"/>
                  </a:lnTo>
                  <a:lnTo>
                    <a:pt x="209" y="183"/>
                  </a:lnTo>
                  <a:lnTo>
                    <a:pt x="215" y="183"/>
                  </a:lnTo>
                  <a:lnTo>
                    <a:pt x="215" y="178"/>
                  </a:lnTo>
                  <a:lnTo>
                    <a:pt x="215" y="172"/>
                  </a:lnTo>
                  <a:lnTo>
                    <a:pt x="215" y="167"/>
                  </a:lnTo>
                  <a:lnTo>
                    <a:pt x="219" y="167"/>
                  </a:lnTo>
                  <a:lnTo>
                    <a:pt x="219" y="161"/>
                  </a:lnTo>
                  <a:lnTo>
                    <a:pt x="219" y="155"/>
                  </a:lnTo>
                  <a:lnTo>
                    <a:pt x="225" y="155"/>
                  </a:lnTo>
                  <a:lnTo>
                    <a:pt x="225" y="151"/>
                  </a:lnTo>
                  <a:lnTo>
                    <a:pt x="225" y="146"/>
                  </a:lnTo>
                  <a:lnTo>
                    <a:pt x="225" y="140"/>
                  </a:lnTo>
                  <a:lnTo>
                    <a:pt x="219" y="140"/>
                  </a:lnTo>
                  <a:lnTo>
                    <a:pt x="219" y="134"/>
                  </a:lnTo>
                  <a:lnTo>
                    <a:pt x="215" y="134"/>
                  </a:lnTo>
                  <a:lnTo>
                    <a:pt x="209" y="134"/>
                  </a:lnTo>
                  <a:lnTo>
                    <a:pt x="204" y="134"/>
                  </a:lnTo>
                  <a:lnTo>
                    <a:pt x="198" y="134"/>
                  </a:lnTo>
                  <a:lnTo>
                    <a:pt x="193" y="140"/>
                  </a:lnTo>
                  <a:lnTo>
                    <a:pt x="187" y="140"/>
                  </a:lnTo>
                  <a:lnTo>
                    <a:pt x="183" y="146"/>
                  </a:lnTo>
                  <a:lnTo>
                    <a:pt x="177" y="151"/>
                  </a:lnTo>
                  <a:lnTo>
                    <a:pt x="172" y="151"/>
                  </a:lnTo>
                  <a:lnTo>
                    <a:pt x="166" y="146"/>
                  </a:lnTo>
                  <a:lnTo>
                    <a:pt x="166" y="140"/>
                  </a:lnTo>
                  <a:lnTo>
                    <a:pt x="172" y="140"/>
                  </a:lnTo>
                  <a:lnTo>
                    <a:pt x="172" y="134"/>
                  </a:lnTo>
                  <a:lnTo>
                    <a:pt x="172" y="129"/>
                  </a:lnTo>
                  <a:lnTo>
                    <a:pt x="177" y="129"/>
                  </a:lnTo>
                  <a:lnTo>
                    <a:pt x="177" y="123"/>
                  </a:lnTo>
                  <a:lnTo>
                    <a:pt x="177" y="119"/>
                  </a:lnTo>
                  <a:lnTo>
                    <a:pt x="177" y="113"/>
                  </a:lnTo>
                  <a:lnTo>
                    <a:pt x="177" y="108"/>
                  </a:lnTo>
                  <a:lnTo>
                    <a:pt x="177" y="102"/>
                  </a:lnTo>
                  <a:lnTo>
                    <a:pt x="183" y="97"/>
                  </a:lnTo>
                  <a:lnTo>
                    <a:pt x="183" y="91"/>
                  </a:lnTo>
                  <a:lnTo>
                    <a:pt x="187" y="91"/>
                  </a:lnTo>
                  <a:lnTo>
                    <a:pt x="193" y="86"/>
                  </a:lnTo>
                  <a:lnTo>
                    <a:pt x="198" y="86"/>
                  </a:lnTo>
                  <a:lnTo>
                    <a:pt x="198" y="81"/>
                  </a:lnTo>
                  <a:lnTo>
                    <a:pt x="204" y="81"/>
                  </a:lnTo>
                  <a:lnTo>
                    <a:pt x="204" y="76"/>
                  </a:lnTo>
                  <a:lnTo>
                    <a:pt x="209" y="76"/>
                  </a:lnTo>
                  <a:lnTo>
                    <a:pt x="215" y="76"/>
                  </a:lnTo>
                  <a:lnTo>
                    <a:pt x="215" y="81"/>
                  </a:lnTo>
                  <a:lnTo>
                    <a:pt x="219" y="81"/>
                  </a:lnTo>
                  <a:lnTo>
                    <a:pt x="225" y="86"/>
                  </a:lnTo>
                  <a:lnTo>
                    <a:pt x="230" y="86"/>
                  </a:lnTo>
                  <a:lnTo>
                    <a:pt x="236" y="86"/>
                  </a:lnTo>
                  <a:lnTo>
                    <a:pt x="241" y="86"/>
                  </a:lnTo>
                  <a:lnTo>
                    <a:pt x="241" y="91"/>
                  </a:lnTo>
                  <a:lnTo>
                    <a:pt x="247" y="91"/>
                  </a:lnTo>
                  <a:lnTo>
                    <a:pt x="247" y="86"/>
                  </a:lnTo>
                  <a:lnTo>
                    <a:pt x="247" y="81"/>
                  </a:lnTo>
                  <a:lnTo>
                    <a:pt x="247" y="76"/>
                  </a:lnTo>
                  <a:lnTo>
                    <a:pt x="253" y="70"/>
                  </a:lnTo>
                  <a:lnTo>
                    <a:pt x="253" y="65"/>
                  </a:lnTo>
                  <a:lnTo>
                    <a:pt x="253" y="59"/>
                  </a:lnTo>
                  <a:lnTo>
                    <a:pt x="253" y="53"/>
                  </a:lnTo>
                  <a:lnTo>
                    <a:pt x="253" y="49"/>
                  </a:lnTo>
                  <a:lnTo>
                    <a:pt x="253" y="44"/>
                  </a:lnTo>
                  <a:lnTo>
                    <a:pt x="253" y="38"/>
                  </a:lnTo>
                  <a:lnTo>
                    <a:pt x="253" y="32"/>
                  </a:lnTo>
                  <a:lnTo>
                    <a:pt x="247" y="27"/>
                  </a:lnTo>
                  <a:lnTo>
                    <a:pt x="241" y="21"/>
                  </a:lnTo>
                  <a:lnTo>
                    <a:pt x="236" y="21"/>
                  </a:lnTo>
                  <a:lnTo>
                    <a:pt x="236" y="17"/>
                  </a:lnTo>
                  <a:lnTo>
                    <a:pt x="236" y="12"/>
                  </a:lnTo>
                  <a:lnTo>
                    <a:pt x="241" y="12"/>
                  </a:lnTo>
                  <a:lnTo>
                    <a:pt x="241" y="6"/>
                  </a:lnTo>
                  <a:lnTo>
                    <a:pt x="241" y="0"/>
                  </a:lnTo>
                  <a:lnTo>
                    <a:pt x="247" y="6"/>
                  </a:lnTo>
                  <a:lnTo>
                    <a:pt x="253" y="6"/>
                  </a:lnTo>
                  <a:lnTo>
                    <a:pt x="257" y="0"/>
                  </a:lnTo>
                  <a:lnTo>
                    <a:pt x="257" y="0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7"/>
            <p:cNvSpPr>
              <a:spLocks noEditPoints="1"/>
            </p:cNvSpPr>
            <p:nvPr/>
          </p:nvSpPr>
          <p:spPr bwMode="auto">
            <a:xfrm>
              <a:off x="2014" y="2706"/>
              <a:ext cx="1247" cy="1469"/>
            </a:xfrm>
            <a:custGeom>
              <a:avLst/>
              <a:gdLst>
                <a:gd name="T0" fmla="*/ 204 w 1247"/>
                <a:gd name="T1" fmla="*/ 1307 h 1469"/>
                <a:gd name="T2" fmla="*/ 193 w 1247"/>
                <a:gd name="T3" fmla="*/ 1464 h 1469"/>
                <a:gd name="T4" fmla="*/ 317 w 1247"/>
                <a:gd name="T5" fmla="*/ 1254 h 1469"/>
                <a:gd name="T6" fmla="*/ 962 w 1247"/>
                <a:gd name="T7" fmla="*/ 1307 h 1469"/>
                <a:gd name="T8" fmla="*/ 881 w 1247"/>
                <a:gd name="T9" fmla="*/ 1394 h 1469"/>
                <a:gd name="T10" fmla="*/ 796 w 1247"/>
                <a:gd name="T11" fmla="*/ 1350 h 1469"/>
                <a:gd name="T12" fmla="*/ 881 w 1247"/>
                <a:gd name="T13" fmla="*/ 1243 h 1469"/>
                <a:gd name="T14" fmla="*/ 1047 w 1247"/>
                <a:gd name="T15" fmla="*/ 1254 h 1469"/>
                <a:gd name="T16" fmla="*/ 1075 w 1247"/>
                <a:gd name="T17" fmla="*/ 1228 h 1469"/>
                <a:gd name="T18" fmla="*/ 683 w 1247"/>
                <a:gd name="T19" fmla="*/ 1243 h 1469"/>
                <a:gd name="T20" fmla="*/ 704 w 1247"/>
                <a:gd name="T21" fmla="*/ 1345 h 1469"/>
                <a:gd name="T22" fmla="*/ 645 w 1247"/>
                <a:gd name="T23" fmla="*/ 1249 h 1469"/>
                <a:gd name="T24" fmla="*/ 730 w 1247"/>
                <a:gd name="T25" fmla="*/ 1105 h 1469"/>
                <a:gd name="T26" fmla="*/ 381 w 1247"/>
                <a:gd name="T27" fmla="*/ 332 h 1469"/>
                <a:gd name="T28" fmla="*/ 532 w 1247"/>
                <a:gd name="T29" fmla="*/ 531 h 1469"/>
                <a:gd name="T30" fmla="*/ 677 w 1247"/>
                <a:gd name="T31" fmla="*/ 504 h 1469"/>
                <a:gd name="T32" fmla="*/ 817 w 1247"/>
                <a:gd name="T33" fmla="*/ 546 h 1469"/>
                <a:gd name="T34" fmla="*/ 903 w 1247"/>
                <a:gd name="T35" fmla="*/ 665 h 1469"/>
                <a:gd name="T36" fmla="*/ 870 w 1247"/>
                <a:gd name="T37" fmla="*/ 911 h 1469"/>
                <a:gd name="T38" fmla="*/ 1139 w 1247"/>
                <a:gd name="T39" fmla="*/ 948 h 1469"/>
                <a:gd name="T40" fmla="*/ 1172 w 1247"/>
                <a:gd name="T41" fmla="*/ 1099 h 1469"/>
                <a:gd name="T42" fmla="*/ 1172 w 1247"/>
                <a:gd name="T43" fmla="*/ 1243 h 1469"/>
                <a:gd name="T44" fmla="*/ 1226 w 1247"/>
                <a:gd name="T45" fmla="*/ 1292 h 1469"/>
                <a:gd name="T46" fmla="*/ 1177 w 1247"/>
                <a:gd name="T47" fmla="*/ 1329 h 1469"/>
                <a:gd name="T48" fmla="*/ 989 w 1247"/>
                <a:gd name="T49" fmla="*/ 1339 h 1469"/>
                <a:gd name="T50" fmla="*/ 1053 w 1247"/>
                <a:gd name="T51" fmla="*/ 1281 h 1469"/>
                <a:gd name="T52" fmla="*/ 1085 w 1247"/>
                <a:gd name="T53" fmla="*/ 1237 h 1469"/>
                <a:gd name="T54" fmla="*/ 1043 w 1247"/>
                <a:gd name="T55" fmla="*/ 1233 h 1469"/>
                <a:gd name="T56" fmla="*/ 977 w 1247"/>
                <a:gd name="T57" fmla="*/ 1265 h 1469"/>
                <a:gd name="T58" fmla="*/ 908 w 1247"/>
                <a:gd name="T59" fmla="*/ 1260 h 1469"/>
                <a:gd name="T60" fmla="*/ 817 w 1247"/>
                <a:gd name="T61" fmla="*/ 1137 h 1469"/>
                <a:gd name="T62" fmla="*/ 715 w 1247"/>
                <a:gd name="T63" fmla="*/ 1045 h 1469"/>
                <a:gd name="T64" fmla="*/ 742 w 1247"/>
                <a:gd name="T65" fmla="*/ 1109 h 1469"/>
                <a:gd name="T66" fmla="*/ 790 w 1247"/>
                <a:gd name="T67" fmla="*/ 1222 h 1469"/>
                <a:gd name="T68" fmla="*/ 796 w 1247"/>
                <a:gd name="T69" fmla="*/ 1313 h 1469"/>
                <a:gd name="T70" fmla="*/ 698 w 1247"/>
                <a:gd name="T71" fmla="*/ 1307 h 1469"/>
                <a:gd name="T72" fmla="*/ 677 w 1247"/>
                <a:gd name="T73" fmla="*/ 1195 h 1469"/>
                <a:gd name="T74" fmla="*/ 596 w 1247"/>
                <a:gd name="T75" fmla="*/ 1088 h 1469"/>
                <a:gd name="T76" fmla="*/ 581 w 1247"/>
                <a:gd name="T77" fmla="*/ 1169 h 1469"/>
                <a:gd name="T78" fmla="*/ 553 w 1247"/>
                <a:gd name="T79" fmla="*/ 1147 h 1469"/>
                <a:gd name="T80" fmla="*/ 602 w 1247"/>
                <a:gd name="T81" fmla="*/ 1249 h 1469"/>
                <a:gd name="T82" fmla="*/ 645 w 1247"/>
                <a:gd name="T83" fmla="*/ 1377 h 1469"/>
                <a:gd name="T84" fmla="*/ 585 w 1247"/>
                <a:gd name="T85" fmla="*/ 1415 h 1469"/>
                <a:gd name="T86" fmla="*/ 474 w 1247"/>
                <a:gd name="T87" fmla="*/ 1345 h 1469"/>
                <a:gd name="T88" fmla="*/ 446 w 1247"/>
                <a:gd name="T89" fmla="*/ 1195 h 1469"/>
                <a:gd name="T90" fmla="*/ 430 w 1247"/>
                <a:gd name="T91" fmla="*/ 1141 h 1469"/>
                <a:gd name="T92" fmla="*/ 436 w 1247"/>
                <a:gd name="T93" fmla="*/ 1297 h 1469"/>
                <a:gd name="T94" fmla="*/ 489 w 1247"/>
                <a:gd name="T95" fmla="*/ 1426 h 1469"/>
                <a:gd name="T96" fmla="*/ 328 w 1247"/>
                <a:gd name="T97" fmla="*/ 1394 h 1469"/>
                <a:gd name="T98" fmla="*/ 323 w 1247"/>
                <a:gd name="T99" fmla="*/ 1265 h 1469"/>
                <a:gd name="T100" fmla="*/ 328 w 1247"/>
                <a:gd name="T101" fmla="*/ 1216 h 1469"/>
                <a:gd name="T102" fmla="*/ 317 w 1247"/>
                <a:gd name="T103" fmla="*/ 1362 h 1469"/>
                <a:gd name="T104" fmla="*/ 247 w 1247"/>
                <a:gd name="T105" fmla="*/ 1265 h 1469"/>
                <a:gd name="T106" fmla="*/ 285 w 1247"/>
                <a:gd name="T107" fmla="*/ 1345 h 1469"/>
                <a:gd name="T108" fmla="*/ 312 w 1247"/>
                <a:gd name="T109" fmla="*/ 1452 h 1469"/>
                <a:gd name="T110" fmla="*/ 210 w 1247"/>
                <a:gd name="T111" fmla="*/ 1437 h 1469"/>
                <a:gd name="T112" fmla="*/ 183 w 1247"/>
                <a:gd name="T113" fmla="*/ 1281 h 1469"/>
                <a:gd name="T114" fmla="*/ 157 w 1247"/>
                <a:gd name="T115" fmla="*/ 1094 h 1469"/>
                <a:gd name="T116" fmla="*/ 49 w 1247"/>
                <a:gd name="T117" fmla="*/ 1013 h 1469"/>
                <a:gd name="T118" fmla="*/ 59 w 1247"/>
                <a:gd name="T119" fmla="*/ 675 h 1469"/>
                <a:gd name="T120" fmla="*/ 172 w 1247"/>
                <a:gd name="T121" fmla="*/ 365 h 1469"/>
                <a:gd name="T122" fmla="*/ 199 w 1247"/>
                <a:gd name="T123" fmla="*/ 170 h 1469"/>
                <a:gd name="T124" fmla="*/ 268 w 1247"/>
                <a:gd name="T125" fmla="*/ 251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47" h="1469">
                  <a:moveTo>
                    <a:pt x="226" y="1464"/>
                  </a:moveTo>
                  <a:lnTo>
                    <a:pt x="221" y="1464"/>
                  </a:lnTo>
                  <a:lnTo>
                    <a:pt x="226" y="1464"/>
                  </a:lnTo>
                  <a:lnTo>
                    <a:pt x="226" y="1464"/>
                  </a:lnTo>
                  <a:close/>
                  <a:moveTo>
                    <a:pt x="296" y="1367"/>
                  </a:moveTo>
                  <a:lnTo>
                    <a:pt x="291" y="1367"/>
                  </a:lnTo>
                  <a:lnTo>
                    <a:pt x="291" y="1362"/>
                  </a:lnTo>
                  <a:lnTo>
                    <a:pt x="291" y="1356"/>
                  </a:lnTo>
                  <a:lnTo>
                    <a:pt x="291" y="1350"/>
                  </a:lnTo>
                  <a:lnTo>
                    <a:pt x="296" y="1356"/>
                  </a:lnTo>
                  <a:lnTo>
                    <a:pt x="296" y="1362"/>
                  </a:lnTo>
                  <a:lnTo>
                    <a:pt x="300" y="1362"/>
                  </a:lnTo>
                  <a:lnTo>
                    <a:pt x="300" y="1367"/>
                  </a:lnTo>
                  <a:lnTo>
                    <a:pt x="296" y="1367"/>
                  </a:lnTo>
                  <a:lnTo>
                    <a:pt x="296" y="1367"/>
                  </a:lnTo>
                  <a:close/>
                  <a:moveTo>
                    <a:pt x="157" y="1271"/>
                  </a:moveTo>
                  <a:lnTo>
                    <a:pt x="161" y="1275"/>
                  </a:lnTo>
                  <a:lnTo>
                    <a:pt x="166" y="1275"/>
                  </a:lnTo>
                  <a:lnTo>
                    <a:pt x="172" y="1281"/>
                  </a:lnTo>
                  <a:lnTo>
                    <a:pt x="178" y="1281"/>
                  </a:lnTo>
                  <a:lnTo>
                    <a:pt x="183" y="1286"/>
                  </a:lnTo>
                  <a:lnTo>
                    <a:pt x="189" y="1286"/>
                  </a:lnTo>
                  <a:lnTo>
                    <a:pt x="189" y="1292"/>
                  </a:lnTo>
                  <a:lnTo>
                    <a:pt x="193" y="1292"/>
                  </a:lnTo>
                  <a:lnTo>
                    <a:pt x="193" y="1297"/>
                  </a:lnTo>
                  <a:lnTo>
                    <a:pt x="199" y="1303"/>
                  </a:lnTo>
                  <a:lnTo>
                    <a:pt x="199" y="1307"/>
                  </a:lnTo>
                  <a:lnTo>
                    <a:pt x="204" y="1307"/>
                  </a:lnTo>
                  <a:lnTo>
                    <a:pt x="204" y="1313"/>
                  </a:lnTo>
                  <a:lnTo>
                    <a:pt x="204" y="1318"/>
                  </a:lnTo>
                  <a:lnTo>
                    <a:pt x="210" y="1318"/>
                  </a:lnTo>
                  <a:lnTo>
                    <a:pt x="210" y="1324"/>
                  </a:lnTo>
                  <a:lnTo>
                    <a:pt x="210" y="1329"/>
                  </a:lnTo>
                  <a:lnTo>
                    <a:pt x="210" y="1335"/>
                  </a:lnTo>
                  <a:lnTo>
                    <a:pt x="210" y="1345"/>
                  </a:lnTo>
                  <a:lnTo>
                    <a:pt x="204" y="1345"/>
                  </a:lnTo>
                  <a:lnTo>
                    <a:pt x="204" y="1356"/>
                  </a:lnTo>
                  <a:lnTo>
                    <a:pt x="204" y="1394"/>
                  </a:lnTo>
                  <a:lnTo>
                    <a:pt x="204" y="1399"/>
                  </a:lnTo>
                  <a:lnTo>
                    <a:pt x="204" y="1409"/>
                  </a:lnTo>
                  <a:lnTo>
                    <a:pt x="204" y="1415"/>
                  </a:lnTo>
                  <a:lnTo>
                    <a:pt x="193" y="1420"/>
                  </a:lnTo>
                  <a:lnTo>
                    <a:pt x="189" y="1426"/>
                  </a:lnTo>
                  <a:lnTo>
                    <a:pt x="183" y="1426"/>
                  </a:lnTo>
                  <a:lnTo>
                    <a:pt x="183" y="1431"/>
                  </a:lnTo>
                  <a:lnTo>
                    <a:pt x="199" y="1431"/>
                  </a:lnTo>
                  <a:lnTo>
                    <a:pt x="199" y="1437"/>
                  </a:lnTo>
                  <a:lnTo>
                    <a:pt x="199" y="1441"/>
                  </a:lnTo>
                  <a:lnTo>
                    <a:pt x="199" y="1447"/>
                  </a:lnTo>
                  <a:lnTo>
                    <a:pt x="193" y="1447"/>
                  </a:lnTo>
                  <a:lnTo>
                    <a:pt x="199" y="1447"/>
                  </a:lnTo>
                  <a:lnTo>
                    <a:pt x="204" y="1447"/>
                  </a:lnTo>
                  <a:lnTo>
                    <a:pt x="204" y="1452"/>
                  </a:lnTo>
                  <a:lnTo>
                    <a:pt x="204" y="1458"/>
                  </a:lnTo>
                  <a:lnTo>
                    <a:pt x="199" y="1458"/>
                  </a:lnTo>
                  <a:lnTo>
                    <a:pt x="193" y="1464"/>
                  </a:lnTo>
                  <a:lnTo>
                    <a:pt x="189" y="1464"/>
                  </a:lnTo>
                  <a:lnTo>
                    <a:pt x="161" y="1464"/>
                  </a:lnTo>
                  <a:lnTo>
                    <a:pt x="157" y="1447"/>
                  </a:lnTo>
                  <a:lnTo>
                    <a:pt x="157" y="1431"/>
                  </a:lnTo>
                  <a:lnTo>
                    <a:pt x="145" y="1431"/>
                  </a:lnTo>
                  <a:lnTo>
                    <a:pt x="129" y="1426"/>
                  </a:lnTo>
                  <a:lnTo>
                    <a:pt x="123" y="1420"/>
                  </a:lnTo>
                  <a:lnTo>
                    <a:pt x="119" y="1403"/>
                  </a:lnTo>
                  <a:lnTo>
                    <a:pt x="119" y="1394"/>
                  </a:lnTo>
                  <a:lnTo>
                    <a:pt x="119" y="1383"/>
                  </a:lnTo>
                  <a:lnTo>
                    <a:pt x="119" y="1367"/>
                  </a:lnTo>
                  <a:lnTo>
                    <a:pt x="119" y="1350"/>
                  </a:lnTo>
                  <a:lnTo>
                    <a:pt x="123" y="1339"/>
                  </a:lnTo>
                  <a:lnTo>
                    <a:pt x="129" y="1329"/>
                  </a:lnTo>
                  <a:lnTo>
                    <a:pt x="129" y="1318"/>
                  </a:lnTo>
                  <a:lnTo>
                    <a:pt x="134" y="1313"/>
                  </a:lnTo>
                  <a:lnTo>
                    <a:pt x="140" y="1307"/>
                  </a:lnTo>
                  <a:lnTo>
                    <a:pt x="140" y="1303"/>
                  </a:lnTo>
                  <a:lnTo>
                    <a:pt x="145" y="1292"/>
                  </a:lnTo>
                  <a:lnTo>
                    <a:pt x="145" y="1286"/>
                  </a:lnTo>
                  <a:lnTo>
                    <a:pt x="151" y="1281"/>
                  </a:lnTo>
                  <a:lnTo>
                    <a:pt x="157" y="1271"/>
                  </a:lnTo>
                  <a:lnTo>
                    <a:pt x="157" y="1271"/>
                  </a:lnTo>
                  <a:close/>
                  <a:moveTo>
                    <a:pt x="317" y="1260"/>
                  </a:moveTo>
                  <a:lnTo>
                    <a:pt x="317" y="1254"/>
                  </a:lnTo>
                  <a:lnTo>
                    <a:pt x="317" y="1249"/>
                  </a:lnTo>
                  <a:lnTo>
                    <a:pt x="323" y="1249"/>
                  </a:lnTo>
                  <a:lnTo>
                    <a:pt x="317" y="1254"/>
                  </a:lnTo>
                  <a:lnTo>
                    <a:pt x="323" y="1254"/>
                  </a:lnTo>
                  <a:lnTo>
                    <a:pt x="317" y="1260"/>
                  </a:lnTo>
                  <a:lnTo>
                    <a:pt x="317" y="1260"/>
                  </a:lnTo>
                  <a:close/>
                  <a:moveTo>
                    <a:pt x="1026" y="1243"/>
                  </a:moveTo>
                  <a:lnTo>
                    <a:pt x="1026" y="1249"/>
                  </a:lnTo>
                  <a:lnTo>
                    <a:pt x="1032" y="1249"/>
                  </a:lnTo>
                  <a:lnTo>
                    <a:pt x="1038" y="1249"/>
                  </a:lnTo>
                  <a:lnTo>
                    <a:pt x="1032" y="1254"/>
                  </a:lnTo>
                  <a:lnTo>
                    <a:pt x="1026" y="1254"/>
                  </a:lnTo>
                  <a:lnTo>
                    <a:pt x="1021" y="1249"/>
                  </a:lnTo>
                  <a:lnTo>
                    <a:pt x="1026" y="1243"/>
                  </a:lnTo>
                  <a:lnTo>
                    <a:pt x="1026" y="1243"/>
                  </a:lnTo>
                  <a:close/>
                  <a:moveTo>
                    <a:pt x="913" y="1286"/>
                  </a:moveTo>
                  <a:lnTo>
                    <a:pt x="919" y="1286"/>
                  </a:lnTo>
                  <a:lnTo>
                    <a:pt x="924" y="1286"/>
                  </a:lnTo>
                  <a:lnTo>
                    <a:pt x="930" y="1286"/>
                  </a:lnTo>
                  <a:lnTo>
                    <a:pt x="936" y="1286"/>
                  </a:lnTo>
                  <a:lnTo>
                    <a:pt x="941" y="1286"/>
                  </a:lnTo>
                  <a:lnTo>
                    <a:pt x="951" y="1281"/>
                  </a:lnTo>
                  <a:lnTo>
                    <a:pt x="957" y="1281"/>
                  </a:lnTo>
                  <a:lnTo>
                    <a:pt x="968" y="1281"/>
                  </a:lnTo>
                  <a:lnTo>
                    <a:pt x="973" y="1286"/>
                  </a:lnTo>
                  <a:lnTo>
                    <a:pt x="973" y="1292"/>
                  </a:lnTo>
                  <a:lnTo>
                    <a:pt x="968" y="1292"/>
                  </a:lnTo>
                  <a:lnTo>
                    <a:pt x="968" y="1297"/>
                  </a:lnTo>
                  <a:lnTo>
                    <a:pt x="962" y="1297"/>
                  </a:lnTo>
                  <a:lnTo>
                    <a:pt x="962" y="1303"/>
                  </a:lnTo>
                  <a:lnTo>
                    <a:pt x="962" y="1307"/>
                  </a:lnTo>
                  <a:lnTo>
                    <a:pt x="962" y="1313"/>
                  </a:lnTo>
                  <a:lnTo>
                    <a:pt x="962" y="1318"/>
                  </a:lnTo>
                  <a:lnTo>
                    <a:pt x="962" y="1329"/>
                  </a:lnTo>
                  <a:lnTo>
                    <a:pt x="962" y="1335"/>
                  </a:lnTo>
                  <a:lnTo>
                    <a:pt x="957" y="1339"/>
                  </a:lnTo>
                  <a:lnTo>
                    <a:pt x="962" y="1339"/>
                  </a:lnTo>
                  <a:lnTo>
                    <a:pt x="962" y="1345"/>
                  </a:lnTo>
                  <a:lnTo>
                    <a:pt x="962" y="1350"/>
                  </a:lnTo>
                  <a:lnTo>
                    <a:pt x="968" y="1356"/>
                  </a:lnTo>
                  <a:lnTo>
                    <a:pt x="968" y="1362"/>
                  </a:lnTo>
                  <a:lnTo>
                    <a:pt x="962" y="1367"/>
                  </a:lnTo>
                  <a:lnTo>
                    <a:pt x="957" y="1367"/>
                  </a:lnTo>
                  <a:lnTo>
                    <a:pt x="951" y="1367"/>
                  </a:lnTo>
                  <a:lnTo>
                    <a:pt x="951" y="1371"/>
                  </a:lnTo>
                  <a:lnTo>
                    <a:pt x="945" y="1371"/>
                  </a:lnTo>
                  <a:lnTo>
                    <a:pt x="936" y="1371"/>
                  </a:lnTo>
                  <a:lnTo>
                    <a:pt x="930" y="1377"/>
                  </a:lnTo>
                  <a:lnTo>
                    <a:pt x="924" y="1377"/>
                  </a:lnTo>
                  <a:lnTo>
                    <a:pt x="919" y="1377"/>
                  </a:lnTo>
                  <a:lnTo>
                    <a:pt x="913" y="1377"/>
                  </a:lnTo>
                  <a:lnTo>
                    <a:pt x="913" y="1383"/>
                  </a:lnTo>
                  <a:lnTo>
                    <a:pt x="908" y="1383"/>
                  </a:lnTo>
                  <a:lnTo>
                    <a:pt x="903" y="1383"/>
                  </a:lnTo>
                  <a:lnTo>
                    <a:pt x="898" y="1383"/>
                  </a:lnTo>
                  <a:lnTo>
                    <a:pt x="898" y="1388"/>
                  </a:lnTo>
                  <a:lnTo>
                    <a:pt x="892" y="1388"/>
                  </a:lnTo>
                  <a:lnTo>
                    <a:pt x="887" y="1388"/>
                  </a:lnTo>
                  <a:lnTo>
                    <a:pt x="881" y="1394"/>
                  </a:lnTo>
                  <a:lnTo>
                    <a:pt x="876" y="1394"/>
                  </a:lnTo>
                  <a:lnTo>
                    <a:pt x="870" y="1399"/>
                  </a:lnTo>
                  <a:lnTo>
                    <a:pt x="866" y="1399"/>
                  </a:lnTo>
                  <a:lnTo>
                    <a:pt x="860" y="1399"/>
                  </a:lnTo>
                  <a:lnTo>
                    <a:pt x="849" y="1403"/>
                  </a:lnTo>
                  <a:lnTo>
                    <a:pt x="843" y="1403"/>
                  </a:lnTo>
                  <a:lnTo>
                    <a:pt x="838" y="1403"/>
                  </a:lnTo>
                  <a:lnTo>
                    <a:pt x="828" y="1403"/>
                  </a:lnTo>
                  <a:lnTo>
                    <a:pt x="823" y="1403"/>
                  </a:lnTo>
                  <a:lnTo>
                    <a:pt x="817" y="1403"/>
                  </a:lnTo>
                  <a:lnTo>
                    <a:pt x="806" y="1403"/>
                  </a:lnTo>
                  <a:lnTo>
                    <a:pt x="800" y="1403"/>
                  </a:lnTo>
                  <a:lnTo>
                    <a:pt x="779" y="1403"/>
                  </a:lnTo>
                  <a:lnTo>
                    <a:pt x="774" y="1403"/>
                  </a:lnTo>
                  <a:lnTo>
                    <a:pt x="774" y="1399"/>
                  </a:lnTo>
                  <a:lnTo>
                    <a:pt x="768" y="1394"/>
                  </a:lnTo>
                  <a:lnTo>
                    <a:pt x="768" y="1388"/>
                  </a:lnTo>
                  <a:lnTo>
                    <a:pt x="774" y="1388"/>
                  </a:lnTo>
                  <a:lnTo>
                    <a:pt x="774" y="1383"/>
                  </a:lnTo>
                  <a:lnTo>
                    <a:pt x="774" y="1377"/>
                  </a:lnTo>
                  <a:lnTo>
                    <a:pt x="774" y="1371"/>
                  </a:lnTo>
                  <a:lnTo>
                    <a:pt x="779" y="1367"/>
                  </a:lnTo>
                  <a:lnTo>
                    <a:pt x="779" y="1371"/>
                  </a:lnTo>
                  <a:lnTo>
                    <a:pt x="785" y="1371"/>
                  </a:lnTo>
                  <a:lnTo>
                    <a:pt x="785" y="1367"/>
                  </a:lnTo>
                  <a:lnTo>
                    <a:pt x="790" y="1362"/>
                  </a:lnTo>
                  <a:lnTo>
                    <a:pt x="790" y="1356"/>
                  </a:lnTo>
                  <a:lnTo>
                    <a:pt x="796" y="1350"/>
                  </a:lnTo>
                  <a:lnTo>
                    <a:pt x="800" y="1345"/>
                  </a:lnTo>
                  <a:lnTo>
                    <a:pt x="806" y="1339"/>
                  </a:lnTo>
                  <a:lnTo>
                    <a:pt x="806" y="1335"/>
                  </a:lnTo>
                  <a:lnTo>
                    <a:pt x="811" y="1329"/>
                  </a:lnTo>
                  <a:lnTo>
                    <a:pt x="811" y="1324"/>
                  </a:lnTo>
                  <a:lnTo>
                    <a:pt x="817" y="1324"/>
                  </a:lnTo>
                  <a:lnTo>
                    <a:pt x="823" y="1318"/>
                  </a:lnTo>
                  <a:lnTo>
                    <a:pt x="823" y="1313"/>
                  </a:lnTo>
                  <a:lnTo>
                    <a:pt x="828" y="1313"/>
                  </a:lnTo>
                  <a:lnTo>
                    <a:pt x="828" y="1307"/>
                  </a:lnTo>
                  <a:lnTo>
                    <a:pt x="834" y="1307"/>
                  </a:lnTo>
                  <a:lnTo>
                    <a:pt x="834" y="1303"/>
                  </a:lnTo>
                  <a:lnTo>
                    <a:pt x="834" y="1297"/>
                  </a:lnTo>
                  <a:lnTo>
                    <a:pt x="838" y="1297"/>
                  </a:lnTo>
                  <a:lnTo>
                    <a:pt x="838" y="1292"/>
                  </a:lnTo>
                  <a:lnTo>
                    <a:pt x="838" y="1286"/>
                  </a:lnTo>
                  <a:lnTo>
                    <a:pt x="843" y="1286"/>
                  </a:lnTo>
                  <a:lnTo>
                    <a:pt x="849" y="1281"/>
                  </a:lnTo>
                  <a:lnTo>
                    <a:pt x="860" y="1275"/>
                  </a:lnTo>
                  <a:lnTo>
                    <a:pt x="855" y="1275"/>
                  </a:lnTo>
                  <a:lnTo>
                    <a:pt x="860" y="1271"/>
                  </a:lnTo>
                  <a:lnTo>
                    <a:pt x="860" y="1265"/>
                  </a:lnTo>
                  <a:lnTo>
                    <a:pt x="866" y="1260"/>
                  </a:lnTo>
                  <a:lnTo>
                    <a:pt x="866" y="1254"/>
                  </a:lnTo>
                  <a:lnTo>
                    <a:pt x="866" y="1249"/>
                  </a:lnTo>
                  <a:lnTo>
                    <a:pt x="870" y="1249"/>
                  </a:lnTo>
                  <a:lnTo>
                    <a:pt x="876" y="1243"/>
                  </a:lnTo>
                  <a:lnTo>
                    <a:pt x="881" y="1243"/>
                  </a:lnTo>
                  <a:lnTo>
                    <a:pt x="881" y="1249"/>
                  </a:lnTo>
                  <a:lnTo>
                    <a:pt x="887" y="1254"/>
                  </a:lnTo>
                  <a:lnTo>
                    <a:pt x="892" y="1254"/>
                  </a:lnTo>
                  <a:lnTo>
                    <a:pt x="892" y="1260"/>
                  </a:lnTo>
                  <a:lnTo>
                    <a:pt x="898" y="1265"/>
                  </a:lnTo>
                  <a:lnTo>
                    <a:pt x="898" y="1271"/>
                  </a:lnTo>
                  <a:lnTo>
                    <a:pt x="898" y="1275"/>
                  </a:lnTo>
                  <a:lnTo>
                    <a:pt x="908" y="1281"/>
                  </a:lnTo>
                  <a:lnTo>
                    <a:pt x="913" y="1286"/>
                  </a:lnTo>
                  <a:lnTo>
                    <a:pt x="913" y="1286"/>
                  </a:lnTo>
                  <a:close/>
                  <a:moveTo>
                    <a:pt x="1081" y="1243"/>
                  </a:moveTo>
                  <a:lnTo>
                    <a:pt x="1075" y="1243"/>
                  </a:lnTo>
                  <a:lnTo>
                    <a:pt x="1081" y="1237"/>
                  </a:lnTo>
                  <a:lnTo>
                    <a:pt x="1081" y="1243"/>
                  </a:lnTo>
                  <a:lnTo>
                    <a:pt x="1081" y="1243"/>
                  </a:lnTo>
                  <a:close/>
                  <a:moveTo>
                    <a:pt x="1053" y="1260"/>
                  </a:moveTo>
                  <a:lnTo>
                    <a:pt x="1047" y="1260"/>
                  </a:lnTo>
                  <a:lnTo>
                    <a:pt x="1043" y="1260"/>
                  </a:lnTo>
                  <a:lnTo>
                    <a:pt x="1043" y="1265"/>
                  </a:lnTo>
                  <a:lnTo>
                    <a:pt x="1038" y="1265"/>
                  </a:lnTo>
                  <a:lnTo>
                    <a:pt x="1032" y="1271"/>
                  </a:lnTo>
                  <a:lnTo>
                    <a:pt x="1026" y="1265"/>
                  </a:lnTo>
                  <a:lnTo>
                    <a:pt x="1026" y="1260"/>
                  </a:lnTo>
                  <a:lnTo>
                    <a:pt x="1032" y="1254"/>
                  </a:lnTo>
                  <a:lnTo>
                    <a:pt x="1032" y="1260"/>
                  </a:lnTo>
                  <a:lnTo>
                    <a:pt x="1038" y="1260"/>
                  </a:lnTo>
                  <a:lnTo>
                    <a:pt x="1043" y="1260"/>
                  </a:lnTo>
                  <a:lnTo>
                    <a:pt x="1047" y="1254"/>
                  </a:lnTo>
                  <a:lnTo>
                    <a:pt x="1043" y="1254"/>
                  </a:lnTo>
                  <a:lnTo>
                    <a:pt x="1047" y="1254"/>
                  </a:lnTo>
                  <a:lnTo>
                    <a:pt x="1053" y="1254"/>
                  </a:lnTo>
                  <a:lnTo>
                    <a:pt x="1053" y="1249"/>
                  </a:lnTo>
                  <a:lnTo>
                    <a:pt x="1053" y="1243"/>
                  </a:lnTo>
                  <a:lnTo>
                    <a:pt x="1058" y="1243"/>
                  </a:lnTo>
                  <a:lnTo>
                    <a:pt x="1053" y="1243"/>
                  </a:lnTo>
                  <a:lnTo>
                    <a:pt x="1053" y="1237"/>
                  </a:lnTo>
                  <a:lnTo>
                    <a:pt x="1058" y="1237"/>
                  </a:lnTo>
                  <a:lnTo>
                    <a:pt x="1064" y="1237"/>
                  </a:lnTo>
                  <a:lnTo>
                    <a:pt x="1064" y="1243"/>
                  </a:lnTo>
                  <a:lnTo>
                    <a:pt x="1058" y="1243"/>
                  </a:lnTo>
                  <a:lnTo>
                    <a:pt x="1058" y="1249"/>
                  </a:lnTo>
                  <a:lnTo>
                    <a:pt x="1058" y="1254"/>
                  </a:lnTo>
                  <a:lnTo>
                    <a:pt x="1053" y="1260"/>
                  </a:lnTo>
                  <a:lnTo>
                    <a:pt x="1053" y="1260"/>
                  </a:lnTo>
                  <a:close/>
                  <a:moveTo>
                    <a:pt x="1047" y="1249"/>
                  </a:moveTo>
                  <a:lnTo>
                    <a:pt x="1043" y="1243"/>
                  </a:lnTo>
                  <a:lnTo>
                    <a:pt x="1043" y="1237"/>
                  </a:lnTo>
                  <a:lnTo>
                    <a:pt x="1043" y="1233"/>
                  </a:lnTo>
                  <a:lnTo>
                    <a:pt x="1047" y="1233"/>
                  </a:lnTo>
                  <a:lnTo>
                    <a:pt x="1047" y="1237"/>
                  </a:lnTo>
                  <a:lnTo>
                    <a:pt x="1047" y="1243"/>
                  </a:lnTo>
                  <a:lnTo>
                    <a:pt x="1047" y="1249"/>
                  </a:lnTo>
                  <a:lnTo>
                    <a:pt x="1047" y="1249"/>
                  </a:lnTo>
                  <a:close/>
                  <a:moveTo>
                    <a:pt x="1070" y="1233"/>
                  </a:moveTo>
                  <a:lnTo>
                    <a:pt x="1070" y="1228"/>
                  </a:lnTo>
                  <a:lnTo>
                    <a:pt x="1075" y="1228"/>
                  </a:lnTo>
                  <a:lnTo>
                    <a:pt x="1075" y="1233"/>
                  </a:lnTo>
                  <a:lnTo>
                    <a:pt x="1070" y="1233"/>
                  </a:lnTo>
                  <a:lnTo>
                    <a:pt x="1070" y="1233"/>
                  </a:lnTo>
                  <a:close/>
                  <a:moveTo>
                    <a:pt x="1047" y="1233"/>
                  </a:moveTo>
                  <a:lnTo>
                    <a:pt x="1047" y="1228"/>
                  </a:lnTo>
                  <a:lnTo>
                    <a:pt x="1047" y="1233"/>
                  </a:lnTo>
                  <a:lnTo>
                    <a:pt x="1047" y="1233"/>
                  </a:lnTo>
                  <a:close/>
                  <a:moveTo>
                    <a:pt x="344" y="1222"/>
                  </a:moveTo>
                  <a:lnTo>
                    <a:pt x="338" y="1216"/>
                  </a:lnTo>
                  <a:lnTo>
                    <a:pt x="344" y="1216"/>
                  </a:lnTo>
                  <a:lnTo>
                    <a:pt x="344" y="1222"/>
                  </a:lnTo>
                  <a:lnTo>
                    <a:pt x="344" y="1222"/>
                  </a:lnTo>
                  <a:close/>
                  <a:moveTo>
                    <a:pt x="645" y="1190"/>
                  </a:moveTo>
                  <a:lnTo>
                    <a:pt x="651" y="1190"/>
                  </a:lnTo>
                  <a:lnTo>
                    <a:pt x="661" y="1190"/>
                  </a:lnTo>
                  <a:lnTo>
                    <a:pt x="661" y="1195"/>
                  </a:lnTo>
                  <a:lnTo>
                    <a:pt x="672" y="1195"/>
                  </a:lnTo>
                  <a:lnTo>
                    <a:pt x="677" y="1195"/>
                  </a:lnTo>
                  <a:lnTo>
                    <a:pt x="677" y="1201"/>
                  </a:lnTo>
                  <a:lnTo>
                    <a:pt x="677" y="1211"/>
                  </a:lnTo>
                  <a:lnTo>
                    <a:pt x="683" y="1211"/>
                  </a:lnTo>
                  <a:lnTo>
                    <a:pt x="683" y="1216"/>
                  </a:lnTo>
                  <a:lnTo>
                    <a:pt x="677" y="1216"/>
                  </a:lnTo>
                  <a:lnTo>
                    <a:pt x="677" y="1222"/>
                  </a:lnTo>
                  <a:lnTo>
                    <a:pt x="683" y="1222"/>
                  </a:lnTo>
                  <a:lnTo>
                    <a:pt x="683" y="1228"/>
                  </a:lnTo>
                  <a:lnTo>
                    <a:pt x="683" y="1233"/>
                  </a:lnTo>
                  <a:lnTo>
                    <a:pt x="683" y="1243"/>
                  </a:lnTo>
                  <a:lnTo>
                    <a:pt x="689" y="1243"/>
                  </a:lnTo>
                  <a:lnTo>
                    <a:pt x="689" y="1249"/>
                  </a:lnTo>
                  <a:lnTo>
                    <a:pt x="689" y="1254"/>
                  </a:lnTo>
                  <a:lnTo>
                    <a:pt x="693" y="1265"/>
                  </a:lnTo>
                  <a:lnTo>
                    <a:pt x="698" y="1271"/>
                  </a:lnTo>
                  <a:lnTo>
                    <a:pt x="704" y="1275"/>
                  </a:lnTo>
                  <a:lnTo>
                    <a:pt x="704" y="1281"/>
                  </a:lnTo>
                  <a:lnTo>
                    <a:pt x="698" y="1281"/>
                  </a:lnTo>
                  <a:lnTo>
                    <a:pt x="698" y="1286"/>
                  </a:lnTo>
                  <a:lnTo>
                    <a:pt x="693" y="1286"/>
                  </a:lnTo>
                  <a:lnTo>
                    <a:pt x="693" y="1292"/>
                  </a:lnTo>
                  <a:lnTo>
                    <a:pt x="693" y="1297"/>
                  </a:lnTo>
                  <a:lnTo>
                    <a:pt x="689" y="1297"/>
                  </a:lnTo>
                  <a:lnTo>
                    <a:pt x="689" y="1303"/>
                  </a:lnTo>
                  <a:lnTo>
                    <a:pt x="693" y="1297"/>
                  </a:lnTo>
                  <a:lnTo>
                    <a:pt x="693" y="1303"/>
                  </a:lnTo>
                  <a:lnTo>
                    <a:pt x="693" y="1307"/>
                  </a:lnTo>
                  <a:lnTo>
                    <a:pt x="693" y="1313"/>
                  </a:lnTo>
                  <a:lnTo>
                    <a:pt x="698" y="1318"/>
                  </a:lnTo>
                  <a:lnTo>
                    <a:pt x="698" y="1324"/>
                  </a:lnTo>
                  <a:lnTo>
                    <a:pt x="704" y="1329"/>
                  </a:lnTo>
                  <a:lnTo>
                    <a:pt x="709" y="1329"/>
                  </a:lnTo>
                  <a:lnTo>
                    <a:pt x="709" y="1335"/>
                  </a:lnTo>
                  <a:lnTo>
                    <a:pt x="715" y="1335"/>
                  </a:lnTo>
                  <a:lnTo>
                    <a:pt x="721" y="1339"/>
                  </a:lnTo>
                  <a:lnTo>
                    <a:pt x="715" y="1339"/>
                  </a:lnTo>
                  <a:lnTo>
                    <a:pt x="709" y="1345"/>
                  </a:lnTo>
                  <a:lnTo>
                    <a:pt x="704" y="1345"/>
                  </a:lnTo>
                  <a:lnTo>
                    <a:pt x="704" y="1350"/>
                  </a:lnTo>
                  <a:lnTo>
                    <a:pt x="698" y="1350"/>
                  </a:lnTo>
                  <a:lnTo>
                    <a:pt x="693" y="1350"/>
                  </a:lnTo>
                  <a:lnTo>
                    <a:pt x="689" y="1350"/>
                  </a:lnTo>
                  <a:lnTo>
                    <a:pt x="677" y="1350"/>
                  </a:lnTo>
                  <a:lnTo>
                    <a:pt x="677" y="1356"/>
                  </a:lnTo>
                  <a:lnTo>
                    <a:pt x="666" y="1356"/>
                  </a:lnTo>
                  <a:lnTo>
                    <a:pt x="666" y="1350"/>
                  </a:lnTo>
                  <a:lnTo>
                    <a:pt x="661" y="1345"/>
                  </a:lnTo>
                  <a:lnTo>
                    <a:pt x="656" y="1339"/>
                  </a:lnTo>
                  <a:lnTo>
                    <a:pt x="661" y="1339"/>
                  </a:lnTo>
                  <a:lnTo>
                    <a:pt x="656" y="1329"/>
                  </a:lnTo>
                  <a:lnTo>
                    <a:pt x="656" y="1324"/>
                  </a:lnTo>
                  <a:lnTo>
                    <a:pt x="651" y="1318"/>
                  </a:lnTo>
                  <a:lnTo>
                    <a:pt x="645" y="1313"/>
                  </a:lnTo>
                  <a:lnTo>
                    <a:pt x="645" y="1303"/>
                  </a:lnTo>
                  <a:lnTo>
                    <a:pt x="645" y="1297"/>
                  </a:lnTo>
                  <a:lnTo>
                    <a:pt x="645" y="1292"/>
                  </a:lnTo>
                  <a:lnTo>
                    <a:pt x="645" y="1286"/>
                  </a:lnTo>
                  <a:lnTo>
                    <a:pt x="645" y="1281"/>
                  </a:lnTo>
                  <a:lnTo>
                    <a:pt x="640" y="1281"/>
                  </a:lnTo>
                  <a:lnTo>
                    <a:pt x="640" y="1275"/>
                  </a:lnTo>
                  <a:lnTo>
                    <a:pt x="640" y="1265"/>
                  </a:lnTo>
                  <a:lnTo>
                    <a:pt x="645" y="1265"/>
                  </a:lnTo>
                  <a:lnTo>
                    <a:pt x="640" y="1265"/>
                  </a:lnTo>
                  <a:lnTo>
                    <a:pt x="640" y="1254"/>
                  </a:lnTo>
                  <a:lnTo>
                    <a:pt x="645" y="1254"/>
                  </a:lnTo>
                  <a:lnTo>
                    <a:pt x="645" y="1249"/>
                  </a:lnTo>
                  <a:lnTo>
                    <a:pt x="640" y="1249"/>
                  </a:lnTo>
                  <a:lnTo>
                    <a:pt x="640" y="1243"/>
                  </a:lnTo>
                  <a:lnTo>
                    <a:pt x="640" y="1237"/>
                  </a:lnTo>
                  <a:lnTo>
                    <a:pt x="634" y="1237"/>
                  </a:lnTo>
                  <a:lnTo>
                    <a:pt x="634" y="1233"/>
                  </a:lnTo>
                  <a:lnTo>
                    <a:pt x="634" y="1228"/>
                  </a:lnTo>
                  <a:lnTo>
                    <a:pt x="634" y="1222"/>
                  </a:lnTo>
                  <a:lnTo>
                    <a:pt x="628" y="1222"/>
                  </a:lnTo>
                  <a:lnTo>
                    <a:pt x="628" y="1216"/>
                  </a:lnTo>
                  <a:lnTo>
                    <a:pt x="628" y="1211"/>
                  </a:lnTo>
                  <a:lnTo>
                    <a:pt x="628" y="1205"/>
                  </a:lnTo>
                  <a:lnTo>
                    <a:pt x="628" y="1195"/>
                  </a:lnTo>
                  <a:lnTo>
                    <a:pt x="623" y="1190"/>
                  </a:lnTo>
                  <a:lnTo>
                    <a:pt x="623" y="1184"/>
                  </a:lnTo>
                  <a:lnTo>
                    <a:pt x="628" y="1179"/>
                  </a:lnTo>
                  <a:lnTo>
                    <a:pt x="634" y="1184"/>
                  </a:lnTo>
                  <a:lnTo>
                    <a:pt x="640" y="1184"/>
                  </a:lnTo>
                  <a:lnTo>
                    <a:pt x="645" y="1190"/>
                  </a:lnTo>
                  <a:lnTo>
                    <a:pt x="645" y="1190"/>
                  </a:lnTo>
                  <a:close/>
                  <a:moveTo>
                    <a:pt x="634" y="1169"/>
                  </a:moveTo>
                  <a:lnTo>
                    <a:pt x="640" y="1169"/>
                  </a:lnTo>
                  <a:lnTo>
                    <a:pt x="640" y="1173"/>
                  </a:lnTo>
                  <a:lnTo>
                    <a:pt x="634" y="1179"/>
                  </a:lnTo>
                  <a:lnTo>
                    <a:pt x="628" y="1173"/>
                  </a:lnTo>
                  <a:lnTo>
                    <a:pt x="628" y="1169"/>
                  </a:lnTo>
                  <a:lnTo>
                    <a:pt x="634" y="1169"/>
                  </a:lnTo>
                  <a:lnTo>
                    <a:pt x="634" y="1169"/>
                  </a:lnTo>
                  <a:close/>
                  <a:moveTo>
                    <a:pt x="730" y="1105"/>
                  </a:moveTo>
                  <a:lnTo>
                    <a:pt x="730" y="1099"/>
                  </a:lnTo>
                  <a:lnTo>
                    <a:pt x="730" y="1105"/>
                  </a:lnTo>
                  <a:lnTo>
                    <a:pt x="736" y="1105"/>
                  </a:lnTo>
                  <a:lnTo>
                    <a:pt x="730" y="1105"/>
                  </a:lnTo>
                  <a:lnTo>
                    <a:pt x="730" y="1105"/>
                  </a:lnTo>
                  <a:close/>
                  <a:moveTo>
                    <a:pt x="613" y="1105"/>
                  </a:moveTo>
                  <a:lnTo>
                    <a:pt x="608" y="1105"/>
                  </a:lnTo>
                  <a:lnTo>
                    <a:pt x="608" y="1099"/>
                  </a:lnTo>
                  <a:lnTo>
                    <a:pt x="613" y="1099"/>
                  </a:lnTo>
                  <a:lnTo>
                    <a:pt x="613" y="1105"/>
                  </a:lnTo>
                  <a:lnTo>
                    <a:pt x="613" y="1105"/>
                  </a:lnTo>
                  <a:close/>
                  <a:moveTo>
                    <a:pt x="328" y="251"/>
                  </a:moveTo>
                  <a:lnTo>
                    <a:pt x="334" y="251"/>
                  </a:lnTo>
                  <a:lnTo>
                    <a:pt x="338" y="251"/>
                  </a:lnTo>
                  <a:lnTo>
                    <a:pt x="344" y="251"/>
                  </a:lnTo>
                  <a:lnTo>
                    <a:pt x="349" y="246"/>
                  </a:lnTo>
                  <a:lnTo>
                    <a:pt x="355" y="246"/>
                  </a:lnTo>
                  <a:lnTo>
                    <a:pt x="360" y="246"/>
                  </a:lnTo>
                  <a:lnTo>
                    <a:pt x="366" y="257"/>
                  </a:lnTo>
                  <a:lnTo>
                    <a:pt x="372" y="268"/>
                  </a:lnTo>
                  <a:lnTo>
                    <a:pt x="372" y="278"/>
                  </a:lnTo>
                  <a:lnTo>
                    <a:pt x="360" y="284"/>
                  </a:lnTo>
                  <a:lnTo>
                    <a:pt x="360" y="295"/>
                  </a:lnTo>
                  <a:lnTo>
                    <a:pt x="366" y="305"/>
                  </a:lnTo>
                  <a:lnTo>
                    <a:pt x="372" y="310"/>
                  </a:lnTo>
                  <a:lnTo>
                    <a:pt x="372" y="316"/>
                  </a:lnTo>
                  <a:lnTo>
                    <a:pt x="376" y="321"/>
                  </a:lnTo>
                  <a:lnTo>
                    <a:pt x="381" y="332"/>
                  </a:lnTo>
                  <a:lnTo>
                    <a:pt x="381" y="342"/>
                  </a:lnTo>
                  <a:lnTo>
                    <a:pt x="376" y="353"/>
                  </a:lnTo>
                  <a:lnTo>
                    <a:pt x="376" y="370"/>
                  </a:lnTo>
                  <a:lnTo>
                    <a:pt x="376" y="380"/>
                  </a:lnTo>
                  <a:lnTo>
                    <a:pt x="381" y="391"/>
                  </a:lnTo>
                  <a:lnTo>
                    <a:pt x="376" y="406"/>
                  </a:lnTo>
                  <a:lnTo>
                    <a:pt x="376" y="423"/>
                  </a:lnTo>
                  <a:lnTo>
                    <a:pt x="381" y="434"/>
                  </a:lnTo>
                  <a:lnTo>
                    <a:pt x="387" y="439"/>
                  </a:lnTo>
                  <a:lnTo>
                    <a:pt x="393" y="450"/>
                  </a:lnTo>
                  <a:lnTo>
                    <a:pt x="398" y="455"/>
                  </a:lnTo>
                  <a:lnTo>
                    <a:pt x="408" y="467"/>
                  </a:lnTo>
                  <a:lnTo>
                    <a:pt x="414" y="471"/>
                  </a:lnTo>
                  <a:lnTo>
                    <a:pt x="425" y="482"/>
                  </a:lnTo>
                  <a:lnTo>
                    <a:pt x="436" y="487"/>
                  </a:lnTo>
                  <a:lnTo>
                    <a:pt x="441" y="493"/>
                  </a:lnTo>
                  <a:lnTo>
                    <a:pt x="446" y="499"/>
                  </a:lnTo>
                  <a:lnTo>
                    <a:pt x="451" y="499"/>
                  </a:lnTo>
                  <a:lnTo>
                    <a:pt x="457" y="499"/>
                  </a:lnTo>
                  <a:lnTo>
                    <a:pt x="457" y="504"/>
                  </a:lnTo>
                  <a:lnTo>
                    <a:pt x="474" y="504"/>
                  </a:lnTo>
                  <a:lnTo>
                    <a:pt x="489" y="508"/>
                  </a:lnTo>
                  <a:lnTo>
                    <a:pt x="500" y="514"/>
                  </a:lnTo>
                  <a:lnTo>
                    <a:pt x="506" y="520"/>
                  </a:lnTo>
                  <a:lnTo>
                    <a:pt x="511" y="525"/>
                  </a:lnTo>
                  <a:lnTo>
                    <a:pt x="515" y="531"/>
                  </a:lnTo>
                  <a:lnTo>
                    <a:pt x="521" y="531"/>
                  </a:lnTo>
                  <a:lnTo>
                    <a:pt x="532" y="531"/>
                  </a:lnTo>
                  <a:lnTo>
                    <a:pt x="543" y="531"/>
                  </a:lnTo>
                  <a:lnTo>
                    <a:pt x="549" y="531"/>
                  </a:lnTo>
                  <a:lnTo>
                    <a:pt x="549" y="525"/>
                  </a:lnTo>
                  <a:lnTo>
                    <a:pt x="553" y="525"/>
                  </a:lnTo>
                  <a:lnTo>
                    <a:pt x="559" y="525"/>
                  </a:lnTo>
                  <a:lnTo>
                    <a:pt x="564" y="525"/>
                  </a:lnTo>
                  <a:lnTo>
                    <a:pt x="570" y="525"/>
                  </a:lnTo>
                  <a:lnTo>
                    <a:pt x="575" y="525"/>
                  </a:lnTo>
                  <a:lnTo>
                    <a:pt x="581" y="520"/>
                  </a:lnTo>
                  <a:lnTo>
                    <a:pt x="585" y="520"/>
                  </a:lnTo>
                  <a:lnTo>
                    <a:pt x="591" y="520"/>
                  </a:lnTo>
                  <a:lnTo>
                    <a:pt x="596" y="514"/>
                  </a:lnTo>
                  <a:lnTo>
                    <a:pt x="602" y="514"/>
                  </a:lnTo>
                  <a:lnTo>
                    <a:pt x="608" y="514"/>
                  </a:lnTo>
                  <a:lnTo>
                    <a:pt x="613" y="514"/>
                  </a:lnTo>
                  <a:lnTo>
                    <a:pt x="619" y="520"/>
                  </a:lnTo>
                  <a:lnTo>
                    <a:pt x="619" y="514"/>
                  </a:lnTo>
                  <a:lnTo>
                    <a:pt x="623" y="514"/>
                  </a:lnTo>
                  <a:lnTo>
                    <a:pt x="628" y="514"/>
                  </a:lnTo>
                  <a:lnTo>
                    <a:pt x="634" y="508"/>
                  </a:lnTo>
                  <a:lnTo>
                    <a:pt x="640" y="508"/>
                  </a:lnTo>
                  <a:lnTo>
                    <a:pt x="645" y="508"/>
                  </a:lnTo>
                  <a:lnTo>
                    <a:pt x="651" y="508"/>
                  </a:lnTo>
                  <a:lnTo>
                    <a:pt x="656" y="504"/>
                  </a:lnTo>
                  <a:lnTo>
                    <a:pt x="661" y="504"/>
                  </a:lnTo>
                  <a:lnTo>
                    <a:pt x="666" y="504"/>
                  </a:lnTo>
                  <a:lnTo>
                    <a:pt x="672" y="504"/>
                  </a:lnTo>
                  <a:lnTo>
                    <a:pt x="677" y="504"/>
                  </a:lnTo>
                  <a:lnTo>
                    <a:pt x="683" y="504"/>
                  </a:lnTo>
                  <a:lnTo>
                    <a:pt x="689" y="508"/>
                  </a:lnTo>
                  <a:lnTo>
                    <a:pt x="693" y="508"/>
                  </a:lnTo>
                  <a:lnTo>
                    <a:pt x="698" y="514"/>
                  </a:lnTo>
                  <a:lnTo>
                    <a:pt x="704" y="514"/>
                  </a:lnTo>
                  <a:lnTo>
                    <a:pt x="709" y="520"/>
                  </a:lnTo>
                  <a:lnTo>
                    <a:pt x="715" y="520"/>
                  </a:lnTo>
                  <a:lnTo>
                    <a:pt x="715" y="525"/>
                  </a:lnTo>
                  <a:lnTo>
                    <a:pt x="721" y="525"/>
                  </a:lnTo>
                  <a:lnTo>
                    <a:pt x="726" y="525"/>
                  </a:lnTo>
                  <a:lnTo>
                    <a:pt x="730" y="525"/>
                  </a:lnTo>
                  <a:lnTo>
                    <a:pt x="730" y="531"/>
                  </a:lnTo>
                  <a:lnTo>
                    <a:pt x="736" y="531"/>
                  </a:lnTo>
                  <a:lnTo>
                    <a:pt x="742" y="531"/>
                  </a:lnTo>
                  <a:lnTo>
                    <a:pt x="747" y="531"/>
                  </a:lnTo>
                  <a:lnTo>
                    <a:pt x="753" y="536"/>
                  </a:lnTo>
                  <a:lnTo>
                    <a:pt x="758" y="536"/>
                  </a:lnTo>
                  <a:lnTo>
                    <a:pt x="763" y="536"/>
                  </a:lnTo>
                  <a:lnTo>
                    <a:pt x="768" y="536"/>
                  </a:lnTo>
                  <a:lnTo>
                    <a:pt x="774" y="536"/>
                  </a:lnTo>
                  <a:lnTo>
                    <a:pt x="779" y="536"/>
                  </a:lnTo>
                  <a:lnTo>
                    <a:pt x="785" y="541"/>
                  </a:lnTo>
                  <a:lnTo>
                    <a:pt x="790" y="541"/>
                  </a:lnTo>
                  <a:lnTo>
                    <a:pt x="796" y="541"/>
                  </a:lnTo>
                  <a:lnTo>
                    <a:pt x="800" y="541"/>
                  </a:lnTo>
                  <a:lnTo>
                    <a:pt x="806" y="541"/>
                  </a:lnTo>
                  <a:lnTo>
                    <a:pt x="811" y="541"/>
                  </a:lnTo>
                  <a:lnTo>
                    <a:pt x="817" y="546"/>
                  </a:lnTo>
                  <a:lnTo>
                    <a:pt x="823" y="546"/>
                  </a:lnTo>
                  <a:lnTo>
                    <a:pt x="828" y="546"/>
                  </a:lnTo>
                  <a:lnTo>
                    <a:pt x="828" y="552"/>
                  </a:lnTo>
                  <a:lnTo>
                    <a:pt x="834" y="552"/>
                  </a:lnTo>
                  <a:lnTo>
                    <a:pt x="838" y="552"/>
                  </a:lnTo>
                  <a:lnTo>
                    <a:pt x="843" y="557"/>
                  </a:lnTo>
                  <a:lnTo>
                    <a:pt x="849" y="557"/>
                  </a:lnTo>
                  <a:lnTo>
                    <a:pt x="855" y="557"/>
                  </a:lnTo>
                  <a:lnTo>
                    <a:pt x="860" y="557"/>
                  </a:lnTo>
                  <a:lnTo>
                    <a:pt x="866" y="557"/>
                  </a:lnTo>
                  <a:lnTo>
                    <a:pt x="870" y="557"/>
                  </a:lnTo>
                  <a:lnTo>
                    <a:pt x="881" y="557"/>
                  </a:lnTo>
                  <a:lnTo>
                    <a:pt x="892" y="552"/>
                  </a:lnTo>
                  <a:lnTo>
                    <a:pt x="892" y="546"/>
                  </a:lnTo>
                  <a:lnTo>
                    <a:pt x="898" y="541"/>
                  </a:lnTo>
                  <a:lnTo>
                    <a:pt x="903" y="541"/>
                  </a:lnTo>
                  <a:lnTo>
                    <a:pt x="903" y="536"/>
                  </a:lnTo>
                  <a:lnTo>
                    <a:pt x="919" y="541"/>
                  </a:lnTo>
                  <a:lnTo>
                    <a:pt x="924" y="552"/>
                  </a:lnTo>
                  <a:lnTo>
                    <a:pt x="930" y="563"/>
                  </a:lnTo>
                  <a:lnTo>
                    <a:pt x="936" y="573"/>
                  </a:lnTo>
                  <a:lnTo>
                    <a:pt x="936" y="584"/>
                  </a:lnTo>
                  <a:lnTo>
                    <a:pt x="936" y="595"/>
                  </a:lnTo>
                  <a:lnTo>
                    <a:pt x="930" y="610"/>
                  </a:lnTo>
                  <a:lnTo>
                    <a:pt x="924" y="627"/>
                  </a:lnTo>
                  <a:lnTo>
                    <a:pt x="919" y="637"/>
                  </a:lnTo>
                  <a:lnTo>
                    <a:pt x="913" y="654"/>
                  </a:lnTo>
                  <a:lnTo>
                    <a:pt x="903" y="665"/>
                  </a:lnTo>
                  <a:lnTo>
                    <a:pt x="898" y="680"/>
                  </a:lnTo>
                  <a:lnTo>
                    <a:pt x="892" y="697"/>
                  </a:lnTo>
                  <a:lnTo>
                    <a:pt x="892" y="707"/>
                  </a:lnTo>
                  <a:lnTo>
                    <a:pt x="892" y="729"/>
                  </a:lnTo>
                  <a:lnTo>
                    <a:pt x="887" y="744"/>
                  </a:lnTo>
                  <a:lnTo>
                    <a:pt x="887" y="756"/>
                  </a:lnTo>
                  <a:lnTo>
                    <a:pt x="881" y="767"/>
                  </a:lnTo>
                  <a:lnTo>
                    <a:pt x="876" y="782"/>
                  </a:lnTo>
                  <a:lnTo>
                    <a:pt x="870" y="793"/>
                  </a:lnTo>
                  <a:lnTo>
                    <a:pt x="855" y="804"/>
                  </a:lnTo>
                  <a:lnTo>
                    <a:pt x="849" y="809"/>
                  </a:lnTo>
                  <a:lnTo>
                    <a:pt x="838" y="809"/>
                  </a:lnTo>
                  <a:lnTo>
                    <a:pt x="817" y="814"/>
                  </a:lnTo>
                  <a:lnTo>
                    <a:pt x="806" y="820"/>
                  </a:lnTo>
                  <a:lnTo>
                    <a:pt x="796" y="831"/>
                  </a:lnTo>
                  <a:lnTo>
                    <a:pt x="785" y="841"/>
                  </a:lnTo>
                  <a:lnTo>
                    <a:pt x="779" y="852"/>
                  </a:lnTo>
                  <a:lnTo>
                    <a:pt x="774" y="863"/>
                  </a:lnTo>
                  <a:lnTo>
                    <a:pt x="779" y="869"/>
                  </a:lnTo>
                  <a:lnTo>
                    <a:pt x="785" y="873"/>
                  </a:lnTo>
                  <a:lnTo>
                    <a:pt x="790" y="884"/>
                  </a:lnTo>
                  <a:lnTo>
                    <a:pt x="800" y="884"/>
                  </a:lnTo>
                  <a:lnTo>
                    <a:pt x="811" y="890"/>
                  </a:lnTo>
                  <a:lnTo>
                    <a:pt x="823" y="895"/>
                  </a:lnTo>
                  <a:lnTo>
                    <a:pt x="828" y="905"/>
                  </a:lnTo>
                  <a:lnTo>
                    <a:pt x="843" y="911"/>
                  </a:lnTo>
                  <a:lnTo>
                    <a:pt x="855" y="911"/>
                  </a:lnTo>
                  <a:lnTo>
                    <a:pt x="870" y="911"/>
                  </a:lnTo>
                  <a:lnTo>
                    <a:pt x="881" y="911"/>
                  </a:lnTo>
                  <a:lnTo>
                    <a:pt x="898" y="901"/>
                  </a:lnTo>
                  <a:lnTo>
                    <a:pt x="913" y="895"/>
                  </a:lnTo>
                  <a:lnTo>
                    <a:pt x="924" y="895"/>
                  </a:lnTo>
                  <a:lnTo>
                    <a:pt x="936" y="890"/>
                  </a:lnTo>
                  <a:lnTo>
                    <a:pt x="951" y="890"/>
                  </a:lnTo>
                  <a:lnTo>
                    <a:pt x="962" y="884"/>
                  </a:lnTo>
                  <a:lnTo>
                    <a:pt x="968" y="890"/>
                  </a:lnTo>
                  <a:lnTo>
                    <a:pt x="973" y="895"/>
                  </a:lnTo>
                  <a:lnTo>
                    <a:pt x="977" y="895"/>
                  </a:lnTo>
                  <a:lnTo>
                    <a:pt x="983" y="895"/>
                  </a:lnTo>
                  <a:lnTo>
                    <a:pt x="1000" y="895"/>
                  </a:lnTo>
                  <a:lnTo>
                    <a:pt x="1005" y="901"/>
                  </a:lnTo>
                  <a:lnTo>
                    <a:pt x="1021" y="905"/>
                  </a:lnTo>
                  <a:lnTo>
                    <a:pt x="1038" y="905"/>
                  </a:lnTo>
                  <a:lnTo>
                    <a:pt x="1053" y="901"/>
                  </a:lnTo>
                  <a:lnTo>
                    <a:pt x="1064" y="901"/>
                  </a:lnTo>
                  <a:lnTo>
                    <a:pt x="1081" y="905"/>
                  </a:lnTo>
                  <a:lnTo>
                    <a:pt x="1085" y="911"/>
                  </a:lnTo>
                  <a:lnTo>
                    <a:pt x="1096" y="922"/>
                  </a:lnTo>
                  <a:lnTo>
                    <a:pt x="1107" y="922"/>
                  </a:lnTo>
                  <a:lnTo>
                    <a:pt x="1113" y="922"/>
                  </a:lnTo>
                  <a:lnTo>
                    <a:pt x="1118" y="922"/>
                  </a:lnTo>
                  <a:lnTo>
                    <a:pt x="1123" y="927"/>
                  </a:lnTo>
                  <a:lnTo>
                    <a:pt x="1123" y="933"/>
                  </a:lnTo>
                  <a:lnTo>
                    <a:pt x="1128" y="937"/>
                  </a:lnTo>
                  <a:lnTo>
                    <a:pt x="1139" y="943"/>
                  </a:lnTo>
                  <a:lnTo>
                    <a:pt x="1139" y="948"/>
                  </a:lnTo>
                  <a:lnTo>
                    <a:pt x="1145" y="954"/>
                  </a:lnTo>
                  <a:lnTo>
                    <a:pt x="1151" y="954"/>
                  </a:lnTo>
                  <a:lnTo>
                    <a:pt x="1151" y="959"/>
                  </a:lnTo>
                  <a:lnTo>
                    <a:pt x="1155" y="959"/>
                  </a:lnTo>
                  <a:lnTo>
                    <a:pt x="1160" y="965"/>
                  </a:lnTo>
                  <a:lnTo>
                    <a:pt x="1160" y="971"/>
                  </a:lnTo>
                  <a:lnTo>
                    <a:pt x="1172" y="975"/>
                  </a:lnTo>
                  <a:lnTo>
                    <a:pt x="1172" y="980"/>
                  </a:lnTo>
                  <a:lnTo>
                    <a:pt x="1177" y="992"/>
                  </a:lnTo>
                  <a:lnTo>
                    <a:pt x="1177" y="1003"/>
                  </a:lnTo>
                  <a:lnTo>
                    <a:pt x="1177" y="1007"/>
                  </a:lnTo>
                  <a:lnTo>
                    <a:pt x="1177" y="1013"/>
                  </a:lnTo>
                  <a:lnTo>
                    <a:pt x="1177" y="1018"/>
                  </a:lnTo>
                  <a:lnTo>
                    <a:pt x="1177" y="1024"/>
                  </a:lnTo>
                  <a:lnTo>
                    <a:pt x="1183" y="1029"/>
                  </a:lnTo>
                  <a:lnTo>
                    <a:pt x="1188" y="1035"/>
                  </a:lnTo>
                  <a:lnTo>
                    <a:pt x="1192" y="1035"/>
                  </a:lnTo>
                  <a:lnTo>
                    <a:pt x="1198" y="1039"/>
                  </a:lnTo>
                  <a:lnTo>
                    <a:pt x="1198" y="1045"/>
                  </a:lnTo>
                  <a:lnTo>
                    <a:pt x="1198" y="1056"/>
                  </a:lnTo>
                  <a:lnTo>
                    <a:pt x="1192" y="1061"/>
                  </a:lnTo>
                  <a:lnTo>
                    <a:pt x="1192" y="1067"/>
                  </a:lnTo>
                  <a:lnTo>
                    <a:pt x="1188" y="1071"/>
                  </a:lnTo>
                  <a:lnTo>
                    <a:pt x="1183" y="1077"/>
                  </a:lnTo>
                  <a:lnTo>
                    <a:pt x="1183" y="1082"/>
                  </a:lnTo>
                  <a:lnTo>
                    <a:pt x="1177" y="1082"/>
                  </a:lnTo>
                  <a:lnTo>
                    <a:pt x="1172" y="1088"/>
                  </a:lnTo>
                  <a:lnTo>
                    <a:pt x="1172" y="1099"/>
                  </a:lnTo>
                  <a:lnTo>
                    <a:pt x="1172" y="1105"/>
                  </a:lnTo>
                  <a:lnTo>
                    <a:pt x="1172" y="1114"/>
                  </a:lnTo>
                  <a:lnTo>
                    <a:pt x="1177" y="1120"/>
                  </a:lnTo>
                  <a:lnTo>
                    <a:pt x="1177" y="1126"/>
                  </a:lnTo>
                  <a:lnTo>
                    <a:pt x="1177" y="1147"/>
                  </a:lnTo>
                  <a:lnTo>
                    <a:pt x="1177" y="1152"/>
                  </a:lnTo>
                  <a:lnTo>
                    <a:pt x="1177" y="1158"/>
                  </a:lnTo>
                  <a:lnTo>
                    <a:pt x="1177" y="1163"/>
                  </a:lnTo>
                  <a:lnTo>
                    <a:pt x="1177" y="1169"/>
                  </a:lnTo>
                  <a:lnTo>
                    <a:pt x="1183" y="1169"/>
                  </a:lnTo>
                  <a:lnTo>
                    <a:pt x="1183" y="1173"/>
                  </a:lnTo>
                  <a:lnTo>
                    <a:pt x="1183" y="1179"/>
                  </a:lnTo>
                  <a:lnTo>
                    <a:pt x="1183" y="1184"/>
                  </a:lnTo>
                  <a:lnTo>
                    <a:pt x="1192" y="1195"/>
                  </a:lnTo>
                  <a:lnTo>
                    <a:pt x="1198" y="1195"/>
                  </a:lnTo>
                  <a:lnTo>
                    <a:pt x="1198" y="1201"/>
                  </a:lnTo>
                  <a:lnTo>
                    <a:pt x="1198" y="1205"/>
                  </a:lnTo>
                  <a:lnTo>
                    <a:pt x="1192" y="1205"/>
                  </a:lnTo>
                  <a:lnTo>
                    <a:pt x="1188" y="1211"/>
                  </a:lnTo>
                  <a:lnTo>
                    <a:pt x="1183" y="1211"/>
                  </a:lnTo>
                  <a:lnTo>
                    <a:pt x="1183" y="1216"/>
                  </a:lnTo>
                  <a:lnTo>
                    <a:pt x="1177" y="1222"/>
                  </a:lnTo>
                  <a:lnTo>
                    <a:pt x="1177" y="1228"/>
                  </a:lnTo>
                  <a:lnTo>
                    <a:pt x="1177" y="1233"/>
                  </a:lnTo>
                  <a:lnTo>
                    <a:pt x="1177" y="1237"/>
                  </a:lnTo>
                  <a:lnTo>
                    <a:pt x="1183" y="1237"/>
                  </a:lnTo>
                  <a:lnTo>
                    <a:pt x="1177" y="1243"/>
                  </a:lnTo>
                  <a:lnTo>
                    <a:pt x="1172" y="1243"/>
                  </a:lnTo>
                  <a:lnTo>
                    <a:pt x="1177" y="1243"/>
                  </a:lnTo>
                  <a:lnTo>
                    <a:pt x="1183" y="1243"/>
                  </a:lnTo>
                  <a:lnTo>
                    <a:pt x="1183" y="1249"/>
                  </a:lnTo>
                  <a:lnTo>
                    <a:pt x="1188" y="1249"/>
                  </a:lnTo>
                  <a:lnTo>
                    <a:pt x="1188" y="1254"/>
                  </a:lnTo>
                  <a:lnTo>
                    <a:pt x="1192" y="1265"/>
                  </a:lnTo>
                  <a:lnTo>
                    <a:pt x="1198" y="1265"/>
                  </a:lnTo>
                  <a:lnTo>
                    <a:pt x="1198" y="1271"/>
                  </a:lnTo>
                  <a:lnTo>
                    <a:pt x="1192" y="1275"/>
                  </a:lnTo>
                  <a:lnTo>
                    <a:pt x="1192" y="1281"/>
                  </a:lnTo>
                  <a:lnTo>
                    <a:pt x="1188" y="1286"/>
                  </a:lnTo>
                  <a:lnTo>
                    <a:pt x="1183" y="1286"/>
                  </a:lnTo>
                  <a:lnTo>
                    <a:pt x="1188" y="1286"/>
                  </a:lnTo>
                  <a:lnTo>
                    <a:pt x="1192" y="1286"/>
                  </a:lnTo>
                  <a:lnTo>
                    <a:pt x="1198" y="1281"/>
                  </a:lnTo>
                  <a:lnTo>
                    <a:pt x="1198" y="1275"/>
                  </a:lnTo>
                  <a:lnTo>
                    <a:pt x="1204" y="1271"/>
                  </a:lnTo>
                  <a:lnTo>
                    <a:pt x="1209" y="1275"/>
                  </a:lnTo>
                  <a:lnTo>
                    <a:pt x="1215" y="1275"/>
                  </a:lnTo>
                  <a:lnTo>
                    <a:pt x="1220" y="1281"/>
                  </a:lnTo>
                  <a:lnTo>
                    <a:pt x="1226" y="1281"/>
                  </a:lnTo>
                  <a:lnTo>
                    <a:pt x="1226" y="1286"/>
                  </a:lnTo>
                  <a:lnTo>
                    <a:pt x="1226" y="1292"/>
                  </a:lnTo>
                  <a:lnTo>
                    <a:pt x="1220" y="1292"/>
                  </a:lnTo>
                  <a:lnTo>
                    <a:pt x="1215" y="1286"/>
                  </a:lnTo>
                  <a:lnTo>
                    <a:pt x="1215" y="1292"/>
                  </a:lnTo>
                  <a:lnTo>
                    <a:pt x="1220" y="1292"/>
                  </a:lnTo>
                  <a:lnTo>
                    <a:pt x="1226" y="1292"/>
                  </a:lnTo>
                  <a:lnTo>
                    <a:pt x="1226" y="1286"/>
                  </a:lnTo>
                  <a:lnTo>
                    <a:pt x="1230" y="1281"/>
                  </a:lnTo>
                  <a:lnTo>
                    <a:pt x="1236" y="1281"/>
                  </a:lnTo>
                  <a:lnTo>
                    <a:pt x="1236" y="1286"/>
                  </a:lnTo>
                  <a:lnTo>
                    <a:pt x="1241" y="1286"/>
                  </a:lnTo>
                  <a:lnTo>
                    <a:pt x="1241" y="1292"/>
                  </a:lnTo>
                  <a:lnTo>
                    <a:pt x="1247" y="1292"/>
                  </a:lnTo>
                  <a:lnTo>
                    <a:pt x="1247" y="1297"/>
                  </a:lnTo>
                  <a:lnTo>
                    <a:pt x="1241" y="1303"/>
                  </a:lnTo>
                  <a:lnTo>
                    <a:pt x="1241" y="1307"/>
                  </a:lnTo>
                  <a:lnTo>
                    <a:pt x="1241" y="1313"/>
                  </a:lnTo>
                  <a:lnTo>
                    <a:pt x="1236" y="1313"/>
                  </a:lnTo>
                  <a:lnTo>
                    <a:pt x="1236" y="1318"/>
                  </a:lnTo>
                  <a:lnTo>
                    <a:pt x="1236" y="1324"/>
                  </a:lnTo>
                  <a:lnTo>
                    <a:pt x="1230" y="1329"/>
                  </a:lnTo>
                  <a:lnTo>
                    <a:pt x="1236" y="1324"/>
                  </a:lnTo>
                  <a:lnTo>
                    <a:pt x="1236" y="1318"/>
                  </a:lnTo>
                  <a:lnTo>
                    <a:pt x="1241" y="1318"/>
                  </a:lnTo>
                  <a:lnTo>
                    <a:pt x="1241" y="1313"/>
                  </a:lnTo>
                  <a:lnTo>
                    <a:pt x="1241" y="1318"/>
                  </a:lnTo>
                  <a:lnTo>
                    <a:pt x="1241" y="1324"/>
                  </a:lnTo>
                  <a:lnTo>
                    <a:pt x="1241" y="1329"/>
                  </a:lnTo>
                  <a:lnTo>
                    <a:pt x="1236" y="1329"/>
                  </a:lnTo>
                  <a:lnTo>
                    <a:pt x="1226" y="1329"/>
                  </a:lnTo>
                  <a:lnTo>
                    <a:pt x="1215" y="1329"/>
                  </a:lnTo>
                  <a:lnTo>
                    <a:pt x="1198" y="1329"/>
                  </a:lnTo>
                  <a:lnTo>
                    <a:pt x="1192" y="1329"/>
                  </a:lnTo>
                  <a:lnTo>
                    <a:pt x="1177" y="1329"/>
                  </a:lnTo>
                  <a:lnTo>
                    <a:pt x="1172" y="1329"/>
                  </a:lnTo>
                  <a:lnTo>
                    <a:pt x="1166" y="1329"/>
                  </a:lnTo>
                  <a:lnTo>
                    <a:pt x="1160" y="1335"/>
                  </a:lnTo>
                  <a:lnTo>
                    <a:pt x="1155" y="1335"/>
                  </a:lnTo>
                  <a:lnTo>
                    <a:pt x="1151" y="1335"/>
                  </a:lnTo>
                  <a:lnTo>
                    <a:pt x="1145" y="1335"/>
                  </a:lnTo>
                  <a:lnTo>
                    <a:pt x="1139" y="1335"/>
                  </a:lnTo>
                  <a:lnTo>
                    <a:pt x="1134" y="1339"/>
                  </a:lnTo>
                  <a:lnTo>
                    <a:pt x="1118" y="1339"/>
                  </a:lnTo>
                  <a:lnTo>
                    <a:pt x="1113" y="1339"/>
                  </a:lnTo>
                  <a:lnTo>
                    <a:pt x="1107" y="1345"/>
                  </a:lnTo>
                  <a:lnTo>
                    <a:pt x="1102" y="1345"/>
                  </a:lnTo>
                  <a:lnTo>
                    <a:pt x="1091" y="1345"/>
                  </a:lnTo>
                  <a:lnTo>
                    <a:pt x="1091" y="1350"/>
                  </a:lnTo>
                  <a:lnTo>
                    <a:pt x="1081" y="1350"/>
                  </a:lnTo>
                  <a:lnTo>
                    <a:pt x="1070" y="1350"/>
                  </a:lnTo>
                  <a:lnTo>
                    <a:pt x="1064" y="1350"/>
                  </a:lnTo>
                  <a:lnTo>
                    <a:pt x="1053" y="1350"/>
                  </a:lnTo>
                  <a:lnTo>
                    <a:pt x="1047" y="1350"/>
                  </a:lnTo>
                  <a:lnTo>
                    <a:pt x="1038" y="1350"/>
                  </a:lnTo>
                  <a:lnTo>
                    <a:pt x="1032" y="1345"/>
                  </a:lnTo>
                  <a:lnTo>
                    <a:pt x="1026" y="1345"/>
                  </a:lnTo>
                  <a:lnTo>
                    <a:pt x="1021" y="1345"/>
                  </a:lnTo>
                  <a:lnTo>
                    <a:pt x="1015" y="1345"/>
                  </a:lnTo>
                  <a:lnTo>
                    <a:pt x="1011" y="1345"/>
                  </a:lnTo>
                  <a:lnTo>
                    <a:pt x="1005" y="1339"/>
                  </a:lnTo>
                  <a:lnTo>
                    <a:pt x="994" y="1339"/>
                  </a:lnTo>
                  <a:lnTo>
                    <a:pt x="989" y="1339"/>
                  </a:lnTo>
                  <a:lnTo>
                    <a:pt x="983" y="1339"/>
                  </a:lnTo>
                  <a:lnTo>
                    <a:pt x="977" y="1339"/>
                  </a:lnTo>
                  <a:lnTo>
                    <a:pt x="973" y="1335"/>
                  </a:lnTo>
                  <a:lnTo>
                    <a:pt x="977" y="1329"/>
                  </a:lnTo>
                  <a:lnTo>
                    <a:pt x="977" y="1324"/>
                  </a:lnTo>
                  <a:lnTo>
                    <a:pt x="977" y="1318"/>
                  </a:lnTo>
                  <a:lnTo>
                    <a:pt x="983" y="1318"/>
                  </a:lnTo>
                  <a:lnTo>
                    <a:pt x="983" y="1313"/>
                  </a:lnTo>
                  <a:lnTo>
                    <a:pt x="983" y="1307"/>
                  </a:lnTo>
                  <a:lnTo>
                    <a:pt x="983" y="1303"/>
                  </a:lnTo>
                  <a:lnTo>
                    <a:pt x="989" y="1297"/>
                  </a:lnTo>
                  <a:lnTo>
                    <a:pt x="989" y="1292"/>
                  </a:lnTo>
                  <a:lnTo>
                    <a:pt x="994" y="1292"/>
                  </a:lnTo>
                  <a:lnTo>
                    <a:pt x="1000" y="1292"/>
                  </a:lnTo>
                  <a:lnTo>
                    <a:pt x="1000" y="1286"/>
                  </a:lnTo>
                  <a:lnTo>
                    <a:pt x="1005" y="1286"/>
                  </a:lnTo>
                  <a:lnTo>
                    <a:pt x="1011" y="1286"/>
                  </a:lnTo>
                  <a:lnTo>
                    <a:pt x="1015" y="1286"/>
                  </a:lnTo>
                  <a:lnTo>
                    <a:pt x="1021" y="1286"/>
                  </a:lnTo>
                  <a:lnTo>
                    <a:pt x="1026" y="1281"/>
                  </a:lnTo>
                  <a:lnTo>
                    <a:pt x="1032" y="1275"/>
                  </a:lnTo>
                  <a:lnTo>
                    <a:pt x="1032" y="1271"/>
                  </a:lnTo>
                  <a:lnTo>
                    <a:pt x="1038" y="1271"/>
                  </a:lnTo>
                  <a:lnTo>
                    <a:pt x="1043" y="1265"/>
                  </a:lnTo>
                  <a:lnTo>
                    <a:pt x="1047" y="1271"/>
                  </a:lnTo>
                  <a:lnTo>
                    <a:pt x="1053" y="1271"/>
                  </a:lnTo>
                  <a:lnTo>
                    <a:pt x="1053" y="1275"/>
                  </a:lnTo>
                  <a:lnTo>
                    <a:pt x="1053" y="1281"/>
                  </a:lnTo>
                  <a:lnTo>
                    <a:pt x="1053" y="1286"/>
                  </a:lnTo>
                  <a:lnTo>
                    <a:pt x="1058" y="1286"/>
                  </a:lnTo>
                  <a:lnTo>
                    <a:pt x="1058" y="1292"/>
                  </a:lnTo>
                  <a:lnTo>
                    <a:pt x="1064" y="1297"/>
                  </a:lnTo>
                  <a:lnTo>
                    <a:pt x="1064" y="1292"/>
                  </a:lnTo>
                  <a:lnTo>
                    <a:pt x="1058" y="1286"/>
                  </a:lnTo>
                  <a:lnTo>
                    <a:pt x="1058" y="1281"/>
                  </a:lnTo>
                  <a:lnTo>
                    <a:pt x="1058" y="1275"/>
                  </a:lnTo>
                  <a:lnTo>
                    <a:pt x="1053" y="1271"/>
                  </a:lnTo>
                  <a:lnTo>
                    <a:pt x="1053" y="1265"/>
                  </a:lnTo>
                  <a:lnTo>
                    <a:pt x="1053" y="1260"/>
                  </a:lnTo>
                  <a:lnTo>
                    <a:pt x="1058" y="1260"/>
                  </a:lnTo>
                  <a:lnTo>
                    <a:pt x="1058" y="1254"/>
                  </a:lnTo>
                  <a:lnTo>
                    <a:pt x="1064" y="1243"/>
                  </a:lnTo>
                  <a:lnTo>
                    <a:pt x="1070" y="1243"/>
                  </a:lnTo>
                  <a:lnTo>
                    <a:pt x="1075" y="1243"/>
                  </a:lnTo>
                  <a:lnTo>
                    <a:pt x="1081" y="1249"/>
                  </a:lnTo>
                  <a:lnTo>
                    <a:pt x="1081" y="1243"/>
                  </a:lnTo>
                  <a:lnTo>
                    <a:pt x="1085" y="1243"/>
                  </a:lnTo>
                  <a:lnTo>
                    <a:pt x="1091" y="1249"/>
                  </a:lnTo>
                  <a:lnTo>
                    <a:pt x="1091" y="1243"/>
                  </a:lnTo>
                  <a:lnTo>
                    <a:pt x="1096" y="1243"/>
                  </a:lnTo>
                  <a:lnTo>
                    <a:pt x="1102" y="1237"/>
                  </a:lnTo>
                  <a:lnTo>
                    <a:pt x="1102" y="1233"/>
                  </a:lnTo>
                  <a:lnTo>
                    <a:pt x="1096" y="1233"/>
                  </a:lnTo>
                  <a:lnTo>
                    <a:pt x="1091" y="1233"/>
                  </a:lnTo>
                  <a:lnTo>
                    <a:pt x="1091" y="1237"/>
                  </a:lnTo>
                  <a:lnTo>
                    <a:pt x="1085" y="1237"/>
                  </a:lnTo>
                  <a:lnTo>
                    <a:pt x="1081" y="1237"/>
                  </a:lnTo>
                  <a:lnTo>
                    <a:pt x="1081" y="1233"/>
                  </a:lnTo>
                  <a:lnTo>
                    <a:pt x="1081" y="1228"/>
                  </a:lnTo>
                  <a:lnTo>
                    <a:pt x="1075" y="1228"/>
                  </a:lnTo>
                  <a:lnTo>
                    <a:pt x="1070" y="1228"/>
                  </a:lnTo>
                  <a:lnTo>
                    <a:pt x="1064" y="1228"/>
                  </a:lnTo>
                  <a:lnTo>
                    <a:pt x="1064" y="1233"/>
                  </a:lnTo>
                  <a:lnTo>
                    <a:pt x="1058" y="1233"/>
                  </a:lnTo>
                  <a:lnTo>
                    <a:pt x="1053" y="1233"/>
                  </a:lnTo>
                  <a:lnTo>
                    <a:pt x="1053" y="1228"/>
                  </a:lnTo>
                  <a:lnTo>
                    <a:pt x="1058" y="1228"/>
                  </a:lnTo>
                  <a:lnTo>
                    <a:pt x="1053" y="1222"/>
                  </a:lnTo>
                  <a:lnTo>
                    <a:pt x="1053" y="1216"/>
                  </a:lnTo>
                  <a:lnTo>
                    <a:pt x="1058" y="1216"/>
                  </a:lnTo>
                  <a:lnTo>
                    <a:pt x="1053" y="1211"/>
                  </a:lnTo>
                  <a:lnTo>
                    <a:pt x="1047" y="1216"/>
                  </a:lnTo>
                  <a:lnTo>
                    <a:pt x="1047" y="1222"/>
                  </a:lnTo>
                  <a:lnTo>
                    <a:pt x="1043" y="1222"/>
                  </a:lnTo>
                  <a:lnTo>
                    <a:pt x="1043" y="1216"/>
                  </a:lnTo>
                  <a:lnTo>
                    <a:pt x="1038" y="1211"/>
                  </a:lnTo>
                  <a:lnTo>
                    <a:pt x="1043" y="1211"/>
                  </a:lnTo>
                  <a:lnTo>
                    <a:pt x="1038" y="1211"/>
                  </a:lnTo>
                  <a:lnTo>
                    <a:pt x="1038" y="1205"/>
                  </a:lnTo>
                  <a:lnTo>
                    <a:pt x="1038" y="1211"/>
                  </a:lnTo>
                  <a:lnTo>
                    <a:pt x="1038" y="1222"/>
                  </a:lnTo>
                  <a:lnTo>
                    <a:pt x="1038" y="1228"/>
                  </a:lnTo>
                  <a:lnTo>
                    <a:pt x="1043" y="1228"/>
                  </a:lnTo>
                  <a:lnTo>
                    <a:pt x="1043" y="1233"/>
                  </a:lnTo>
                  <a:lnTo>
                    <a:pt x="1038" y="1233"/>
                  </a:lnTo>
                  <a:lnTo>
                    <a:pt x="1038" y="1237"/>
                  </a:lnTo>
                  <a:lnTo>
                    <a:pt x="1038" y="1243"/>
                  </a:lnTo>
                  <a:lnTo>
                    <a:pt x="1038" y="1249"/>
                  </a:lnTo>
                  <a:lnTo>
                    <a:pt x="1032" y="1249"/>
                  </a:lnTo>
                  <a:lnTo>
                    <a:pt x="1026" y="1243"/>
                  </a:lnTo>
                  <a:lnTo>
                    <a:pt x="1021" y="1249"/>
                  </a:lnTo>
                  <a:lnTo>
                    <a:pt x="1021" y="1260"/>
                  </a:lnTo>
                  <a:lnTo>
                    <a:pt x="1021" y="1265"/>
                  </a:lnTo>
                  <a:lnTo>
                    <a:pt x="1021" y="1271"/>
                  </a:lnTo>
                  <a:lnTo>
                    <a:pt x="1026" y="1271"/>
                  </a:lnTo>
                  <a:lnTo>
                    <a:pt x="1026" y="1275"/>
                  </a:lnTo>
                  <a:lnTo>
                    <a:pt x="1021" y="1281"/>
                  </a:lnTo>
                  <a:lnTo>
                    <a:pt x="1015" y="1281"/>
                  </a:lnTo>
                  <a:lnTo>
                    <a:pt x="1011" y="1281"/>
                  </a:lnTo>
                  <a:lnTo>
                    <a:pt x="1011" y="1275"/>
                  </a:lnTo>
                  <a:lnTo>
                    <a:pt x="1005" y="1275"/>
                  </a:lnTo>
                  <a:lnTo>
                    <a:pt x="1005" y="1271"/>
                  </a:lnTo>
                  <a:lnTo>
                    <a:pt x="1005" y="1265"/>
                  </a:lnTo>
                  <a:lnTo>
                    <a:pt x="1005" y="1271"/>
                  </a:lnTo>
                  <a:lnTo>
                    <a:pt x="1000" y="1271"/>
                  </a:lnTo>
                  <a:lnTo>
                    <a:pt x="1000" y="1275"/>
                  </a:lnTo>
                  <a:lnTo>
                    <a:pt x="994" y="1275"/>
                  </a:lnTo>
                  <a:lnTo>
                    <a:pt x="989" y="1275"/>
                  </a:lnTo>
                  <a:lnTo>
                    <a:pt x="983" y="1275"/>
                  </a:lnTo>
                  <a:lnTo>
                    <a:pt x="983" y="1271"/>
                  </a:lnTo>
                  <a:lnTo>
                    <a:pt x="983" y="1265"/>
                  </a:lnTo>
                  <a:lnTo>
                    <a:pt x="977" y="1265"/>
                  </a:lnTo>
                  <a:lnTo>
                    <a:pt x="977" y="1260"/>
                  </a:lnTo>
                  <a:lnTo>
                    <a:pt x="977" y="1254"/>
                  </a:lnTo>
                  <a:lnTo>
                    <a:pt x="977" y="1249"/>
                  </a:lnTo>
                  <a:lnTo>
                    <a:pt x="977" y="1243"/>
                  </a:lnTo>
                  <a:lnTo>
                    <a:pt x="973" y="1237"/>
                  </a:lnTo>
                  <a:lnTo>
                    <a:pt x="973" y="1243"/>
                  </a:lnTo>
                  <a:lnTo>
                    <a:pt x="973" y="1249"/>
                  </a:lnTo>
                  <a:lnTo>
                    <a:pt x="973" y="1254"/>
                  </a:lnTo>
                  <a:lnTo>
                    <a:pt x="973" y="1260"/>
                  </a:lnTo>
                  <a:lnTo>
                    <a:pt x="973" y="1265"/>
                  </a:lnTo>
                  <a:lnTo>
                    <a:pt x="973" y="1271"/>
                  </a:lnTo>
                  <a:lnTo>
                    <a:pt x="973" y="1275"/>
                  </a:lnTo>
                  <a:lnTo>
                    <a:pt x="962" y="1271"/>
                  </a:lnTo>
                  <a:lnTo>
                    <a:pt x="957" y="1271"/>
                  </a:lnTo>
                  <a:lnTo>
                    <a:pt x="951" y="1271"/>
                  </a:lnTo>
                  <a:lnTo>
                    <a:pt x="945" y="1271"/>
                  </a:lnTo>
                  <a:lnTo>
                    <a:pt x="945" y="1275"/>
                  </a:lnTo>
                  <a:lnTo>
                    <a:pt x="936" y="1275"/>
                  </a:lnTo>
                  <a:lnTo>
                    <a:pt x="924" y="1281"/>
                  </a:lnTo>
                  <a:lnTo>
                    <a:pt x="919" y="1281"/>
                  </a:lnTo>
                  <a:lnTo>
                    <a:pt x="913" y="1281"/>
                  </a:lnTo>
                  <a:lnTo>
                    <a:pt x="908" y="1281"/>
                  </a:lnTo>
                  <a:lnTo>
                    <a:pt x="908" y="1275"/>
                  </a:lnTo>
                  <a:lnTo>
                    <a:pt x="908" y="1271"/>
                  </a:lnTo>
                  <a:lnTo>
                    <a:pt x="903" y="1271"/>
                  </a:lnTo>
                  <a:lnTo>
                    <a:pt x="903" y="1265"/>
                  </a:lnTo>
                  <a:lnTo>
                    <a:pt x="903" y="1260"/>
                  </a:lnTo>
                  <a:lnTo>
                    <a:pt x="908" y="1260"/>
                  </a:lnTo>
                  <a:lnTo>
                    <a:pt x="898" y="1260"/>
                  </a:lnTo>
                  <a:lnTo>
                    <a:pt x="898" y="1254"/>
                  </a:lnTo>
                  <a:lnTo>
                    <a:pt x="887" y="1243"/>
                  </a:lnTo>
                  <a:lnTo>
                    <a:pt x="892" y="1243"/>
                  </a:lnTo>
                  <a:lnTo>
                    <a:pt x="887" y="1237"/>
                  </a:lnTo>
                  <a:lnTo>
                    <a:pt x="881" y="1237"/>
                  </a:lnTo>
                  <a:lnTo>
                    <a:pt x="881" y="1233"/>
                  </a:lnTo>
                  <a:lnTo>
                    <a:pt x="881" y="1228"/>
                  </a:lnTo>
                  <a:lnTo>
                    <a:pt x="881" y="1222"/>
                  </a:lnTo>
                  <a:lnTo>
                    <a:pt x="881" y="1216"/>
                  </a:lnTo>
                  <a:lnTo>
                    <a:pt x="876" y="1216"/>
                  </a:lnTo>
                  <a:lnTo>
                    <a:pt x="870" y="1211"/>
                  </a:lnTo>
                  <a:lnTo>
                    <a:pt x="866" y="1211"/>
                  </a:lnTo>
                  <a:lnTo>
                    <a:pt x="866" y="1205"/>
                  </a:lnTo>
                  <a:lnTo>
                    <a:pt x="860" y="1205"/>
                  </a:lnTo>
                  <a:lnTo>
                    <a:pt x="855" y="1201"/>
                  </a:lnTo>
                  <a:lnTo>
                    <a:pt x="843" y="1195"/>
                  </a:lnTo>
                  <a:lnTo>
                    <a:pt x="838" y="1190"/>
                  </a:lnTo>
                  <a:lnTo>
                    <a:pt x="838" y="1184"/>
                  </a:lnTo>
                  <a:lnTo>
                    <a:pt x="834" y="1179"/>
                  </a:lnTo>
                  <a:lnTo>
                    <a:pt x="834" y="1173"/>
                  </a:lnTo>
                  <a:lnTo>
                    <a:pt x="828" y="1169"/>
                  </a:lnTo>
                  <a:lnTo>
                    <a:pt x="828" y="1163"/>
                  </a:lnTo>
                  <a:lnTo>
                    <a:pt x="823" y="1158"/>
                  </a:lnTo>
                  <a:lnTo>
                    <a:pt x="817" y="1158"/>
                  </a:lnTo>
                  <a:lnTo>
                    <a:pt x="817" y="1152"/>
                  </a:lnTo>
                  <a:lnTo>
                    <a:pt x="817" y="1141"/>
                  </a:lnTo>
                  <a:lnTo>
                    <a:pt x="817" y="1137"/>
                  </a:lnTo>
                  <a:lnTo>
                    <a:pt x="811" y="1137"/>
                  </a:lnTo>
                  <a:lnTo>
                    <a:pt x="811" y="1131"/>
                  </a:lnTo>
                  <a:lnTo>
                    <a:pt x="811" y="1126"/>
                  </a:lnTo>
                  <a:lnTo>
                    <a:pt x="806" y="1120"/>
                  </a:lnTo>
                  <a:lnTo>
                    <a:pt x="800" y="1126"/>
                  </a:lnTo>
                  <a:lnTo>
                    <a:pt x="790" y="1120"/>
                  </a:lnTo>
                  <a:lnTo>
                    <a:pt x="790" y="1114"/>
                  </a:lnTo>
                  <a:lnTo>
                    <a:pt x="785" y="1109"/>
                  </a:lnTo>
                  <a:lnTo>
                    <a:pt x="779" y="1109"/>
                  </a:lnTo>
                  <a:lnTo>
                    <a:pt x="774" y="1109"/>
                  </a:lnTo>
                  <a:lnTo>
                    <a:pt x="774" y="1105"/>
                  </a:lnTo>
                  <a:lnTo>
                    <a:pt x="774" y="1109"/>
                  </a:lnTo>
                  <a:lnTo>
                    <a:pt x="768" y="1109"/>
                  </a:lnTo>
                  <a:lnTo>
                    <a:pt x="768" y="1105"/>
                  </a:lnTo>
                  <a:lnTo>
                    <a:pt x="763" y="1105"/>
                  </a:lnTo>
                  <a:lnTo>
                    <a:pt x="758" y="1105"/>
                  </a:lnTo>
                  <a:lnTo>
                    <a:pt x="753" y="1099"/>
                  </a:lnTo>
                  <a:lnTo>
                    <a:pt x="747" y="1099"/>
                  </a:lnTo>
                  <a:lnTo>
                    <a:pt x="742" y="1099"/>
                  </a:lnTo>
                  <a:lnTo>
                    <a:pt x="736" y="1094"/>
                  </a:lnTo>
                  <a:lnTo>
                    <a:pt x="736" y="1088"/>
                  </a:lnTo>
                  <a:lnTo>
                    <a:pt x="730" y="1088"/>
                  </a:lnTo>
                  <a:lnTo>
                    <a:pt x="726" y="1088"/>
                  </a:lnTo>
                  <a:lnTo>
                    <a:pt x="726" y="1077"/>
                  </a:lnTo>
                  <a:lnTo>
                    <a:pt x="726" y="1056"/>
                  </a:lnTo>
                  <a:lnTo>
                    <a:pt x="721" y="1056"/>
                  </a:lnTo>
                  <a:lnTo>
                    <a:pt x="721" y="1050"/>
                  </a:lnTo>
                  <a:lnTo>
                    <a:pt x="715" y="1045"/>
                  </a:lnTo>
                  <a:lnTo>
                    <a:pt x="715" y="1039"/>
                  </a:lnTo>
                  <a:lnTo>
                    <a:pt x="709" y="1039"/>
                  </a:lnTo>
                  <a:lnTo>
                    <a:pt x="709" y="1035"/>
                  </a:lnTo>
                  <a:lnTo>
                    <a:pt x="709" y="1039"/>
                  </a:lnTo>
                  <a:lnTo>
                    <a:pt x="704" y="1039"/>
                  </a:lnTo>
                  <a:lnTo>
                    <a:pt x="704" y="1045"/>
                  </a:lnTo>
                  <a:lnTo>
                    <a:pt x="704" y="1039"/>
                  </a:lnTo>
                  <a:lnTo>
                    <a:pt x="698" y="1045"/>
                  </a:lnTo>
                  <a:lnTo>
                    <a:pt x="698" y="1039"/>
                  </a:lnTo>
                  <a:lnTo>
                    <a:pt x="698" y="1045"/>
                  </a:lnTo>
                  <a:lnTo>
                    <a:pt x="693" y="1045"/>
                  </a:lnTo>
                  <a:lnTo>
                    <a:pt x="693" y="1050"/>
                  </a:lnTo>
                  <a:lnTo>
                    <a:pt x="698" y="1050"/>
                  </a:lnTo>
                  <a:lnTo>
                    <a:pt x="704" y="1050"/>
                  </a:lnTo>
                  <a:lnTo>
                    <a:pt x="709" y="1050"/>
                  </a:lnTo>
                  <a:lnTo>
                    <a:pt x="715" y="1050"/>
                  </a:lnTo>
                  <a:lnTo>
                    <a:pt x="715" y="1056"/>
                  </a:lnTo>
                  <a:lnTo>
                    <a:pt x="715" y="1067"/>
                  </a:lnTo>
                  <a:lnTo>
                    <a:pt x="715" y="1071"/>
                  </a:lnTo>
                  <a:lnTo>
                    <a:pt x="715" y="1077"/>
                  </a:lnTo>
                  <a:lnTo>
                    <a:pt x="715" y="1082"/>
                  </a:lnTo>
                  <a:lnTo>
                    <a:pt x="715" y="1088"/>
                  </a:lnTo>
                  <a:lnTo>
                    <a:pt x="721" y="1088"/>
                  </a:lnTo>
                  <a:lnTo>
                    <a:pt x="726" y="1099"/>
                  </a:lnTo>
                  <a:lnTo>
                    <a:pt x="730" y="1099"/>
                  </a:lnTo>
                  <a:lnTo>
                    <a:pt x="730" y="1109"/>
                  </a:lnTo>
                  <a:lnTo>
                    <a:pt x="736" y="1105"/>
                  </a:lnTo>
                  <a:lnTo>
                    <a:pt x="742" y="1109"/>
                  </a:lnTo>
                  <a:lnTo>
                    <a:pt x="747" y="1109"/>
                  </a:lnTo>
                  <a:lnTo>
                    <a:pt x="758" y="1114"/>
                  </a:lnTo>
                  <a:lnTo>
                    <a:pt x="763" y="1120"/>
                  </a:lnTo>
                  <a:lnTo>
                    <a:pt x="768" y="1120"/>
                  </a:lnTo>
                  <a:lnTo>
                    <a:pt x="768" y="1126"/>
                  </a:lnTo>
                  <a:lnTo>
                    <a:pt x="774" y="1126"/>
                  </a:lnTo>
                  <a:lnTo>
                    <a:pt x="779" y="1126"/>
                  </a:lnTo>
                  <a:lnTo>
                    <a:pt x="779" y="1131"/>
                  </a:lnTo>
                  <a:lnTo>
                    <a:pt x="785" y="1131"/>
                  </a:lnTo>
                  <a:lnTo>
                    <a:pt x="790" y="1137"/>
                  </a:lnTo>
                  <a:lnTo>
                    <a:pt x="790" y="1141"/>
                  </a:lnTo>
                  <a:lnTo>
                    <a:pt x="796" y="1141"/>
                  </a:lnTo>
                  <a:lnTo>
                    <a:pt x="796" y="1152"/>
                  </a:lnTo>
                  <a:lnTo>
                    <a:pt x="796" y="1158"/>
                  </a:lnTo>
                  <a:lnTo>
                    <a:pt x="800" y="1158"/>
                  </a:lnTo>
                  <a:lnTo>
                    <a:pt x="806" y="1169"/>
                  </a:lnTo>
                  <a:lnTo>
                    <a:pt x="806" y="1173"/>
                  </a:lnTo>
                  <a:lnTo>
                    <a:pt x="811" y="1179"/>
                  </a:lnTo>
                  <a:lnTo>
                    <a:pt x="811" y="1184"/>
                  </a:lnTo>
                  <a:lnTo>
                    <a:pt x="817" y="1195"/>
                  </a:lnTo>
                  <a:lnTo>
                    <a:pt x="817" y="1201"/>
                  </a:lnTo>
                  <a:lnTo>
                    <a:pt x="811" y="1205"/>
                  </a:lnTo>
                  <a:lnTo>
                    <a:pt x="811" y="1211"/>
                  </a:lnTo>
                  <a:lnTo>
                    <a:pt x="811" y="1216"/>
                  </a:lnTo>
                  <a:lnTo>
                    <a:pt x="811" y="1222"/>
                  </a:lnTo>
                  <a:lnTo>
                    <a:pt x="806" y="1222"/>
                  </a:lnTo>
                  <a:lnTo>
                    <a:pt x="796" y="1222"/>
                  </a:lnTo>
                  <a:lnTo>
                    <a:pt x="790" y="1222"/>
                  </a:lnTo>
                  <a:lnTo>
                    <a:pt x="785" y="1216"/>
                  </a:lnTo>
                  <a:lnTo>
                    <a:pt x="785" y="1211"/>
                  </a:lnTo>
                  <a:lnTo>
                    <a:pt x="779" y="1211"/>
                  </a:lnTo>
                  <a:lnTo>
                    <a:pt x="774" y="1211"/>
                  </a:lnTo>
                  <a:lnTo>
                    <a:pt x="774" y="1205"/>
                  </a:lnTo>
                  <a:lnTo>
                    <a:pt x="768" y="1211"/>
                  </a:lnTo>
                  <a:lnTo>
                    <a:pt x="768" y="1216"/>
                  </a:lnTo>
                  <a:lnTo>
                    <a:pt x="774" y="1222"/>
                  </a:lnTo>
                  <a:lnTo>
                    <a:pt x="779" y="1228"/>
                  </a:lnTo>
                  <a:lnTo>
                    <a:pt x="785" y="1228"/>
                  </a:lnTo>
                  <a:lnTo>
                    <a:pt x="790" y="1233"/>
                  </a:lnTo>
                  <a:lnTo>
                    <a:pt x="800" y="1237"/>
                  </a:lnTo>
                  <a:lnTo>
                    <a:pt x="806" y="1237"/>
                  </a:lnTo>
                  <a:lnTo>
                    <a:pt x="806" y="1243"/>
                  </a:lnTo>
                  <a:lnTo>
                    <a:pt x="817" y="1249"/>
                  </a:lnTo>
                  <a:lnTo>
                    <a:pt x="817" y="1254"/>
                  </a:lnTo>
                  <a:lnTo>
                    <a:pt x="817" y="1260"/>
                  </a:lnTo>
                  <a:lnTo>
                    <a:pt x="811" y="1265"/>
                  </a:lnTo>
                  <a:lnTo>
                    <a:pt x="811" y="1271"/>
                  </a:lnTo>
                  <a:lnTo>
                    <a:pt x="817" y="1271"/>
                  </a:lnTo>
                  <a:lnTo>
                    <a:pt x="817" y="1281"/>
                  </a:lnTo>
                  <a:lnTo>
                    <a:pt x="811" y="1281"/>
                  </a:lnTo>
                  <a:lnTo>
                    <a:pt x="811" y="1286"/>
                  </a:lnTo>
                  <a:lnTo>
                    <a:pt x="811" y="1292"/>
                  </a:lnTo>
                  <a:lnTo>
                    <a:pt x="806" y="1297"/>
                  </a:lnTo>
                  <a:lnTo>
                    <a:pt x="806" y="1303"/>
                  </a:lnTo>
                  <a:lnTo>
                    <a:pt x="800" y="1307"/>
                  </a:lnTo>
                  <a:lnTo>
                    <a:pt x="796" y="1313"/>
                  </a:lnTo>
                  <a:lnTo>
                    <a:pt x="796" y="1318"/>
                  </a:lnTo>
                  <a:lnTo>
                    <a:pt x="790" y="1318"/>
                  </a:lnTo>
                  <a:lnTo>
                    <a:pt x="790" y="1313"/>
                  </a:lnTo>
                  <a:lnTo>
                    <a:pt x="785" y="1313"/>
                  </a:lnTo>
                  <a:lnTo>
                    <a:pt x="785" y="1307"/>
                  </a:lnTo>
                  <a:lnTo>
                    <a:pt x="785" y="1313"/>
                  </a:lnTo>
                  <a:lnTo>
                    <a:pt x="779" y="1313"/>
                  </a:lnTo>
                  <a:lnTo>
                    <a:pt x="774" y="1318"/>
                  </a:lnTo>
                  <a:lnTo>
                    <a:pt x="768" y="1318"/>
                  </a:lnTo>
                  <a:lnTo>
                    <a:pt x="763" y="1318"/>
                  </a:lnTo>
                  <a:lnTo>
                    <a:pt x="763" y="1324"/>
                  </a:lnTo>
                  <a:lnTo>
                    <a:pt x="758" y="1324"/>
                  </a:lnTo>
                  <a:lnTo>
                    <a:pt x="753" y="1318"/>
                  </a:lnTo>
                  <a:lnTo>
                    <a:pt x="747" y="1318"/>
                  </a:lnTo>
                  <a:lnTo>
                    <a:pt x="747" y="1329"/>
                  </a:lnTo>
                  <a:lnTo>
                    <a:pt x="747" y="1335"/>
                  </a:lnTo>
                  <a:lnTo>
                    <a:pt x="747" y="1339"/>
                  </a:lnTo>
                  <a:lnTo>
                    <a:pt x="742" y="1339"/>
                  </a:lnTo>
                  <a:lnTo>
                    <a:pt x="742" y="1335"/>
                  </a:lnTo>
                  <a:lnTo>
                    <a:pt x="736" y="1335"/>
                  </a:lnTo>
                  <a:lnTo>
                    <a:pt x="726" y="1329"/>
                  </a:lnTo>
                  <a:lnTo>
                    <a:pt x="721" y="1329"/>
                  </a:lnTo>
                  <a:lnTo>
                    <a:pt x="715" y="1329"/>
                  </a:lnTo>
                  <a:lnTo>
                    <a:pt x="715" y="1324"/>
                  </a:lnTo>
                  <a:lnTo>
                    <a:pt x="709" y="1324"/>
                  </a:lnTo>
                  <a:lnTo>
                    <a:pt x="704" y="1318"/>
                  </a:lnTo>
                  <a:lnTo>
                    <a:pt x="704" y="1313"/>
                  </a:lnTo>
                  <a:lnTo>
                    <a:pt x="698" y="1307"/>
                  </a:lnTo>
                  <a:lnTo>
                    <a:pt x="693" y="1303"/>
                  </a:lnTo>
                  <a:lnTo>
                    <a:pt x="698" y="1303"/>
                  </a:lnTo>
                  <a:lnTo>
                    <a:pt x="698" y="1297"/>
                  </a:lnTo>
                  <a:lnTo>
                    <a:pt x="698" y="1292"/>
                  </a:lnTo>
                  <a:lnTo>
                    <a:pt x="704" y="1292"/>
                  </a:lnTo>
                  <a:lnTo>
                    <a:pt x="704" y="1286"/>
                  </a:lnTo>
                  <a:lnTo>
                    <a:pt x="709" y="1286"/>
                  </a:lnTo>
                  <a:lnTo>
                    <a:pt x="709" y="1281"/>
                  </a:lnTo>
                  <a:lnTo>
                    <a:pt x="709" y="1275"/>
                  </a:lnTo>
                  <a:lnTo>
                    <a:pt x="709" y="1271"/>
                  </a:lnTo>
                  <a:lnTo>
                    <a:pt x="704" y="1265"/>
                  </a:lnTo>
                  <a:lnTo>
                    <a:pt x="698" y="1265"/>
                  </a:lnTo>
                  <a:lnTo>
                    <a:pt x="704" y="1260"/>
                  </a:lnTo>
                  <a:lnTo>
                    <a:pt x="698" y="1260"/>
                  </a:lnTo>
                  <a:lnTo>
                    <a:pt x="693" y="1254"/>
                  </a:lnTo>
                  <a:lnTo>
                    <a:pt x="693" y="1243"/>
                  </a:lnTo>
                  <a:lnTo>
                    <a:pt x="689" y="1237"/>
                  </a:lnTo>
                  <a:lnTo>
                    <a:pt x="689" y="1233"/>
                  </a:lnTo>
                  <a:lnTo>
                    <a:pt x="689" y="1228"/>
                  </a:lnTo>
                  <a:lnTo>
                    <a:pt x="689" y="1222"/>
                  </a:lnTo>
                  <a:lnTo>
                    <a:pt x="693" y="1216"/>
                  </a:lnTo>
                  <a:lnTo>
                    <a:pt x="693" y="1211"/>
                  </a:lnTo>
                  <a:lnTo>
                    <a:pt x="689" y="1211"/>
                  </a:lnTo>
                  <a:lnTo>
                    <a:pt x="689" y="1216"/>
                  </a:lnTo>
                  <a:lnTo>
                    <a:pt x="683" y="1211"/>
                  </a:lnTo>
                  <a:lnTo>
                    <a:pt x="683" y="1201"/>
                  </a:lnTo>
                  <a:lnTo>
                    <a:pt x="683" y="1195"/>
                  </a:lnTo>
                  <a:lnTo>
                    <a:pt x="677" y="1195"/>
                  </a:lnTo>
                  <a:lnTo>
                    <a:pt x="672" y="1190"/>
                  </a:lnTo>
                  <a:lnTo>
                    <a:pt x="666" y="1190"/>
                  </a:lnTo>
                  <a:lnTo>
                    <a:pt x="661" y="1190"/>
                  </a:lnTo>
                  <a:lnTo>
                    <a:pt x="656" y="1184"/>
                  </a:lnTo>
                  <a:lnTo>
                    <a:pt x="645" y="1184"/>
                  </a:lnTo>
                  <a:lnTo>
                    <a:pt x="640" y="1179"/>
                  </a:lnTo>
                  <a:lnTo>
                    <a:pt x="640" y="1173"/>
                  </a:lnTo>
                  <a:lnTo>
                    <a:pt x="640" y="1169"/>
                  </a:lnTo>
                  <a:lnTo>
                    <a:pt x="640" y="1163"/>
                  </a:lnTo>
                  <a:lnTo>
                    <a:pt x="634" y="1163"/>
                  </a:lnTo>
                  <a:lnTo>
                    <a:pt x="634" y="1158"/>
                  </a:lnTo>
                  <a:lnTo>
                    <a:pt x="634" y="1152"/>
                  </a:lnTo>
                  <a:lnTo>
                    <a:pt x="628" y="1147"/>
                  </a:lnTo>
                  <a:lnTo>
                    <a:pt x="623" y="1147"/>
                  </a:lnTo>
                  <a:lnTo>
                    <a:pt x="623" y="1141"/>
                  </a:lnTo>
                  <a:lnTo>
                    <a:pt x="623" y="1131"/>
                  </a:lnTo>
                  <a:lnTo>
                    <a:pt x="623" y="1126"/>
                  </a:lnTo>
                  <a:lnTo>
                    <a:pt x="619" y="1126"/>
                  </a:lnTo>
                  <a:lnTo>
                    <a:pt x="619" y="1120"/>
                  </a:lnTo>
                  <a:lnTo>
                    <a:pt x="619" y="1114"/>
                  </a:lnTo>
                  <a:lnTo>
                    <a:pt x="613" y="1114"/>
                  </a:lnTo>
                  <a:lnTo>
                    <a:pt x="613" y="1109"/>
                  </a:lnTo>
                  <a:lnTo>
                    <a:pt x="613" y="1105"/>
                  </a:lnTo>
                  <a:lnTo>
                    <a:pt x="613" y="1099"/>
                  </a:lnTo>
                  <a:lnTo>
                    <a:pt x="608" y="1094"/>
                  </a:lnTo>
                  <a:lnTo>
                    <a:pt x="602" y="1094"/>
                  </a:lnTo>
                  <a:lnTo>
                    <a:pt x="602" y="1088"/>
                  </a:lnTo>
                  <a:lnTo>
                    <a:pt x="596" y="1088"/>
                  </a:lnTo>
                  <a:lnTo>
                    <a:pt x="596" y="1082"/>
                  </a:lnTo>
                  <a:lnTo>
                    <a:pt x="602" y="1082"/>
                  </a:lnTo>
                  <a:lnTo>
                    <a:pt x="602" y="1071"/>
                  </a:lnTo>
                  <a:lnTo>
                    <a:pt x="602" y="1067"/>
                  </a:lnTo>
                  <a:lnTo>
                    <a:pt x="596" y="1067"/>
                  </a:lnTo>
                  <a:lnTo>
                    <a:pt x="596" y="1061"/>
                  </a:lnTo>
                  <a:lnTo>
                    <a:pt x="591" y="1067"/>
                  </a:lnTo>
                  <a:lnTo>
                    <a:pt x="591" y="1071"/>
                  </a:lnTo>
                  <a:lnTo>
                    <a:pt x="591" y="1077"/>
                  </a:lnTo>
                  <a:lnTo>
                    <a:pt x="591" y="1088"/>
                  </a:lnTo>
                  <a:lnTo>
                    <a:pt x="591" y="1094"/>
                  </a:lnTo>
                  <a:lnTo>
                    <a:pt x="596" y="1099"/>
                  </a:lnTo>
                  <a:lnTo>
                    <a:pt x="596" y="1105"/>
                  </a:lnTo>
                  <a:lnTo>
                    <a:pt x="602" y="1109"/>
                  </a:lnTo>
                  <a:lnTo>
                    <a:pt x="602" y="1114"/>
                  </a:lnTo>
                  <a:lnTo>
                    <a:pt x="608" y="1120"/>
                  </a:lnTo>
                  <a:lnTo>
                    <a:pt x="608" y="1126"/>
                  </a:lnTo>
                  <a:lnTo>
                    <a:pt x="608" y="1137"/>
                  </a:lnTo>
                  <a:lnTo>
                    <a:pt x="613" y="1141"/>
                  </a:lnTo>
                  <a:lnTo>
                    <a:pt x="613" y="1147"/>
                  </a:lnTo>
                  <a:lnTo>
                    <a:pt x="613" y="1152"/>
                  </a:lnTo>
                  <a:lnTo>
                    <a:pt x="613" y="1158"/>
                  </a:lnTo>
                  <a:lnTo>
                    <a:pt x="613" y="1163"/>
                  </a:lnTo>
                  <a:lnTo>
                    <a:pt x="613" y="1169"/>
                  </a:lnTo>
                  <a:lnTo>
                    <a:pt x="602" y="1169"/>
                  </a:lnTo>
                  <a:lnTo>
                    <a:pt x="596" y="1163"/>
                  </a:lnTo>
                  <a:lnTo>
                    <a:pt x="591" y="1169"/>
                  </a:lnTo>
                  <a:lnTo>
                    <a:pt x="581" y="1169"/>
                  </a:lnTo>
                  <a:lnTo>
                    <a:pt x="575" y="1163"/>
                  </a:lnTo>
                  <a:lnTo>
                    <a:pt x="570" y="1163"/>
                  </a:lnTo>
                  <a:lnTo>
                    <a:pt x="570" y="1158"/>
                  </a:lnTo>
                  <a:lnTo>
                    <a:pt x="570" y="1152"/>
                  </a:lnTo>
                  <a:lnTo>
                    <a:pt x="564" y="1152"/>
                  </a:lnTo>
                  <a:lnTo>
                    <a:pt x="553" y="1137"/>
                  </a:lnTo>
                  <a:lnTo>
                    <a:pt x="553" y="1131"/>
                  </a:lnTo>
                  <a:lnTo>
                    <a:pt x="553" y="1126"/>
                  </a:lnTo>
                  <a:lnTo>
                    <a:pt x="549" y="1120"/>
                  </a:lnTo>
                  <a:lnTo>
                    <a:pt x="549" y="1114"/>
                  </a:lnTo>
                  <a:lnTo>
                    <a:pt x="549" y="1109"/>
                  </a:lnTo>
                  <a:lnTo>
                    <a:pt x="538" y="1105"/>
                  </a:lnTo>
                  <a:lnTo>
                    <a:pt x="538" y="1099"/>
                  </a:lnTo>
                  <a:lnTo>
                    <a:pt x="532" y="1094"/>
                  </a:lnTo>
                  <a:lnTo>
                    <a:pt x="532" y="1088"/>
                  </a:lnTo>
                  <a:lnTo>
                    <a:pt x="527" y="1088"/>
                  </a:lnTo>
                  <a:lnTo>
                    <a:pt x="527" y="1094"/>
                  </a:lnTo>
                  <a:lnTo>
                    <a:pt x="532" y="1099"/>
                  </a:lnTo>
                  <a:lnTo>
                    <a:pt x="532" y="1105"/>
                  </a:lnTo>
                  <a:lnTo>
                    <a:pt x="532" y="1109"/>
                  </a:lnTo>
                  <a:lnTo>
                    <a:pt x="538" y="1109"/>
                  </a:lnTo>
                  <a:lnTo>
                    <a:pt x="538" y="1114"/>
                  </a:lnTo>
                  <a:lnTo>
                    <a:pt x="543" y="1126"/>
                  </a:lnTo>
                  <a:lnTo>
                    <a:pt x="543" y="1131"/>
                  </a:lnTo>
                  <a:lnTo>
                    <a:pt x="549" y="1131"/>
                  </a:lnTo>
                  <a:lnTo>
                    <a:pt x="549" y="1137"/>
                  </a:lnTo>
                  <a:lnTo>
                    <a:pt x="549" y="1141"/>
                  </a:lnTo>
                  <a:lnTo>
                    <a:pt x="553" y="1147"/>
                  </a:lnTo>
                  <a:lnTo>
                    <a:pt x="553" y="1152"/>
                  </a:lnTo>
                  <a:lnTo>
                    <a:pt x="559" y="1158"/>
                  </a:lnTo>
                  <a:lnTo>
                    <a:pt x="559" y="1163"/>
                  </a:lnTo>
                  <a:lnTo>
                    <a:pt x="564" y="1163"/>
                  </a:lnTo>
                  <a:lnTo>
                    <a:pt x="564" y="1169"/>
                  </a:lnTo>
                  <a:lnTo>
                    <a:pt x="570" y="1173"/>
                  </a:lnTo>
                  <a:lnTo>
                    <a:pt x="564" y="1179"/>
                  </a:lnTo>
                  <a:lnTo>
                    <a:pt x="559" y="1179"/>
                  </a:lnTo>
                  <a:lnTo>
                    <a:pt x="553" y="1179"/>
                  </a:lnTo>
                  <a:lnTo>
                    <a:pt x="543" y="1179"/>
                  </a:lnTo>
                  <a:lnTo>
                    <a:pt x="543" y="1184"/>
                  </a:lnTo>
                  <a:lnTo>
                    <a:pt x="549" y="1184"/>
                  </a:lnTo>
                  <a:lnTo>
                    <a:pt x="553" y="1190"/>
                  </a:lnTo>
                  <a:lnTo>
                    <a:pt x="549" y="1195"/>
                  </a:lnTo>
                  <a:lnTo>
                    <a:pt x="543" y="1195"/>
                  </a:lnTo>
                  <a:lnTo>
                    <a:pt x="543" y="1201"/>
                  </a:lnTo>
                  <a:lnTo>
                    <a:pt x="543" y="1205"/>
                  </a:lnTo>
                  <a:lnTo>
                    <a:pt x="543" y="1211"/>
                  </a:lnTo>
                  <a:lnTo>
                    <a:pt x="549" y="1211"/>
                  </a:lnTo>
                  <a:lnTo>
                    <a:pt x="553" y="1211"/>
                  </a:lnTo>
                  <a:lnTo>
                    <a:pt x="553" y="1216"/>
                  </a:lnTo>
                  <a:lnTo>
                    <a:pt x="559" y="1216"/>
                  </a:lnTo>
                  <a:lnTo>
                    <a:pt x="575" y="1222"/>
                  </a:lnTo>
                  <a:lnTo>
                    <a:pt x="575" y="1228"/>
                  </a:lnTo>
                  <a:lnTo>
                    <a:pt x="581" y="1228"/>
                  </a:lnTo>
                  <a:lnTo>
                    <a:pt x="585" y="1233"/>
                  </a:lnTo>
                  <a:lnTo>
                    <a:pt x="596" y="1243"/>
                  </a:lnTo>
                  <a:lnTo>
                    <a:pt x="602" y="1249"/>
                  </a:lnTo>
                  <a:lnTo>
                    <a:pt x="602" y="1254"/>
                  </a:lnTo>
                  <a:lnTo>
                    <a:pt x="602" y="1260"/>
                  </a:lnTo>
                  <a:lnTo>
                    <a:pt x="602" y="1265"/>
                  </a:lnTo>
                  <a:lnTo>
                    <a:pt x="602" y="1275"/>
                  </a:lnTo>
                  <a:lnTo>
                    <a:pt x="602" y="1281"/>
                  </a:lnTo>
                  <a:lnTo>
                    <a:pt x="608" y="1281"/>
                  </a:lnTo>
                  <a:lnTo>
                    <a:pt x="608" y="1286"/>
                  </a:lnTo>
                  <a:lnTo>
                    <a:pt x="608" y="1292"/>
                  </a:lnTo>
                  <a:lnTo>
                    <a:pt x="613" y="1297"/>
                  </a:lnTo>
                  <a:lnTo>
                    <a:pt x="613" y="1303"/>
                  </a:lnTo>
                  <a:lnTo>
                    <a:pt x="619" y="1307"/>
                  </a:lnTo>
                  <a:lnTo>
                    <a:pt x="619" y="1313"/>
                  </a:lnTo>
                  <a:lnTo>
                    <a:pt x="623" y="1313"/>
                  </a:lnTo>
                  <a:lnTo>
                    <a:pt x="623" y="1318"/>
                  </a:lnTo>
                  <a:lnTo>
                    <a:pt x="623" y="1324"/>
                  </a:lnTo>
                  <a:lnTo>
                    <a:pt x="623" y="1329"/>
                  </a:lnTo>
                  <a:lnTo>
                    <a:pt x="619" y="1329"/>
                  </a:lnTo>
                  <a:lnTo>
                    <a:pt x="619" y="1335"/>
                  </a:lnTo>
                  <a:lnTo>
                    <a:pt x="623" y="1335"/>
                  </a:lnTo>
                  <a:lnTo>
                    <a:pt x="623" y="1339"/>
                  </a:lnTo>
                  <a:lnTo>
                    <a:pt x="623" y="1345"/>
                  </a:lnTo>
                  <a:lnTo>
                    <a:pt x="623" y="1350"/>
                  </a:lnTo>
                  <a:lnTo>
                    <a:pt x="628" y="1356"/>
                  </a:lnTo>
                  <a:lnTo>
                    <a:pt x="628" y="1362"/>
                  </a:lnTo>
                  <a:lnTo>
                    <a:pt x="634" y="1367"/>
                  </a:lnTo>
                  <a:lnTo>
                    <a:pt x="640" y="1371"/>
                  </a:lnTo>
                  <a:lnTo>
                    <a:pt x="640" y="1377"/>
                  </a:lnTo>
                  <a:lnTo>
                    <a:pt x="645" y="1377"/>
                  </a:lnTo>
                  <a:lnTo>
                    <a:pt x="645" y="1383"/>
                  </a:lnTo>
                  <a:lnTo>
                    <a:pt x="651" y="1377"/>
                  </a:lnTo>
                  <a:lnTo>
                    <a:pt x="651" y="1383"/>
                  </a:lnTo>
                  <a:lnTo>
                    <a:pt x="651" y="1388"/>
                  </a:lnTo>
                  <a:lnTo>
                    <a:pt x="651" y="1394"/>
                  </a:lnTo>
                  <a:lnTo>
                    <a:pt x="651" y="1399"/>
                  </a:lnTo>
                  <a:lnTo>
                    <a:pt x="651" y="1394"/>
                  </a:lnTo>
                  <a:lnTo>
                    <a:pt x="656" y="1399"/>
                  </a:lnTo>
                  <a:lnTo>
                    <a:pt x="651" y="1399"/>
                  </a:lnTo>
                  <a:lnTo>
                    <a:pt x="640" y="1409"/>
                  </a:lnTo>
                  <a:lnTo>
                    <a:pt x="640" y="1415"/>
                  </a:lnTo>
                  <a:lnTo>
                    <a:pt x="634" y="1415"/>
                  </a:lnTo>
                  <a:lnTo>
                    <a:pt x="628" y="1415"/>
                  </a:lnTo>
                  <a:lnTo>
                    <a:pt x="623" y="1415"/>
                  </a:lnTo>
                  <a:lnTo>
                    <a:pt x="619" y="1415"/>
                  </a:lnTo>
                  <a:lnTo>
                    <a:pt x="613" y="1409"/>
                  </a:lnTo>
                  <a:lnTo>
                    <a:pt x="608" y="1409"/>
                  </a:lnTo>
                  <a:lnTo>
                    <a:pt x="602" y="1403"/>
                  </a:lnTo>
                  <a:lnTo>
                    <a:pt x="602" y="1399"/>
                  </a:lnTo>
                  <a:lnTo>
                    <a:pt x="602" y="1394"/>
                  </a:lnTo>
                  <a:lnTo>
                    <a:pt x="596" y="1388"/>
                  </a:lnTo>
                  <a:lnTo>
                    <a:pt x="596" y="1399"/>
                  </a:lnTo>
                  <a:lnTo>
                    <a:pt x="602" y="1403"/>
                  </a:lnTo>
                  <a:lnTo>
                    <a:pt x="602" y="1409"/>
                  </a:lnTo>
                  <a:lnTo>
                    <a:pt x="596" y="1409"/>
                  </a:lnTo>
                  <a:lnTo>
                    <a:pt x="596" y="1415"/>
                  </a:lnTo>
                  <a:lnTo>
                    <a:pt x="591" y="1415"/>
                  </a:lnTo>
                  <a:lnTo>
                    <a:pt x="585" y="1415"/>
                  </a:lnTo>
                  <a:lnTo>
                    <a:pt x="581" y="1415"/>
                  </a:lnTo>
                  <a:lnTo>
                    <a:pt x="575" y="1409"/>
                  </a:lnTo>
                  <a:lnTo>
                    <a:pt x="564" y="1403"/>
                  </a:lnTo>
                  <a:lnTo>
                    <a:pt x="559" y="1403"/>
                  </a:lnTo>
                  <a:lnTo>
                    <a:pt x="553" y="1403"/>
                  </a:lnTo>
                  <a:lnTo>
                    <a:pt x="549" y="1403"/>
                  </a:lnTo>
                  <a:lnTo>
                    <a:pt x="543" y="1399"/>
                  </a:lnTo>
                  <a:lnTo>
                    <a:pt x="538" y="1399"/>
                  </a:lnTo>
                  <a:lnTo>
                    <a:pt x="532" y="1399"/>
                  </a:lnTo>
                  <a:lnTo>
                    <a:pt x="527" y="1399"/>
                  </a:lnTo>
                  <a:lnTo>
                    <a:pt x="521" y="1399"/>
                  </a:lnTo>
                  <a:lnTo>
                    <a:pt x="521" y="1394"/>
                  </a:lnTo>
                  <a:lnTo>
                    <a:pt x="515" y="1394"/>
                  </a:lnTo>
                  <a:lnTo>
                    <a:pt x="511" y="1394"/>
                  </a:lnTo>
                  <a:lnTo>
                    <a:pt x="500" y="1394"/>
                  </a:lnTo>
                  <a:lnTo>
                    <a:pt x="494" y="1394"/>
                  </a:lnTo>
                  <a:lnTo>
                    <a:pt x="489" y="1394"/>
                  </a:lnTo>
                  <a:lnTo>
                    <a:pt x="483" y="1388"/>
                  </a:lnTo>
                  <a:lnTo>
                    <a:pt x="483" y="1383"/>
                  </a:lnTo>
                  <a:lnTo>
                    <a:pt x="483" y="1377"/>
                  </a:lnTo>
                  <a:lnTo>
                    <a:pt x="478" y="1377"/>
                  </a:lnTo>
                  <a:lnTo>
                    <a:pt x="478" y="1371"/>
                  </a:lnTo>
                  <a:lnTo>
                    <a:pt x="478" y="1367"/>
                  </a:lnTo>
                  <a:lnTo>
                    <a:pt x="478" y="1362"/>
                  </a:lnTo>
                  <a:lnTo>
                    <a:pt x="474" y="1362"/>
                  </a:lnTo>
                  <a:lnTo>
                    <a:pt x="474" y="1356"/>
                  </a:lnTo>
                  <a:lnTo>
                    <a:pt x="474" y="1350"/>
                  </a:lnTo>
                  <a:lnTo>
                    <a:pt x="474" y="1345"/>
                  </a:lnTo>
                  <a:lnTo>
                    <a:pt x="474" y="1339"/>
                  </a:lnTo>
                  <a:lnTo>
                    <a:pt x="468" y="1335"/>
                  </a:lnTo>
                  <a:lnTo>
                    <a:pt x="462" y="1324"/>
                  </a:lnTo>
                  <a:lnTo>
                    <a:pt x="462" y="1318"/>
                  </a:lnTo>
                  <a:lnTo>
                    <a:pt x="457" y="1313"/>
                  </a:lnTo>
                  <a:lnTo>
                    <a:pt x="462" y="1307"/>
                  </a:lnTo>
                  <a:lnTo>
                    <a:pt x="457" y="1307"/>
                  </a:lnTo>
                  <a:lnTo>
                    <a:pt x="457" y="1297"/>
                  </a:lnTo>
                  <a:lnTo>
                    <a:pt x="451" y="1292"/>
                  </a:lnTo>
                  <a:lnTo>
                    <a:pt x="451" y="1286"/>
                  </a:lnTo>
                  <a:lnTo>
                    <a:pt x="451" y="1281"/>
                  </a:lnTo>
                  <a:lnTo>
                    <a:pt x="446" y="1281"/>
                  </a:lnTo>
                  <a:lnTo>
                    <a:pt x="446" y="1275"/>
                  </a:lnTo>
                  <a:lnTo>
                    <a:pt x="446" y="1271"/>
                  </a:lnTo>
                  <a:lnTo>
                    <a:pt x="446" y="1265"/>
                  </a:lnTo>
                  <a:lnTo>
                    <a:pt x="441" y="1260"/>
                  </a:lnTo>
                  <a:lnTo>
                    <a:pt x="441" y="1254"/>
                  </a:lnTo>
                  <a:lnTo>
                    <a:pt x="441" y="1249"/>
                  </a:lnTo>
                  <a:lnTo>
                    <a:pt x="436" y="1249"/>
                  </a:lnTo>
                  <a:lnTo>
                    <a:pt x="436" y="1237"/>
                  </a:lnTo>
                  <a:lnTo>
                    <a:pt x="436" y="1233"/>
                  </a:lnTo>
                  <a:lnTo>
                    <a:pt x="436" y="1228"/>
                  </a:lnTo>
                  <a:lnTo>
                    <a:pt x="430" y="1216"/>
                  </a:lnTo>
                  <a:lnTo>
                    <a:pt x="436" y="1216"/>
                  </a:lnTo>
                  <a:lnTo>
                    <a:pt x="436" y="1205"/>
                  </a:lnTo>
                  <a:lnTo>
                    <a:pt x="436" y="1195"/>
                  </a:lnTo>
                  <a:lnTo>
                    <a:pt x="441" y="1195"/>
                  </a:lnTo>
                  <a:lnTo>
                    <a:pt x="446" y="1195"/>
                  </a:lnTo>
                  <a:lnTo>
                    <a:pt x="446" y="1190"/>
                  </a:lnTo>
                  <a:lnTo>
                    <a:pt x="451" y="1190"/>
                  </a:lnTo>
                  <a:lnTo>
                    <a:pt x="451" y="1184"/>
                  </a:lnTo>
                  <a:lnTo>
                    <a:pt x="457" y="1179"/>
                  </a:lnTo>
                  <a:lnTo>
                    <a:pt x="462" y="1179"/>
                  </a:lnTo>
                  <a:lnTo>
                    <a:pt x="462" y="1169"/>
                  </a:lnTo>
                  <a:lnTo>
                    <a:pt x="462" y="1163"/>
                  </a:lnTo>
                  <a:lnTo>
                    <a:pt x="462" y="1158"/>
                  </a:lnTo>
                  <a:lnTo>
                    <a:pt x="457" y="1152"/>
                  </a:lnTo>
                  <a:lnTo>
                    <a:pt x="457" y="1147"/>
                  </a:lnTo>
                  <a:lnTo>
                    <a:pt x="451" y="1147"/>
                  </a:lnTo>
                  <a:lnTo>
                    <a:pt x="446" y="1141"/>
                  </a:lnTo>
                  <a:lnTo>
                    <a:pt x="430" y="1126"/>
                  </a:lnTo>
                  <a:lnTo>
                    <a:pt x="425" y="1120"/>
                  </a:lnTo>
                  <a:lnTo>
                    <a:pt x="419" y="1120"/>
                  </a:lnTo>
                  <a:lnTo>
                    <a:pt x="419" y="1114"/>
                  </a:lnTo>
                  <a:lnTo>
                    <a:pt x="414" y="1114"/>
                  </a:lnTo>
                  <a:lnTo>
                    <a:pt x="414" y="1109"/>
                  </a:lnTo>
                  <a:lnTo>
                    <a:pt x="408" y="1109"/>
                  </a:lnTo>
                  <a:lnTo>
                    <a:pt x="404" y="1109"/>
                  </a:lnTo>
                  <a:lnTo>
                    <a:pt x="398" y="1109"/>
                  </a:lnTo>
                  <a:lnTo>
                    <a:pt x="408" y="1120"/>
                  </a:lnTo>
                  <a:lnTo>
                    <a:pt x="414" y="1126"/>
                  </a:lnTo>
                  <a:lnTo>
                    <a:pt x="419" y="1126"/>
                  </a:lnTo>
                  <a:lnTo>
                    <a:pt x="425" y="1131"/>
                  </a:lnTo>
                  <a:lnTo>
                    <a:pt x="425" y="1137"/>
                  </a:lnTo>
                  <a:lnTo>
                    <a:pt x="430" y="1137"/>
                  </a:lnTo>
                  <a:lnTo>
                    <a:pt x="430" y="1141"/>
                  </a:lnTo>
                  <a:lnTo>
                    <a:pt x="436" y="1147"/>
                  </a:lnTo>
                  <a:lnTo>
                    <a:pt x="441" y="1152"/>
                  </a:lnTo>
                  <a:lnTo>
                    <a:pt x="446" y="1158"/>
                  </a:lnTo>
                  <a:lnTo>
                    <a:pt x="446" y="1163"/>
                  </a:lnTo>
                  <a:lnTo>
                    <a:pt x="451" y="1163"/>
                  </a:lnTo>
                  <a:lnTo>
                    <a:pt x="451" y="1173"/>
                  </a:lnTo>
                  <a:lnTo>
                    <a:pt x="451" y="1179"/>
                  </a:lnTo>
                  <a:lnTo>
                    <a:pt x="441" y="1184"/>
                  </a:lnTo>
                  <a:lnTo>
                    <a:pt x="441" y="1190"/>
                  </a:lnTo>
                  <a:lnTo>
                    <a:pt x="430" y="1195"/>
                  </a:lnTo>
                  <a:lnTo>
                    <a:pt x="419" y="1205"/>
                  </a:lnTo>
                  <a:lnTo>
                    <a:pt x="419" y="1211"/>
                  </a:lnTo>
                  <a:lnTo>
                    <a:pt x="419" y="1222"/>
                  </a:lnTo>
                  <a:lnTo>
                    <a:pt x="419" y="1228"/>
                  </a:lnTo>
                  <a:lnTo>
                    <a:pt x="419" y="1233"/>
                  </a:lnTo>
                  <a:lnTo>
                    <a:pt x="419" y="1237"/>
                  </a:lnTo>
                  <a:lnTo>
                    <a:pt x="419" y="1243"/>
                  </a:lnTo>
                  <a:lnTo>
                    <a:pt x="425" y="1243"/>
                  </a:lnTo>
                  <a:lnTo>
                    <a:pt x="425" y="1249"/>
                  </a:lnTo>
                  <a:lnTo>
                    <a:pt x="425" y="1254"/>
                  </a:lnTo>
                  <a:lnTo>
                    <a:pt x="425" y="1260"/>
                  </a:lnTo>
                  <a:lnTo>
                    <a:pt x="430" y="1265"/>
                  </a:lnTo>
                  <a:lnTo>
                    <a:pt x="430" y="1271"/>
                  </a:lnTo>
                  <a:lnTo>
                    <a:pt x="430" y="1275"/>
                  </a:lnTo>
                  <a:lnTo>
                    <a:pt x="430" y="1286"/>
                  </a:lnTo>
                  <a:lnTo>
                    <a:pt x="436" y="1286"/>
                  </a:lnTo>
                  <a:lnTo>
                    <a:pt x="436" y="1292"/>
                  </a:lnTo>
                  <a:lnTo>
                    <a:pt x="436" y="1297"/>
                  </a:lnTo>
                  <a:lnTo>
                    <a:pt x="441" y="1303"/>
                  </a:lnTo>
                  <a:lnTo>
                    <a:pt x="441" y="1307"/>
                  </a:lnTo>
                  <a:lnTo>
                    <a:pt x="441" y="1313"/>
                  </a:lnTo>
                  <a:lnTo>
                    <a:pt x="441" y="1318"/>
                  </a:lnTo>
                  <a:lnTo>
                    <a:pt x="446" y="1324"/>
                  </a:lnTo>
                  <a:lnTo>
                    <a:pt x="451" y="1329"/>
                  </a:lnTo>
                  <a:lnTo>
                    <a:pt x="446" y="1329"/>
                  </a:lnTo>
                  <a:lnTo>
                    <a:pt x="446" y="1335"/>
                  </a:lnTo>
                  <a:lnTo>
                    <a:pt x="451" y="1335"/>
                  </a:lnTo>
                  <a:lnTo>
                    <a:pt x="451" y="1339"/>
                  </a:lnTo>
                  <a:lnTo>
                    <a:pt x="451" y="1345"/>
                  </a:lnTo>
                  <a:lnTo>
                    <a:pt x="451" y="1350"/>
                  </a:lnTo>
                  <a:lnTo>
                    <a:pt x="457" y="1350"/>
                  </a:lnTo>
                  <a:lnTo>
                    <a:pt x="457" y="1356"/>
                  </a:lnTo>
                  <a:lnTo>
                    <a:pt x="457" y="1362"/>
                  </a:lnTo>
                  <a:lnTo>
                    <a:pt x="457" y="1367"/>
                  </a:lnTo>
                  <a:lnTo>
                    <a:pt x="457" y="1371"/>
                  </a:lnTo>
                  <a:lnTo>
                    <a:pt x="457" y="1377"/>
                  </a:lnTo>
                  <a:lnTo>
                    <a:pt x="457" y="1383"/>
                  </a:lnTo>
                  <a:lnTo>
                    <a:pt x="462" y="1388"/>
                  </a:lnTo>
                  <a:lnTo>
                    <a:pt x="462" y="1394"/>
                  </a:lnTo>
                  <a:lnTo>
                    <a:pt x="468" y="1399"/>
                  </a:lnTo>
                  <a:lnTo>
                    <a:pt x="483" y="1409"/>
                  </a:lnTo>
                  <a:lnTo>
                    <a:pt x="483" y="1415"/>
                  </a:lnTo>
                  <a:lnTo>
                    <a:pt x="489" y="1415"/>
                  </a:lnTo>
                  <a:lnTo>
                    <a:pt x="494" y="1420"/>
                  </a:lnTo>
                  <a:lnTo>
                    <a:pt x="494" y="1426"/>
                  </a:lnTo>
                  <a:lnTo>
                    <a:pt x="489" y="1426"/>
                  </a:lnTo>
                  <a:lnTo>
                    <a:pt x="474" y="1426"/>
                  </a:lnTo>
                  <a:lnTo>
                    <a:pt x="474" y="1431"/>
                  </a:lnTo>
                  <a:lnTo>
                    <a:pt x="462" y="1431"/>
                  </a:lnTo>
                  <a:lnTo>
                    <a:pt x="457" y="1431"/>
                  </a:lnTo>
                  <a:lnTo>
                    <a:pt x="451" y="1431"/>
                  </a:lnTo>
                  <a:lnTo>
                    <a:pt x="441" y="1431"/>
                  </a:lnTo>
                  <a:lnTo>
                    <a:pt x="436" y="1431"/>
                  </a:lnTo>
                  <a:lnTo>
                    <a:pt x="436" y="1437"/>
                  </a:lnTo>
                  <a:lnTo>
                    <a:pt x="425" y="1437"/>
                  </a:lnTo>
                  <a:lnTo>
                    <a:pt x="419" y="1437"/>
                  </a:lnTo>
                  <a:lnTo>
                    <a:pt x="414" y="1437"/>
                  </a:lnTo>
                  <a:lnTo>
                    <a:pt x="408" y="1441"/>
                  </a:lnTo>
                  <a:lnTo>
                    <a:pt x="404" y="1441"/>
                  </a:lnTo>
                  <a:lnTo>
                    <a:pt x="398" y="1441"/>
                  </a:lnTo>
                  <a:lnTo>
                    <a:pt x="393" y="1441"/>
                  </a:lnTo>
                  <a:lnTo>
                    <a:pt x="387" y="1441"/>
                  </a:lnTo>
                  <a:lnTo>
                    <a:pt x="372" y="1441"/>
                  </a:lnTo>
                  <a:lnTo>
                    <a:pt x="366" y="1441"/>
                  </a:lnTo>
                  <a:lnTo>
                    <a:pt x="355" y="1441"/>
                  </a:lnTo>
                  <a:lnTo>
                    <a:pt x="349" y="1441"/>
                  </a:lnTo>
                  <a:lnTo>
                    <a:pt x="344" y="1441"/>
                  </a:lnTo>
                  <a:lnTo>
                    <a:pt x="338" y="1437"/>
                  </a:lnTo>
                  <a:lnTo>
                    <a:pt x="334" y="1437"/>
                  </a:lnTo>
                  <a:lnTo>
                    <a:pt x="334" y="1431"/>
                  </a:lnTo>
                  <a:lnTo>
                    <a:pt x="334" y="1426"/>
                  </a:lnTo>
                  <a:lnTo>
                    <a:pt x="334" y="1420"/>
                  </a:lnTo>
                  <a:lnTo>
                    <a:pt x="334" y="1394"/>
                  </a:lnTo>
                  <a:lnTo>
                    <a:pt x="328" y="1394"/>
                  </a:lnTo>
                  <a:lnTo>
                    <a:pt x="328" y="1388"/>
                  </a:lnTo>
                  <a:lnTo>
                    <a:pt x="328" y="1383"/>
                  </a:lnTo>
                  <a:lnTo>
                    <a:pt x="334" y="1383"/>
                  </a:lnTo>
                  <a:lnTo>
                    <a:pt x="334" y="1377"/>
                  </a:lnTo>
                  <a:lnTo>
                    <a:pt x="334" y="1367"/>
                  </a:lnTo>
                  <a:lnTo>
                    <a:pt x="334" y="1362"/>
                  </a:lnTo>
                  <a:lnTo>
                    <a:pt x="328" y="1356"/>
                  </a:lnTo>
                  <a:lnTo>
                    <a:pt x="328" y="1350"/>
                  </a:lnTo>
                  <a:lnTo>
                    <a:pt x="328" y="1345"/>
                  </a:lnTo>
                  <a:lnTo>
                    <a:pt x="328" y="1339"/>
                  </a:lnTo>
                  <a:lnTo>
                    <a:pt x="328" y="1335"/>
                  </a:lnTo>
                  <a:lnTo>
                    <a:pt x="334" y="1335"/>
                  </a:lnTo>
                  <a:lnTo>
                    <a:pt x="328" y="1335"/>
                  </a:lnTo>
                  <a:lnTo>
                    <a:pt x="328" y="1329"/>
                  </a:lnTo>
                  <a:lnTo>
                    <a:pt x="334" y="1329"/>
                  </a:lnTo>
                  <a:lnTo>
                    <a:pt x="328" y="1324"/>
                  </a:lnTo>
                  <a:lnTo>
                    <a:pt x="323" y="1324"/>
                  </a:lnTo>
                  <a:lnTo>
                    <a:pt x="323" y="1318"/>
                  </a:lnTo>
                  <a:lnTo>
                    <a:pt x="317" y="1313"/>
                  </a:lnTo>
                  <a:lnTo>
                    <a:pt x="317" y="1307"/>
                  </a:lnTo>
                  <a:lnTo>
                    <a:pt x="317" y="1303"/>
                  </a:lnTo>
                  <a:lnTo>
                    <a:pt x="317" y="1297"/>
                  </a:lnTo>
                  <a:lnTo>
                    <a:pt x="317" y="1292"/>
                  </a:lnTo>
                  <a:lnTo>
                    <a:pt x="312" y="1292"/>
                  </a:lnTo>
                  <a:lnTo>
                    <a:pt x="312" y="1286"/>
                  </a:lnTo>
                  <a:lnTo>
                    <a:pt x="317" y="1281"/>
                  </a:lnTo>
                  <a:lnTo>
                    <a:pt x="317" y="1271"/>
                  </a:lnTo>
                  <a:lnTo>
                    <a:pt x="323" y="1265"/>
                  </a:lnTo>
                  <a:lnTo>
                    <a:pt x="323" y="1260"/>
                  </a:lnTo>
                  <a:lnTo>
                    <a:pt x="323" y="1254"/>
                  </a:lnTo>
                  <a:lnTo>
                    <a:pt x="328" y="1249"/>
                  </a:lnTo>
                  <a:lnTo>
                    <a:pt x="328" y="1243"/>
                  </a:lnTo>
                  <a:lnTo>
                    <a:pt x="334" y="1237"/>
                  </a:lnTo>
                  <a:lnTo>
                    <a:pt x="334" y="1233"/>
                  </a:lnTo>
                  <a:lnTo>
                    <a:pt x="338" y="1228"/>
                  </a:lnTo>
                  <a:lnTo>
                    <a:pt x="344" y="1228"/>
                  </a:lnTo>
                  <a:lnTo>
                    <a:pt x="344" y="1222"/>
                  </a:lnTo>
                  <a:lnTo>
                    <a:pt x="349" y="1211"/>
                  </a:lnTo>
                  <a:lnTo>
                    <a:pt x="349" y="1205"/>
                  </a:lnTo>
                  <a:lnTo>
                    <a:pt x="349" y="1195"/>
                  </a:lnTo>
                  <a:lnTo>
                    <a:pt x="349" y="1190"/>
                  </a:lnTo>
                  <a:lnTo>
                    <a:pt x="349" y="1184"/>
                  </a:lnTo>
                  <a:lnTo>
                    <a:pt x="344" y="1179"/>
                  </a:lnTo>
                  <a:lnTo>
                    <a:pt x="344" y="1173"/>
                  </a:lnTo>
                  <a:lnTo>
                    <a:pt x="344" y="1169"/>
                  </a:lnTo>
                  <a:lnTo>
                    <a:pt x="344" y="1163"/>
                  </a:lnTo>
                  <a:lnTo>
                    <a:pt x="338" y="1163"/>
                  </a:lnTo>
                  <a:lnTo>
                    <a:pt x="338" y="1169"/>
                  </a:lnTo>
                  <a:lnTo>
                    <a:pt x="338" y="1173"/>
                  </a:lnTo>
                  <a:lnTo>
                    <a:pt x="338" y="1179"/>
                  </a:lnTo>
                  <a:lnTo>
                    <a:pt x="338" y="1184"/>
                  </a:lnTo>
                  <a:lnTo>
                    <a:pt x="338" y="1195"/>
                  </a:lnTo>
                  <a:lnTo>
                    <a:pt x="338" y="1201"/>
                  </a:lnTo>
                  <a:lnTo>
                    <a:pt x="334" y="1205"/>
                  </a:lnTo>
                  <a:lnTo>
                    <a:pt x="334" y="1211"/>
                  </a:lnTo>
                  <a:lnTo>
                    <a:pt x="328" y="1216"/>
                  </a:lnTo>
                  <a:lnTo>
                    <a:pt x="334" y="1216"/>
                  </a:lnTo>
                  <a:lnTo>
                    <a:pt x="334" y="1222"/>
                  </a:lnTo>
                  <a:lnTo>
                    <a:pt x="328" y="1222"/>
                  </a:lnTo>
                  <a:lnTo>
                    <a:pt x="328" y="1228"/>
                  </a:lnTo>
                  <a:lnTo>
                    <a:pt x="317" y="1233"/>
                  </a:lnTo>
                  <a:lnTo>
                    <a:pt x="312" y="1237"/>
                  </a:lnTo>
                  <a:lnTo>
                    <a:pt x="312" y="1243"/>
                  </a:lnTo>
                  <a:lnTo>
                    <a:pt x="312" y="1249"/>
                  </a:lnTo>
                  <a:lnTo>
                    <a:pt x="312" y="1254"/>
                  </a:lnTo>
                  <a:lnTo>
                    <a:pt x="306" y="1260"/>
                  </a:lnTo>
                  <a:lnTo>
                    <a:pt x="306" y="1265"/>
                  </a:lnTo>
                  <a:lnTo>
                    <a:pt x="306" y="1275"/>
                  </a:lnTo>
                  <a:lnTo>
                    <a:pt x="312" y="1281"/>
                  </a:lnTo>
                  <a:lnTo>
                    <a:pt x="312" y="1286"/>
                  </a:lnTo>
                  <a:lnTo>
                    <a:pt x="312" y="1292"/>
                  </a:lnTo>
                  <a:lnTo>
                    <a:pt x="312" y="1297"/>
                  </a:lnTo>
                  <a:lnTo>
                    <a:pt x="312" y="1303"/>
                  </a:lnTo>
                  <a:lnTo>
                    <a:pt x="306" y="1303"/>
                  </a:lnTo>
                  <a:lnTo>
                    <a:pt x="306" y="1307"/>
                  </a:lnTo>
                  <a:lnTo>
                    <a:pt x="312" y="1307"/>
                  </a:lnTo>
                  <a:lnTo>
                    <a:pt x="312" y="1313"/>
                  </a:lnTo>
                  <a:lnTo>
                    <a:pt x="312" y="1318"/>
                  </a:lnTo>
                  <a:lnTo>
                    <a:pt x="312" y="1324"/>
                  </a:lnTo>
                  <a:lnTo>
                    <a:pt x="312" y="1329"/>
                  </a:lnTo>
                  <a:lnTo>
                    <a:pt x="317" y="1329"/>
                  </a:lnTo>
                  <a:lnTo>
                    <a:pt x="317" y="1335"/>
                  </a:lnTo>
                  <a:lnTo>
                    <a:pt x="317" y="1350"/>
                  </a:lnTo>
                  <a:lnTo>
                    <a:pt x="317" y="1362"/>
                  </a:lnTo>
                  <a:lnTo>
                    <a:pt x="312" y="1362"/>
                  </a:lnTo>
                  <a:lnTo>
                    <a:pt x="306" y="1356"/>
                  </a:lnTo>
                  <a:lnTo>
                    <a:pt x="306" y="1350"/>
                  </a:lnTo>
                  <a:lnTo>
                    <a:pt x="300" y="1345"/>
                  </a:lnTo>
                  <a:lnTo>
                    <a:pt x="300" y="1339"/>
                  </a:lnTo>
                  <a:lnTo>
                    <a:pt x="296" y="1335"/>
                  </a:lnTo>
                  <a:lnTo>
                    <a:pt x="296" y="1324"/>
                  </a:lnTo>
                  <a:lnTo>
                    <a:pt x="296" y="1318"/>
                  </a:lnTo>
                  <a:lnTo>
                    <a:pt x="296" y="1313"/>
                  </a:lnTo>
                  <a:lnTo>
                    <a:pt x="291" y="1313"/>
                  </a:lnTo>
                  <a:lnTo>
                    <a:pt x="291" y="1307"/>
                  </a:lnTo>
                  <a:lnTo>
                    <a:pt x="291" y="1303"/>
                  </a:lnTo>
                  <a:lnTo>
                    <a:pt x="291" y="1297"/>
                  </a:lnTo>
                  <a:lnTo>
                    <a:pt x="291" y="1292"/>
                  </a:lnTo>
                  <a:lnTo>
                    <a:pt x="285" y="1286"/>
                  </a:lnTo>
                  <a:lnTo>
                    <a:pt x="274" y="1275"/>
                  </a:lnTo>
                  <a:lnTo>
                    <a:pt x="274" y="1271"/>
                  </a:lnTo>
                  <a:lnTo>
                    <a:pt x="280" y="1265"/>
                  </a:lnTo>
                  <a:lnTo>
                    <a:pt x="280" y="1260"/>
                  </a:lnTo>
                  <a:lnTo>
                    <a:pt x="291" y="1254"/>
                  </a:lnTo>
                  <a:lnTo>
                    <a:pt x="285" y="1254"/>
                  </a:lnTo>
                  <a:lnTo>
                    <a:pt x="280" y="1260"/>
                  </a:lnTo>
                  <a:lnTo>
                    <a:pt x="274" y="1265"/>
                  </a:lnTo>
                  <a:lnTo>
                    <a:pt x="268" y="1271"/>
                  </a:lnTo>
                  <a:lnTo>
                    <a:pt x="264" y="1271"/>
                  </a:lnTo>
                  <a:lnTo>
                    <a:pt x="259" y="1275"/>
                  </a:lnTo>
                  <a:lnTo>
                    <a:pt x="259" y="1271"/>
                  </a:lnTo>
                  <a:lnTo>
                    <a:pt x="247" y="1265"/>
                  </a:lnTo>
                  <a:lnTo>
                    <a:pt x="247" y="1260"/>
                  </a:lnTo>
                  <a:lnTo>
                    <a:pt x="242" y="1254"/>
                  </a:lnTo>
                  <a:lnTo>
                    <a:pt x="242" y="1249"/>
                  </a:lnTo>
                  <a:lnTo>
                    <a:pt x="236" y="1243"/>
                  </a:lnTo>
                  <a:lnTo>
                    <a:pt x="231" y="1237"/>
                  </a:lnTo>
                  <a:lnTo>
                    <a:pt x="226" y="1237"/>
                  </a:lnTo>
                  <a:lnTo>
                    <a:pt x="231" y="1243"/>
                  </a:lnTo>
                  <a:lnTo>
                    <a:pt x="231" y="1249"/>
                  </a:lnTo>
                  <a:lnTo>
                    <a:pt x="236" y="1254"/>
                  </a:lnTo>
                  <a:lnTo>
                    <a:pt x="242" y="1260"/>
                  </a:lnTo>
                  <a:lnTo>
                    <a:pt x="242" y="1265"/>
                  </a:lnTo>
                  <a:lnTo>
                    <a:pt x="247" y="1271"/>
                  </a:lnTo>
                  <a:lnTo>
                    <a:pt x="253" y="1275"/>
                  </a:lnTo>
                  <a:lnTo>
                    <a:pt x="259" y="1275"/>
                  </a:lnTo>
                  <a:lnTo>
                    <a:pt x="264" y="1275"/>
                  </a:lnTo>
                  <a:lnTo>
                    <a:pt x="264" y="1281"/>
                  </a:lnTo>
                  <a:lnTo>
                    <a:pt x="268" y="1281"/>
                  </a:lnTo>
                  <a:lnTo>
                    <a:pt x="274" y="1281"/>
                  </a:lnTo>
                  <a:lnTo>
                    <a:pt x="274" y="1286"/>
                  </a:lnTo>
                  <a:lnTo>
                    <a:pt x="280" y="1297"/>
                  </a:lnTo>
                  <a:lnTo>
                    <a:pt x="280" y="1303"/>
                  </a:lnTo>
                  <a:lnTo>
                    <a:pt x="280" y="1307"/>
                  </a:lnTo>
                  <a:lnTo>
                    <a:pt x="280" y="1313"/>
                  </a:lnTo>
                  <a:lnTo>
                    <a:pt x="285" y="1324"/>
                  </a:lnTo>
                  <a:lnTo>
                    <a:pt x="285" y="1329"/>
                  </a:lnTo>
                  <a:lnTo>
                    <a:pt x="285" y="1335"/>
                  </a:lnTo>
                  <a:lnTo>
                    <a:pt x="285" y="1339"/>
                  </a:lnTo>
                  <a:lnTo>
                    <a:pt x="285" y="1345"/>
                  </a:lnTo>
                  <a:lnTo>
                    <a:pt x="280" y="1345"/>
                  </a:lnTo>
                  <a:lnTo>
                    <a:pt x="280" y="1350"/>
                  </a:lnTo>
                  <a:lnTo>
                    <a:pt x="285" y="1350"/>
                  </a:lnTo>
                  <a:lnTo>
                    <a:pt x="285" y="1356"/>
                  </a:lnTo>
                  <a:lnTo>
                    <a:pt x="285" y="1362"/>
                  </a:lnTo>
                  <a:lnTo>
                    <a:pt x="285" y="1367"/>
                  </a:lnTo>
                  <a:lnTo>
                    <a:pt x="291" y="1367"/>
                  </a:lnTo>
                  <a:lnTo>
                    <a:pt x="291" y="1371"/>
                  </a:lnTo>
                  <a:lnTo>
                    <a:pt x="296" y="1371"/>
                  </a:lnTo>
                  <a:lnTo>
                    <a:pt x="296" y="1377"/>
                  </a:lnTo>
                  <a:lnTo>
                    <a:pt x="300" y="1377"/>
                  </a:lnTo>
                  <a:lnTo>
                    <a:pt x="306" y="1377"/>
                  </a:lnTo>
                  <a:lnTo>
                    <a:pt x="306" y="1383"/>
                  </a:lnTo>
                  <a:lnTo>
                    <a:pt x="306" y="1388"/>
                  </a:lnTo>
                  <a:lnTo>
                    <a:pt x="312" y="1394"/>
                  </a:lnTo>
                  <a:lnTo>
                    <a:pt x="312" y="1399"/>
                  </a:lnTo>
                  <a:lnTo>
                    <a:pt x="312" y="1403"/>
                  </a:lnTo>
                  <a:lnTo>
                    <a:pt x="312" y="1409"/>
                  </a:lnTo>
                  <a:lnTo>
                    <a:pt x="312" y="1415"/>
                  </a:lnTo>
                  <a:lnTo>
                    <a:pt x="317" y="1415"/>
                  </a:lnTo>
                  <a:lnTo>
                    <a:pt x="317" y="1426"/>
                  </a:lnTo>
                  <a:lnTo>
                    <a:pt x="317" y="1431"/>
                  </a:lnTo>
                  <a:lnTo>
                    <a:pt x="323" y="1437"/>
                  </a:lnTo>
                  <a:lnTo>
                    <a:pt x="323" y="1441"/>
                  </a:lnTo>
                  <a:lnTo>
                    <a:pt x="323" y="1447"/>
                  </a:lnTo>
                  <a:lnTo>
                    <a:pt x="323" y="1452"/>
                  </a:lnTo>
                  <a:lnTo>
                    <a:pt x="317" y="1452"/>
                  </a:lnTo>
                  <a:lnTo>
                    <a:pt x="312" y="1452"/>
                  </a:lnTo>
                  <a:lnTo>
                    <a:pt x="306" y="1452"/>
                  </a:lnTo>
                  <a:lnTo>
                    <a:pt x="300" y="1452"/>
                  </a:lnTo>
                  <a:lnTo>
                    <a:pt x="296" y="1452"/>
                  </a:lnTo>
                  <a:lnTo>
                    <a:pt x="291" y="1452"/>
                  </a:lnTo>
                  <a:lnTo>
                    <a:pt x="285" y="1452"/>
                  </a:lnTo>
                  <a:lnTo>
                    <a:pt x="280" y="1458"/>
                  </a:lnTo>
                  <a:lnTo>
                    <a:pt x="268" y="1458"/>
                  </a:lnTo>
                  <a:lnTo>
                    <a:pt x="264" y="1458"/>
                  </a:lnTo>
                  <a:lnTo>
                    <a:pt x="259" y="1458"/>
                  </a:lnTo>
                  <a:lnTo>
                    <a:pt x="253" y="1464"/>
                  </a:lnTo>
                  <a:lnTo>
                    <a:pt x="247" y="1464"/>
                  </a:lnTo>
                  <a:lnTo>
                    <a:pt x="242" y="1464"/>
                  </a:lnTo>
                  <a:lnTo>
                    <a:pt x="242" y="1469"/>
                  </a:lnTo>
                  <a:lnTo>
                    <a:pt x="236" y="1469"/>
                  </a:lnTo>
                  <a:lnTo>
                    <a:pt x="236" y="1464"/>
                  </a:lnTo>
                  <a:lnTo>
                    <a:pt x="231" y="1464"/>
                  </a:lnTo>
                  <a:lnTo>
                    <a:pt x="236" y="1464"/>
                  </a:lnTo>
                  <a:lnTo>
                    <a:pt x="236" y="1469"/>
                  </a:lnTo>
                  <a:lnTo>
                    <a:pt x="231" y="1469"/>
                  </a:lnTo>
                  <a:lnTo>
                    <a:pt x="226" y="1469"/>
                  </a:lnTo>
                  <a:lnTo>
                    <a:pt x="226" y="1464"/>
                  </a:lnTo>
                  <a:lnTo>
                    <a:pt x="226" y="1458"/>
                  </a:lnTo>
                  <a:lnTo>
                    <a:pt x="221" y="1458"/>
                  </a:lnTo>
                  <a:lnTo>
                    <a:pt x="215" y="1452"/>
                  </a:lnTo>
                  <a:lnTo>
                    <a:pt x="210" y="1447"/>
                  </a:lnTo>
                  <a:lnTo>
                    <a:pt x="215" y="1441"/>
                  </a:lnTo>
                  <a:lnTo>
                    <a:pt x="210" y="1441"/>
                  </a:lnTo>
                  <a:lnTo>
                    <a:pt x="210" y="1437"/>
                  </a:lnTo>
                  <a:lnTo>
                    <a:pt x="204" y="1431"/>
                  </a:lnTo>
                  <a:lnTo>
                    <a:pt x="204" y="1426"/>
                  </a:lnTo>
                  <a:lnTo>
                    <a:pt x="210" y="1426"/>
                  </a:lnTo>
                  <a:lnTo>
                    <a:pt x="210" y="1420"/>
                  </a:lnTo>
                  <a:lnTo>
                    <a:pt x="210" y="1415"/>
                  </a:lnTo>
                  <a:lnTo>
                    <a:pt x="210" y="1409"/>
                  </a:lnTo>
                  <a:lnTo>
                    <a:pt x="210" y="1403"/>
                  </a:lnTo>
                  <a:lnTo>
                    <a:pt x="215" y="1403"/>
                  </a:lnTo>
                  <a:lnTo>
                    <a:pt x="215" y="1399"/>
                  </a:lnTo>
                  <a:lnTo>
                    <a:pt x="215" y="1394"/>
                  </a:lnTo>
                  <a:lnTo>
                    <a:pt x="215" y="1388"/>
                  </a:lnTo>
                  <a:lnTo>
                    <a:pt x="215" y="1377"/>
                  </a:lnTo>
                  <a:lnTo>
                    <a:pt x="210" y="1377"/>
                  </a:lnTo>
                  <a:lnTo>
                    <a:pt x="215" y="1371"/>
                  </a:lnTo>
                  <a:lnTo>
                    <a:pt x="215" y="1367"/>
                  </a:lnTo>
                  <a:lnTo>
                    <a:pt x="215" y="1362"/>
                  </a:lnTo>
                  <a:lnTo>
                    <a:pt x="215" y="1356"/>
                  </a:lnTo>
                  <a:lnTo>
                    <a:pt x="215" y="1350"/>
                  </a:lnTo>
                  <a:lnTo>
                    <a:pt x="215" y="1345"/>
                  </a:lnTo>
                  <a:lnTo>
                    <a:pt x="215" y="1335"/>
                  </a:lnTo>
                  <a:lnTo>
                    <a:pt x="215" y="1318"/>
                  </a:lnTo>
                  <a:lnTo>
                    <a:pt x="210" y="1307"/>
                  </a:lnTo>
                  <a:lnTo>
                    <a:pt x="204" y="1303"/>
                  </a:lnTo>
                  <a:lnTo>
                    <a:pt x="199" y="1297"/>
                  </a:lnTo>
                  <a:lnTo>
                    <a:pt x="193" y="1292"/>
                  </a:lnTo>
                  <a:lnTo>
                    <a:pt x="193" y="1286"/>
                  </a:lnTo>
                  <a:lnTo>
                    <a:pt x="189" y="1281"/>
                  </a:lnTo>
                  <a:lnTo>
                    <a:pt x="183" y="1281"/>
                  </a:lnTo>
                  <a:lnTo>
                    <a:pt x="178" y="1275"/>
                  </a:lnTo>
                  <a:lnTo>
                    <a:pt x="172" y="1275"/>
                  </a:lnTo>
                  <a:lnTo>
                    <a:pt x="166" y="1275"/>
                  </a:lnTo>
                  <a:lnTo>
                    <a:pt x="166" y="1271"/>
                  </a:lnTo>
                  <a:lnTo>
                    <a:pt x="161" y="1271"/>
                  </a:lnTo>
                  <a:lnTo>
                    <a:pt x="161" y="1265"/>
                  </a:lnTo>
                  <a:lnTo>
                    <a:pt x="161" y="1271"/>
                  </a:lnTo>
                  <a:lnTo>
                    <a:pt x="157" y="1271"/>
                  </a:lnTo>
                  <a:lnTo>
                    <a:pt x="157" y="1265"/>
                  </a:lnTo>
                  <a:lnTo>
                    <a:pt x="157" y="1260"/>
                  </a:lnTo>
                  <a:lnTo>
                    <a:pt x="172" y="1237"/>
                  </a:lnTo>
                  <a:lnTo>
                    <a:pt x="178" y="1228"/>
                  </a:lnTo>
                  <a:lnTo>
                    <a:pt x="172" y="1228"/>
                  </a:lnTo>
                  <a:lnTo>
                    <a:pt x="161" y="1222"/>
                  </a:lnTo>
                  <a:lnTo>
                    <a:pt x="151" y="1211"/>
                  </a:lnTo>
                  <a:lnTo>
                    <a:pt x="151" y="1201"/>
                  </a:lnTo>
                  <a:lnTo>
                    <a:pt x="157" y="1195"/>
                  </a:lnTo>
                  <a:lnTo>
                    <a:pt x="161" y="1190"/>
                  </a:lnTo>
                  <a:lnTo>
                    <a:pt x="157" y="1190"/>
                  </a:lnTo>
                  <a:lnTo>
                    <a:pt x="145" y="1184"/>
                  </a:lnTo>
                  <a:lnTo>
                    <a:pt x="145" y="1169"/>
                  </a:lnTo>
                  <a:lnTo>
                    <a:pt x="134" y="1163"/>
                  </a:lnTo>
                  <a:lnTo>
                    <a:pt x="123" y="1152"/>
                  </a:lnTo>
                  <a:lnTo>
                    <a:pt x="123" y="1141"/>
                  </a:lnTo>
                  <a:lnTo>
                    <a:pt x="119" y="1131"/>
                  </a:lnTo>
                  <a:lnTo>
                    <a:pt x="140" y="1114"/>
                  </a:lnTo>
                  <a:lnTo>
                    <a:pt x="145" y="1105"/>
                  </a:lnTo>
                  <a:lnTo>
                    <a:pt x="157" y="1094"/>
                  </a:lnTo>
                  <a:lnTo>
                    <a:pt x="161" y="1088"/>
                  </a:lnTo>
                  <a:lnTo>
                    <a:pt x="172" y="1082"/>
                  </a:lnTo>
                  <a:lnTo>
                    <a:pt x="172" y="1077"/>
                  </a:lnTo>
                  <a:lnTo>
                    <a:pt x="178" y="1071"/>
                  </a:lnTo>
                  <a:lnTo>
                    <a:pt x="183" y="1071"/>
                  </a:lnTo>
                  <a:lnTo>
                    <a:pt x="183" y="1067"/>
                  </a:lnTo>
                  <a:lnTo>
                    <a:pt x="189" y="1056"/>
                  </a:lnTo>
                  <a:lnTo>
                    <a:pt x="199" y="1056"/>
                  </a:lnTo>
                  <a:lnTo>
                    <a:pt x="204" y="1050"/>
                  </a:lnTo>
                  <a:lnTo>
                    <a:pt x="215" y="1039"/>
                  </a:lnTo>
                  <a:lnTo>
                    <a:pt x="221" y="1024"/>
                  </a:lnTo>
                  <a:lnTo>
                    <a:pt x="210" y="1018"/>
                  </a:lnTo>
                  <a:lnTo>
                    <a:pt x="199" y="1018"/>
                  </a:lnTo>
                  <a:lnTo>
                    <a:pt x="189" y="1013"/>
                  </a:lnTo>
                  <a:lnTo>
                    <a:pt x="172" y="1013"/>
                  </a:lnTo>
                  <a:lnTo>
                    <a:pt x="161" y="1013"/>
                  </a:lnTo>
                  <a:lnTo>
                    <a:pt x="145" y="1018"/>
                  </a:lnTo>
                  <a:lnTo>
                    <a:pt x="134" y="1018"/>
                  </a:lnTo>
                  <a:lnTo>
                    <a:pt x="123" y="1024"/>
                  </a:lnTo>
                  <a:lnTo>
                    <a:pt x="119" y="1029"/>
                  </a:lnTo>
                  <a:lnTo>
                    <a:pt x="108" y="1039"/>
                  </a:lnTo>
                  <a:lnTo>
                    <a:pt x="97" y="1050"/>
                  </a:lnTo>
                  <a:lnTo>
                    <a:pt x="87" y="1061"/>
                  </a:lnTo>
                  <a:lnTo>
                    <a:pt x="65" y="1061"/>
                  </a:lnTo>
                  <a:lnTo>
                    <a:pt x="65" y="1050"/>
                  </a:lnTo>
                  <a:lnTo>
                    <a:pt x="53" y="1045"/>
                  </a:lnTo>
                  <a:lnTo>
                    <a:pt x="49" y="1029"/>
                  </a:lnTo>
                  <a:lnTo>
                    <a:pt x="49" y="1013"/>
                  </a:lnTo>
                  <a:lnTo>
                    <a:pt x="49" y="997"/>
                  </a:lnTo>
                  <a:lnTo>
                    <a:pt x="32" y="1007"/>
                  </a:lnTo>
                  <a:lnTo>
                    <a:pt x="27" y="992"/>
                  </a:lnTo>
                  <a:lnTo>
                    <a:pt x="16" y="965"/>
                  </a:lnTo>
                  <a:lnTo>
                    <a:pt x="11" y="959"/>
                  </a:lnTo>
                  <a:lnTo>
                    <a:pt x="6" y="943"/>
                  </a:lnTo>
                  <a:lnTo>
                    <a:pt x="0" y="927"/>
                  </a:lnTo>
                  <a:lnTo>
                    <a:pt x="0" y="916"/>
                  </a:lnTo>
                  <a:lnTo>
                    <a:pt x="0" y="901"/>
                  </a:lnTo>
                  <a:lnTo>
                    <a:pt x="6" y="890"/>
                  </a:lnTo>
                  <a:lnTo>
                    <a:pt x="11" y="878"/>
                  </a:lnTo>
                  <a:lnTo>
                    <a:pt x="16" y="869"/>
                  </a:lnTo>
                  <a:lnTo>
                    <a:pt x="27" y="858"/>
                  </a:lnTo>
                  <a:lnTo>
                    <a:pt x="32" y="841"/>
                  </a:lnTo>
                  <a:lnTo>
                    <a:pt x="38" y="837"/>
                  </a:lnTo>
                  <a:lnTo>
                    <a:pt x="49" y="820"/>
                  </a:lnTo>
                  <a:lnTo>
                    <a:pt x="44" y="809"/>
                  </a:lnTo>
                  <a:lnTo>
                    <a:pt x="44" y="799"/>
                  </a:lnTo>
                  <a:lnTo>
                    <a:pt x="38" y="788"/>
                  </a:lnTo>
                  <a:lnTo>
                    <a:pt x="27" y="782"/>
                  </a:lnTo>
                  <a:lnTo>
                    <a:pt x="16" y="771"/>
                  </a:lnTo>
                  <a:lnTo>
                    <a:pt x="16" y="756"/>
                  </a:lnTo>
                  <a:lnTo>
                    <a:pt x="21" y="744"/>
                  </a:lnTo>
                  <a:lnTo>
                    <a:pt x="32" y="729"/>
                  </a:lnTo>
                  <a:lnTo>
                    <a:pt x="32" y="723"/>
                  </a:lnTo>
                  <a:lnTo>
                    <a:pt x="44" y="707"/>
                  </a:lnTo>
                  <a:lnTo>
                    <a:pt x="49" y="691"/>
                  </a:lnTo>
                  <a:lnTo>
                    <a:pt x="59" y="675"/>
                  </a:lnTo>
                  <a:lnTo>
                    <a:pt x="65" y="659"/>
                  </a:lnTo>
                  <a:lnTo>
                    <a:pt x="70" y="648"/>
                  </a:lnTo>
                  <a:lnTo>
                    <a:pt x="81" y="627"/>
                  </a:lnTo>
                  <a:lnTo>
                    <a:pt x="87" y="616"/>
                  </a:lnTo>
                  <a:lnTo>
                    <a:pt x="91" y="601"/>
                  </a:lnTo>
                  <a:lnTo>
                    <a:pt x="102" y="589"/>
                  </a:lnTo>
                  <a:lnTo>
                    <a:pt x="119" y="584"/>
                  </a:lnTo>
                  <a:lnTo>
                    <a:pt x="134" y="578"/>
                  </a:lnTo>
                  <a:lnTo>
                    <a:pt x="145" y="568"/>
                  </a:lnTo>
                  <a:lnTo>
                    <a:pt x="157" y="568"/>
                  </a:lnTo>
                  <a:lnTo>
                    <a:pt x="161" y="563"/>
                  </a:lnTo>
                  <a:lnTo>
                    <a:pt x="166" y="557"/>
                  </a:lnTo>
                  <a:lnTo>
                    <a:pt x="161" y="541"/>
                  </a:lnTo>
                  <a:lnTo>
                    <a:pt x="161" y="525"/>
                  </a:lnTo>
                  <a:lnTo>
                    <a:pt x="178" y="514"/>
                  </a:lnTo>
                  <a:lnTo>
                    <a:pt x="157" y="493"/>
                  </a:lnTo>
                  <a:lnTo>
                    <a:pt x="145" y="487"/>
                  </a:lnTo>
                  <a:lnTo>
                    <a:pt x="140" y="476"/>
                  </a:lnTo>
                  <a:lnTo>
                    <a:pt x="140" y="467"/>
                  </a:lnTo>
                  <a:lnTo>
                    <a:pt x="151" y="455"/>
                  </a:lnTo>
                  <a:lnTo>
                    <a:pt x="157" y="444"/>
                  </a:lnTo>
                  <a:lnTo>
                    <a:pt x="166" y="439"/>
                  </a:lnTo>
                  <a:lnTo>
                    <a:pt x="172" y="429"/>
                  </a:lnTo>
                  <a:lnTo>
                    <a:pt x="178" y="412"/>
                  </a:lnTo>
                  <a:lnTo>
                    <a:pt x="178" y="402"/>
                  </a:lnTo>
                  <a:lnTo>
                    <a:pt x="183" y="386"/>
                  </a:lnTo>
                  <a:lnTo>
                    <a:pt x="183" y="374"/>
                  </a:lnTo>
                  <a:lnTo>
                    <a:pt x="172" y="365"/>
                  </a:lnTo>
                  <a:lnTo>
                    <a:pt x="161" y="365"/>
                  </a:lnTo>
                  <a:lnTo>
                    <a:pt x="151" y="365"/>
                  </a:lnTo>
                  <a:lnTo>
                    <a:pt x="140" y="365"/>
                  </a:lnTo>
                  <a:lnTo>
                    <a:pt x="129" y="365"/>
                  </a:lnTo>
                  <a:lnTo>
                    <a:pt x="108" y="365"/>
                  </a:lnTo>
                  <a:lnTo>
                    <a:pt x="91" y="365"/>
                  </a:lnTo>
                  <a:lnTo>
                    <a:pt x="81" y="342"/>
                  </a:lnTo>
                  <a:lnTo>
                    <a:pt x="91" y="321"/>
                  </a:lnTo>
                  <a:lnTo>
                    <a:pt x="97" y="321"/>
                  </a:lnTo>
                  <a:lnTo>
                    <a:pt x="102" y="321"/>
                  </a:lnTo>
                  <a:lnTo>
                    <a:pt x="108" y="316"/>
                  </a:lnTo>
                  <a:lnTo>
                    <a:pt x="113" y="316"/>
                  </a:lnTo>
                  <a:lnTo>
                    <a:pt x="119" y="316"/>
                  </a:lnTo>
                  <a:lnTo>
                    <a:pt x="123" y="310"/>
                  </a:lnTo>
                  <a:lnTo>
                    <a:pt x="134" y="305"/>
                  </a:lnTo>
                  <a:lnTo>
                    <a:pt x="145" y="284"/>
                  </a:lnTo>
                  <a:lnTo>
                    <a:pt x="145" y="272"/>
                  </a:lnTo>
                  <a:lnTo>
                    <a:pt x="145" y="268"/>
                  </a:lnTo>
                  <a:lnTo>
                    <a:pt x="145" y="263"/>
                  </a:lnTo>
                  <a:lnTo>
                    <a:pt x="145" y="251"/>
                  </a:lnTo>
                  <a:lnTo>
                    <a:pt x="145" y="231"/>
                  </a:lnTo>
                  <a:lnTo>
                    <a:pt x="140" y="208"/>
                  </a:lnTo>
                  <a:lnTo>
                    <a:pt x="151" y="187"/>
                  </a:lnTo>
                  <a:lnTo>
                    <a:pt x="166" y="187"/>
                  </a:lnTo>
                  <a:lnTo>
                    <a:pt x="178" y="187"/>
                  </a:lnTo>
                  <a:lnTo>
                    <a:pt x="189" y="176"/>
                  </a:lnTo>
                  <a:lnTo>
                    <a:pt x="199" y="176"/>
                  </a:lnTo>
                  <a:lnTo>
                    <a:pt x="199" y="170"/>
                  </a:lnTo>
                  <a:lnTo>
                    <a:pt x="204" y="166"/>
                  </a:lnTo>
                  <a:lnTo>
                    <a:pt x="204" y="155"/>
                  </a:lnTo>
                  <a:lnTo>
                    <a:pt x="210" y="150"/>
                  </a:lnTo>
                  <a:lnTo>
                    <a:pt x="215" y="138"/>
                  </a:lnTo>
                  <a:lnTo>
                    <a:pt x="215" y="129"/>
                  </a:lnTo>
                  <a:lnTo>
                    <a:pt x="215" y="123"/>
                  </a:lnTo>
                  <a:lnTo>
                    <a:pt x="221" y="112"/>
                  </a:lnTo>
                  <a:lnTo>
                    <a:pt x="226" y="106"/>
                  </a:lnTo>
                  <a:lnTo>
                    <a:pt x="231" y="102"/>
                  </a:lnTo>
                  <a:lnTo>
                    <a:pt x="236" y="91"/>
                  </a:lnTo>
                  <a:lnTo>
                    <a:pt x="231" y="85"/>
                  </a:lnTo>
                  <a:lnTo>
                    <a:pt x="226" y="74"/>
                  </a:lnTo>
                  <a:lnTo>
                    <a:pt x="221" y="70"/>
                  </a:lnTo>
                  <a:lnTo>
                    <a:pt x="221" y="64"/>
                  </a:lnTo>
                  <a:lnTo>
                    <a:pt x="221" y="53"/>
                  </a:lnTo>
                  <a:lnTo>
                    <a:pt x="226" y="42"/>
                  </a:lnTo>
                  <a:lnTo>
                    <a:pt x="226" y="32"/>
                  </a:lnTo>
                  <a:lnTo>
                    <a:pt x="231" y="16"/>
                  </a:lnTo>
                  <a:lnTo>
                    <a:pt x="247" y="0"/>
                  </a:lnTo>
                  <a:lnTo>
                    <a:pt x="264" y="4"/>
                  </a:lnTo>
                  <a:lnTo>
                    <a:pt x="280" y="10"/>
                  </a:lnTo>
                  <a:lnTo>
                    <a:pt x="285" y="10"/>
                  </a:lnTo>
                  <a:lnTo>
                    <a:pt x="291" y="10"/>
                  </a:lnTo>
                  <a:lnTo>
                    <a:pt x="285" y="42"/>
                  </a:lnTo>
                  <a:lnTo>
                    <a:pt x="274" y="112"/>
                  </a:lnTo>
                  <a:lnTo>
                    <a:pt x="253" y="246"/>
                  </a:lnTo>
                  <a:lnTo>
                    <a:pt x="259" y="246"/>
                  </a:lnTo>
                  <a:lnTo>
                    <a:pt x="268" y="251"/>
                  </a:lnTo>
                  <a:lnTo>
                    <a:pt x="328" y="251"/>
                  </a:lnTo>
                  <a:lnTo>
                    <a:pt x="328" y="251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8"/>
            <p:cNvSpPr>
              <a:spLocks/>
            </p:cNvSpPr>
            <p:nvPr/>
          </p:nvSpPr>
          <p:spPr bwMode="auto">
            <a:xfrm>
              <a:off x="2235" y="4170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9"/>
            <p:cNvSpPr>
              <a:spLocks/>
            </p:cNvSpPr>
            <p:nvPr/>
          </p:nvSpPr>
          <p:spPr bwMode="auto">
            <a:xfrm>
              <a:off x="2235" y="4170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noFill/>
            <a:ln w="3175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20"/>
            <p:cNvSpPr>
              <a:spLocks/>
            </p:cNvSpPr>
            <p:nvPr/>
          </p:nvSpPr>
          <p:spPr bwMode="auto">
            <a:xfrm>
              <a:off x="2305" y="4056"/>
              <a:ext cx="9" cy="17"/>
            </a:xfrm>
            <a:custGeom>
              <a:avLst/>
              <a:gdLst>
                <a:gd name="T0" fmla="*/ 5 w 9"/>
                <a:gd name="T1" fmla="*/ 17 h 17"/>
                <a:gd name="T2" fmla="*/ 0 w 9"/>
                <a:gd name="T3" fmla="*/ 17 h 17"/>
                <a:gd name="T4" fmla="*/ 0 w 9"/>
                <a:gd name="T5" fmla="*/ 12 h 17"/>
                <a:gd name="T6" fmla="*/ 0 w 9"/>
                <a:gd name="T7" fmla="*/ 6 h 17"/>
                <a:gd name="T8" fmla="*/ 0 w 9"/>
                <a:gd name="T9" fmla="*/ 0 h 17"/>
                <a:gd name="T10" fmla="*/ 5 w 9"/>
                <a:gd name="T11" fmla="*/ 6 h 17"/>
                <a:gd name="T12" fmla="*/ 5 w 9"/>
                <a:gd name="T13" fmla="*/ 12 h 17"/>
                <a:gd name="T14" fmla="*/ 9 w 9"/>
                <a:gd name="T15" fmla="*/ 12 h 17"/>
                <a:gd name="T16" fmla="*/ 9 w 9"/>
                <a:gd name="T17" fmla="*/ 17 h 17"/>
                <a:gd name="T18" fmla="*/ 5 w 9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7">
                  <a:moveTo>
                    <a:pt x="5" y="17"/>
                  </a:moveTo>
                  <a:lnTo>
                    <a:pt x="0" y="17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6"/>
                  </a:lnTo>
                  <a:lnTo>
                    <a:pt x="5" y="12"/>
                  </a:lnTo>
                  <a:lnTo>
                    <a:pt x="9" y="12"/>
                  </a:lnTo>
                  <a:lnTo>
                    <a:pt x="9" y="17"/>
                  </a:lnTo>
                  <a:lnTo>
                    <a:pt x="5" y="17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21"/>
            <p:cNvSpPr>
              <a:spLocks/>
            </p:cNvSpPr>
            <p:nvPr/>
          </p:nvSpPr>
          <p:spPr bwMode="auto">
            <a:xfrm>
              <a:off x="2305" y="4056"/>
              <a:ext cx="9" cy="17"/>
            </a:xfrm>
            <a:custGeom>
              <a:avLst/>
              <a:gdLst>
                <a:gd name="T0" fmla="*/ 5 w 9"/>
                <a:gd name="T1" fmla="*/ 17 h 17"/>
                <a:gd name="T2" fmla="*/ 0 w 9"/>
                <a:gd name="T3" fmla="*/ 17 h 17"/>
                <a:gd name="T4" fmla="*/ 0 w 9"/>
                <a:gd name="T5" fmla="*/ 12 h 17"/>
                <a:gd name="T6" fmla="*/ 0 w 9"/>
                <a:gd name="T7" fmla="*/ 6 h 17"/>
                <a:gd name="T8" fmla="*/ 0 w 9"/>
                <a:gd name="T9" fmla="*/ 0 h 17"/>
                <a:gd name="T10" fmla="*/ 5 w 9"/>
                <a:gd name="T11" fmla="*/ 6 h 17"/>
                <a:gd name="T12" fmla="*/ 5 w 9"/>
                <a:gd name="T13" fmla="*/ 12 h 17"/>
                <a:gd name="T14" fmla="*/ 9 w 9"/>
                <a:gd name="T15" fmla="*/ 12 h 17"/>
                <a:gd name="T16" fmla="*/ 9 w 9"/>
                <a:gd name="T17" fmla="*/ 17 h 17"/>
                <a:gd name="T18" fmla="*/ 5 w 9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7">
                  <a:moveTo>
                    <a:pt x="5" y="17"/>
                  </a:moveTo>
                  <a:lnTo>
                    <a:pt x="0" y="17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6"/>
                  </a:lnTo>
                  <a:lnTo>
                    <a:pt x="5" y="12"/>
                  </a:lnTo>
                  <a:lnTo>
                    <a:pt x="9" y="12"/>
                  </a:lnTo>
                  <a:lnTo>
                    <a:pt x="9" y="17"/>
                  </a:lnTo>
                  <a:lnTo>
                    <a:pt x="5" y="17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22"/>
            <p:cNvSpPr>
              <a:spLocks/>
            </p:cNvSpPr>
            <p:nvPr/>
          </p:nvSpPr>
          <p:spPr bwMode="auto">
            <a:xfrm>
              <a:off x="2331" y="3955"/>
              <a:ext cx="6" cy="11"/>
            </a:xfrm>
            <a:custGeom>
              <a:avLst/>
              <a:gdLst>
                <a:gd name="T0" fmla="*/ 0 w 6"/>
                <a:gd name="T1" fmla="*/ 11 h 11"/>
                <a:gd name="T2" fmla="*/ 0 w 6"/>
                <a:gd name="T3" fmla="*/ 5 h 11"/>
                <a:gd name="T4" fmla="*/ 0 w 6"/>
                <a:gd name="T5" fmla="*/ 0 h 11"/>
                <a:gd name="T6" fmla="*/ 6 w 6"/>
                <a:gd name="T7" fmla="*/ 0 h 11"/>
                <a:gd name="T8" fmla="*/ 0 w 6"/>
                <a:gd name="T9" fmla="*/ 5 h 11"/>
                <a:gd name="T10" fmla="*/ 6 w 6"/>
                <a:gd name="T11" fmla="*/ 5 h 11"/>
                <a:gd name="T12" fmla="*/ 0 w 6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">
                  <a:moveTo>
                    <a:pt x="0" y="11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6" y="0"/>
                  </a:lnTo>
                  <a:lnTo>
                    <a:pt x="0" y="5"/>
                  </a:lnTo>
                  <a:lnTo>
                    <a:pt x="6" y="5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23"/>
            <p:cNvSpPr>
              <a:spLocks/>
            </p:cNvSpPr>
            <p:nvPr/>
          </p:nvSpPr>
          <p:spPr bwMode="auto">
            <a:xfrm>
              <a:off x="2331" y="3955"/>
              <a:ext cx="6" cy="11"/>
            </a:xfrm>
            <a:custGeom>
              <a:avLst/>
              <a:gdLst>
                <a:gd name="T0" fmla="*/ 0 w 6"/>
                <a:gd name="T1" fmla="*/ 11 h 11"/>
                <a:gd name="T2" fmla="*/ 0 w 6"/>
                <a:gd name="T3" fmla="*/ 5 h 11"/>
                <a:gd name="T4" fmla="*/ 0 w 6"/>
                <a:gd name="T5" fmla="*/ 0 h 11"/>
                <a:gd name="T6" fmla="*/ 6 w 6"/>
                <a:gd name="T7" fmla="*/ 0 h 11"/>
                <a:gd name="T8" fmla="*/ 0 w 6"/>
                <a:gd name="T9" fmla="*/ 5 h 11"/>
                <a:gd name="T10" fmla="*/ 6 w 6"/>
                <a:gd name="T11" fmla="*/ 5 h 11"/>
                <a:gd name="T12" fmla="*/ 0 w 6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">
                  <a:moveTo>
                    <a:pt x="0" y="11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6" y="0"/>
                  </a:lnTo>
                  <a:lnTo>
                    <a:pt x="0" y="5"/>
                  </a:lnTo>
                  <a:lnTo>
                    <a:pt x="6" y="5"/>
                  </a:lnTo>
                  <a:lnTo>
                    <a:pt x="0" y="11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24"/>
            <p:cNvSpPr>
              <a:spLocks/>
            </p:cNvSpPr>
            <p:nvPr/>
          </p:nvSpPr>
          <p:spPr bwMode="auto">
            <a:xfrm>
              <a:off x="3035" y="3949"/>
              <a:ext cx="17" cy="11"/>
            </a:xfrm>
            <a:custGeom>
              <a:avLst/>
              <a:gdLst>
                <a:gd name="T0" fmla="*/ 5 w 17"/>
                <a:gd name="T1" fmla="*/ 0 h 11"/>
                <a:gd name="T2" fmla="*/ 5 w 17"/>
                <a:gd name="T3" fmla="*/ 6 h 11"/>
                <a:gd name="T4" fmla="*/ 11 w 17"/>
                <a:gd name="T5" fmla="*/ 6 h 11"/>
                <a:gd name="T6" fmla="*/ 17 w 17"/>
                <a:gd name="T7" fmla="*/ 6 h 11"/>
                <a:gd name="T8" fmla="*/ 11 w 17"/>
                <a:gd name="T9" fmla="*/ 11 h 11"/>
                <a:gd name="T10" fmla="*/ 5 w 17"/>
                <a:gd name="T11" fmla="*/ 11 h 11"/>
                <a:gd name="T12" fmla="*/ 0 w 17"/>
                <a:gd name="T13" fmla="*/ 6 h 11"/>
                <a:gd name="T14" fmla="*/ 5 w 17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5" y="0"/>
                  </a:moveTo>
                  <a:lnTo>
                    <a:pt x="5" y="6"/>
                  </a:lnTo>
                  <a:lnTo>
                    <a:pt x="11" y="6"/>
                  </a:lnTo>
                  <a:lnTo>
                    <a:pt x="17" y="6"/>
                  </a:lnTo>
                  <a:lnTo>
                    <a:pt x="11" y="11"/>
                  </a:lnTo>
                  <a:lnTo>
                    <a:pt x="5" y="11"/>
                  </a:lnTo>
                  <a:lnTo>
                    <a:pt x="0" y="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25"/>
            <p:cNvSpPr>
              <a:spLocks/>
            </p:cNvSpPr>
            <p:nvPr/>
          </p:nvSpPr>
          <p:spPr bwMode="auto">
            <a:xfrm>
              <a:off x="3035" y="3949"/>
              <a:ext cx="17" cy="11"/>
            </a:xfrm>
            <a:custGeom>
              <a:avLst/>
              <a:gdLst>
                <a:gd name="T0" fmla="*/ 5 w 17"/>
                <a:gd name="T1" fmla="*/ 0 h 11"/>
                <a:gd name="T2" fmla="*/ 5 w 17"/>
                <a:gd name="T3" fmla="*/ 6 h 11"/>
                <a:gd name="T4" fmla="*/ 11 w 17"/>
                <a:gd name="T5" fmla="*/ 6 h 11"/>
                <a:gd name="T6" fmla="*/ 17 w 17"/>
                <a:gd name="T7" fmla="*/ 6 h 11"/>
                <a:gd name="T8" fmla="*/ 11 w 17"/>
                <a:gd name="T9" fmla="*/ 11 h 11"/>
                <a:gd name="T10" fmla="*/ 5 w 17"/>
                <a:gd name="T11" fmla="*/ 11 h 11"/>
                <a:gd name="T12" fmla="*/ 0 w 17"/>
                <a:gd name="T13" fmla="*/ 6 h 11"/>
                <a:gd name="T14" fmla="*/ 5 w 17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5" y="0"/>
                  </a:moveTo>
                  <a:lnTo>
                    <a:pt x="5" y="6"/>
                  </a:lnTo>
                  <a:lnTo>
                    <a:pt x="11" y="6"/>
                  </a:lnTo>
                  <a:lnTo>
                    <a:pt x="17" y="6"/>
                  </a:lnTo>
                  <a:lnTo>
                    <a:pt x="11" y="11"/>
                  </a:lnTo>
                  <a:lnTo>
                    <a:pt x="5" y="11"/>
                  </a:lnTo>
                  <a:lnTo>
                    <a:pt x="0" y="6"/>
                  </a:lnTo>
                  <a:lnTo>
                    <a:pt x="5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26"/>
            <p:cNvSpPr>
              <a:spLocks/>
            </p:cNvSpPr>
            <p:nvPr/>
          </p:nvSpPr>
          <p:spPr bwMode="auto">
            <a:xfrm>
              <a:off x="3089" y="3943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6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27"/>
            <p:cNvSpPr>
              <a:spLocks/>
            </p:cNvSpPr>
            <p:nvPr/>
          </p:nvSpPr>
          <p:spPr bwMode="auto">
            <a:xfrm>
              <a:off x="3089" y="3943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6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6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28"/>
            <p:cNvSpPr>
              <a:spLocks/>
            </p:cNvSpPr>
            <p:nvPr/>
          </p:nvSpPr>
          <p:spPr bwMode="auto">
            <a:xfrm>
              <a:off x="3040" y="3943"/>
              <a:ext cx="38" cy="34"/>
            </a:xfrm>
            <a:custGeom>
              <a:avLst/>
              <a:gdLst>
                <a:gd name="T0" fmla="*/ 27 w 38"/>
                <a:gd name="T1" fmla="*/ 23 h 34"/>
                <a:gd name="T2" fmla="*/ 21 w 38"/>
                <a:gd name="T3" fmla="*/ 23 h 34"/>
                <a:gd name="T4" fmla="*/ 17 w 38"/>
                <a:gd name="T5" fmla="*/ 23 h 34"/>
                <a:gd name="T6" fmla="*/ 17 w 38"/>
                <a:gd name="T7" fmla="*/ 28 h 34"/>
                <a:gd name="T8" fmla="*/ 12 w 38"/>
                <a:gd name="T9" fmla="*/ 28 h 34"/>
                <a:gd name="T10" fmla="*/ 6 w 38"/>
                <a:gd name="T11" fmla="*/ 34 h 34"/>
                <a:gd name="T12" fmla="*/ 0 w 38"/>
                <a:gd name="T13" fmla="*/ 28 h 34"/>
                <a:gd name="T14" fmla="*/ 0 w 38"/>
                <a:gd name="T15" fmla="*/ 23 h 34"/>
                <a:gd name="T16" fmla="*/ 6 w 38"/>
                <a:gd name="T17" fmla="*/ 17 h 34"/>
                <a:gd name="T18" fmla="*/ 6 w 38"/>
                <a:gd name="T19" fmla="*/ 23 h 34"/>
                <a:gd name="T20" fmla="*/ 12 w 38"/>
                <a:gd name="T21" fmla="*/ 23 h 34"/>
                <a:gd name="T22" fmla="*/ 17 w 38"/>
                <a:gd name="T23" fmla="*/ 23 h 34"/>
                <a:gd name="T24" fmla="*/ 21 w 38"/>
                <a:gd name="T25" fmla="*/ 17 h 34"/>
                <a:gd name="T26" fmla="*/ 17 w 38"/>
                <a:gd name="T27" fmla="*/ 17 h 34"/>
                <a:gd name="T28" fmla="*/ 21 w 38"/>
                <a:gd name="T29" fmla="*/ 17 h 34"/>
                <a:gd name="T30" fmla="*/ 27 w 38"/>
                <a:gd name="T31" fmla="*/ 17 h 34"/>
                <a:gd name="T32" fmla="*/ 27 w 38"/>
                <a:gd name="T33" fmla="*/ 12 h 34"/>
                <a:gd name="T34" fmla="*/ 27 w 38"/>
                <a:gd name="T35" fmla="*/ 6 h 34"/>
                <a:gd name="T36" fmla="*/ 32 w 38"/>
                <a:gd name="T37" fmla="*/ 6 h 34"/>
                <a:gd name="T38" fmla="*/ 27 w 38"/>
                <a:gd name="T39" fmla="*/ 6 h 34"/>
                <a:gd name="T40" fmla="*/ 27 w 38"/>
                <a:gd name="T41" fmla="*/ 0 h 34"/>
                <a:gd name="T42" fmla="*/ 32 w 38"/>
                <a:gd name="T43" fmla="*/ 0 h 34"/>
                <a:gd name="T44" fmla="*/ 38 w 38"/>
                <a:gd name="T45" fmla="*/ 0 h 34"/>
                <a:gd name="T46" fmla="*/ 38 w 38"/>
                <a:gd name="T47" fmla="*/ 6 h 34"/>
                <a:gd name="T48" fmla="*/ 32 w 38"/>
                <a:gd name="T49" fmla="*/ 6 h 34"/>
                <a:gd name="T50" fmla="*/ 32 w 38"/>
                <a:gd name="T51" fmla="*/ 12 h 34"/>
                <a:gd name="T52" fmla="*/ 32 w 38"/>
                <a:gd name="T53" fmla="*/ 17 h 34"/>
                <a:gd name="T54" fmla="*/ 27 w 38"/>
                <a:gd name="T55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" h="34">
                  <a:moveTo>
                    <a:pt x="27" y="23"/>
                  </a:moveTo>
                  <a:lnTo>
                    <a:pt x="21" y="23"/>
                  </a:lnTo>
                  <a:lnTo>
                    <a:pt x="17" y="23"/>
                  </a:lnTo>
                  <a:lnTo>
                    <a:pt x="17" y="28"/>
                  </a:lnTo>
                  <a:lnTo>
                    <a:pt x="12" y="2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6" y="17"/>
                  </a:lnTo>
                  <a:lnTo>
                    <a:pt x="6" y="23"/>
                  </a:lnTo>
                  <a:lnTo>
                    <a:pt x="12" y="23"/>
                  </a:lnTo>
                  <a:lnTo>
                    <a:pt x="17" y="23"/>
                  </a:lnTo>
                  <a:lnTo>
                    <a:pt x="21" y="17"/>
                  </a:lnTo>
                  <a:lnTo>
                    <a:pt x="17" y="17"/>
                  </a:lnTo>
                  <a:lnTo>
                    <a:pt x="21" y="17"/>
                  </a:lnTo>
                  <a:lnTo>
                    <a:pt x="27" y="17"/>
                  </a:lnTo>
                  <a:lnTo>
                    <a:pt x="27" y="12"/>
                  </a:lnTo>
                  <a:lnTo>
                    <a:pt x="27" y="6"/>
                  </a:lnTo>
                  <a:lnTo>
                    <a:pt x="32" y="6"/>
                  </a:lnTo>
                  <a:lnTo>
                    <a:pt x="27" y="6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38" y="6"/>
                  </a:lnTo>
                  <a:lnTo>
                    <a:pt x="32" y="6"/>
                  </a:lnTo>
                  <a:lnTo>
                    <a:pt x="32" y="12"/>
                  </a:lnTo>
                  <a:lnTo>
                    <a:pt x="32" y="17"/>
                  </a:lnTo>
                  <a:lnTo>
                    <a:pt x="27" y="23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29"/>
            <p:cNvSpPr>
              <a:spLocks/>
            </p:cNvSpPr>
            <p:nvPr/>
          </p:nvSpPr>
          <p:spPr bwMode="auto">
            <a:xfrm>
              <a:off x="3040" y="3943"/>
              <a:ext cx="38" cy="34"/>
            </a:xfrm>
            <a:custGeom>
              <a:avLst/>
              <a:gdLst>
                <a:gd name="T0" fmla="*/ 27 w 38"/>
                <a:gd name="T1" fmla="*/ 23 h 34"/>
                <a:gd name="T2" fmla="*/ 21 w 38"/>
                <a:gd name="T3" fmla="*/ 23 h 34"/>
                <a:gd name="T4" fmla="*/ 17 w 38"/>
                <a:gd name="T5" fmla="*/ 23 h 34"/>
                <a:gd name="T6" fmla="*/ 17 w 38"/>
                <a:gd name="T7" fmla="*/ 28 h 34"/>
                <a:gd name="T8" fmla="*/ 12 w 38"/>
                <a:gd name="T9" fmla="*/ 28 h 34"/>
                <a:gd name="T10" fmla="*/ 6 w 38"/>
                <a:gd name="T11" fmla="*/ 34 h 34"/>
                <a:gd name="T12" fmla="*/ 0 w 38"/>
                <a:gd name="T13" fmla="*/ 28 h 34"/>
                <a:gd name="T14" fmla="*/ 0 w 38"/>
                <a:gd name="T15" fmla="*/ 23 h 34"/>
                <a:gd name="T16" fmla="*/ 6 w 38"/>
                <a:gd name="T17" fmla="*/ 17 h 34"/>
                <a:gd name="T18" fmla="*/ 6 w 38"/>
                <a:gd name="T19" fmla="*/ 23 h 34"/>
                <a:gd name="T20" fmla="*/ 12 w 38"/>
                <a:gd name="T21" fmla="*/ 23 h 34"/>
                <a:gd name="T22" fmla="*/ 17 w 38"/>
                <a:gd name="T23" fmla="*/ 23 h 34"/>
                <a:gd name="T24" fmla="*/ 21 w 38"/>
                <a:gd name="T25" fmla="*/ 17 h 34"/>
                <a:gd name="T26" fmla="*/ 17 w 38"/>
                <a:gd name="T27" fmla="*/ 17 h 34"/>
                <a:gd name="T28" fmla="*/ 21 w 38"/>
                <a:gd name="T29" fmla="*/ 17 h 34"/>
                <a:gd name="T30" fmla="*/ 27 w 38"/>
                <a:gd name="T31" fmla="*/ 17 h 34"/>
                <a:gd name="T32" fmla="*/ 27 w 38"/>
                <a:gd name="T33" fmla="*/ 12 h 34"/>
                <a:gd name="T34" fmla="*/ 27 w 38"/>
                <a:gd name="T35" fmla="*/ 6 h 34"/>
                <a:gd name="T36" fmla="*/ 32 w 38"/>
                <a:gd name="T37" fmla="*/ 6 h 34"/>
                <a:gd name="T38" fmla="*/ 27 w 38"/>
                <a:gd name="T39" fmla="*/ 6 h 34"/>
                <a:gd name="T40" fmla="*/ 27 w 38"/>
                <a:gd name="T41" fmla="*/ 0 h 34"/>
                <a:gd name="T42" fmla="*/ 32 w 38"/>
                <a:gd name="T43" fmla="*/ 0 h 34"/>
                <a:gd name="T44" fmla="*/ 38 w 38"/>
                <a:gd name="T45" fmla="*/ 0 h 34"/>
                <a:gd name="T46" fmla="*/ 38 w 38"/>
                <a:gd name="T47" fmla="*/ 6 h 34"/>
                <a:gd name="T48" fmla="*/ 32 w 38"/>
                <a:gd name="T49" fmla="*/ 6 h 34"/>
                <a:gd name="T50" fmla="*/ 32 w 38"/>
                <a:gd name="T51" fmla="*/ 12 h 34"/>
                <a:gd name="T52" fmla="*/ 32 w 38"/>
                <a:gd name="T53" fmla="*/ 17 h 34"/>
                <a:gd name="T54" fmla="*/ 27 w 38"/>
                <a:gd name="T55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" h="34">
                  <a:moveTo>
                    <a:pt x="27" y="23"/>
                  </a:moveTo>
                  <a:lnTo>
                    <a:pt x="21" y="23"/>
                  </a:lnTo>
                  <a:lnTo>
                    <a:pt x="17" y="23"/>
                  </a:lnTo>
                  <a:lnTo>
                    <a:pt x="17" y="28"/>
                  </a:lnTo>
                  <a:lnTo>
                    <a:pt x="12" y="2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6" y="17"/>
                  </a:lnTo>
                  <a:lnTo>
                    <a:pt x="6" y="23"/>
                  </a:lnTo>
                  <a:lnTo>
                    <a:pt x="12" y="23"/>
                  </a:lnTo>
                  <a:lnTo>
                    <a:pt x="17" y="23"/>
                  </a:lnTo>
                  <a:lnTo>
                    <a:pt x="21" y="17"/>
                  </a:lnTo>
                  <a:lnTo>
                    <a:pt x="17" y="17"/>
                  </a:lnTo>
                  <a:lnTo>
                    <a:pt x="21" y="17"/>
                  </a:lnTo>
                  <a:lnTo>
                    <a:pt x="27" y="17"/>
                  </a:lnTo>
                  <a:lnTo>
                    <a:pt x="27" y="12"/>
                  </a:lnTo>
                  <a:lnTo>
                    <a:pt x="27" y="6"/>
                  </a:lnTo>
                  <a:lnTo>
                    <a:pt x="32" y="6"/>
                  </a:lnTo>
                  <a:lnTo>
                    <a:pt x="27" y="6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38" y="6"/>
                  </a:lnTo>
                  <a:lnTo>
                    <a:pt x="32" y="6"/>
                  </a:lnTo>
                  <a:lnTo>
                    <a:pt x="32" y="12"/>
                  </a:lnTo>
                  <a:lnTo>
                    <a:pt x="32" y="17"/>
                  </a:lnTo>
                  <a:lnTo>
                    <a:pt x="27" y="23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30"/>
            <p:cNvSpPr>
              <a:spLocks/>
            </p:cNvSpPr>
            <p:nvPr/>
          </p:nvSpPr>
          <p:spPr bwMode="auto">
            <a:xfrm>
              <a:off x="3057" y="3939"/>
              <a:ext cx="4" cy="16"/>
            </a:xfrm>
            <a:custGeom>
              <a:avLst/>
              <a:gdLst>
                <a:gd name="T0" fmla="*/ 4 w 4"/>
                <a:gd name="T1" fmla="*/ 16 h 16"/>
                <a:gd name="T2" fmla="*/ 0 w 4"/>
                <a:gd name="T3" fmla="*/ 10 h 16"/>
                <a:gd name="T4" fmla="*/ 0 w 4"/>
                <a:gd name="T5" fmla="*/ 4 h 16"/>
                <a:gd name="T6" fmla="*/ 0 w 4"/>
                <a:gd name="T7" fmla="*/ 0 h 16"/>
                <a:gd name="T8" fmla="*/ 4 w 4"/>
                <a:gd name="T9" fmla="*/ 0 h 16"/>
                <a:gd name="T10" fmla="*/ 4 w 4"/>
                <a:gd name="T11" fmla="*/ 4 h 16"/>
                <a:gd name="T12" fmla="*/ 4 w 4"/>
                <a:gd name="T13" fmla="*/ 10 h 16"/>
                <a:gd name="T14" fmla="*/ 4 w 4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6">
                  <a:moveTo>
                    <a:pt x="4" y="16"/>
                  </a:moveTo>
                  <a:lnTo>
                    <a:pt x="0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10"/>
                  </a:lnTo>
                  <a:lnTo>
                    <a:pt x="4" y="1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31"/>
            <p:cNvSpPr>
              <a:spLocks/>
            </p:cNvSpPr>
            <p:nvPr/>
          </p:nvSpPr>
          <p:spPr bwMode="auto">
            <a:xfrm>
              <a:off x="3057" y="3939"/>
              <a:ext cx="4" cy="16"/>
            </a:xfrm>
            <a:custGeom>
              <a:avLst/>
              <a:gdLst>
                <a:gd name="T0" fmla="*/ 4 w 4"/>
                <a:gd name="T1" fmla="*/ 16 h 16"/>
                <a:gd name="T2" fmla="*/ 0 w 4"/>
                <a:gd name="T3" fmla="*/ 10 h 16"/>
                <a:gd name="T4" fmla="*/ 0 w 4"/>
                <a:gd name="T5" fmla="*/ 4 h 16"/>
                <a:gd name="T6" fmla="*/ 0 w 4"/>
                <a:gd name="T7" fmla="*/ 0 h 16"/>
                <a:gd name="T8" fmla="*/ 4 w 4"/>
                <a:gd name="T9" fmla="*/ 0 h 16"/>
                <a:gd name="T10" fmla="*/ 4 w 4"/>
                <a:gd name="T11" fmla="*/ 4 h 16"/>
                <a:gd name="T12" fmla="*/ 4 w 4"/>
                <a:gd name="T13" fmla="*/ 10 h 16"/>
                <a:gd name="T14" fmla="*/ 4 w 4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6">
                  <a:moveTo>
                    <a:pt x="4" y="16"/>
                  </a:moveTo>
                  <a:lnTo>
                    <a:pt x="0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10"/>
                  </a:lnTo>
                  <a:lnTo>
                    <a:pt x="4" y="1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Rectangle 32"/>
            <p:cNvSpPr>
              <a:spLocks noChangeArrowheads="1"/>
            </p:cNvSpPr>
            <p:nvPr/>
          </p:nvSpPr>
          <p:spPr bwMode="auto">
            <a:xfrm>
              <a:off x="3084" y="3934"/>
              <a:ext cx="5" cy="5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Rectangle 33"/>
            <p:cNvSpPr>
              <a:spLocks noChangeArrowheads="1"/>
            </p:cNvSpPr>
            <p:nvPr/>
          </p:nvSpPr>
          <p:spPr bwMode="auto">
            <a:xfrm>
              <a:off x="3084" y="3934"/>
              <a:ext cx="5" cy="5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34"/>
            <p:cNvSpPr>
              <a:spLocks/>
            </p:cNvSpPr>
            <p:nvPr/>
          </p:nvSpPr>
          <p:spPr bwMode="auto">
            <a:xfrm>
              <a:off x="3061" y="393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35"/>
            <p:cNvSpPr>
              <a:spLocks/>
            </p:cNvSpPr>
            <p:nvPr/>
          </p:nvSpPr>
          <p:spPr bwMode="auto">
            <a:xfrm>
              <a:off x="3061" y="393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36"/>
            <p:cNvSpPr>
              <a:spLocks/>
            </p:cNvSpPr>
            <p:nvPr/>
          </p:nvSpPr>
          <p:spPr bwMode="auto">
            <a:xfrm>
              <a:off x="2352" y="3922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0 h 6"/>
                <a:gd name="T4" fmla="*/ 6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37"/>
            <p:cNvSpPr>
              <a:spLocks/>
            </p:cNvSpPr>
            <p:nvPr/>
          </p:nvSpPr>
          <p:spPr bwMode="auto">
            <a:xfrm>
              <a:off x="2352" y="3922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0 h 6"/>
                <a:gd name="T4" fmla="*/ 6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38"/>
            <p:cNvSpPr>
              <a:spLocks/>
            </p:cNvSpPr>
            <p:nvPr/>
          </p:nvSpPr>
          <p:spPr bwMode="auto">
            <a:xfrm>
              <a:off x="2642" y="3875"/>
              <a:ext cx="12" cy="10"/>
            </a:xfrm>
            <a:custGeom>
              <a:avLst/>
              <a:gdLst>
                <a:gd name="T0" fmla="*/ 6 w 12"/>
                <a:gd name="T1" fmla="*/ 0 h 10"/>
                <a:gd name="T2" fmla="*/ 12 w 12"/>
                <a:gd name="T3" fmla="*/ 0 h 10"/>
                <a:gd name="T4" fmla="*/ 12 w 12"/>
                <a:gd name="T5" fmla="*/ 4 h 10"/>
                <a:gd name="T6" fmla="*/ 6 w 12"/>
                <a:gd name="T7" fmla="*/ 10 h 10"/>
                <a:gd name="T8" fmla="*/ 0 w 12"/>
                <a:gd name="T9" fmla="*/ 4 h 10"/>
                <a:gd name="T10" fmla="*/ 0 w 12"/>
                <a:gd name="T11" fmla="*/ 0 h 10"/>
                <a:gd name="T12" fmla="*/ 6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6" y="0"/>
                  </a:moveTo>
                  <a:lnTo>
                    <a:pt x="12" y="0"/>
                  </a:lnTo>
                  <a:lnTo>
                    <a:pt x="12" y="4"/>
                  </a:lnTo>
                  <a:lnTo>
                    <a:pt x="6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39"/>
            <p:cNvSpPr>
              <a:spLocks/>
            </p:cNvSpPr>
            <p:nvPr/>
          </p:nvSpPr>
          <p:spPr bwMode="auto">
            <a:xfrm>
              <a:off x="2642" y="3875"/>
              <a:ext cx="12" cy="10"/>
            </a:xfrm>
            <a:custGeom>
              <a:avLst/>
              <a:gdLst>
                <a:gd name="T0" fmla="*/ 6 w 12"/>
                <a:gd name="T1" fmla="*/ 0 h 10"/>
                <a:gd name="T2" fmla="*/ 12 w 12"/>
                <a:gd name="T3" fmla="*/ 0 h 10"/>
                <a:gd name="T4" fmla="*/ 12 w 12"/>
                <a:gd name="T5" fmla="*/ 4 h 10"/>
                <a:gd name="T6" fmla="*/ 6 w 12"/>
                <a:gd name="T7" fmla="*/ 10 h 10"/>
                <a:gd name="T8" fmla="*/ 0 w 12"/>
                <a:gd name="T9" fmla="*/ 4 h 10"/>
                <a:gd name="T10" fmla="*/ 0 w 12"/>
                <a:gd name="T11" fmla="*/ 0 h 10"/>
                <a:gd name="T12" fmla="*/ 6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6" y="0"/>
                  </a:moveTo>
                  <a:lnTo>
                    <a:pt x="12" y="0"/>
                  </a:lnTo>
                  <a:lnTo>
                    <a:pt x="12" y="4"/>
                  </a:lnTo>
                  <a:lnTo>
                    <a:pt x="6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40"/>
            <p:cNvSpPr>
              <a:spLocks/>
            </p:cNvSpPr>
            <p:nvPr/>
          </p:nvSpPr>
          <p:spPr bwMode="auto">
            <a:xfrm>
              <a:off x="2744" y="3805"/>
              <a:ext cx="6" cy="6"/>
            </a:xfrm>
            <a:custGeom>
              <a:avLst/>
              <a:gdLst>
                <a:gd name="T0" fmla="*/ 0 w 6"/>
                <a:gd name="T1" fmla="*/ 6 h 6"/>
                <a:gd name="T2" fmla="*/ 0 w 6"/>
                <a:gd name="T3" fmla="*/ 0 h 6"/>
                <a:gd name="T4" fmla="*/ 0 w 6"/>
                <a:gd name="T5" fmla="*/ 6 h 6"/>
                <a:gd name="T6" fmla="*/ 6 w 6"/>
                <a:gd name="T7" fmla="*/ 6 h 6"/>
                <a:gd name="T8" fmla="*/ 0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41"/>
            <p:cNvSpPr>
              <a:spLocks/>
            </p:cNvSpPr>
            <p:nvPr/>
          </p:nvSpPr>
          <p:spPr bwMode="auto">
            <a:xfrm>
              <a:off x="2744" y="3805"/>
              <a:ext cx="6" cy="6"/>
            </a:xfrm>
            <a:custGeom>
              <a:avLst/>
              <a:gdLst>
                <a:gd name="T0" fmla="*/ 0 w 6"/>
                <a:gd name="T1" fmla="*/ 6 h 6"/>
                <a:gd name="T2" fmla="*/ 0 w 6"/>
                <a:gd name="T3" fmla="*/ 0 h 6"/>
                <a:gd name="T4" fmla="*/ 0 w 6"/>
                <a:gd name="T5" fmla="*/ 6 h 6"/>
                <a:gd name="T6" fmla="*/ 6 w 6"/>
                <a:gd name="T7" fmla="*/ 6 h 6"/>
                <a:gd name="T8" fmla="*/ 0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0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Rectangle 42"/>
            <p:cNvSpPr>
              <a:spLocks noChangeArrowheads="1"/>
            </p:cNvSpPr>
            <p:nvPr/>
          </p:nvSpPr>
          <p:spPr bwMode="auto">
            <a:xfrm>
              <a:off x="2622" y="3805"/>
              <a:ext cx="5" cy="6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Rectangle 43"/>
            <p:cNvSpPr>
              <a:spLocks noChangeArrowheads="1"/>
            </p:cNvSpPr>
            <p:nvPr/>
          </p:nvSpPr>
          <p:spPr bwMode="auto">
            <a:xfrm>
              <a:off x="2622" y="3805"/>
              <a:ext cx="5" cy="6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44"/>
            <p:cNvSpPr>
              <a:spLocks noEditPoints="1"/>
            </p:cNvSpPr>
            <p:nvPr/>
          </p:nvSpPr>
          <p:spPr bwMode="auto">
            <a:xfrm>
              <a:off x="951" y="3071"/>
              <a:ext cx="1284" cy="1152"/>
            </a:xfrm>
            <a:custGeom>
              <a:avLst/>
              <a:gdLst>
                <a:gd name="T0" fmla="*/ 628 w 1284"/>
                <a:gd name="T1" fmla="*/ 1050 h 1152"/>
                <a:gd name="T2" fmla="*/ 762 w 1284"/>
                <a:gd name="T3" fmla="*/ 1006 h 1152"/>
                <a:gd name="T4" fmla="*/ 1047 w 1284"/>
                <a:gd name="T5" fmla="*/ 1055 h 1152"/>
                <a:gd name="T6" fmla="*/ 1042 w 1284"/>
                <a:gd name="T7" fmla="*/ 1119 h 1152"/>
                <a:gd name="T8" fmla="*/ 892 w 1284"/>
                <a:gd name="T9" fmla="*/ 1125 h 1152"/>
                <a:gd name="T10" fmla="*/ 967 w 1284"/>
                <a:gd name="T11" fmla="*/ 1006 h 1152"/>
                <a:gd name="T12" fmla="*/ 1005 w 1284"/>
                <a:gd name="T13" fmla="*/ 942 h 1152"/>
                <a:gd name="T14" fmla="*/ 81 w 1284"/>
                <a:gd name="T15" fmla="*/ 268 h 1152"/>
                <a:gd name="T16" fmla="*/ 1229 w 1284"/>
                <a:gd name="T17" fmla="*/ 192 h 1152"/>
                <a:gd name="T18" fmla="*/ 1079 w 1284"/>
                <a:gd name="T19" fmla="*/ 406 h 1152"/>
                <a:gd name="T20" fmla="*/ 1095 w 1284"/>
                <a:gd name="T21" fmla="*/ 642 h 1152"/>
                <a:gd name="T22" fmla="*/ 1284 w 1284"/>
                <a:gd name="T23" fmla="*/ 659 h 1152"/>
                <a:gd name="T24" fmla="*/ 1208 w 1284"/>
                <a:gd name="T25" fmla="*/ 819 h 1152"/>
                <a:gd name="T26" fmla="*/ 1203 w 1284"/>
                <a:gd name="T27" fmla="*/ 938 h 1152"/>
                <a:gd name="T28" fmla="*/ 1192 w 1284"/>
                <a:gd name="T29" fmla="*/ 1104 h 1152"/>
                <a:gd name="T30" fmla="*/ 1107 w 1284"/>
                <a:gd name="T31" fmla="*/ 1099 h 1152"/>
                <a:gd name="T32" fmla="*/ 1037 w 1284"/>
                <a:gd name="T33" fmla="*/ 1050 h 1152"/>
                <a:gd name="T34" fmla="*/ 1014 w 1284"/>
                <a:gd name="T35" fmla="*/ 974 h 1152"/>
                <a:gd name="T36" fmla="*/ 999 w 1284"/>
                <a:gd name="T37" fmla="*/ 991 h 1152"/>
                <a:gd name="T38" fmla="*/ 939 w 1284"/>
                <a:gd name="T39" fmla="*/ 1023 h 1152"/>
                <a:gd name="T40" fmla="*/ 907 w 1284"/>
                <a:gd name="T41" fmla="*/ 948 h 1152"/>
                <a:gd name="T42" fmla="*/ 907 w 1284"/>
                <a:gd name="T43" fmla="*/ 980 h 1152"/>
                <a:gd name="T44" fmla="*/ 860 w 1284"/>
                <a:gd name="T45" fmla="*/ 991 h 1152"/>
                <a:gd name="T46" fmla="*/ 886 w 1284"/>
                <a:gd name="T47" fmla="*/ 1061 h 1152"/>
                <a:gd name="T48" fmla="*/ 875 w 1284"/>
                <a:gd name="T49" fmla="*/ 1125 h 1152"/>
                <a:gd name="T50" fmla="*/ 790 w 1284"/>
                <a:gd name="T51" fmla="*/ 1146 h 1152"/>
                <a:gd name="T52" fmla="*/ 735 w 1284"/>
                <a:gd name="T53" fmla="*/ 1082 h 1152"/>
                <a:gd name="T54" fmla="*/ 735 w 1284"/>
                <a:gd name="T55" fmla="*/ 1029 h 1152"/>
                <a:gd name="T56" fmla="*/ 794 w 1284"/>
                <a:gd name="T57" fmla="*/ 1034 h 1152"/>
                <a:gd name="T58" fmla="*/ 784 w 1284"/>
                <a:gd name="T59" fmla="*/ 985 h 1152"/>
                <a:gd name="T60" fmla="*/ 724 w 1284"/>
                <a:gd name="T61" fmla="*/ 1029 h 1152"/>
                <a:gd name="T62" fmla="*/ 703 w 1284"/>
                <a:gd name="T63" fmla="*/ 1023 h 1152"/>
                <a:gd name="T64" fmla="*/ 724 w 1284"/>
                <a:gd name="T65" fmla="*/ 1104 h 1152"/>
                <a:gd name="T66" fmla="*/ 650 w 1284"/>
                <a:gd name="T67" fmla="*/ 1119 h 1152"/>
                <a:gd name="T68" fmla="*/ 633 w 1284"/>
                <a:gd name="T69" fmla="*/ 1038 h 1152"/>
                <a:gd name="T70" fmla="*/ 617 w 1284"/>
                <a:gd name="T71" fmla="*/ 1066 h 1152"/>
                <a:gd name="T72" fmla="*/ 499 w 1284"/>
                <a:gd name="T73" fmla="*/ 1029 h 1152"/>
                <a:gd name="T74" fmla="*/ 473 w 1284"/>
                <a:gd name="T75" fmla="*/ 991 h 1152"/>
                <a:gd name="T76" fmla="*/ 430 w 1284"/>
                <a:gd name="T77" fmla="*/ 970 h 1152"/>
                <a:gd name="T78" fmla="*/ 430 w 1284"/>
                <a:gd name="T79" fmla="*/ 959 h 1152"/>
                <a:gd name="T80" fmla="*/ 413 w 1284"/>
                <a:gd name="T81" fmla="*/ 953 h 1152"/>
                <a:gd name="T82" fmla="*/ 375 w 1284"/>
                <a:gd name="T83" fmla="*/ 916 h 1152"/>
                <a:gd name="T84" fmla="*/ 375 w 1284"/>
                <a:gd name="T85" fmla="*/ 900 h 1152"/>
                <a:gd name="T86" fmla="*/ 337 w 1284"/>
                <a:gd name="T87" fmla="*/ 851 h 1152"/>
                <a:gd name="T88" fmla="*/ 268 w 1284"/>
                <a:gd name="T89" fmla="*/ 808 h 1152"/>
                <a:gd name="T90" fmla="*/ 203 w 1284"/>
                <a:gd name="T91" fmla="*/ 717 h 1152"/>
                <a:gd name="T92" fmla="*/ 192 w 1284"/>
                <a:gd name="T93" fmla="*/ 685 h 1152"/>
                <a:gd name="T94" fmla="*/ 145 w 1284"/>
                <a:gd name="T95" fmla="*/ 615 h 1152"/>
                <a:gd name="T96" fmla="*/ 107 w 1284"/>
                <a:gd name="T97" fmla="*/ 530 h 1152"/>
                <a:gd name="T98" fmla="*/ 128 w 1284"/>
                <a:gd name="T99" fmla="*/ 557 h 1152"/>
                <a:gd name="T100" fmla="*/ 75 w 1284"/>
                <a:gd name="T101" fmla="*/ 460 h 1152"/>
                <a:gd name="T102" fmla="*/ 47 w 1284"/>
                <a:gd name="T103" fmla="*/ 358 h 1152"/>
                <a:gd name="T104" fmla="*/ 21 w 1284"/>
                <a:gd name="T105" fmla="*/ 257 h 1152"/>
                <a:gd name="T106" fmla="*/ 128 w 1284"/>
                <a:gd name="T107" fmla="*/ 300 h 1152"/>
                <a:gd name="T108" fmla="*/ 296 w 1284"/>
                <a:gd name="T109" fmla="*/ 385 h 1152"/>
                <a:gd name="T110" fmla="*/ 407 w 1284"/>
                <a:gd name="T111" fmla="*/ 332 h 1152"/>
                <a:gd name="T112" fmla="*/ 483 w 1284"/>
                <a:gd name="T113" fmla="*/ 310 h 1152"/>
                <a:gd name="T114" fmla="*/ 543 w 1284"/>
                <a:gd name="T115" fmla="*/ 289 h 1152"/>
                <a:gd name="T116" fmla="*/ 645 w 1284"/>
                <a:gd name="T117" fmla="*/ 277 h 1152"/>
                <a:gd name="T118" fmla="*/ 805 w 1284"/>
                <a:gd name="T119" fmla="*/ 251 h 1152"/>
                <a:gd name="T120" fmla="*/ 939 w 1284"/>
                <a:gd name="T121" fmla="*/ 160 h 1152"/>
                <a:gd name="T122" fmla="*/ 973 w 1284"/>
                <a:gd name="T123" fmla="*/ 79 h 1152"/>
                <a:gd name="T124" fmla="*/ 1165 w 1284"/>
                <a:gd name="T125" fmla="*/ 53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84" h="1152">
                  <a:moveTo>
                    <a:pt x="639" y="1061"/>
                  </a:moveTo>
                  <a:lnTo>
                    <a:pt x="639" y="1066"/>
                  </a:lnTo>
                  <a:lnTo>
                    <a:pt x="633" y="1066"/>
                  </a:lnTo>
                  <a:lnTo>
                    <a:pt x="628" y="1066"/>
                  </a:lnTo>
                  <a:lnTo>
                    <a:pt x="622" y="1061"/>
                  </a:lnTo>
                  <a:lnTo>
                    <a:pt x="628" y="1061"/>
                  </a:lnTo>
                  <a:lnTo>
                    <a:pt x="633" y="1055"/>
                  </a:lnTo>
                  <a:lnTo>
                    <a:pt x="639" y="1061"/>
                  </a:lnTo>
                  <a:lnTo>
                    <a:pt x="639" y="1061"/>
                  </a:lnTo>
                  <a:close/>
                  <a:moveTo>
                    <a:pt x="703" y="1061"/>
                  </a:moveTo>
                  <a:lnTo>
                    <a:pt x="703" y="1055"/>
                  </a:lnTo>
                  <a:lnTo>
                    <a:pt x="703" y="1061"/>
                  </a:lnTo>
                  <a:lnTo>
                    <a:pt x="703" y="1061"/>
                  </a:lnTo>
                  <a:close/>
                  <a:moveTo>
                    <a:pt x="709" y="1055"/>
                  </a:moveTo>
                  <a:lnTo>
                    <a:pt x="703" y="1055"/>
                  </a:lnTo>
                  <a:lnTo>
                    <a:pt x="709" y="1055"/>
                  </a:lnTo>
                  <a:lnTo>
                    <a:pt x="709" y="1055"/>
                  </a:lnTo>
                  <a:close/>
                  <a:moveTo>
                    <a:pt x="633" y="1050"/>
                  </a:moveTo>
                  <a:lnTo>
                    <a:pt x="628" y="1050"/>
                  </a:lnTo>
                  <a:lnTo>
                    <a:pt x="622" y="1050"/>
                  </a:lnTo>
                  <a:lnTo>
                    <a:pt x="628" y="1044"/>
                  </a:lnTo>
                  <a:lnTo>
                    <a:pt x="622" y="1044"/>
                  </a:lnTo>
                  <a:lnTo>
                    <a:pt x="628" y="1044"/>
                  </a:lnTo>
                  <a:lnTo>
                    <a:pt x="628" y="1038"/>
                  </a:lnTo>
                  <a:lnTo>
                    <a:pt x="633" y="1044"/>
                  </a:lnTo>
                  <a:lnTo>
                    <a:pt x="633" y="1050"/>
                  </a:lnTo>
                  <a:lnTo>
                    <a:pt x="633" y="1050"/>
                  </a:lnTo>
                  <a:close/>
                  <a:moveTo>
                    <a:pt x="709" y="1038"/>
                  </a:moveTo>
                  <a:lnTo>
                    <a:pt x="703" y="1038"/>
                  </a:lnTo>
                  <a:lnTo>
                    <a:pt x="709" y="1034"/>
                  </a:lnTo>
                  <a:lnTo>
                    <a:pt x="709" y="1038"/>
                  </a:lnTo>
                  <a:lnTo>
                    <a:pt x="709" y="1038"/>
                  </a:lnTo>
                  <a:close/>
                  <a:moveTo>
                    <a:pt x="762" y="1006"/>
                  </a:moveTo>
                  <a:lnTo>
                    <a:pt x="758" y="1006"/>
                  </a:lnTo>
                  <a:lnTo>
                    <a:pt x="758" y="1002"/>
                  </a:lnTo>
                  <a:lnTo>
                    <a:pt x="762" y="1002"/>
                  </a:lnTo>
                  <a:lnTo>
                    <a:pt x="762" y="1006"/>
                  </a:lnTo>
                  <a:lnTo>
                    <a:pt x="762" y="1006"/>
                  </a:lnTo>
                  <a:close/>
                  <a:moveTo>
                    <a:pt x="988" y="991"/>
                  </a:moveTo>
                  <a:lnTo>
                    <a:pt x="994" y="997"/>
                  </a:lnTo>
                  <a:lnTo>
                    <a:pt x="999" y="997"/>
                  </a:lnTo>
                  <a:lnTo>
                    <a:pt x="1005" y="997"/>
                  </a:lnTo>
                  <a:lnTo>
                    <a:pt x="1009" y="1002"/>
                  </a:lnTo>
                  <a:lnTo>
                    <a:pt x="1009" y="1006"/>
                  </a:lnTo>
                  <a:lnTo>
                    <a:pt x="1009" y="1012"/>
                  </a:lnTo>
                  <a:lnTo>
                    <a:pt x="1009" y="1018"/>
                  </a:lnTo>
                  <a:lnTo>
                    <a:pt x="1014" y="1018"/>
                  </a:lnTo>
                  <a:lnTo>
                    <a:pt x="1014" y="1023"/>
                  </a:lnTo>
                  <a:lnTo>
                    <a:pt x="1014" y="1029"/>
                  </a:lnTo>
                  <a:lnTo>
                    <a:pt x="1009" y="1034"/>
                  </a:lnTo>
                  <a:lnTo>
                    <a:pt x="1009" y="1038"/>
                  </a:lnTo>
                  <a:lnTo>
                    <a:pt x="1014" y="1044"/>
                  </a:lnTo>
                  <a:lnTo>
                    <a:pt x="1020" y="1044"/>
                  </a:lnTo>
                  <a:lnTo>
                    <a:pt x="1026" y="1050"/>
                  </a:lnTo>
                  <a:lnTo>
                    <a:pt x="1037" y="1050"/>
                  </a:lnTo>
                  <a:lnTo>
                    <a:pt x="1042" y="1055"/>
                  </a:lnTo>
                  <a:lnTo>
                    <a:pt x="1047" y="1055"/>
                  </a:lnTo>
                  <a:lnTo>
                    <a:pt x="1047" y="1061"/>
                  </a:lnTo>
                  <a:lnTo>
                    <a:pt x="1047" y="1066"/>
                  </a:lnTo>
                  <a:lnTo>
                    <a:pt x="1047" y="1072"/>
                  </a:lnTo>
                  <a:lnTo>
                    <a:pt x="1052" y="1072"/>
                  </a:lnTo>
                  <a:lnTo>
                    <a:pt x="1058" y="1076"/>
                  </a:lnTo>
                  <a:lnTo>
                    <a:pt x="1058" y="1082"/>
                  </a:lnTo>
                  <a:lnTo>
                    <a:pt x="1058" y="1087"/>
                  </a:lnTo>
                  <a:lnTo>
                    <a:pt x="1069" y="1093"/>
                  </a:lnTo>
                  <a:lnTo>
                    <a:pt x="1069" y="1099"/>
                  </a:lnTo>
                  <a:lnTo>
                    <a:pt x="1079" y="1104"/>
                  </a:lnTo>
                  <a:lnTo>
                    <a:pt x="1084" y="1114"/>
                  </a:lnTo>
                  <a:lnTo>
                    <a:pt x="1079" y="1114"/>
                  </a:lnTo>
                  <a:lnTo>
                    <a:pt x="1074" y="1114"/>
                  </a:lnTo>
                  <a:lnTo>
                    <a:pt x="1074" y="1119"/>
                  </a:lnTo>
                  <a:lnTo>
                    <a:pt x="1069" y="1119"/>
                  </a:lnTo>
                  <a:lnTo>
                    <a:pt x="1058" y="1119"/>
                  </a:lnTo>
                  <a:lnTo>
                    <a:pt x="1052" y="1119"/>
                  </a:lnTo>
                  <a:lnTo>
                    <a:pt x="1047" y="1119"/>
                  </a:lnTo>
                  <a:lnTo>
                    <a:pt x="1042" y="1119"/>
                  </a:lnTo>
                  <a:lnTo>
                    <a:pt x="1037" y="1119"/>
                  </a:lnTo>
                  <a:lnTo>
                    <a:pt x="1031" y="1119"/>
                  </a:lnTo>
                  <a:lnTo>
                    <a:pt x="1014" y="1119"/>
                  </a:lnTo>
                  <a:lnTo>
                    <a:pt x="1014" y="1125"/>
                  </a:lnTo>
                  <a:lnTo>
                    <a:pt x="1009" y="1125"/>
                  </a:lnTo>
                  <a:lnTo>
                    <a:pt x="1005" y="1125"/>
                  </a:lnTo>
                  <a:lnTo>
                    <a:pt x="999" y="1125"/>
                  </a:lnTo>
                  <a:lnTo>
                    <a:pt x="994" y="1125"/>
                  </a:lnTo>
                  <a:lnTo>
                    <a:pt x="973" y="1125"/>
                  </a:lnTo>
                  <a:lnTo>
                    <a:pt x="967" y="1125"/>
                  </a:lnTo>
                  <a:lnTo>
                    <a:pt x="961" y="1131"/>
                  </a:lnTo>
                  <a:lnTo>
                    <a:pt x="956" y="1131"/>
                  </a:lnTo>
                  <a:lnTo>
                    <a:pt x="939" y="1131"/>
                  </a:lnTo>
                  <a:lnTo>
                    <a:pt x="918" y="1131"/>
                  </a:lnTo>
                  <a:lnTo>
                    <a:pt x="907" y="1131"/>
                  </a:lnTo>
                  <a:lnTo>
                    <a:pt x="901" y="1131"/>
                  </a:lnTo>
                  <a:lnTo>
                    <a:pt x="897" y="1131"/>
                  </a:lnTo>
                  <a:lnTo>
                    <a:pt x="897" y="1125"/>
                  </a:lnTo>
                  <a:lnTo>
                    <a:pt x="892" y="1125"/>
                  </a:lnTo>
                  <a:lnTo>
                    <a:pt x="892" y="1114"/>
                  </a:lnTo>
                  <a:lnTo>
                    <a:pt x="897" y="1114"/>
                  </a:lnTo>
                  <a:lnTo>
                    <a:pt x="897" y="1108"/>
                  </a:lnTo>
                  <a:lnTo>
                    <a:pt x="901" y="1104"/>
                  </a:lnTo>
                  <a:lnTo>
                    <a:pt x="901" y="1099"/>
                  </a:lnTo>
                  <a:lnTo>
                    <a:pt x="907" y="1093"/>
                  </a:lnTo>
                  <a:lnTo>
                    <a:pt x="913" y="1082"/>
                  </a:lnTo>
                  <a:lnTo>
                    <a:pt x="918" y="1082"/>
                  </a:lnTo>
                  <a:lnTo>
                    <a:pt x="918" y="1076"/>
                  </a:lnTo>
                  <a:lnTo>
                    <a:pt x="929" y="1072"/>
                  </a:lnTo>
                  <a:lnTo>
                    <a:pt x="929" y="1061"/>
                  </a:lnTo>
                  <a:lnTo>
                    <a:pt x="929" y="1055"/>
                  </a:lnTo>
                  <a:lnTo>
                    <a:pt x="939" y="1044"/>
                  </a:lnTo>
                  <a:lnTo>
                    <a:pt x="945" y="1038"/>
                  </a:lnTo>
                  <a:lnTo>
                    <a:pt x="950" y="1034"/>
                  </a:lnTo>
                  <a:lnTo>
                    <a:pt x="950" y="1029"/>
                  </a:lnTo>
                  <a:lnTo>
                    <a:pt x="961" y="1018"/>
                  </a:lnTo>
                  <a:lnTo>
                    <a:pt x="967" y="1012"/>
                  </a:lnTo>
                  <a:lnTo>
                    <a:pt x="967" y="1006"/>
                  </a:lnTo>
                  <a:lnTo>
                    <a:pt x="973" y="1006"/>
                  </a:lnTo>
                  <a:lnTo>
                    <a:pt x="973" y="1002"/>
                  </a:lnTo>
                  <a:lnTo>
                    <a:pt x="977" y="997"/>
                  </a:lnTo>
                  <a:lnTo>
                    <a:pt x="977" y="991"/>
                  </a:lnTo>
                  <a:lnTo>
                    <a:pt x="982" y="991"/>
                  </a:lnTo>
                  <a:lnTo>
                    <a:pt x="988" y="991"/>
                  </a:lnTo>
                  <a:lnTo>
                    <a:pt x="988" y="991"/>
                  </a:lnTo>
                  <a:close/>
                  <a:moveTo>
                    <a:pt x="784" y="997"/>
                  </a:moveTo>
                  <a:lnTo>
                    <a:pt x="784" y="991"/>
                  </a:lnTo>
                  <a:lnTo>
                    <a:pt x="784" y="985"/>
                  </a:lnTo>
                  <a:lnTo>
                    <a:pt x="790" y="991"/>
                  </a:lnTo>
                  <a:lnTo>
                    <a:pt x="790" y="997"/>
                  </a:lnTo>
                  <a:lnTo>
                    <a:pt x="784" y="997"/>
                  </a:lnTo>
                  <a:lnTo>
                    <a:pt x="784" y="997"/>
                  </a:lnTo>
                  <a:close/>
                  <a:moveTo>
                    <a:pt x="1009" y="953"/>
                  </a:moveTo>
                  <a:lnTo>
                    <a:pt x="1005" y="953"/>
                  </a:lnTo>
                  <a:lnTo>
                    <a:pt x="1005" y="948"/>
                  </a:lnTo>
                  <a:lnTo>
                    <a:pt x="999" y="942"/>
                  </a:lnTo>
                  <a:lnTo>
                    <a:pt x="1005" y="942"/>
                  </a:lnTo>
                  <a:lnTo>
                    <a:pt x="1005" y="938"/>
                  </a:lnTo>
                  <a:lnTo>
                    <a:pt x="1009" y="942"/>
                  </a:lnTo>
                  <a:lnTo>
                    <a:pt x="1009" y="948"/>
                  </a:lnTo>
                  <a:lnTo>
                    <a:pt x="1009" y="953"/>
                  </a:lnTo>
                  <a:lnTo>
                    <a:pt x="1009" y="953"/>
                  </a:lnTo>
                  <a:close/>
                  <a:moveTo>
                    <a:pt x="349" y="900"/>
                  </a:moveTo>
                  <a:lnTo>
                    <a:pt x="343" y="900"/>
                  </a:lnTo>
                  <a:lnTo>
                    <a:pt x="343" y="895"/>
                  </a:lnTo>
                  <a:lnTo>
                    <a:pt x="349" y="900"/>
                  </a:lnTo>
                  <a:lnTo>
                    <a:pt x="349" y="900"/>
                  </a:lnTo>
                  <a:close/>
                  <a:moveTo>
                    <a:pt x="332" y="872"/>
                  </a:moveTo>
                  <a:lnTo>
                    <a:pt x="332" y="878"/>
                  </a:lnTo>
                  <a:lnTo>
                    <a:pt x="328" y="878"/>
                  </a:lnTo>
                  <a:lnTo>
                    <a:pt x="328" y="872"/>
                  </a:lnTo>
                  <a:lnTo>
                    <a:pt x="332" y="872"/>
                  </a:lnTo>
                  <a:lnTo>
                    <a:pt x="332" y="872"/>
                  </a:lnTo>
                  <a:close/>
                  <a:moveTo>
                    <a:pt x="81" y="268"/>
                  </a:moveTo>
                  <a:lnTo>
                    <a:pt x="81" y="272"/>
                  </a:lnTo>
                  <a:lnTo>
                    <a:pt x="81" y="268"/>
                  </a:lnTo>
                  <a:lnTo>
                    <a:pt x="81" y="268"/>
                  </a:lnTo>
                  <a:close/>
                  <a:moveTo>
                    <a:pt x="1224" y="0"/>
                  </a:moveTo>
                  <a:lnTo>
                    <a:pt x="1235" y="0"/>
                  </a:lnTo>
                  <a:lnTo>
                    <a:pt x="1246" y="9"/>
                  </a:lnTo>
                  <a:lnTo>
                    <a:pt x="1246" y="21"/>
                  </a:lnTo>
                  <a:lnTo>
                    <a:pt x="1241" y="37"/>
                  </a:lnTo>
                  <a:lnTo>
                    <a:pt x="1241" y="47"/>
                  </a:lnTo>
                  <a:lnTo>
                    <a:pt x="1235" y="64"/>
                  </a:lnTo>
                  <a:lnTo>
                    <a:pt x="1229" y="74"/>
                  </a:lnTo>
                  <a:lnTo>
                    <a:pt x="1220" y="79"/>
                  </a:lnTo>
                  <a:lnTo>
                    <a:pt x="1214" y="90"/>
                  </a:lnTo>
                  <a:lnTo>
                    <a:pt x="1203" y="102"/>
                  </a:lnTo>
                  <a:lnTo>
                    <a:pt x="1203" y="111"/>
                  </a:lnTo>
                  <a:lnTo>
                    <a:pt x="1208" y="122"/>
                  </a:lnTo>
                  <a:lnTo>
                    <a:pt x="1220" y="128"/>
                  </a:lnTo>
                  <a:lnTo>
                    <a:pt x="1241" y="149"/>
                  </a:lnTo>
                  <a:lnTo>
                    <a:pt x="1224" y="160"/>
                  </a:lnTo>
                  <a:lnTo>
                    <a:pt x="1224" y="176"/>
                  </a:lnTo>
                  <a:lnTo>
                    <a:pt x="1229" y="192"/>
                  </a:lnTo>
                  <a:lnTo>
                    <a:pt x="1224" y="198"/>
                  </a:lnTo>
                  <a:lnTo>
                    <a:pt x="1220" y="203"/>
                  </a:lnTo>
                  <a:lnTo>
                    <a:pt x="1208" y="203"/>
                  </a:lnTo>
                  <a:lnTo>
                    <a:pt x="1197" y="213"/>
                  </a:lnTo>
                  <a:lnTo>
                    <a:pt x="1182" y="219"/>
                  </a:lnTo>
                  <a:lnTo>
                    <a:pt x="1165" y="224"/>
                  </a:lnTo>
                  <a:lnTo>
                    <a:pt x="1154" y="236"/>
                  </a:lnTo>
                  <a:lnTo>
                    <a:pt x="1150" y="251"/>
                  </a:lnTo>
                  <a:lnTo>
                    <a:pt x="1144" y="262"/>
                  </a:lnTo>
                  <a:lnTo>
                    <a:pt x="1133" y="283"/>
                  </a:lnTo>
                  <a:lnTo>
                    <a:pt x="1128" y="294"/>
                  </a:lnTo>
                  <a:lnTo>
                    <a:pt x="1122" y="310"/>
                  </a:lnTo>
                  <a:lnTo>
                    <a:pt x="1112" y="326"/>
                  </a:lnTo>
                  <a:lnTo>
                    <a:pt x="1107" y="342"/>
                  </a:lnTo>
                  <a:lnTo>
                    <a:pt x="1095" y="358"/>
                  </a:lnTo>
                  <a:lnTo>
                    <a:pt x="1095" y="364"/>
                  </a:lnTo>
                  <a:lnTo>
                    <a:pt x="1084" y="379"/>
                  </a:lnTo>
                  <a:lnTo>
                    <a:pt x="1079" y="391"/>
                  </a:lnTo>
                  <a:lnTo>
                    <a:pt x="1079" y="406"/>
                  </a:lnTo>
                  <a:lnTo>
                    <a:pt x="1090" y="417"/>
                  </a:lnTo>
                  <a:lnTo>
                    <a:pt x="1101" y="423"/>
                  </a:lnTo>
                  <a:lnTo>
                    <a:pt x="1107" y="434"/>
                  </a:lnTo>
                  <a:lnTo>
                    <a:pt x="1107" y="444"/>
                  </a:lnTo>
                  <a:lnTo>
                    <a:pt x="1112" y="455"/>
                  </a:lnTo>
                  <a:lnTo>
                    <a:pt x="1101" y="472"/>
                  </a:lnTo>
                  <a:lnTo>
                    <a:pt x="1095" y="476"/>
                  </a:lnTo>
                  <a:lnTo>
                    <a:pt x="1090" y="493"/>
                  </a:lnTo>
                  <a:lnTo>
                    <a:pt x="1079" y="504"/>
                  </a:lnTo>
                  <a:lnTo>
                    <a:pt x="1074" y="513"/>
                  </a:lnTo>
                  <a:lnTo>
                    <a:pt x="1069" y="525"/>
                  </a:lnTo>
                  <a:lnTo>
                    <a:pt x="1063" y="536"/>
                  </a:lnTo>
                  <a:lnTo>
                    <a:pt x="1063" y="551"/>
                  </a:lnTo>
                  <a:lnTo>
                    <a:pt x="1063" y="562"/>
                  </a:lnTo>
                  <a:lnTo>
                    <a:pt x="1069" y="578"/>
                  </a:lnTo>
                  <a:lnTo>
                    <a:pt x="1074" y="594"/>
                  </a:lnTo>
                  <a:lnTo>
                    <a:pt x="1079" y="600"/>
                  </a:lnTo>
                  <a:lnTo>
                    <a:pt x="1090" y="627"/>
                  </a:lnTo>
                  <a:lnTo>
                    <a:pt x="1095" y="642"/>
                  </a:lnTo>
                  <a:lnTo>
                    <a:pt x="1112" y="632"/>
                  </a:lnTo>
                  <a:lnTo>
                    <a:pt x="1112" y="648"/>
                  </a:lnTo>
                  <a:lnTo>
                    <a:pt x="1112" y="664"/>
                  </a:lnTo>
                  <a:lnTo>
                    <a:pt x="1116" y="680"/>
                  </a:lnTo>
                  <a:lnTo>
                    <a:pt x="1128" y="685"/>
                  </a:lnTo>
                  <a:lnTo>
                    <a:pt x="1128" y="696"/>
                  </a:lnTo>
                  <a:lnTo>
                    <a:pt x="1150" y="696"/>
                  </a:lnTo>
                  <a:lnTo>
                    <a:pt x="1160" y="685"/>
                  </a:lnTo>
                  <a:lnTo>
                    <a:pt x="1171" y="674"/>
                  </a:lnTo>
                  <a:lnTo>
                    <a:pt x="1182" y="664"/>
                  </a:lnTo>
                  <a:lnTo>
                    <a:pt x="1186" y="659"/>
                  </a:lnTo>
                  <a:lnTo>
                    <a:pt x="1197" y="653"/>
                  </a:lnTo>
                  <a:lnTo>
                    <a:pt x="1208" y="653"/>
                  </a:lnTo>
                  <a:lnTo>
                    <a:pt x="1224" y="648"/>
                  </a:lnTo>
                  <a:lnTo>
                    <a:pt x="1235" y="648"/>
                  </a:lnTo>
                  <a:lnTo>
                    <a:pt x="1252" y="648"/>
                  </a:lnTo>
                  <a:lnTo>
                    <a:pt x="1262" y="653"/>
                  </a:lnTo>
                  <a:lnTo>
                    <a:pt x="1273" y="653"/>
                  </a:lnTo>
                  <a:lnTo>
                    <a:pt x="1284" y="659"/>
                  </a:lnTo>
                  <a:lnTo>
                    <a:pt x="1278" y="674"/>
                  </a:lnTo>
                  <a:lnTo>
                    <a:pt x="1267" y="685"/>
                  </a:lnTo>
                  <a:lnTo>
                    <a:pt x="1262" y="691"/>
                  </a:lnTo>
                  <a:lnTo>
                    <a:pt x="1252" y="691"/>
                  </a:lnTo>
                  <a:lnTo>
                    <a:pt x="1246" y="702"/>
                  </a:lnTo>
                  <a:lnTo>
                    <a:pt x="1246" y="706"/>
                  </a:lnTo>
                  <a:lnTo>
                    <a:pt x="1241" y="706"/>
                  </a:lnTo>
                  <a:lnTo>
                    <a:pt x="1235" y="712"/>
                  </a:lnTo>
                  <a:lnTo>
                    <a:pt x="1235" y="717"/>
                  </a:lnTo>
                  <a:lnTo>
                    <a:pt x="1224" y="723"/>
                  </a:lnTo>
                  <a:lnTo>
                    <a:pt x="1220" y="729"/>
                  </a:lnTo>
                  <a:lnTo>
                    <a:pt x="1208" y="740"/>
                  </a:lnTo>
                  <a:lnTo>
                    <a:pt x="1203" y="749"/>
                  </a:lnTo>
                  <a:lnTo>
                    <a:pt x="1182" y="766"/>
                  </a:lnTo>
                  <a:lnTo>
                    <a:pt x="1186" y="776"/>
                  </a:lnTo>
                  <a:lnTo>
                    <a:pt x="1186" y="787"/>
                  </a:lnTo>
                  <a:lnTo>
                    <a:pt x="1197" y="798"/>
                  </a:lnTo>
                  <a:lnTo>
                    <a:pt x="1208" y="804"/>
                  </a:lnTo>
                  <a:lnTo>
                    <a:pt x="1208" y="819"/>
                  </a:lnTo>
                  <a:lnTo>
                    <a:pt x="1220" y="825"/>
                  </a:lnTo>
                  <a:lnTo>
                    <a:pt x="1224" y="825"/>
                  </a:lnTo>
                  <a:lnTo>
                    <a:pt x="1220" y="830"/>
                  </a:lnTo>
                  <a:lnTo>
                    <a:pt x="1214" y="836"/>
                  </a:lnTo>
                  <a:lnTo>
                    <a:pt x="1214" y="846"/>
                  </a:lnTo>
                  <a:lnTo>
                    <a:pt x="1224" y="857"/>
                  </a:lnTo>
                  <a:lnTo>
                    <a:pt x="1235" y="863"/>
                  </a:lnTo>
                  <a:lnTo>
                    <a:pt x="1241" y="863"/>
                  </a:lnTo>
                  <a:lnTo>
                    <a:pt x="1235" y="872"/>
                  </a:lnTo>
                  <a:lnTo>
                    <a:pt x="1220" y="895"/>
                  </a:lnTo>
                  <a:lnTo>
                    <a:pt x="1214" y="889"/>
                  </a:lnTo>
                  <a:lnTo>
                    <a:pt x="1214" y="895"/>
                  </a:lnTo>
                  <a:lnTo>
                    <a:pt x="1208" y="895"/>
                  </a:lnTo>
                  <a:lnTo>
                    <a:pt x="1208" y="900"/>
                  </a:lnTo>
                  <a:lnTo>
                    <a:pt x="1220" y="906"/>
                  </a:lnTo>
                  <a:lnTo>
                    <a:pt x="1214" y="916"/>
                  </a:lnTo>
                  <a:lnTo>
                    <a:pt x="1208" y="921"/>
                  </a:lnTo>
                  <a:lnTo>
                    <a:pt x="1208" y="927"/>
                  </a:lnTo>
                  <a:lnTo>
                    <a:pt x="1203" y="938"/>
                  </a:lnTo>
                  <a:lnTo>
                    <a:pt x="1203" y="942"/>
                  </a:lnTo>
                  <a:lnTo>
                    <a:pt x="1197" y="948"/>
                  </a:lnTo>
                  <a:lnTo>
                    <a:pt x="1192" y="953"/>
                  </a:lnTo>
                  <a:lnTo>
                    <a:pt x="1192" y="964"/>
                  </a:lnTo>
                  <a:lnTo>
                    <a:pt x="1186" y="974"/>
                  </a:lnTo>
                  <a:lnTo>
                    <a:pt x="1182" y="985"/>
                  </a:lnTo>
                  <a:lnTo>
                    <a:pt x="1182" y="1002"/>
                  </a:lnTo>
                  <a:lnTo>
                    <a:pt x="1182" y="1018"/>
                  </a:lnTo>
                  <a:lnTo>
                    <a:pt x="1182" y="1029"/>
                  </a:lnTo>
                  <a:lnTo>
                    <a:pt x="1182" y="1038"/>
                  </a:lnTo>
                  <a:lnTo>
                    <a:pt x="1186" y="1055"/>
                  </a:lnTo>
                  <a:lnTo>
                    <a:pt x="1192" y="1061"/>
                  </a:lnTo>
                  <a:lnTo>
                    <a:pt x="1208" y="1066"/>
                  </a:lnTo>
                  <a:lnTo>
                    <a:pt x="1220" y="1066"/>
                  </a:lnTo>
                  <a:lnTo>
                    <a:pt x="1220" y="1082"/>
                  </a:lnTo>
                  <a:lnTo>
                    <a:pt x="1224" y="1099"/>
                  </a:lnTo>
                  <a:lnTo>
                    <a:pt x="1214" y="1099"/>
                  </a:lnTo>
                  <a:lnTo>
                    <a:pt x="1208" y="1099"/>
                  </a:lnTo>
                  <a:lnTo>
                    <a:pt x="1192" y="1104"/>
                  </a:lnTo>
                  <a:lnTo>
                    <a:pt x="1192" y="1099"/>
                  </a:lnTo>
                  <a:lnTo>
                    <a:pt x="1182" y="1099"/>
                  </a:lnTo>
                  <a:lnTo>
                    <a:pt x="1176" y="1099"/>
                  </a:lnTo>
                  <a:lnTo>
                    <a:pt x="1165" y="1099"/>
                  </a:lnTo>
                  <a:lnTo>
                    <a:pt x="1165" y="1104"/>
                  </a:lnTo>
                  <a:lnTo>
                    <a:pt x="1160" y="1104"/>
                  </a:lnTo>
                  <a:lnTo>
                    <a:pt x="1154" y="1104"/>
                  </a:lnTo>
                  <a:lnTo>
                    <a:pt x="1150" y="1104"/>
                  </a:lnTo>
                  <a:lnTo>
                    <a:pt x="1150" y="1108"/>
                  </a:lnTo>
                  <a:lnTo>
                    <a:pt x="1144" y="1108"/>
                  </a:lnTo>
                  <a:lnTo>
                    <a:pt x="1139" y="1108"/>
                  </a:lnTo>
                  <a:lnTo>
                    <a:pt x="1128" y="1108"/>
                  </a:lnTo>
                  <a:lnTo>
                    <a:pt x="1122" y="1108"/>
                  </a:lnTo>
                  <a:lnTo>
                    <a:pt x="1128" y="1108"/>
                  </a:lnTo>
                  <a:lnTo>
                    <a:pt x="1122" y="1108"/>
                  </a:lnTo>
                  <a:lnTo>
                    <a:pt x="1116" y="1108"/>
                  </a:lnTo>
                  <a:lnTo>
                    <a:pt x="1112" y="1104"/>
                  </a:lnTo>
                  <a:lnTo>
                    <a:pt x="1107" y="1104"/>
                  </a:lnTo>
                  <a:lnTo>
                    <a:pt x="1107" y="1099"/>
                  </a:lnTo>
                  <a:lnTo>
                    <a:pt x="1101" y="1099"/>
                  </a:lnTo>
                  <a:lnTo>
                    <a:pt x="1095" y="1099"/>
                  </a:lnTo>
                  <a:lnTo>
                    <a:pt x="1095" y="1093"/>
                  </a:lnTo>
                  <a:lnTo>
                    <a:pt x="1101" y="1087"/>
                  </a:lnTo>
                  <a:lnTo>
                    <a:pt x="1107" y="1082"/>
                  </a:lnTo>
                  <a:lnTo>
                    <a:pt x="1095" y="1082"/>
                  </a:lnTo>
                  <a:lnTo>
                    <a:pt x="1090" y="1082"/>
                  </a:lnTo>
                  <a:lnTo>
                    <a:pt x="1084" y="1082"/>
                  </a:lnTo>
                  <a:lnTo>
                    <a:pt x="1079" y="1087"/>
                  </a:lnTo>
                  <a:lnTo>
                    <a:pt x="1074" y="1087"/>
                  </a:lnTo>
                  <a:lnTo>
                    <a:pt x="1069" y="1082"/>
                  </a:lnTo>
                  <a:lnTo>
                    <a:pt x="1069" y="1076"/>
                  </a:lnTo>
                  <a:lnTo>
                    <a:pt x="1063" y="1076"/>
                  </a:lnTo>
                  <a:lnTo>
                    <a:pt x="1052" y="1066"/>
                  </a:lnTo>
                  <a:lnTo>
                    <a:pt x="1052" y="1061"/>
                  </a:lnTo>
                  <a:lnTo>
                    <a:pt x="1047" y="1061"/>
                  </a:lnTo>
                  <a:lnTo>
                    <a:pt x="1047" y="1055"/>
                  </a:lnTo>
                  <a:lnTo>
                    <a:pt x="1042" y="1050"/>
                  </a:lnTo>
                  <a:lnTo>
                    <a:pt x="1037" y="1050"/>
                  </a:lnTo>
                  <a:lnTo>
                    <a:pt x="1037" y="1044"/>
                  </a:lnTo>
                  <a:lnTo>
                    <a:pt x="1031" y="1044"/>
                  </a:lnTo>
                  <a:lnTo>
                    <a:pt x="1026" y="1044"/>
                  </a:lnTo>
                  <a:lnTo>
                    <a:pt x="1020" y="1044"/>
                  </a:lnTo>
                  <a:lnTo>
                    <a:pt x="1014" y="1038"/>
                  </a:lnTo>
                  <a:lnTo>
                    <a:pt x="1014" y="1034"/>
                  </a:lnTo>
                  <a:lnTo>
                    <a:pt x="1014" y="1029"/>
                  </a:lnTo>
                  <a:lnTo>
                    <a:pt x="1014" y="1023"/>
                  </a:lnTo>
                  <a:lnTo>
                    <a:pt x="1020" y="1023"/>
                  </a:lnTo>
                  <a:lnTo>
                    <a:pt x="1020" y="1012"/>
                  </a:lnTo>
                  <a:lnTo>
                    <a:pt x="1014" y="1012"/>
                  </a:lnTo>
                  <a:lnTo>
                    <a:pt x="1009" y="1006"/>
                  </a:lnTo>
                  <a:lnTo>
                    <a:pt x="1014" y="1002"/>
                  </a:lnTo>
                  <a:lnTo>
                    <a:pt x="1009" y="1002"/>
                  </a:lnTo>
                  <a:lnTo>
                    <a:pt x="1009" y="997"/>
                  </a:lnTo>
                  <a:lnTo>
                    <a:pt x="1009" y="991"/>
                  </a:lnTo>
                  <a:lnTo>
                    <a:pt x="1014" y="985"/>
                  </a:lnTo>
                  <a:lnTo>
                    <a:pt x="1014" y="980"/>
                  </a:lnTo>
                  <a:lnTo>
                    <a:pt x="1014" y="974"/>
                  </a:lnTo>
                  <a:lnTo>
                    <a:pt x="1014" y="970"/>
                  </a:lnTo>
                  <a:lnTo>
                    <a:pt x="1014" y="964"/>
                  </a:lnTo>
                  <a:lnTo>
                    <a:pt x="1014" y="953"/>
                  </a:lnTo>
                  <a:lnTo>
                    <a:pt x="1014" y="948"/>
                  </a:lnTo>
                  <a:lnTo>
                    <a:pt x="1014" y="942"/>
                  </a:lnTo>
                  <a:lnTo>
                    <a:pt x="1005" y="938"/>
                  </a:lnTo>
                  <a:lnTo>
                    <a:pt x="999" y="938"/>
                  </a:lnTo>
                  <a:lnTo>
                    <a:pt x="994" y="938"/>
                  </a:lnTo>
                  <a:lnTo>
                    <a:pt x="994" y="942"/>
                  </a:lnTo>
                  <a:lnTo>
                    <a:pt x="999" y="942"/>
                  </a:lnTo>
                  <a:lnTo>
                    <a:pt x="999" y="948"/>
                  </a:lnTo>
                  <a:lnTo>
                    <a:pt x="1005" y="953"/>
                  </a:lnTo>
                  <a:lnTo>
                    <a:pt x="1005" y="959"/>
                  </a:lnTo>
                  <a:lnTo>
                    <a:pt x="1009" y="964"/>
                  </a:lnTo>
                  <a:lnTo>
                    <a:pt x="1009" y="970"/>
                  </a:lnTo>
                  <a:lnTo>
                    <a:pt x="1009" y="980"/>
                  </a:lnTo>
                  <a:lnTo>
                    <a:pt x="1009" y="985"/>
                  </a:lnTo>
                  <a:lnTo>
                    <a:pt x="1005" y="991"/>
                  </a:lnTo>
                  <a:lnTo>
                    <a:pt x="999" y="991"/>
                  </a:lnTo>
                  <a:lnTo>
                    <a:pt x="994" y="991"/>
                  </a:lnTo>
                  <a:lnTo>
                    <a:pt x="988" y="991"/>
                  </a:lnTo>
                  <a:lnTo>
                    <a:pt x="988" y="985"/>
                  </a:lnTo>
                  <a:lnTo>
                    <a:pt x="982" y="985"/>
                  </a:lnTo>
                  <a:lnTo>
                    <a:pt x="977" y="991"/>
                  </a:lnTo>
                  <a:lnTo>
                    <a:pt x="973" y="991"/>
                  </a:lnTo>
                  <a:lnTo>
                    <a:pt x="973" y="985"/>
                  </a:lnTo>
                  <a:lnTo>
                    <a:pt x="961" y="980"/>
                  </a:lnTo>
                  <a:lnTo>
                    <a:pt x="961" y="985"/>
                  </a:lnTo>
                  <a:lnTo>
                    <a:pt x="973" y="991"/>
                  </a:lnTo>
                  <a:lnTo>
                    <a:pt x="973" y="997"/>
                  </a:lnTo>
                  <a:lnTo>
                    <a:pt x="967" y="997"/>
                  </a:lnTo>
                  <a:lnTo>
                    <a:pt x="961" y="1002"/>
                  </a:lnTo>
                  <a:lnTo>
                    <a:pt x="956" y="1006"/>
                  </a:lnTo>
                  <a:lnTo>
                    <a:pt x="956" y="1012"/>
                  </a:lnTo>
                  <a:lnTo>
                    <a:pt x="950" y="1012"/>
                  </a:lnTo>
                  <a:lnTo>
                    <a:pt x="950" y="1018"/>
                  </a:lnTo>
                  <a:lnTo>
                    <a:pt x="945" y="1018"/>
                  </a:lnTo>
                  <a:lnTo>
                    <a:pt x="939" y="1023"/>
                  </a:lnTo>
                  <a:lnTo>
                    <a:pt x="935" y="1023"/>
                  </a:lnTo>
                  <a:lnTo>
                    <a:pt x="929" y="1034"/>
                  </a:lnTo>
                  <a:lnTo>
                    <a:pt x="924" y="1034"/>
                  </a:lnTo>
                  <a:lnTo>
                    <a:pt x="924" y="1029"/>
                  </a:lnTo>
                  <a:lnTo>
                    <a:pt x="924" y="1023"/>
                  </a:lnTo>
                  <a:lnTo>
                    <a:pt x="924" y="1012"/>
                  </a:lnTo>
                  <a:lnTo>
                    <a:pt x="924" y="1006"/>
                  </a:lnTo>
                  <a:lnTo>
                    <a:pt x="924" y="1002"/>
                  </a:lnTo>
                  <a:lnTo>
                    <a:pt x="929" y="991"/>
                  </a:lnTo>
                  <a:lnTo>
                    <a:pt x="929" y="985"/>
                  </a:lnTo>
                  <a:lnTo>
                    <a:pt x="924" y="985"/>
                  </a:lnTo>
                  <a:lnTo>
                    <a:pt x="924" y="980"/>
                  </a:lnTo>
                  <a:lnTo>
                    <a:pt x="924" y="974"/>
                  </a:lnTo>
                  <a:lnTo>
                    <a:pt x="924" y="964"/>
                  </a:lnTo>
                  <a:lnTo>
                    <a:pt x="918" y="959"/>
                  </a:lnTo>
                  <a:lnTo>
                    <a:pt x="918" y="953"/>
                  </a:lnTo>
                  <a:lnTo>
                    <a:pt x="913" y="953"/>
                  </a:lnTo>
                  <a:lnTo>
                    <a:pt x="913" y="948"/>
                  </a:lnTo>
                  <a:lnTo>
                    <a:pt x="907" y="948"/>
                  </a:lnTo>
                  <a:lnTo>
                    <a:pt x="907" y="942"/>
                  </a:lnTo>
                  <a:lnTo>
                    <a:pt x="907" y="938"/>
                  </a:lnTo>
                  <a:lnTo>
                    <a:pt x="901" y="932"/>
                  </a:lnTo>
                  <a:lnTo>
                    <a:pt x="901" y="927"/>
                  </a:lnTo>
                  <a:lnTo>
                    <a:pt x="897" y="927"/>
                  </a:lnTo>
                  <a:lnTo>
                    <a:pt x="897" y="921"/>
                  </a:lnTo>
                  <a:lnTo>
                    <a:pt x="897" y="910"/>
                  </a:lnTo>
                  <a:lnTo>
                    <a:pt x="892" y="916"/>
                  </a:lnTo>
                  <a:lnTo>
                    <a:pt x="892" y="921"/>
                  </a:lnTo>
                  <a:lnTo>
                    <a:pt x="892" y="927"/>
                  </a:lnTo>
                  <a:lnTo>
                    <a:pt x="892" y="932"/>
                  </a:lnTo>
                  <a:lnTo>
                    <a:pt x="897" y="932"/>
                  </a:lnTo>
                  <a:lnTo>
                    <a:pt x="897" y="938"/>
                  </a:lnTo>
                  <a:lnTo>
                    <a:pt x="897" y="942"/>
                  </a:lnTo>
                  <a:lnTo>
                    <a:pt x="901" y="942"/>
                  </a:lnTo>
                  <a:lnTo>
                    <a:pt x="907" y="948"/>
                  </a:lnTo>
                  <a:lnTo>
                    <a:pt x="907" y="953"/>
                  </a:lnTo>
                  <a:lnTo>
                    <a:pt x="907" y="974"/>
                  </a:lnTo>
                  <a:lnTo>
                    <a:pt x="907" y="980"/>
                  </a:lnTo>
                  <a:lnTo>
                    <a:pt x="907" y="985"/>
                  </a:lnTo>
                  <a:lnTo>
                    <a:pt x="907" y="991"/>
                  </a:lnTo>
                  <a:lnTo>
                    <a:pt x="913" y="997"/>
                  </a:lnTo>
                  <a:lnTo>
                    <a:pt x="918" y="997"/>
                  </a:lnTo>
                  <a:lnTo>
                    <a:pt x="918" y="1002"/>
                  </a:lnTo>
                  <a:lnTo>
                    <a:pt x="913" y="1006"/>
                  </a:lnTo>
                  <a:lnTo>
                    <a:pt x="907" y="1012"/>
                  </a:lnTo>
                  <a:lnTo>
                    <a:pt x="907" y="1018"/>
                  </a:lnTo>
                  <a:lnTo>
                    <a:pt x="907" y="1023"/>
                  </a:lnTo>
                  <a:lnTo>
                    <a:pt x="901" y="1018"/>
                  </a:lnTo>
                  <a:lnTo>
                    <a:pt x="901" y="1012"/>
                  </a:lnTo>
                  <a:lnTo>
                    <a:pt x="897" y="1006"/>
                  </a:lnTo>
                  <a:lnTo>
                    <a:pt x="897" y="1002"/>
                  </a:lnTo>
                  <a:lnTo>
                    <a:pt x="892" y="1002"/>
                  </a:lnTo>
                  <a:lnTo>
                    <a:pt x="892" y="997"/>
                  </a:lnTo>
                  <a:lnTo>
                    <a:pt x="892" y="991"/>
                  </a:lnTo>
                  <a:lnTo>
                    <a:pt x="869" y="991"/>
                  </a:lnTo>
                  <a:lnTo>
                    <a:pt x="865" y="991"/>
                  </a:lnTo>
                  <a:lnTo>
                    <a:pt x="860" y="991"/>
                  </a:lnTo>
                  <a:lnTo>
                    <a:pt x="854" y="980"/>
                  </a:lnTo>
                  <a:lnTo>
                    <a:pt x="854" y="985"/>
                  </a:lnTo>
                  <a:lnTo>
                    <a:pt x="854" y="991"/>
                  </a:lnTo>
                  <a:lnTo>
                    <a:pt x="860" y="997"/>
                  </a:lnTo>
                  <a:lnTo>
                    <a:pt x="865" y="997"/>
                  </a:lnTo>
                  <a:lnTo>
                    <a:pt x="869" y="997"/>
                  </a:lnTo>
                  <a:lnTo>
                    <a:pt x="875" y="997"/>
                  </a:lnTo>
                  <a:lnTo>
                    <a:pt x="880" y="997"/>
                  </a:lnTo>
                  <a:lnTo>
                    <a:pt x="880" y="1002"/>
                  </a:lnTo>
                  <a:lnTo>
                    <a:pt x="886" y="1002"/>
                  </a:lnTo>
                  <a:lnTo>
                    <a:pt x="892" y="1006"/>
                  </a:lnTo>
                  <a:lnTo>
                    <a:pt x="892" y="1012"/>
                  </a:lnTo>
                  <a:lnTo>
                    <a:pt x="897" y="1012"/>
                  </a:lnTo>
                  <a:lnTo>
                    <a:pt x="897" y="1018"/>
                  </a:lnTo>
                  <a:lnTo>
                    <a:pt x="897" y="1029"/>
                  </a:lnTo>
                  <a:lnTo>
                    <a:pt x="897" y="1034"/>
                  </a:lnTo>
                  <a:lnTo>
                    <a:pt x="886" y="1044"/>
                  </a:lnTo>
                  <a:lnTo>
                    <a:pt x="886" y="1055"/>
                  </a:lnTo>
                  <a:lnTo>
                    <a:pt x="886" y="1061"/>
                  </a:lnTo>
                  <a:lnTo>
                    <a:pt x="880" y="1066"/>
                  </a:lnTo>
                  <a:lnTo>
                    <a:pt x="880" y="1072"/>
                  </a:lnTo>
                  <a:lnTo>
                    <a:pt x="875" y="1076"/>
                  </a:lnTo>
                  <a:lnTo>
                    <a:pt x="875" y="1082"/>
                  </a:lnTo>
                  <a:lnTo>
                    <a:pt x="875" y="1093"/>
                  </a:lnTo>
                  <a:lnTo>
                    <a:pt x="875" y="1099"/>
                  </a:lnTo>
                  <a:lnTo>
                    <a:pt x="869" y="1099"/>
                  </a:lnTo>
                  <a:lnTo>
                    <a:pt x="865" y="1099"/>
                  </a:lnTo>
                  <a:lnTo>
                    <a:pt x="860" y="1104"/>
                  </a:lnTo>
                  <a:lnTo>
                    <a:pt x="860" y="1108"/>
                  </a:lnTo>
                  <a:lnTo>
                    <a:pt x="860" y="1114"/>
                  </a:lnTo>
                  <a:lnTo>
                    <a:pt x="865" y="1114"/>
                  </a:lnTo>
                  <a:lnTo>
                    <a:pt x="865" y="1108"/>
                  </a:lnTo>
                  <a:lnTo>
                    <a:pt x="865" y="1104"/>
                  </a:lnTo>
                  <a:lnTo>
                    <a:pt x="869" y="1104"/>
                  </a:lnTo>
                  <a:lnTo>
                    <a:pt x="869" y="1114"/>
                  </a:lnTo>
                  <a:lnTo>
                    <a:pt x="875" y="1114"/>
                  </a:lnTo>
                  <a:lnTo>
                    <a:pt x="875" y="1119"/>
                  </a:lnTo>
                  <a:lnTo>
                    <a:pt x="875" y="1125"/>
                  </a:lnTo>
                  <a:lnTo>
                    <a:pt x="880" y="1125"/>
                  </a:lnTo>
                  <a:lnTo>
                    <a:pt x="880" y="1131"/>
                  </a:lnTo>
                  <a:lnTo>
                    <a:pt x="880" y="1136"/>
                  </a:lnTo>
                  <a:lnTo>
                    <a:pt x="880" y="1140"/>
                  </a:lnTo>
                  <a:lnTo>
                    <a:pt x="875" y="1146"/>
                  </a:lnTo>
                  <a:lnTo>
                    <a:pt x="869" y="1146"/>
                  </a:lnTo>
                  <a:lnTo>
                    <a:pt x="865" y="1146"/>
                  </a:lnTo>
                  <a:lnTo>
                    <a:pt x="860" y="1146"/>
                  </a:lnTo>
                  <a:lnTo>
                    <a:pt x="848" y="1146"/>
                  </a:lnTo>
                  <a:lnTo>
                    <a:pt x="837" y="1146"/>
                  </a:lnTo>
                  <a:lnTo>
                    <a:pt x="832" y="1140"/>
                  </a:lnTo>
                  <a:lnTo>
                    <a:pt x="832" y="1146"/>
                  </a:lnTo>
                  <a:lnTo>
                    <a:pt x="827" y="1146"/>
                  </a:lnTo>
                  <a:lnTo>
                    <a:pt x="822" y="1146"/>
                  </a:lnTo>
                  <a:lnTo>
                    <a:pt x="811" y="1146"/>
                  </a:lnTo>
                  <a:lnTo>
                    <a:pt x="805" y="1146"/>
                  </a:lnTo>
                  <a:lnTo>
                    <a:pt x="799" y="1146"/>
                  </a:lnTo>
                  <a:lnTo>
                    <a:pt x="794" y="1146"/>
                  </a:lnTo>
                  <a:lnTo>
                    <a:pt x="790" y="1146"/>
                  </a:lnTo>
                  <a:lnTo>
                    <a:pt x="784" y="1146"/>
                  </a:lnTo>
                  <a:lnTo>
                    <a:pt x="779" y="1146"/>
                  </a:lnTo>
                  <a:lnTo>
                    <a:pt x="784" y="1146"/>
                  </a:lnTo>
                  <a:lnTo>
                    <a:pt x="784" y="1152"/>
                  </a:lnTo>
                  <a:lnTo>
                    <a:pt x="773" y="1152"/>
                  </a:lnTo>
                  <a:lnTo>
                    <a:pt x="752" y="1152"/>
                  </a:lnTo>
                  <a:lnTo>
                    <a:pt x="735" y="1152"/>
                  </a:lnTo>
                  <a:lnTo>
                    <a:pt x="735" y="1146"/>
                  </a:lnTo>
                  <a:lnTo>
                    <a:pt x="735" y="1136"/>
                  </a:lnTo>
                  <a:lnTo>
                    <a:pt x="735" y="1131"/>
                  </a:lnTo>
                  <a:lnTo>
                    <a:pt x="735" y="1119"/>
                  </a:lnTo>
                  <a:lnTo>
                    <a:pt x="735" y="1114"/>
                  </a:lnTo>
                  <a:lnTo>
                    <a:pt x="735" y="1108"/>
                  </a:lnTo>
                  <a:lnTo>
                    <a:pt x="735" y="1104"/>
                  </a:lnTo>
                  <a:lnTo>
                    <a:pt x="735" y="1093"/>
                  </a:lnTo>
                  <a:lnTo>
                    <a:pt x="730" y="1093"/>
                  </a:lnTo>
                  <a:lnTo>
                    <a:pt x="730" y="1087"/>
                  </a:lnTo>
                  <a:lnTo>
                    <a:pt x="735" y="1087"/>
                  </a:lnTo>
                  <a:lnTo>
                    <a:pt x="735" y="1082"/>
                  </a:lnTo>
                  <a:lnTo>
                    <a:pt x="735" y="1076"/>
                  </a:lnTo>
                  <a:lnTo>
                    <a:pt x="741" y="1072"/>
                  </a:lnTo>
                  <a:lnTo>
                    <a:pt x="741" y="1066"/>
                  </a:lnTo>
                  <a:lnTo>
                    <a:pt x="746" y="1066"/>
                  </a:lnTo>
                  <a:lnTo>
                    <a:pt x="752" y="1061"/>
                  </a:lnTo>
                  <a:lnTo>
                    <a:pt x="752" y="1055"/>
                  </a:lnTo>
                  <a:lnTo>
                    <a:pt x="758" y="1055"/>
                  </a:lnTo>
                  <a:lnTo>
                    <a:pt x="758" y="1050"/>
                  </a:lnTo>
                  <a:lnTo>
                    <a:pt x="752" y="1050"/>
                  </a:lnTo>
                  <a:lnTo>
                    <a:pt x="746" y="1055"/>
                  </a:lnTo>
                  <a:lnTo>
                    <a:pt x="746" y="1061"/>
                  </a:lnTo>
                  <a:lnTo>
                    <a:pt x="741" y="1061"/>
                  </a:lnTo>
                  <a:lnTo>
                    <a:pt x="741" y="1055"/>
                  </a:lnTo>
                  <a:lnTo>
                    <a:pt x="735" y="1055"/>
                  </a:lnTo>
                  <a:lnTo>
                    <a:pt x="730" y="1050"/>
                  </a:lnTo>
                  <a:lnTo>
                    <a:pt x="730" y="1044"/>
                  </a:lnTo>
                  <a:lnTo>
                    <a:pt x="730" y="1034"/>
                  </a:lnTo>
                  <a:lnTo>
                    <a:pt x="730" y="1029"/>
                  </a:lnTo>
                  <a:lnTo>
                    <a:pt x="735" y="1029"/>
                  </a:lnTo>
                  <a:lnTo>
                    <a:pt x="735" y="1023"/>
                  </a:lnTo>
                  <a:lnTo>
                    <a:pt x="741" y="1023"/>
                  </a:lnTo>
                  <a:lnTo>
                    <a:pt x="746" y="1018"/>
                  </a:lnTo>
                  <a:lnTo>
                    <a:pt x="752" y="1012"/>
                  </a:lnTo>
                  <a:lnTo>
                    <a:pt x="758" y="1006"/>
                  </a:lnTo>
                  <a:lnTo>
                    <a:pt x="767" y="1006"/>
                  </a:lnTo>
                  <a:lnTo>
                    <a:pt x="773" y="1006"/>
                  </a:lnTo>
                  <a:lnTo>
                    <a:pt x="779" y="1002"/>
                  </a:lnTo>
                  <a:lnTo>
                    <a:pt x="779" y="997"/>
                  </a:lnTo>
                  <a:lnTo>
                    <a:pt x="784" y="997"/>
                  </a:lnTo>
                  <a:lnTo>
                    <a:pt x="790" y="997"/>
                  </a:lnTo>
                  <a:lnTo>
                    <a:pt x="790" y="1002"/>
                  </a:lnTo>
                  <a:lnTo>
                    <a:pt x="794" y="1006"/>
                  </a:lnTo>
                  <a:lnTo>
                    <a:pt x="794" y="1012"/>
                  </a:lnTo>
                  <a:lnTo>
                    <a:pt x="794" y="1018"/>
                  </a:lnTo>
                  <a:lnTo>
                    <a:pt x="799" y="1023"/>
                  </a:lnTo>
                  <a:lnTo>
                    <a:pt x="799" y="1029"/>
                  </a:lnTo>
                  <a:lnTo>
                    <a:pt x="799" y="1034"/>
                  </a:lnTo>
                  <a:lnTo>
                    <a:pt x="794" y="1034"/>
                  </a:lnTo>
                  <a:lnTo>
                    <a:pt x="794" y="1038"/>
                  </a:lnTo>
                  <a:lnTo>
                    <a:pt x="794" y="1044"/>
                  </a:lnTo>
                  <a:lnTo>
                    <a:pt x="799" y="1044"/>
                  </a:lnTo>
                  <a:lnTo>
                    <a:pt x="805" y="1044"/>
                  </a:lnTo>
                  <a:lnTo>
                    <a:pt x="805" y="1038"/>
                  </a:lnTo>
                  <a:lnTo>
                    <a:pt x="811" y="1034"/>
                  </a:lnTo>
                  <a:lnTo>
                    <a:pt x="811" y="1029"/>
                  </a:lnTo>
                  <a:lnTo>
                    <a:pt x="805" y="1023"/>
                  </a:lnTo>
                  <a:lnTo>
                    <a:pt x="805" y="1018"/>
                  </a:lnTo>
                  <a:lnTo>
                    <a:pt x="799" y="1018"/>
                  </a:lnTo>
                  <a:lnTo>
                    <a:pt x="799" y="1012"/>
                  </a:lnTo>
                  <a:lnTo>
                    <a:pt x="799" y="1006"/>
                  </a:lnTo>
                  <a:lnTo>
                    <a:pt x="794" y="1002"/>
                  </a:lnTo>
                  <a:lnTo>
                    <a:pt x="794" y="997"/>
                  </a:lnTo>
                  <a:lnTo>
                    <a:pt x="794" y="985"/>
                  </a:lnTo>
                  <a:lnTo>
                    <a:pt x="794" y="980"/>
                  </a:lnTo>
                  <a:lnTo>
                    <a:pt x="794" y="974"/>
                  </a:lnTo>
                  <a:lnTo>
                    <a:pt x="790" y="980"/>
                  </a:lnTo>
                  <a:lnTo>
                    <a:pt x="784" y="985"/>
                  </a:lnTo>
                  <a:lnTo>
                    <a:pt x="779" y="991"/>
                  </a:lnTo>
                  <a:lnTo>
                    <a:pt x="779" y="997"/>
                  </a:lnTo>
                  <a:lnTo>
                    <a:pt x="773" y="1002"/>
                  </a:lnTo>
                  <a:lnTo>
                    <a:pt x="762" y="1002"/>
                  </a:lnTo>
                  <a:lnTo>
                    <a:pt x="758" y="1002"/>
                  </a:lnTo>
                  <a:lnTo>
                    <a:pt x="758" y="997"/>
                  </a:lnTo>
                  <a:lnTo>
                    <a:pt x="752" y="991"/>
                  </a:lnTo>
                  <a:lnTo>
                    <a:pt x="746" y="991"/>
                  </a:lnTo>
                  <a:lnTo>
                    <a:pt x="746" y="985"/>
                  </a:lnTo>
                  <a:lnTo>
                    <a:pt x="741" y="985"/>
                  </a:lnTo>
                  <a:lnTo>
                    <a:pt x="741" y="991"/>
                  </a:lnTo>
                  <a:lnTo>
                    <a:pt x="746" y="997"/>
                  </a:lnTo>
                  <a:lnTo>
                    <a:pt x="752" y="1002"/>
                  </a:lnTo>
                  <a:lnTo>
                    <a:pt x="752" y="1006"/>
                  </a:lnTo>
                  <a:lnTo>
                    <a:pt x="741" y="1006"/>
                  </a:lnTo>
                  <a:lnTo>
                    <a:pt x="735" y="1012"/>
                  </a:lnTo>
                  <a:lnTo>
                    <a:pt x="730" y="1018"/>
                  </a:lnTo>
                  <a:lnTo>
                    <a:pt x="730" y="1023"/>
                  </a:lnTo>
                  <a:lnTo>
                    <a:pt x="724" y="1029"/>
                  </a:lnTo>
                  <a:lnTo>
                    <a:pt x="720" y="1029"/>
                  </a:lnTo>
                  <a:lnTo>
                    <a:pt x="720" y="1034"/>
                  </a:lnTo>
                  <a:lnTo>
                    <a:pt x="724" y="1034"/>
                  </a:lnTo>
                  <a:lnTo>
                    <a:pt x="724" y="1044"/>
                  </a:lnTo>
                  <a:lnTo>
                    <a:pt x="724" y="1055"/>
                  </a:lnTo>
                  <a:lnTo>
                    <a:pt x="724" y="1066"/>
                  </a:lnTo>
                  <a:lnTo>
                    <a:pt x="720" y="1072"/>
                  </a:lnTo>
                  <a:lnTo>
                    <a:pt x="720" y="1066"/>
                  </a:lnTo>
                  <a:lnTo>
                    <a:pt x="714" y="1066"/>
                  </a:lnTo>
                  <a:lnTo>
                    <a:pt x="714" y="1061"/>
                  </a:lnTo>
                  <a:lnTo>
                    <a:pt x="714" y="1066"/>
                  </a:lnTo>
                  <a:lnTo>
                    <a:pt x="709" y="1066"/>
                  </a:lnTo>
                  <a:lnTo>
                    <a:pt x="709" y="1055"/>
                  </a:lnTo>
                  <a:lnTo>
                    <a:pt x="714" y="1055"/>
                  </a:lnTo>
                  <a:lnTo>
                    <a:pt x="714" y="1050"/>
                  </a:lnTo>
                  <a:lnTo>
                    <a:pt x="709" y="1038"/>
                  </a:lnTo>
                  <a:lnTo>
                    <a:pt x="709" y="1029"/>
                  </a:lnTo>
                  <a:lnTo>
                    <a:pt x="709" y="1023"/>
                  </a:lnTo>
                  <a:lnTo>
                    <a:pt x="703" y="1023"/>
                  </a:lnTo>
                  <a:lnTo>
                    <a:pt x="703" y="1034"/>
                  </a:lnTo>
                  <a:lnTo>
                    <a:pt x="703" y="1038"/>
                  </a:lnTo>
                  <a:lnTo>
                    <a:pt x="703" y="1044"/>
                  </a:lnTo>
                  <a:lnTo>
                    <a:pt x="703" y="1050"/>
                  </a:lnTo>
                  <a:lnTo>
                    <a:pt x="703" y="1055"/>
                  </a:lnTo>
                  <a:lnTo>
                    <a:pt x="703" y="1050"/>
                  </a:lnTo>
                  <a:lnTo>
                    <a:pt x="703" y="1044"/>
                  </a:lnTo>
                  <a:lnTo>
                    <a:pt x="698" y="1050"/>
                  </a:lnTo>
                  <a:lnTo>
                    <a:pt x="698" y="1055"/>
                  </a:lnTo>
                  <a:lnTo>
                    <a:pt x="698" y="1061"/>
                  </a:lnTo>
                  <a:lnTo>
                    <a:pt x="692" y="1061"/>
                  </a:lnTo>
                  <a:lnTo>
                    <a:pt x="692" y="1066"/>
                  </a:lnTo>
                  <a:lnTo>
                    <a:pt x="698" y="1072"/>
                  </a:lnTo>
                  <a:lnTo>
                    <a:pt x="703" y="1076"/>
                  </a:lnTo>
                  <a:lnTo>
                    <a:pt x="709" y="1087"/>
                  </a:lnTo>
                  <a:lnTo>
                    <a:pt x="720" y="1093"/>
                  </a:lnTo>
                  <a:lnTo>
                    <a:pt x="720" y="1099"/>
                  </a:lnTo>
                  <a:lnTo>
                    <a:pt x="724" y="1099"/>
                  </a:lnTo>
                  <a:lnTo>
                    <a:pt x="724" y="1104"/>
                  </a:lnTo>
                  <a:lnTo>
                    <a:pt x="720" y="1108"/>
                  </a:lnTo>
                  <a:lnTo>
                    <a:pt x="720" y="1114"/>
                  </a:lnTo>
                  <a:lnTo>
                    <a:pt x="714" y="1119"/>
                  </a:lnTo>
                  <a:lnTo>
                    <a:pt x="714" y="1125"/>
                  </a:lnTo>
                  <a:lnTo>
                    <a:pt x="720" y="1131"/>
                  </a:lnTo>
                  <a:lnTo>
                    <a:pt x="720" y="1136"/>
                  </a:lnTo>
                  <a:lnTo>
                    <a:pt x="714" y="1136"/>
                  </a:lnTo>
                  <a:lnTo>
                    <a:pt x="709" y="1136"/>
                  </a:lnTo>
                  <a:lnTo>
                    <a:pt x="703" y="1131"/>
                  </a:lnTo>
                  <a:lnTo>
                    <a:pt x="698" y="1131"/>
                  </a:lnTo>
                  <a:lnTo>
                    <a:pt x="688" y="1131"/>
                  </a:lnTo>
                  <a:lnTo>
                    <a:pt x="688" y="1125"/>
                  </a:lnTo>
                  <a:lnTo>
                    <a:pt x="682" y="1125"/>
                  </a:lnTo>
                  <a:lnTo>
                    <a:pt x="677" y="1125"/>
                  </a:lnTo>
                  <a:lnTo>
                    <a:pt x="671" y="1119"/>
                  </a:lnTo>
                  <a:lnTo>
                    <a:pt x="665" y="1119"/>
                  </a:lnTo>
                  <a:lnTo>
                    <a:pt x="654" y="1119"/>
                  </a:lnTo>
                  <a:lnTo>
                    <a:pt x="650" y="1114"/>
                  </a:lnTo>
                  <a:lnTo>
                    <a:pt x="650" y="1119"/>
                  </a:lnTo>
                  <a:lnTo>
                    <a:pt x="639" y="1114"/>
                  </a:lnTo>
                  <a:lnTo>
                    <a:pt x="633" y="1114"/>
                  </a:lnTo>
                  <a:lnTo>
                    <a:pt x="628" y="1114"/>
                  </a:lnTo>
                  <a:lnTo>
                    <a:pt x="628" y="1108"/>
                  </a:lnTo>
                  <a:lnTo>
                    <a:pt x="628" y="1104"/>
                  </a:lnTo>
                  <a:lnTo>
                    <a:pt x="628" y="1099"/>
                  </a:lnTo>
                  <a:lnTo>
                    <a:pt x="633" y="1093"/>
                  </a:lnTo>
                  <a:lnTo>
                    <a:pt x="633" y="1087"/>
                  </a:lnTo>
                  <a:lnTo>
                    <a:pt x="628" y="1087"/>
                  </a:lnTo>
                  <a:lnTo>
                    <a:pt x="628" y="1082"/>
                  </a:lnTo>
                  <a:lnTo>
                    <a:pt x="633" y="1076"/>
                  </a:lnTo>
                  <a:lnTo>
                    <a:pt x="633" y="1072"/>
                  </a:lnTo>
                  <a:lnTo>
                    <a:pt x="639" y="1072"/>
                  </a:lnTo>
                  <a:lnTo>
                    <a:pt x="639" y="1066"/>
                  </a:lnTo>
                  <a:lnTo>
                    <a:pt x="639" y="1061"/>
                  </a:lnTo>
                  <a:lnTo>
                    <a:pt x="633" y="1055"/>
                  </a:lnTo>
                  <a:lnTo>
                    <a:pt x="633" y="1050"/>
                  </a:lnTo>
                  <a:lnTo>
                    <a:pt x="633" y="1044"/>
                  </a:lnTo>
                  <a:lnTo>
                    <a:pt x="633" y="1038"/>
                  </a:lnTo>
                  <a:lnTo>
                    <a:pt x="628" y="1038"/>
                  </a:lnTo>
                  <a:lnTo>
                    <a:pt x="628" y="1034"/>
                  </a:lnTo>
                  <a:lnTo>
                    <a:pt x="622" y="1034"/>
                  </a:lnTo>
                  <a:lnTo>
                    <a:pt x="622" y="1029"/>
                  </a:lnTo>
                  <a:lnTo>
                    <a:pt x="617" y="1029"/>
                  </a:lnTo>
                  <a:lnTo>
                    <a:pt x="617" y="1038"/>
                  </a:lnTo>
                  <a:lnTo>
                    <a:pt x="622" y="1038"/>
                  </a:lnTo>
                  <a:lnTo>
                    <a:pt x="622" y="1044"/>
                  </a:lnTo>
                  <a:lnTo>
                    <a:pt x="617" y="1050"/>
                  </a:lnTo>
                  <a:lnTo>
                    <a:pt x="612" y="1050"/>
                  </a:lnTo>
                  <a:lnTo>
                    <a:pt x="612" y="1044"/>
                  </a:lnTo>
                  <a:lnTo>
                    <a:pt x="607" y="1044"/>
                  </a:lnTo>
                  <a:lnTo>
                    <a:pt x="607" y="1050"/>
                  </a:lnTo>
                  <a:lnTo>
                    <a:pt x="612" y="1050"/>
                  </a:lnTo>
                  <a:lnTo>
                    <a:pt x="617" y="1050"/>
                  </a:lnTo>
                  <a:lnTo>
                    <a:pt x="622" y="1055"/>
                  </a:lnTo>
                  <a:lnTo>
                    <a:pt x="622" y="1061"/>
                  </a:lnTo>
                  <a:lnTo>
                    <a:pt x="622" y="1066"/>
                  </a:lnTo>
                  <a:lnTo>
                    <a:pt x="617" y="1066"/>
                  </a:lnTo>
                  <a:lnTo>
                    <a:pt x="617" y="1072"/>
                  </a:lnTo>
                  <a:lnTo>
                    <a:pt x="617" y="1076"/>
                  </a:lnTo>
                  <a:lnTo>
                    <a:pt x="612" y="1087"/>
                  </a:lnTo>
                  <a:lnTo>
                    <a:pt x="617" y="1087"/>
                  </a:lnTo>
                  <a:lnTo>
                    <a:pt x="617" y="1093"/>
                  </a:lnTo>
                  <a:lnTo>
                    <a:pt x="612" y="1093"/>
                  </a:lnTo>
                  <a:lnTo>
                    <a:pt x="601" y="1087"/>
                  </a:lnTo>
                  <a:lnTo>
                    <a:pt x="601" y="1082"/>
                  </a:lnTo>
                  <a:lnTo>
                    <a:pt x="590" y="1076"/>
                  </a:lnTo>
                  <a:lnTo>
                    <a:pt x="575" y="1072"/>
                  </a:lnTo>
                  <a:lnTo>
                    <a:pt x="564" y="1066"/>
                  </a:lnTo>
                  <a:lnTo>
                    <a:pt x="547" y="1055"/>
                  </a:lnTo>
                  <a:lnTo>
                    <a:pt x="537" y="1050"/>
                  </a:lnTo>
                  <a:lnTo>
                    <a:pt x="526" y="1044"/>
                  </a:lnTo>
                  <a:lnTo>
                    <a:pt x="520" y="1038"/>
                  </a:lnTo>
                  <a:lnTo>
                    <a:pt x="515" y="1038"/>
                  </a:lnTo>
                  <a:lnTo>
                    <a:pt x="505" y="1034"/>
                  </a:lnTo>
                  <a:lnTo>
                    <a:pt x="505" y="1029"/>
                  </a:lnTo>
                  <a:lnTo>
                    <a:pt x="499" y="1029"/>
                  </a:lnTo>
                  <a:lnTo>
                    <a:pt x="494" y="1029"/>
                  </a:lnTo>
                  <a:lnTo>
                    <a:pt x="494" y="1023"/>
                  </a:lnTo>
                  <a:lnTo>
                    <a:pt x="494" y="1018"/>
                  </a:lnTo>
                  <a:lnTo>
                    <a:pt x="494" y="1012"/>
                  </a:lnTo>
                  <a:lnTo>
                    <a:pt x="499" y="1006"/>
                  </a:lnTo>
                  <a:lnTo>
                    <a:pt x="494" y="1006"/>
                  </a:lnTo>
                  <a:lnTo>
                    <a:pt x="488" y="1002"/>
                  </a:lnTo>
                  <a:lnTo>
                    <a:pt x="488" y="997"/>
                  </a:lnTo>
                  <a:lnTo>
                    <a:pt x="494" y="997"/>
                  </a:lnTo>
                  <a:lnTo>
                    <a:pt x="499" y="991"/>
                  </a:lnTo>
                  <a:lnTo>
                    <a:pt x="505" y="991"/>
                  </a:lnTo>
                  <a:lnTo>
                    <a:pt x="505" y="985"/>
                  </a:lnTo>
                  <a:lnTo>
                    <a:pt x="499" y="985"/>
                  </a:lnTo>
                  <a:lnTo>
                    <a:pt x="494" y="980"/>
                  </a:lnTo>
                  <a:lnTo>
                    <a:pt x="488" y="985"/>
                  </a:lnTo>
                  <a:lnTo>
                    <a:pt x="483" y="985"/>
                  </a:lnTo>
                  <a:lnTo>
                    <a:pt x="483" y="991"/>
                  </a:lnTo>
                  <a:lnTo>
                    <a:pt x="477" y="991"/>
                  </a:lnTo>
                  <a:lnTo>
                    <a:pt x="473" y="991"/>
                  </a:lnTo>
                  <a:lnTo>
                    <a:pt x="473" y="997"/>
                  </a:lnTo>
                  <a:lnTo>
                    <a:pt x="477" y="997"/>
                  </a:lnTo>
                  <a:lnTo>
                    <a:pt x="483" y="997"/>
                  </a:lnTo>
                  <a:lnTo>
                    <a:pt x="488" y="1002"/>
                  </a:lnTo>
                  <a:lnTo>
                    <a:pt x="488" y="1006"/>
                  </a:lnTo>
                  <a:lnTo>
                    <a:pt x="488" y="1012"/>
                  </a:lnTo>
                  <a:lnTo>
                    <a:pt x="483" y="1012"/>
                  </a:lnTo>
                  <a:lnTo>
                    <a:pt x="477" y="1006"/>
                  </a:lnTo>
                  <a:lnTo>
                    <a:pt x="477" y="1002"/>
                  </a:lnTo>
                  <a:lnTo>
                    <a:pt x="473" y="1002"/>
                  </a:lnTo>
                  <a:lnTo>
                    <a:pt x="467" y="1002"/>
                  </a:lnTo>
                  <a:lnTo>
                    <a:pt x="462" y="997"/>
                  </a:lnTo>
                  <a:lnTo>
                    <a:pt x="456" y="991"/>
                  </a:lnTo>
                  <a:lnTo>
                    <a:pt x="450" y="985"/>
                  </a:lnTo>
                  <a:lnTo>
                    <a:pt x="445" y="985"/>
                  </a:lnTo>
                  <a:lnTo>
                    <a:pt x="439" y="980"/>
                  </a:lnTo>
                  <a:lnTo>
                    <a:pt x="435" y="974"/>
                  </a:lnTo>
                  <a:lnTo>
                    <a:pt x="430" y="974"/>
                  </a:lnTo>
                  <a:lnTo>
                    <a:pt x="430" y="970"/>
                  </a:lnTo>
                  <a:lnTo>
                    <a:pt x="435" y="970"/>
                  </a:lnTo>
                  <a:lnTo>
                    <a:pt x="439" y="970"/>
                  </a:lnTo>
                  <a:lnTo>
                    <a:pt x="439" y="964"/>
                  </a:lnTo>
                  <a:lnTo>
                    <a:pt x="445" y="959"/>
                  </a:lnTo>
                  <a:lnTo>
                    <a:pt x="450" y="959"/>
                  </a:lnTo>
                  <a:lnTo>
                    <a:pt x="456" y="959"/>
                  </a:lnTo>
                  <a:lnTo>
                    <a:pt x="462" y="959"/>
                  </a:lnTo>
                  <a:lnTo>
                    <a:pt x="456" y="959"/>
                  </a:lnTo>
                  <a:lnTo>
                    <a:pt x="456" y="964"/>
                  </a:lnTo>
                  <a:lnTo>
                    <a:pt x="462" y="959"/>
                  </a:lnTo>
                  <a:lnTo>
                    <a:pt x="462" y="953"/>
                  </a:lnTo>
                  <a:lnTo>
                    <a:pt x="467" y="948"/>
                  </a:lnTo>
                  <a:lnTo>
                    <a:pt x="462" y="948"/>
                  </a:lnTo>
                  <a:lnTo>
                    <a:pt x="456" y="953"/>
                  </a:lnTo>
                  <a:lnTo>
                    <a:pt x="450" y="959"/>
                  </a:lnTo>
                  <a:lnTo>
                    <a:pt x="445" y="959"/>
                  </a:lnTo>
                  <a:lnTo>
                    <a:pt x="439" y="964"/>
                  </a:lnTo>
                  <a:lnTo>
                    <a:pt x="435" y="964"/>
                  </a:lnTo>
                  <a:lnTo>
                    <a:pt x="430" y="959"/>
                  </a:lnTo>
                  <a:lnTo>
                    <a:pt x="435" y="959"/>
                  </a:lnTo>
                  <a:lnTo>
                    <a:pt x="439" y="953"/>
                  </a:lnTo>
                  <a:lnTo>
                    <a:pt x="435" y="953"/>
                  </a:lnTo>
                  <a:lnTo>
                    <a:pt x="430" y="953"/>
                  </a:lnTo>
                  <a:lnTo>
                    <a:pt x="424" y="953"/>
                  </a:lnTo>
                  <a:lnTo>
                    <a:pt x="424" y="959"/>
                  </a:lnTo>
                  <a:lnTo>
                    <a:pt x="418" y="953"/>
                  </a:lnTo>
                  <a:lnTo>
                    <a:pt x="413" y="948"/>
                  </a:lnTo>
                  <a:lnTo>
                    <a:pt x="407" y="948"/>
                  </a:lnTo>
                  <a:lnTo>
                    <a:pt x="403" y="948"/>
                  </a:lnTo>
                  <a:lnTo>
                    <a:pt x="403" y="942"/>
                  </a:lnTo>
                  <a:lnTo>
                    <a:pt x="397" y="942"/>
                  </a:lnTo>
                  <a:lnTo>
                    <a:pt x="397" y="938"/>
                  </a:lnTo>
                  <a:lnTo>
                    <a:pt x="392" y="938"/>
                  </a:lnTo>
                  <a:lnTo>
                    <a:pt x="392" y="942"/>
                  </a:lnTo>
                  <a:lnTo>
                    <a:pt x="397" y="942"/>
                  </a:lnTo>
                  <a:lnTo>
                    <a:pt x="403" y="948"/>
                  </a:lnTo>
                  <a:lnTo>
                    <a:pt x="407" y="948"/>
                  </a:lnTo>
                  <a:lnTo>
                    <a:pt x="413" y="953"/>
                  </a:lnTo>
                  <a:lnTo>
                    <a:pt x="418" y="959"/>
                  </a:lnTo>
                  <a:lnTo>
                    <a:pt x="424" y="959"/>
                  </a:lnTo>
                  <a:lnTo>
                    <a:pt x="424" y="964"/>
                  </a:lnTo>
                  <a:lnTo>
                    <a:pt x="418" y="964"/>
                  </a:lnTo>
                  <a:lnTo>
                    <a:pt x="407" y="959"/>
                  </a:lnTo>
                  <a:lnTo>
                    <a:pt x="407" y="953"/>
                  </a:lnTo>
                  <a:lnTo>
                    <a:pt x="403" y="953"/>
                  </a:lnTo>
                  <a:lnTo>
                    <a:pt x="397" y="948"/>
                  </a:lnTo>
                  <a:lnTo>
                    <a:pt x="381" y="938"/>
                  </a:lnTo>
                  <a:lnTo>
                    <a:pt x="370" y="921"/>
                  </a:lnTo>
                  <a:lnTo>
                    <a:pt x="365" y="921"/>
                  </a:lnTo>
                  <a:lnTo>
                    <a:pt x="360" y="916"/>
                  </a:lnTo>
                  <a:lnTo>
                    <a:pt x="360" y="910"/>
                  </a:lnTo>
                  <a:lnTo>
                    <a:pt x="365" y="910"/>
                  </a:lnTo>
                  <a:lnTo>
                    <a:pt x="365" y="916"/>
                  </a:lnTo>
                  <a:lnTo>
                    <a:pt x="370" y="916"/>
                  </a:lnTo>
                  <a:lnTo>
                    <a:pt x="370" y="921"/>
                  </a:lnTo>
                  <a:lnTo>
                    <a:pt x="375" y="921"/>
                  </a:lnTo>
                  <a:lnTo>
                    <a:pt x="375" y="916"/>
                  </a:lnTo>
                  <a:lnTo>
                    <a:pt x="370" y="916"/>
                  </a:lnTo>
                  <a:lnTo>
                    <a:pt x="365" y="910"/>
                  </a:lnTo>
                  <a:lnTo>
                    <a:pt x="370" y="910"/>
                  </a:lnTo>
                  <a:lnTo>
                    <a:pt x="375" y="910"/>
                  </a:lnTo>
                  <a:lnTo>
                    <a:pt x="375" y="906"/>
                  </a:lnTo>
                  <a:lnTo>
                    <a:pt x="381" y="906"/>
                  </a:lnTo>
                  <a:lnTo>
                    <a:pt x="386" y="906"/>
                  </a:lnTo>
                  <a:lnTo>
                    <a:pt x="392" y="906"/>
                  </a:lnTo>
                  <a:lnTo>
                    <a:pt x="392" y="900"/>
                  </a:lnTo>
                  <a:lnTo>
                    <a:pt x="397" y="900"/>
                  </a:lnTo>
                  <a:lnTo>
                    <a:pt x="392" y="900"/>
                  </a:lnTo>
                  <a:lnTo>
                    <a:pt x="386" y="900"/>
                  </a:lnTo>
                  <a:lnTo>
                    <a:pt x="375" y="900"/>
                  </a:lnTo>
                  <a:lnTo>
                    <a:pt x="370" y="900"/>
                  </a:lnTo>
                  <a:lnTo>
                    <a:pt x="370" y="895"/>
                  </a:lnTo>
                  <a:lnTo>
                    <a:pt x="360" y="895"/>
                  </a:lnTo>
                  <a:lnTo>
                    <a:pt x="360" y="900"/>
                  </a:lnTo>
                  <a:lnTo>
                    <a:pt x="365" y="900"/>
                  </a:lnTo>
                  <a:lnTo>
                    <a:pt x="375" y="900"/>
                  </a:lnTo>
                  <a:lnTo>
                    <a:pt x="375" y="906"/>
                  </a:lnTo>
                  <a:lnTo>
                    <a:pt x="365" y="906"/>
                  </a:lnTo>
                  <a:lnTo>
                    <a:pt x="360" y="900"/>
                  </a:lnTo>
                  <a:lnTo>
                    <a:pt x="354" y="900"/>
                  </a:lnTo>
                  <a:lnTo>
                    <a:pt x="343" y="889"/>
                  </a:lnTo>
                  <a:lnTo>
                    <a:pt x="343" y="895"/>
                  </a:lnTo>
                  <a:lnTo>
                    <a:pt x="337" y="889"/>
                  </a:lnTo>
                  <a:lnTo>
                    <a:pt x="337" y="884"/>
                  </a:lnTo>
                  <a:lnTo>
                    <a:pt x="337" y="878"/>
                  </a:lnTo>
                  <a:lnTo>
                    <a:pt x="332" y="878"/>
                  </a:lnTo>
                  <a:lnTo>
                    <a:pt x="332" y="872"/>
                  </a:lnTo>
                  <a:lnTo>
                    <a:pt x="337" y="872"/>
                  </a:lnTo>
                  <a:lnTo>
                    <a:pt x="343" y="878"/>
                  </a:lnTo>
                  <a:lnTo>
                    <a:pt x="343" y="872"/>
                  </a:lnTo>
                  <a:lnTo>
                    <a:pt x="343" y="868"/>
                  </a:lnTo>
                  <a:lnTo>
                    <a:pt x="349" y="863"/>
                  </a:lnTo>
                  <a:lnTo>
                    <a:pt x="343" y="857"/>
                  </a:lnTo>
                  <a:lnTo>
                    <a:pt x="343" y="851"/>
                  </a:lnTo>
                  <a:lnTo>
                    <a:pt x="337" y="851"/>
                  </a:lnTo>
                  <a:lnTo>
                    <a:pt x="337" y="857"/>
                  </a:lnTo>
                  <a:lnTo>
                    <a:pt x="343" y="863"/>
                  </a:lnTo>
                  <a:lnTo>
                    <a:pt x="337" y="868"/>
                  </a:lnTo>
                  <a:lnTo>
                    <a:pt x="328" y="868"/>
                  </a:lnTo>
                  <a:lnTo>
                    <a:pt x="322" y="868"/>
                  </a:lnTo>
                  <a:lnTo>
                    <a:pt x="316" y="868"/>
                  </a:lnTo>
                  <a:lnTo>
                    <a:pt x="311" y="868"/>
                  </a:lnTo>
                  <a:lnTo>
                    <a:pt x="300" y="857"/>
                  </a:lnTo>
                  <a:lnTo>
                    <a:pt x="305" y="857"/>
                  </a:lnTo>
                  <a:lnTo>
                    <a:pt x="300" y="857"/>
                  </a:lnTo>
                  <a:lnTo>
                    <a:pt x="296" y="851"/>
                  </a:lnTo>
                  <a:lnTo>
                    <a:pt x="296" y="846"/>
                  </a:lnTo>
                  <a:lnTo>
                    <a:pt x="290" y="840"/>
                  </a:lnTo>
                  <a:lnTo>
                    <a:pt x="284" y="836"/>
                  </a:lnTo>
                  <a:lnTo>
                    <a:pt x="284" y="830"/>
                  </a:lnTo>
                  <a:lnTo>
                    <a:pt x="279" y="830"/>
                  </a:lnTo>
                  <a:lnTo>
                    <a:pt x="273" y="819"/>
                  </a:lnTo>
                  <a:lnTo>
                    <a:pt x="268" y="814"/>
                  </a:lnTo>
                  <a:lnTo>
                    <a:pt x="268" y="808"/>
                  </a:lnTo>
                  <a:lnTo>
                    <a:pt x="258" y="804"/>
                  </a:lnTo>
                  <a:lnTo>
                    <a:pt x="258" y="793"/>
                  </a:lnTo>
                  <a:lnTo>
                    <a:pt x="247" y="787"/>
                  </a:lnTo>
                  <a:lnTo>
                    <a:pt x="247" y="782"/>
                  </a:lnTo>
                  <a:lnTo>
                    <a:pt x="247" y="776"/>
                  </a:lnTo>
                  <a:lnTo>
                    <a:pt x="241" y="776"/>
                  </a:lnTo>
                  <a:lnTo>
                    <a:pt x="241" y="772"/>
                  </a:lnTo>
                  <a:lnTo>
                    <a:pt x="236" y="772"/>
                  </a:lnTo>
                  <a:lnTo>
                    <a:pt x="236" y="766"/>
                  </a:lnTo>
                  <a:lnTo>
                    <a:pt x="230" y="761"/>
                  </a:lnTo>
                  <a:lnTo>
                    <a:pt x="230" y="755"/>
                  </a:lnTo>
                  <a:lnTo>
                    <a:pt x="224" y="755"/>
                  </a:lnTo>
                  <a:lnTo>
                    <a:pt x="224" y="749"/>
                  </a:lnTo>
                  <a:lnTo>
                    <a:pt x="220" y="744"/>
                  </a:lnTo>
                  <a:lnTo>
                    <a:pt x="215" y="740"/>
                  </a:lnTo>
                  <a:lnTo>
                    <a:pt x="215" y="734"/>
                  </a:lnTo>
                  <a:lnTo>
                    <a:pt x="209" y="729"/>
                  </a:lnTo>
                  <a:lnTo>
                    <a:pt x="209" y="723"/>
                  </a:lnTo>
                  <a:lnTo>
                    <a:pt x="203" y="717"/>
                  </a:lnTo>
                  <a:lnTo>
                    <a:pt x="198" y="712"/>
                  </a:lnTo>
                  <a:lnTo>
                    <a:pt x="198" y="706"/>
                  </a:lnTo>
                  <a:lnTo>
                    <a:pt x="192" y="702"/>
                  </a:lnTo>
                  <a:lnTo>
                    <a:pt x="188" y="696"/>
                  </a:lnTo>
                  <a:lnTo>
                    <a:pt x="188" y="691"/>
                  </a:lnTo>
                  <a:lnTo>
                    <a:pt x="182" y="691"/>
                  </a:lnTo>
                  <a:lnTo>
                    <a:pt x="182" y="685"/>
                  </a:lnTo>
                  <a:lnTo>
                    <a:pt x="188" y="685"/>
                  </a:lnTo>
                  <a:lnTo>
                    <a:pt x="188" y="691"/>
                  </a:lnTo>
                  <a:lnTo>
                    <a:pt x="192" y="691"/>
                  </a:lnTo>
                  <a:lnTo>
                    <a:pt x="198" y="691"/>
                  </a:lnTo>
                  <a:lnTo>
                    <a:pt x="198" y="696"/>
                  </a:lnTo>
                  <a:lnTo>
                    <a:pt x="198" y="702"/>
                  </a:lnTo>
                  <a:lnTo>
                    <a:pt x="198" y="706"/>
                  </a:lnTo>
                  <a:lnTo>
                    <a:pt x="203" y="706"/>
                  </a:lnTo>
                  <a:lnTo>
                    <a:pt x="203" y="691"/>
                  </a:lnTo>
                  <a:lnTo>
                    <a:pt x="203" y="685"/>
                  </a:lnTo>
                  <a:lnTo>
                    <a:pt x="198" y="685"/>
                  </a:lnTo>
                  <a:lnTo>
                    <a:pt x="192" y="685"/>
                  </a:lnTo>
                  <a:lnTo>
                    <a:pt x="192" y="680"/>
                  </a:lnTo>
                  <a:lnTo>
                    <a:pt x="192" y="674"/>
                  </a:lnTo>
                  <a:lnTo>
                    <a:pt x="188" y="670"/>
                  </a:lnTo>
                  <a:lnTo>
                    <a:pt x="182" y="664"/>
                  </a:lnTo>
                  <a:lnTo>
                    <a:pt x="177" y="664"/>
                  </a:lnTo>
                  <a:lnTo>
                    <a:pt x="171" y="664"/>
                  </a:lnTo>
                  <a:lnTo>
                    <a:pt x="177" y="664"/>
                  </a:lnTo>
                  <a:lnTo>
                    <a:pt x="171" y="670"/>
                  </a:lnTo>
                  <a:lnTo>
                    <a:pt x="166" y="664"/>
                  </a:lnTo>
                  <a:lnTo>
                    <a:pt x="171" y="659"/>
                  </a:lnTo>
                  <a:lnTo>
                    <a:pt x="171" y="653"/>
                  </a:lnTo>
                  <a:lnTo>
                    <a:pt x="166" y="653"/>
                  </a:lnTo>
                  <a:lnTo>
                    <a:pt x="160" y="642"/>
                  </a:lnTo>
                  <a:lnTo>
                    <a:pt x="160" y="638"/>
                  </a:lnTo>
                  <a:lnTo>
                    <a:pt x="160" y="632"/>
                  </a:lnTo>
                  <a:lnTo>
                    <a:pt x="150" y="627"/>
                  </a:lnTo>
                  <a:lnTo>
                    <a:pt x="150" y="621"/>
                  </a:lnTo>
                  <a:lnTo>
                    <a:pt x="145" y="621"/>
                  </a:lnTo>
                  <a:lnTo>
                    <a:pt x="145" y="615"/>
                  </a:lnTo>
                  <a:lnTo>
                    <a:pt x="139" y="606"/>
                  </a:lnTo>
                  <a:lnTo>
                    <a:pt x="139" y="600"/>
                  </a:lnTo>
                  <a:lnTo>
                    <a:pt x="134" y="600"/>
                  </a:lnTo>
                  <a:lnTo>
                    <a:pt x="134" y="594"/>
                  </a:lnTo>
                  <a:lnTo>
                    <a:pt x="128" y="589"/>
                  </a:lnTo>
                  <a:lnTo>
                    <a:pt x="122" y="583"/>
                  </a:lnTo>
                  <a:lnTo>
                    <a:pt x="122" y="578"/>
                  </a:lnTo>
                  <a:lnTo>
                    <a:pt x="118" y="572"/>
                  </a:lnTo>
                  <a:lnTo>
                    <a:pt x="118" y="568"/>
                  </a:lnTo>
                  <a:lnTo>
                    <a:pt x="113" y="562"/>
                  </a:lnTo>
                  <a:lnTo>
                    <a:pt x="107" y="551"/>
                  </a:lnTo>
                  <a:lnTo>
                    <a:pt x="101" y="546"/>
                  </a:lnTo>
                  <a:lnTo>
                    <a:pt x="101" y="540"/>
                  </a:lnTo>
                  <a:lnTo>
                    <a:pt x="96" y="536"/>
                  </a:lnTo>
                  <a:lnTo>
                    <a:pt x="96" y="530"/>
                  </a:lnTo>
                  <a:lnTo>
                    <a:pt x="96" y="519"/>
                  </a:lnTo>
                  <a:lnTo>
                    <a:pt x="96" y="525"/>
                  </a:lnTo>
                  <a:lnTo>
                    <a:pt x="101" y="525"/>
                  </a:lnTo>
                  <a:lnTo>
                    <a:pt x="107" y="530"/>
                  </a:lnTo>
                  <a:lnTo>
                    <a:pt x="107" y="536"/>
                  </a:lnTo>
                  <a:lnTo>
                    <a:pt x="113" y="540"/>
                  </a:lnTo>
                  <a:lnTo>
                    <a:pt x="113" y="546"/>
                  </a:lnTo>
                  <a:lnTo>
                    <a:pt x="118" y="557"/>
                  </a:lnTo>
                  <a:lnTo>
                    <a:pt x="118" y="562"/>
                  </a:lnTo>
                  <a:lnTo>
                    <a:pt x="128" y="572"/>
                  </a:lnTo>
                  <a:lnTo>
                    <a:pt x="139" y="578"/>
                  </a:lnTo>
                  <a:lnTo>
                    <a:pt x="145" y="583"/>
                  </a:lnTo>
                  <a:lnTo>
                    <a:pt x="155" y="589"/>
                  </a:lnTo>
                  <a:lnTo>
                    <a:pt x="155" y="583"/>
                  </a:lnTo>
                  <a:lnTo>
                    <a:pt x="155" y="589"/>
                  </a:lnTo>
                  <a:lnTo>
                    <a:pt x="160" y="583"/>
                  </a:lnTo>
                  <a:lnTo>
                    <a:pt x="155" y="578"/>
                  </a:lnTo>
                  <a:lnTo>
                    <a:pt x="150" y="578"/>
                  </a:lnTo>
                  <a:lnTo>
                    <a:pt x="145" y="578"/>
                  </a:lnTo>
                  <a:lnTo>
                    <a:pt x="139" y="572"/>
                  </a:lnTo>
                  <a:lnTo>
                    <a:pt x="134" y="568"/>
                  </a:lnTo>
                  <a:lnTo>
                    <a:pt x="134" y="562"/>
                  </a:lnTo>
                  <a:lnTo>
                    <a:pt x="128" y="557"/>
                  </a:lnTo>
                  <a:lnTo>
                    <a:pt x="128" y="551"/>
                  </a:lnTo>
                  <a:lnTo>
                    <a:pt x="122" y="546"/>
                  </a:lnTo>
                  <a:lnTo>
                    <a:pt x="122" y="540"/>
                  </a:lnTo>
                  <a:lnTo>
                    <a:pt x="118" y="540"/>
                  </a:lnTo>
                  <a:lnTo>
                    <a:pt x="113" y="530"/>
                  </a:lnTo>
                  <a:lnTo>
                    <a:pt x="107" y="513"/>
                  </a:lnTo>
                  <a:lnTo>
                    <a:pt x="101" y="508"/>
                  </a:lnTo>
                  <a:lnTo>
                    <a:pt x="96" y="498"/>
                  </a:lnTo>
                  <a:lnTo>
                    <a:pt x="90" y="493"/>
                  </a:lnTo>
                  <a:lnTo>
                    <a:pt x="90" y="487"/>
                  </a:lnTo>
                  <a:lnTo>
                    <a:pt x="85" y="481"/>
                  </a:lnTo>
                  <a:lnTo>
                    <a:pt x="85" y="476"/>
                  </a:lnTo>
                  <a:lnTo>
                    <a:pt x="85" y="472"/>
                  </a:lnTo>
                  <a:lnTo>
                    <a:pt x="85" y="466"/>
                  </a:lnTo>
                  <a:lnTo>
                    <a:pt x="81" y="466"/>
                  </a:lnTo>
                  <a:lnTo>
                    <a:pt x="81" y="460"/>
                  </a:lnTo>
                  <a:lnTo>
                    <a:pt x="81" y="466"/>
                  </a:lnTo>
                  <a:lnTo>
                    <a:pt x="75" y="466"/>
                  </a:lnTo>
                  <a:lnTo>
                    <a:pt x="75" y="460"/>
                  </a:lnTo>
                  <a:lnTo>
                    <a:pt x="81" y="455"/>
                  </a:lnTo>
                  <a:lnTo>
                    <a:pt x="81" y="449"/>
                  </a:lnTo>
                  <a:lnTo>
                    <a:pt x="75" y="444"/>
                  </a:lnTo>
                  <a:lnTo>
                    <a:pt x="75" y="439"/>
                  </a:lnTo>
                  <a:lnTo>
                    <a:pt x="75" y="434"/>
                  </a:lnTo>
                  <a:lnTo>
                    <a:pt x="69" y="434"/>
                  </a:lnTo>
                  <a:lnTo>
                    <a:pt x="69" y="428"/>
                  </a:lnTo>
                  <a:lnTo>
                    <a:pt x="69" y="423"/>
                  </a:lnTo>
                  <a:lnTo>
                    <a:pt x="64" y="412"/>
                  </a:lnTo>
                  <a:lnTo>
                    <a:pt x="58" y="402"/>
                  </a:lnTo>
                  <a:lnTo>
                    <a:pt x="58" y="396"/>
                  </a:lnTo>
                  <a:lnTo>
                    <a:pt x="58" y="391"/>
                  </a:lnTo>
                  <a:lnTo>
                    <a:pt x="53" y="385"/>
                  </a:lnTo>
                  <a:lnTo>
                    <a:pt x="53" y="379"/>
                  </a:lnTo>
                  <a:lnTo>
                    <a:pt x="47" y="374"/>
                  </a:lnTo>
                  <a:lnTo>
                    <a:pt x="47" y="370"/>
                  </a:lnTo>
                  <a:lnTo>
                    <a:pt x="47" y="364"/>
                  </a:lnTo>
                  <a:lnTo>
                    <a:pt x="43" y="358"/>
                  </a:lnTo>
                  <a:lnTo>
                    <a:pt x="47" y="358"/>
                  </a:lnTo>
                  <a:lnTo>
                    <a:pt x="37" y="347"/>
                  </a:lnTo>
                  <a:lnTo>
                    <a:pt x="37" y="342"/>
                  </a:lnTo>
                  <a:lnTo>
                    <a:pt x="37" y="338"/>
                  </a:lnTo>
                  <a:lnTo>
                    <a:pt x="32" y="338"/>
                  </a:lnTo>
                  <a:lnTo>
                    <a:pt x="32" y="332"/>
                  </a:lnTo>
                  <a:lnTo>
                    <a:pt x="26" y="326"/>
                  </a:lnTo>
                  <a:lnTo>
                    <a:pt x="26" y="321"/>
                  </a:lnTo>
                  <a:lnTo>
                    <a:pt x="21" y="315"/>
                  </a:lnTo>
                  <a:lnTo>
                    <a:pt x="21" y="310"/>
                  </a:lnTo>
                  <a:lnTo>
                    <a:pt x="15" y="310"/>
                  </a:lnTo>
                  <a:lnTo>
                    <a:pt x="15" y="305"/>
                  </a:lnTo>
                  <a:lnTo>
                    <a:pt x="11" y="294"/>
                  </a:lnTo>
                  <a:lnTo>
                    <a:pt x="11" y="289"/>
                  </a:lnTo>
                  <a:lnTo>
                    <a:pt x="5" y="277"/>
                  </a:lnTo>
                  <a:lnTo>
                    <a:pt x="0" y="268"/>
                  </a:lnTo>
                  <a:lnTo>
                    <a:pt x="5" y="262"/>
                  </a:lnTo>
                  <a:lnTo>
                    <a:pt x="11" y="262"/>
                  </a:lnTo>
                  <a:lnTo>
                    <a:pt x="15" y="262"/>
                  </a:lnTo>
                  <a:lnTo>
                    <a:pt x="21" y="257"/>
                  </a:lnTo>
                  <a:lnTo>
                    <a:pt x="21" y="262"/>
                  </a:lnTo>
                  <a:lnTo>
                    <a:pt x="26" y="262"/>
                  </a:lnTo>
                  <a:lnTo>
                    <a:pt x="32" y="262"/>
                  </a:lnTo>
                  <a:lnTo>
                    <a:pt x="37" y="262"/>
                  </a:lnTo>
                  <a:lnTo>
                    <a:pt x="43" y="257"/>
                  </a:lnTo>
                  <a:lnTo>
                    <a:pt x="47" y="257"/>
                  </a:lnTo>
                  <a:lnTo>
                    <a:pt x="53" y="257"/>
                  </a:lnTo>
                  <a:lnTo>
                    <a:pt x="58" y="251"/>
                  </a:lnTo>
                  <a:lnTo>
                    <a:pt x="58" y="257"/>
                  </a:lnTo>
                  <a:lnTo>
                    <a:pt x="58" y="262"/>
                  </a:lnTo>
                  <a:lnTo>
                    <a:pt x="64" y="262"/>
                  </a:lnTo>
                  <a:lnTo>
                    <a:pt x="69" y="262"/>
                  </a:lnTo>
                  <a:lnTo>
                    <a:pt x="69" y="268"/>
                  </a:lnTo>
                  <a:lnTo>
                    <a:pt x="75" y="277"/>
                  </a:lnTo>
                  <a:lnTo>
                    <a:pt x="81" y="283"/>
                  </a:lnTo>
                  <a:lnTo>
                    <a:pt x="85" y="289"/>
                  </a:lnTo>
                  <a:lnTo>
                    <a:pt x="90" y="294"/>
                  </a:lnTo>
                  <a:lnTo>
                    <a:pt x="122" y="300"/>
                  </a:lnTo>
                  <a:lnTo>
                    <a:pt x="128" y="300"/>
                  </a:lnTo>
                  <a:lnTo>
                    <a:pt x="139" y="305"/>
                  </a:lnTo>
                  <a:lnTo>
                    <a:pt x="145" y="310"/>
                  </a:lnTo>
                  <a:lnTo>
                    <a:pt x="155" y="326"/>
                  </a:lnTo>
                  <a:lnTo>
                    <a:pt x="160" y="332"/>
                  </a:lnTo>
                  <a:lnTo>
                    <a:pt x="171" y="338"/>
                  </a:lnTo>
                  <a:lnTo>
                    <a:pt x="182" y="338"/>
                  </a:lnTo>
                  <a:lnTo>
                    <a:pt x="198" y="338"/>
                  </a:lnTo>
                  <a:lnTo>
                    <a:pt x="215" y="338"/>
                  </a:lnTo>
                  <a:lnTo>
                    <a:pt x="215" y="347"/>
                  </a:lnTo>
                  <a:lnTo>
                    <a:pt x="220" y="353"/>
                  </a:lnTo>
                  <a:lnTo>
                    <a:pt x="230" y="353"/>
                  </a:lnTo>
                  <a:lnTo>
                    <a:pt x="241" y="358"/>
                  </a:lnTo>
                  <a:lnTo>
                    <a:pt x="252" y="358"/>
                  </a:lnTo>
                  <a:lnTo>
                    <a:pt x="258" y="370"/>
                  </a:lnTo>
                  <a:lnTo>
                    <a:pt x="268" y="379"/>
                  </a:lnTo>
                  <a:lnTo>
                    <a:pt x="273" y="379"/>
                  </a:lnTo>
                  <a:lnTo>
                    <a:pt x="284" y="385"/>
                  </a:lnTo>
                  <a:lnTo>
                    <a:pt x="290" y="385"/>
                  </a:lnTo>
                  <a:lnTo>
                    <a:pt x="296" y="385"/>
                  </a:lnTo>
                  <a:lnTo>
                    <a:pt x="300" y="379"/>
                  </a:lnTo>
                  <a:lnTo>
                    <a:pt x="300" y="374"/>
                  </a:lnTo>
                  <a:lnTo>
                    <a:pt x="300" y="370"/>
                  </a:lnTo>
                  <a:lnTo>
                    <a:pt x="311" y="364"/>
                  </a:lnTo>
                  <a:lnTo>
                    <a:pt x="316" y="370"/>
                  </a:lnTo>
                  <a:lnTo>
                    <a:pt x="328" y="370"/>
                  </a:lnTo>
                  <a:lnTo>
                    <a:pt x="337" y="374"/>
                  </a:lnTo>
                  <a:lnTo>
                    <a:pt x="349" y="370"/>
                  </a:lnTo>
                  <a:lnTo>
                    <a:pt x="354" y="364"/>
                  </a:lnTo>
                  <a:lnTo>
                    <a:pt x="360" y="353"/>
                  </a:lnTo>
                  <a:lnTo>
                    <a:pt x="365" y="342"/>
                  </a:lnTo>
                  <a:lnTo>
                    <a:pt x="370" y="342"/>
                  </a:lnTo>
                  <a:lnTo>
                    <a:pt x="375" y="338"/>
                  </a:lnTo>
                  <a:lnTo>
                    <a:pt x="381" y="338"/>
                  </a:lnTo>
                  <a:lnTo>
                    <a:pt x="386" y="342"/>
                  </a:lnTo>
                  <a:lnTo>
                    <a:pt x="392" y="342"/>
                  </a:lnTo>
                  <a:lnTo>
                    <a:pt x="397" y="332"/>
                  </a:lnTo>
                  <a:lnTo>
                    <a:pt x="403" y="332"/>
                  </a:lnTo>
                  <a:lnTo>
                    <a:pt x="407" y="332"/>
                  </a:lnTo>
                  <a:lnTo>
                    <a:pt x="413" y="332"/>
                  </a:lnTo>
                  <a:lnTo>
                    <a:pt x="413" y="338"/>
                  </a:lnTo>
                  <a:lnTo>
                    <a:pt x="418" y="338"/>
                  </a:lnTo>
                  <a:lnTo>
                    <a:pt x="418" y="326"/>
                  </a:lnTo>
                  <a:lnTo>
                    <a:pt x="424" y="326"/>
                  </a:lnTo>
                  <a:lnTo>
                    <a:pt x="430" y="321"/>
                  </a:lnTo>
                  <a:lnTo>
                    <a:pt x="430" y="315"/>
                  </a:lnTo>
                  <a:lnTo>
                    <a:pt x="430" y="310"/>
                  </a:lnTo>
                  <a:lnTo>
                    <a:pt x="430" y="305"/>
                  </a:lnTo>
                  <a:lnTo>
                    <a:pt x="439" y="310"/>
                  </a:lnTo>
                  <a:lnTo>
                    <a:pt x="445" y="310"/>
                  </a:lnTo>
                  <a:lnTo>
                    <a:pt x="450" y="305"/>
                  </a:lnTo>
                  <a:lnTo>
                    <a:pt x="456" y="310"/>
                  </a:lnTo>
                  <a:lnTo>
                    <a:pt x="456" y="315"/>
                  </a:lnTo>
                  <a:lnTo>
                    <a:pt x="462" y="315"/>
                  </a:lnTo>
                  <a:lnTo>
                    <a:pt x="467" y="315"/>
                  </a:lnTo>
                  <a:lnTo>
                    <a:pt x="473" y="310"/>
                  </a:lnTo>
                  <a:lnTo>
                    <a:pt x="477" y="310"/>
                  </a:lnTo>
                  <a:lnTo>
                    <a:pt x="483" y="310"/>
                  </a:lnTo>
                  <a:lnTo>
                    <a:pt x="483" y="321"/>
                  </a:lnTo>
                  <a:lnTo>
                    <a:pt x="483" y="326"/>
                  </a:lnTo>
                  <a:lnTo>
                    <a:pt x="488" y="326"/>
                  </a:lnTo>
                  <a:lnTo>
                    <a:pt x="494" y="321"/>
                  </a:lnTo>
                  <a:lnTo>
                    <a:pt x="494" y="315"/>
                  </a:lnTo>
                  <a:lnTo>
                    <a:pt x="499" y="315"/>
                  </a:lnTo>
                  <a:lnTo>
                    <a:pt x="505" y="321"/>
                  </a:lnTo>
                  <a:lnTo>
                    <a:pt x="509" y="326"/>
                  </a:lnTo>
                  <a:lnTo>
                    <a:pt x="515" y="321"/>
                  </a:lnTo>
                  <a:lnTo>
                    <a:pt x="515" y="315"/>
                  </a:lnTo>
                  <a:lnTo>
                    <a:pt x="515" y="310"/>
                  </a:lnTo>
                  <a:lnTo>
                    <a:pt x="520" y="305"/>
                  </a:lnTo>
                  <a:lnTo>
                    <a:pt x="520" y="300"/>
                  </a:lnTo>
                  <a:lnTo>
                    <a:pt x="520" y="294"/>
                  </a:lnTo>
                  <a:lnTo>
                    <a:pt x="520" y="289"/>
                  </a:lnTo>
                  <a:lnTo>
                    <a:pt x="526" y="283"/>
                  </a:lnTo>
                  <a:lnTo>
                    <a:pt x="526" y="289"/>
                  </a:lnTo>
                  <a:lnTo>
                    <a:pt x="531" y="294"/>
                  </a:lnTo>
                  <a:lnTo>
                    <a:pt x="543" y="289"/>
                  </a:lnTo>
                  <a:lnTo>
                    <a:pt x="552" y="289"/>
                  </a:lnTo>
                  <a:lnTo>
                    <a:pt x="558" y="283"/>
                  </a:lnTo>
                  <a:lnTo>
                    <a:pt x="564" y="272"/>
                  </a:lnTo>
                  <a:lnTo>
                    <a:pt x="564" y="262"/>
                  </a:lnTo>
                  <a:lnTo>
                    <a:pt x="564" y="257"/>
                  </a:lnTo>
                  <a:lnTo>
                    <a:pt x="569" y="257"/>
                  </a:lnTo>
                  <a:lnTo>
                    <a:pt x="575" y="251"/>
                  </a:lnTo>
                  <a:lnTo>
                    <a:pt x="575" y="236"/>
                  </a:lnTo>
                  <a:lnTo>
                    <a:pt x="575" y="230"/>
                  </a:lnTo>
                  <a:lnTo>
                    <a:pt x="580" y="224"/>
                  </a:lnTo>
                  <a:lnTo>
                    <a:pt x="590" y="224"/>
                  </a:lnTo>
                  <a:lnTo>
                    <a:pt x="607" y="236"/>
                  </a:lnTo>
                  <a:lnTo>
                    <a:pt x="612" y="240"/>
                  </a:lnTo>
                  <a:lnTo>
                    <a:pt x="622" y="251"/>
                  </a:lnTo>
                  <a:lnTo>
                    <a:pt x="628" y="257"/>
                  </a:lnTo>
                  <a:lnTo>
                    <a:pt x="628" y="262"/>
                  </a:lnTo>
                  <a:lnTo>
                    <a:pt x="633" y="268"/>
                  </a:lnTo>
                  <a:lnTo>
                    <a:pt x="639" y="272"/>
                  </a:lnTo>
                  <a:lnTo>
                    <a:pt x="645" y="277"/>
                  </a:lnTo>
                  <a:lnTo>
                    <a:pt x="650" y="283"/>
                  </a:lnTo>
                  <a:lnTo>
                    <a:pt x="654" y="289"/>
                  </a:lnTo>
                  <a:lnTo>
                    <a:pt x="665" y="294"/>
                  </a:lnTo>
                  <a:lnTo>
                    <a:pt x="671" y="294"/>
                  </a:lnTo>
                  <a:lnTo>
                    <a:pt x="677" y="294"/>
                  </a:lnTo>
                  <a:lnTo>
                    <a:pt x="698" y="294"/>
                  </a:lnTo>
                  <a:lnTo>
                    <a:pt x="709" y="294"/>
                  </a:lnTo>
                  <a:lnTo>
                    <a:pt x="714" y="289"/>
                  </a:lnTo>
                  <a:lnTo>
                    <a:pt x="714" y="277"/>
                  </a:lnTo>
                  <a:lnTo>
                    <a:pt x="714" y="268"/>
                  </a:lnTo>
                  <a:lnTo>
                    <a:pt x="720" y="257"/>
                  </a:lnTo>
                  <a:lnTo>
                    <a:pt x="720" y="251"/>
                  </a:lnTo>
                  <a:lnTo>
                    <a:pt x="741" y="240"/>
                  </a:lnTo>
                  <a:lnTo>
                    <a:pt x="752" y="240"/>
                  </a:lnTo>
                  <a:lnTo>
                    <a:pt x="762" y="245"/>
                  </a:lnTo>
                  <a:lnTo>
                    <a:pt x="773" y="257"/>
                  </a:lnTo>
                  <a:lnTo>
                    <a:pt x="784" y="262"/>
                  </a:lnTo>
                  <a:lnTo>
                    <a:pt x="799" y="257"/>
                  </a:lnTo>
                  <a:lnTo>
                    <a:pt x="805" y="251"/>
                  </a:lnTo>
                  <a:lnTo>
                    <a:pt x="811" y="240"/>
                  </a:lnTo>
                  <a:lnTo>
                    <a:pt x="822" y="230"/>
                  </a:lnTo>
                  <a:lnTo>
                    <a:pt x="837" y="230"/>
                  </a:lnTo>
                  <a:lnTo>
                    <a:pt x="848" y="230"/>
                  </a:lnTo>
                  <a:lnTo>
                    <a:pt x="860" y="219"/>
                  </a:lnTo>
                  <a:lnTo>
                    <a:pt x="860" y="208"/>
                  </a:lnTo>
                  <a:lnTo>
                    <a:pt x="860" y="198"/>
                  </a:lnTo>
                  <a:lnTo>
                    <a:pt x="854" y="187"/>
                  </a:lnTo>
                  <a:lnTo>
                    <a:pt x="854" y="176"/>
                  </a:lnTo>
                  <a:lnTo>
                    <a:pt x="854" y="171"/>
                  </a:lnTo>
                  <a:lnTo>
                    <a:pt x="854" y="166"/>
                  </a:lnTo>
                  <a:lnTo>
                    <a:pt x="860" y="155"/>
                  </a:lnTo>
                  <a:lnTo>
                    <a:pt x="869" y="149"/>
                  </a:lnTo>
                  <a:lnTo>
                    <a:pt x="892" y="149"/>
                  </a:lnTo>
                  <a:lnTo>
                    <a:pt x="897" y="149"/>
                  </a:lnTo>
                  <a:lnTo>
                    <a:pt x="901" y="155"/>
                  </a:lnTo>
                  <a:lnTo>
                    <a:pt x="918" y="160"/>
                  </a:lnTo>
                  <a:lnTo>
                    <a:pt x="935" y="160"/>
                  </a:lnTo>
                  <a:lnTo>
                    <a:pt x="939" y="160"/>
                  </a:lnTo>
                  <a:lnTo>
                    <a:pt x="945" y="155"/>
                  </a:lnTo>
                  <a:lnTo>
                    <a:pt x="950" y="155"/>
                  </a:lnTo>
                  <a:lnTo>
                    <a:pt x="956" y="149"/>
                  </a:lnTo>
                  <a:lnTo>
                    <a:pt x="956" y="139"/>
                  </a:lnTo>
                  <a:lnTo>
                    <a:pt x="950" y="134"/>
                  </a:lnTo>
                  <a:lnTo>
                    <a:pt x="950" y="128"/>
                  </a:lnTo>
                  <a:lnTo>
                    <a:pt x="945" y="122"/>
                  </a:lnTo>
                  <a:lnTo>
                    <a:pt x="945" y="117"/>
                  </a:lnTo>
                  <a:lnTo>
                    <a:pt x="945" y="111"/>
                  </a:lnTo>
                  <a:lnTo>
                    <a:pt x="945" y="106"/>
                  </a:lnTo>
                  <a:lnTo>
                    <a:pt x="950" y="102"/>
                  </a:lnTo>
                  <a:lnTo>
                    <a:pt x="950" y="96"/>
                  </a:lnTo>
                  <a:lnTo>
                    <a:pt x="956" y="96"/>
                  </a:lnTo>
                  <a:lnTo>
                    <a:pt x="956" y="90"/>
                  </a:lnTo>
                  <a:lnTo>
                    <a:pt x="961" y="90"/>
                  </a:lnTo>
                  <a:lnTo>
                    <a:pt x="961" y="85"/>
                  </a:lnTo>
                  <a:lnTo>
                    <a:pt x="967" y="85"/>
                  </a:lnTo>
                  <a:lnTo>
                    <a:pt x="967" y="79"/>
                  </a:lnTo>
                  <a:lnTo>
                    <a:pt x="973" y="79"/>
                  </a:lnTo>
                  <a:lnTo>
                    <a:pt x="977" y="79"/>
                  </a:lnTo>
                  <a:lnTo>
                    <a:pt x="982" y="79"/>
                  </a:lnTo>
                  <a:lnTo>
                    <a:pt x="988" y="79"/>
                  </a:lnTo>
                  <a:lnTo>
                    <a:pt x="994" y="74"/>
                  </a:lnTo>
                  <a:lnTo>
                    <a:pt x="994" y="69"/>
                  </a:lnTo>
                  <a:lnTo>
                    <a:pt x="999" y="64"/>
                  </a:lnTo>
                  <a:lnTo>
                    <a:pt x="1005" y="64"/>
                  </a:lnTo>
                  <a:lnTo>
                    <a:pt x="1009" y="64"/>
                  </a:lnTo>
                  <a:lnTo>
                    <a:pt x="1026" y="69"/>
                  </a:lnTo>
                  <a:lnTo>
                    <a:pt x="1047" y="74"/>
                  </a:lnTo>
                  <a:lnTo>
                    <a:pt x="1058" y="74"/>
                  </a:lnTo>
                  <a:lnTo>
                    <a:pt x="1074" y="79"/>
                  </a:lnTo>
                  <a:lnTo>
                    <a:pt x="1095" y="74"/>
                  </a:lnTo>
                  <a:lnTo>
                    <a:pt x="1101" y="58"/>
                  </a:lnTo>
                  <a:lnTo>
                    <a:pt x="1116" y="53"/>
                  </a:lnTo>
                  <a:lnTo>
                    <a:pt x="1144" y="64"/>
                  </a:lnTo>
                  <a:lnTo>
                    <a:pt x="1160" y="58"/>
                  </a:lnTo>
                  <a:lnTo>
                    <a:pt x="1165" y="58"/>
                  </a:lnTo>
                  <a:lnTo>
                    <a:pt x="1165" y="53"/>
                  </a:lnTo>
                  <a:lnTo>
                    <a:pt x="1176" y="41"/>
                  </a:lnTo>
                  <a:lnTo>
                    <a:pt x="1171" y="32"/>
                  </a:lnTo>
                  <a:lnTo>
                    <a:pt x="1165" y="9"/>
                  </a:lnTo>
                  <a:lnTo>
                    <a:pt x="1154" y="0"/>
                  </a:lnTo>
                  <a:lnTo>
                    <a:pt x="1171" y="0"/>
                  </a:lnTo>
                  <a:lnTo>
                    <a:pt x="1192" y="0"/>
                  </a:lnTo>
                  <a:lnTo>
                    <a:pt x="1203" y="0"/>
                  </a:lnTo>
                  <a:lnTo>
                    <a:pt x="1214" y="0"/>
                  </a:lnTo>
                  <a:lnTo>
                    <a:pt x="1224" y="0"/>
                  </a:lnTo>
                  <a:lnTo>
                    <a:pt x="1224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45"/>
            <p:cNvSpPr>
              <a:spLocks/>
            </p:cNvSpPr>
            <p:nvPr/>
          </p:nvSpPr>
          <p:spPr bwMode="auto">
            <a:xfrm>
              <a:off x="1869" y="4137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6 w 6"/>
                <a:gd name="T5" fmla="*/ 6 h 6"/>
                <a:gd name="T6" fmla="*/ 6 w 6"/>
                <a:gd name="T7" fmla="*/ 0 h 6"/>
                <a:gd name="T8" fmla="*/ 6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46"/>
            <p:cNvSpPr>
              <a:spLocks/>
            </p:cNvSpPr>
            <p:nvPr/>
          </p:nvSpPr>
          <p:spPr bwMode="auto">
            <a:xfrm>
              <a:off x="1869" y="4137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6 w 6"/>
                <a:gd name="T5" fmla="*/ 6 h 6"/>
                <a:gd name="T6" fmla="*/ 6 w 6"/>
                <a:gd name="T7" fmla="*/ 0 h 6"/>
                <a:gd name="T8" fmla="*/ 6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6" y="6"/>
                  </a:lnTo>
                </a:path>
              </a:pathLst>
            </a:custGeom>
            <a:noFill/>
            <a:ln w="3175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47"/>
            <p:cNvSpPr>
              <a:spLocks/>
            </p:cNvSpPr>
            <p:nvPr/>
          </p:nvSpPr>
          <p:spPr bwMode="auto">
            <a:xfrm>
              <a:off x="1573" y="4126"/>
              <a:ext cx="17" cy="11"/>
            </a:xfrm>
            <a:custGeom>
              <a:avLst/>
              <a:gdLst>
                <a:gd name="T0" fmla="*/ 17 w 17"/>
                <a:gd name="T1" fmla="*/ 6 h 11"/>
                <a:gd name="T2" fmla="*/ 17 w 17"/>
                <a:gd name="T3" fmla="*/ 11 h 11"/>
                <a:gd name="T4" fmla="*/ 11 w 17"/>
                <a:gd name="T5" fmla="*/ 11 h 11"/>
                <a:gd name="T6" fmla="*/ 6 w 17"/>
                <a:gd name="T7" fmla="*/ 11 h 11"/>
                <a:gd name="T8" fmla="*/ 0 w 17"/>
                <a:gd name="T9" fmla="*/ 6 h 11"/>
                <a:gd name="T10" fmla="*/ 6 w 17"/>
                <a:gd name="T11" fmla="*/ 6 h 11"/>
                <a:gd name="T12" fmla="*/ 11 w 17"/>
                <a:gd name="T13" fmla="*/ 0 h 11"/>
                <a:gd name="T14" fmla="*/ 17 w 17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17" y="6"/>
                  </a:moveTo>
                  <a:lnTo>
                    <a:pt x="17" y="11"/>
                  </a:lnTo>
                  <a:lnTo>
                    <a:pt x="11" y="11"/>
                  </a:lnTo>
                  <a:lnTo>
                    <a:pt x="6" y="11"/>
                  </a:lnTo>
                  <a:lnTo>
                    <a:pt x="0" y="6"/>
                  </a:lnTo>
                  <a:lnTo>
                    <a:pt x="6" y="6"/>
                  </a:lnTo>
                  <a:lnTo>
                    <a:pt x="11" y="0"/>
                  </a:lnTo>
                  <a:lnTo>
                    <a:pt x="17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48"/>
            <p:cNvSpPr>
              <a:spLocks/>
            </p:cNvSpPr>
            <p:nvPr/>
          </p:nvSpPr>
          <p:spPr bwMode="auto">
            <a:xfrm>
              <a:off x="1573" y="4126"/>
              <a:ext cx="17" cy="11"/>
            </a:xfrm>
            <a:custGeom>
              <a:avLst/>
              <a:gdLst>
                <a:gd name="T0" fmla="*/ 17 w 17"/>
                <a:gd name="T1" fmla="*/ 6 h 11"/>
                <a:gd name="T2" fmla="*/ 17 w 17"/>
                <a:gd name="T3" fmla="*/ 11 h 11"/>
                <a:gd name="T4" fmla="*/ 11 w 17"/>
                <a:gd name="T5" fmla="*/ 11 h 11"/>
                <a:gd name="T6" fmla="*/ 6 w 17"/>
                <a:gd name="T7" fmla="*/ 11 h 11"/>
                <a:gd name="T8" fmla="*/ 0 w 17"/>
                <a:gd name="T9" fmla="*/ 6 h 11"/>
                <a:gd name="T10" fmla="*/ 6 w 17"/>
                <a:gd name="T11" fmla="*/ 6 h 11"/>
                <a:gd name="T12" fmla="*/ 11 w 17"/>
                <a:gd name="T13" fmla="*/ 0 h 11"/>
                <a:gd name="T14" fmla="*/ 17 w 17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17" y="6"/>
                  </a:moveTo>
                  <a:lnTo>
                    <a:pt x="17" y="11"/>
                  </a:lnTo>
                  <a:lnTo>
                    <a:pt x="11" y="11"/>
                  </a:lnTo>
                  <a:lnTo>
                    <a:pt x="6" y="11"/>
                  </a:lnTo>
                  <a:lnTo>
                    <a:pt x="0" y="6"/>
                  </a:lnTo>
                  <a:lnTo>
                    <a:pt x="6" y="6"/>
                  </a:lnTo>
                  <a:lnTo>
                    <a:pt x="11" y="0"/>
                  </a:lnTo>
                  <a:lnTo>
                    <a:pt x="17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49"/>
            <p:cNvSpPr>
              <a:spLocks/>
            </p:cNvSpPr>
            <p:nvPr/>
          </p:nvSpPr>
          <p:spPr bwMode="auto">
            <a:xfrm>
              <a:off x="1654" y="4126"/>
              <a:ext cx="0" cy="6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50"/>
            <p:cNvSpPr>
              <a:spLocks/>
            </p:cNvSpPr>
            <p:nvPr/>
          </p:nvSpPr>
          <p:spPr bwMode="auto">
            <a:xfrm>
              <a:off x="1654" y="4126"/>
              <a:ext cx="0" cy="6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51"/>
            <p:cNvSpPr>
              <a:spLocks/>
            </p:cNvSpPr>
            <p:nvPr/>
          </p:nvSpPr>
          <p:spPr bwMode="auto">
            <a:xfrm>
              <a:off x="1654" y="4126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52"/>
            <p:cNvSpPr>
              <a:spLocks/>
            </p:cNvSpPr>
            <p:nvPr/>
          </p:nvSpPr>
          <p:spPr bwMode="auto">
            <a:xfrm>
              <a:off x="1654" y="4126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53"/>
            <p:cNvSpPr>
              <a:spLocks/>
            </p:cNvSpPr>
            <p:nvPr/>
          </p:nvSpPr>
          <p:spPr bwMode="auto">
            <a:xfrm>
              <a:off x="1852" y="4115"/>
              <a:ext cx="12" cy="17"/>
            </a:xfrm>
            <a:custGeom>
              <a:avLst/>
              <a:gdLst>
                <a:gd name="T0" fmla="*/ 6 w 12"/>
                <a:gd name="T1" fmla="*/ 17 h 17"/>
                <a:gd name="T2" fmla="*/ 0 w 12"/>
                <a:gd name="T3" fmla="*/ 17 h 17"/>
                <a:gd name="T4" fmla="*/ 0 w 12"/>
                <a:gd name="T5" fmla="*/ 11 h 17"/>
                <a:gd name="T6" fmla="*/ 6 w 12"/>
                <a:gd name="T7" fmla="*/ 6 h 17"/>
                <a:gd name="T8" fmla="*/ 6 w 12"/>
                <a:gd name="T9" fmla="*/ 0 h 17"/>
                <a:gd name="T10" fmla="*/ 12 w 12"/>
                <a:gd name="T11" fmla="*/ 0 h 17"/>
                <a:gd name="T12" fmla="*/ 12 w 12"/>
                <a:gd name="T13" fmla="*/ 6 h 17"/>
                <a:gd name="T14" fmla="*/ 12 w 12"/>
                <a:gd name="T15" fmla="*/ 11 h 17"/>
                <a:gd name="T16" fmla="*/ 12 w 12"/>
                <a:gd name="T17" fmla="*/ 17 h 17"/>
                <a:gd name="T18" fmla="*/ 6 w 12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7">
                  <a:moveTo>
                    <a:pt x="6" y="17"/>
                  </a:moveTo>
                  <a:lnTo>
                    <a:pt x="0" y="17"/>
                  </a:lnTo>
                  <a:lnTo>
                    <a:pt x="0" y="11"/>
                  </a:lnTo>
                  <a:lnTo>
                    <a:pt x="6" y="6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6"/>
                  </a:lnTo>
                  <a:lnTo>
                    <a:pt x="12" y="11"/>
                  </a:lnTo>
                  <a:lnTo>
                    <a:pt x="12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54"/>
            <p:cNvSpPr>
              <a:spLocks/>
            </p:cNvSpPr>
            <p:nvPr/>
          </p:nvSpPr>
          <p:spPr bwMode="auto">
            <a:xfrm>
              <a:off x="1852" y="4115"/>
              <a:ext cx="12" cy="17"/>
            </a:xfrm>
            <a:custGeom>
              <a:avLst/>
              <a:gdLst>
                <a:gd name="T0" fmla="*/ 6 w 12"/>
                <a:gd name="T1" fmla="*/ 17 h 17"/>
                <a:gd name="T2" fmla="*/ 0 w 12"/>
                <a:gd name="T3" fmla="*/ 17 h 17"/>
                <a:gd name="T4" fmla="*/ 0 w 12"/>
                <a:gd name="T5" fmla="*/ 11 h 17"/>
                <a:gd name="T6" fmla="*/ 6 w 12"/>
                <a:gd name="T7" fmla="*/ 6 h 17"/>
                <a:gd name="T8" fmla="*/ 6 w 12"/>
                <a:gd name="T9" fmla="*/ 0 h 17"/>
                <a:gd name="T10" fmla="*/ 12 w 12"/>
                <a:gd name="T11" fmla="*/ 0 h 17"/>
                <a:gd name="T12" fmla="*/ 12 w 12"/>
                <a:gd name="T13" fmla="*/ 6 h 17"/>
                <a:gd name="T14" fmla="*/ 12 w 12"/>
                <a:gd name="T15" fmla="*/ 11 h 17"/>
                <a:gd name="T16" fmla="*/ 12 w 12"/>
                <a:gd name="T17" fmla="*/ 17 h 17"/>
                <a:gd name="T18" fmla="*/ 6 w 12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7">
                  <a:moveTo>
                    <a:pt x="6" y="17"/>
                  </a:moveTo>
                  <a:lnTo>
                    <a:pt x="0" y="17"/>
                  </a:lnTo>
                  <a:lnTo>
                    <a:pt x="0" y="11"/>
                  </a:lnTo>
                  <a:lnTo>
                    <a:pt x="6" y="6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6"/>
                  </a:lnTo>
                  <a:lnTo>
                    <a:pt x="12" y="11"/>
                  </a:lnTo>
                  <a:lnTo>
                    <a:pt x="12" y="17"/>
                  </a:lnTo>
                  <a:lnTo>
                    <a:pt x="6" y="17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55"/>
            <p:cNvSpPr>
              <a:spLocks/>
            </p:cNvSpPr>
            <p:nvPr/>
          </p:nvSpPr>
          <p:spPr bwMode="auto">
            <a:xfrm>
              <a:off x="1573" y="4109"/>
              <a:ext cx="11" cy="12"/>
            </a:xfrm>
            <a:custGeom>
              <a:avLst/>
              <a:gdLst>
                <a:gd name="T0" fmla="*/ 11 w 11"/>
                <a:gd name="T1" fmla="*/ 12 h 12"/>
                <a:gd name="T2" fmla="*/ 6 w 11"/>
                <a:gd name="T3" fmla="*/ 12 h 12"/>
                <a:gd name="T4" fmla="*/ 0 w 11"/>
                <a:gd name="T5" fmla="*/ 12 h 12"/>
                <a:gd name="T6" fmla="*/ 6 w 11"/>
                <a:gd name="T7" fmla="*/ 6 h 12"/>
                <a:gd name="T8" fmla="*/ 0 w 11"/>
                <a:gd name="T9" fmla="*/ 6 h 12"/>
                <a:gd name="T10" fmla="*/ 6 w 11"/>
                <a:gd name="T11" fmla="*/ 6 h 12"/>
                <a:gd name="T12" fmla="*/ 6 w 11"/>
                <a:gd name="T13" fmla="*/ 0 h 12"/>
                <a:gd name="T14" fmla="*/ 11 w 11"/>
                <a:gd name="T15" fmla="*/ 6 h 12"/>
                <a:gd name="T16" fmla="*/ 11 w 11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2">
                  <a:moveTo>
                    <a:pt x="11" y="12"/>
                  </a:moveTo>
                  <a:lnTo>
                    <a:pt x="6" y="12"/>
                  </a:lnTo>
                  <a:lnTo>
                    <a:pt x="0" y="12"/>
                  </a:lnTo>
                  <a:lnTo>
                    <a:pt x="6" y="6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11" y="6"/>
                  </a:lnTo>
                  <a:lnTo>
                    <a:pt x="11" y="12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56"/>
            <p:cNvSpPr>
              <a:spLocks/>
            </p:cNvSpPr>
            <p:nvPr/>
          </p:nvSpPr>
          <p:spPr bwMode="auto">
            <a:xfrm>
              <a:off x="1573" y="4109"/>
              <a:ext cx="11" cy="12"/>
            </a:xfrm>
            <a:custGeom>
              <a:avLst/>
              <a:gdLst>
                <a:gd name="T0" fmla="*/ 11 w 11"/>
                <a:gd name="T1" fmla="*/ 12 h 12"/>
                <a:gd name="T2" fmla="*/ 6 w 11"/>
                <a:gd name="T3" fmla="*/ 12 h 12"/>
                <a:gd name="T4" fmla="*/ 0 w 11"/>
                <a:gd name="T5" fmla="*/ 12 h 12"/>
                <a:gd name="T6" fmla="*/ 6 w 11"/>
                <a:gd name="T7" fmla="*/ 6 h 12"/>
                <a:gd name="T8" fmla="*/ 0 w 11"/>
                <a:gd name="T9" fmla="*/ 6 h 12"/>
                <a:gd name="T10" fmla="*/ 6 w 11"/>
                <a:gd name="T11" fmla="*/ 6 h 12"/>
                <a:gd name="T12" fmla="*/ 6 w 11"/>
                <a:gd name="T13" fmla="*/ 0 h 12"/>
                <a:gd name="T14" fmla="*/ 11 w 11"/>
                <a:gd name="T15" fmla="*/ 6 h 12"/>
                <a:gd name="T16" fmla="*/ 11 w 11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2">
                  <a:moveTo>
                    <a:pt x="11" y="12"/>
                  </a:moveTo>
                  <a:lnTo>
                    <a:pt x="6" y="12"/>
                  </a:lnTo>
                  <a:lnTo>
                    <a:pt x="0" y="12"/>
                  </a:lnTo>
                  <a:lnTo>
                    <a:pt x="6" y="6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11" y="6"/>
                  </a:lnTo>
                  <a:lnTo>
                    <a:pt x="11" y="12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57"/>
            <p:cNvSpPr>
              <a:spLocks/>
            </p:cNvSpPr>
            <p:nvPr/>
          </p:nvSpPr>
          <p:spPr bwMode="auto">
            <a:xfrm>
              <a:off x="1654" y="4105"/>
              <a:ext cx="6" cy="4"/>
            </a:xfrm>
            <a:custGeom>
              <a:avLst/>
              <a:gdLst>
                <a:gd name="T0" fmla="*/ 6 w 6"/>
                <a:gd name="T1" fmla="*/ 4 h 4"/>
                <a:gd name="T2" fmla="*/ 0 w 6"/>
                <a:gd name="T3" fmla="*/ 4 h 4"/>
                <a:gd name="T4" fmla="*/ 6 w 6"/>
                <a:gd name="T5" fmla="*/ 0 h 4"/>
                <a:gd name="T6" fmla="*/ 6 w 6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0" y="4"/>
                  </a:lnTo>
                  <a:lnTo>
                    <a:pt x="6" y="0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58"/>
            <p:cNvSpPr>
              <a:spLocks/>
            </p:cNvSpPr>
            <p:nvPr/>
          </p:nvSpPr>
          <p:spPr bwMode="auto">
            <a:xfrm>
              <a:off x="1654" y="4105"/>
              <a:ext cx="6" cy="4"/>
            </a:xfrm>
            <a:custGeom>
              <a:avLst/>
              <a:gdLst>
                <a:gd name="T0" fmla="*/ 6 w 6"/>
                <a:gd name="T1" fmla="*/ 4 h 4"/>
                <a:gd name="T2" fmla="*/ 0 w 6"/>
                <a:gd name="T3" fmla="*/ 4 h 4"/>
                <a:gd name="T4" fmla="*/ 6 w 6"/>
                <a:gd name="T5" fmla="*/ 0 h 4"/>
                <a:gd name="T6" fmla="*/ 6 w 6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0" y="4"/>
                  </a:lnTo>
                  <a:lnTo>
                    <a:pt x="6" y="0"/>
                  </a:lnTo>
                  <a:lnTo>
                    <a:pt x="6" y="4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59"/>
            <p:cNvSpPr>
              <a:spLocks/>
            </p:cNvSpPr>
            <p:nvPr/>
          </p:nvSpPr>
          <p:spPr bwMode="auto">
            <a:xfrm>
              <a:off x="1750" y="4100"/>
              <a:ext cx="6" cy="9"/>
            </a:xfrm>
            <a:custGeom>
              <a:avLst/>
              <a:gdLst>
                <a:gd name="T0" fmla="*/ 6 w 6"/>
                <a:gd name="T1" fmla="*/ 9 h 9"/>
                <a:gd name="T2" fmla="*/ 0 w 6"/>
                <a:gd name="T3" fmla="*/ 9 h 9"/>
                <a:gd name="T4" fmla="*/ 0 w 6"/>
                <a:gd name="T5" fmla="*/ 5 h 9"/>
                <a:gd name="T6" fmla="*/ 0 w 6"/>
                <a:gd name="T7" fmla="*/ 0 h 9"/>
                <a:gd name="T8" fmla="*/ 6 w 6"/>
                <a:gd name="T9" fmla="*/ 5 h 9"/>
                <a:gd name="T10" fmla="*/ 6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0" y="9"/>
                  </a:lnTo>
                  <a:lnTo>
                    <a:pt x="0" y="5"/>
                  </a:lnTo>
                  <a:lnTo>
                    <a:pt x="0" y="0"/>
                  </a:lnTo>
                  <a:lnTo>
                    <a:pt x="6" y="5"/>
                  </a:lnTo>
                  <a:lnTo>
                    <a:pt x="6" y="9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60"/>
            <p:cNvSpPr>
              <a:spLocks/>
            </p:cNvSpPr>
            <p:nvPr/>
          </p:nvSpPr>
          <p:spPr bwMode="auto">
            <a:xfrm>
              <a:off x="1750" y="4100"/>
              <a:ext cx="6" cy="9"/>
            </a:xfrm>
            <a:custGeom>
              <a:avLst/>
              <a:gdLst>
                <a:gd name="T0" fmla="*/ 6 w 6"/>
                <a:gd name="T1" fmla="*/ 9 h 9"/>
                <a:gd name="T2" fmla="*/ 0 w 6"/>
                <a:gd name="T3" fmla="*/ 9 h 9"/>
                <a:gd name="T4" fmla="*/ 0 w 6"/>
                <a:gd name="T5" fmla="*/ 5 h 9"/>
                <a:gd name="T6" fmla="*/ 0 w 6"/>
                <a:gd name="T7" fmla="*/ 0 h 9"/>
                <a:gd name="T8" fmla="*/ 6 w 6"/>
                <a:gd name="T9" fmla="*/ 5 h 9"/>
                <a:gd name="T10" fmla="*/ 6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0" y="9"/>
                  </a:lnTo>
                  <a:lnTo>
                    <a:pt x="0" y="5"/>
                  </a:lnTo>
                  <a:lnTo>
                    <a:pt x="0" y="0"/>
                  </a:lnTo>
                  <a:lnTo>
                    <a:pt x="6" y="5"/>
                  </a:lnTo>
                  <a:lnTo>
                    <a:pt x="6" y="9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61"/>
            <p:cNvSpPr>
              <a:spLocks/>
            </p:cNvSpPr>
            <p:nvPr/>
          </p:nvSpPr>
          <p:spPr bwMode="auto">
            <a:xfrm>
              <a:off x="1852" y="4100"/>
              <a:ext cx="6" cy="9"/>
            </a:xfrm>
            <a:custGeom>
              <a:avLst/>
              <a:gdLst>
                <a:gd name="T0" fmla="*/ 6 w 6"/>
                <a:gd name="T1" fmla="*/ 9 h 9"/>
                <a:gd name="T2" fmla="*/ 0 w 6"/>
                <a:gd name="T3" fmla="*/ 9 h 9"/>
                <a:gd name="T4" fmla="*/ 0 w 6"/>
                <a:gd name="T5" fmla="*/ 5 h 9"/>
                <a:gd name="T6" fmla="*/ 6 w 6"/>
                <a:gd name="T7" fmla="*/ 0 h 9"/>
                <a:gd name="T8" fmla="*/ 6 w 6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0" y="9"/>
                  </a:lnTo>
                  <a:lnTo>
                    <a:pt x="0" y="5"/>
                  </a:lnTo>
                  <a:lnTo>
                    <a:pt x="6" y="0"/>
                  </a:lnTo>
                  <a:lnTo>
                    <a:pt x="6" y="9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62"/>
            <p:cNvSpPr>
              <a:spLocks/>
            </p:cNvSpPr>
            <p:nvPr/>
          </p:nvSpPr>
          <p:spPr bwMode="auto">
            <a:xfrm>
              <a:off x="1852" y="4100"/>
              <a:ext cx="6" cy="9"/>
            </a:xfrm>
            <a:custGeom>
              <a:avLst/>
              <a:gdLst>
                <a:gd name="T0" fmla="*/ 6 w 6"/>
                <a:gd name="T1" fmla="*/ 9 h 9"/>
                <a:gd name="T2" fmla="*/ 0 w 6"/>
                <a:gd name="T3" fmla="*/ 9 h 9"/>
                <a:gd name="T4" fmla="*/ 0 w 6"/>
                <a:gd name="T5" fmla="*/ 5 h 9"/>
                <a:gd name="T6" fmla="*/ 6 w 6"/>
                <a:gd name="T7" fmla="*/ 0 h 9"/>
                <a:gd name="T8" fmla="*/ 6 w 6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0" y="9"/>
                  </a:lnTo>
                  <a:lnTo>
                    <a:pt x="0" y="5"/>
                  </a:lnTo>
                  <a:lnTo>
                    <a:pt x="6" y="0"/>
                  </a:lnTo>
                  <a:lnTo>
                    <a:pt x="6" y="9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Rectangle 63"/>
            <p:cNvSpPr>
              <a:spLocks noChangeArrowheads="1"/>
            </p:cNvSpPr>
            <p:nvPr/>
          </p:nvSpPr>
          <p:spPr bwMode="auto">
            <a:xfrm>
              <a:off x="1709" y="4073"/>
              <a:ext cx="4" cy="4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Rectangle 64"/>
            <p:cNvSpPr>
              <a:spLocks noChangeArrowheads="1"/>
            </p:cNvSpPr>
            <p:nvPr/>
          </p:nvSpPr>
          <p:spPr bwMode="auto">
            <a:xfrm>
              <a:off x="1709" y="4073"/>
              <a:ext cx="4" cy="4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65"/>
            <p:cNvSpPr>
              <a:spLocks/>
            </p:cNvSpPr>
            <p:nvPr/>
          </p:nvSpPr>
          <p:spPr bwMode="auto">
            <a:xfrm>
              <a:off x="1735" y="4056"/>
              <a:ext cx="6" cy="12"/>
            </a:xfrm>
            <a:custGeom>
              <a:avLst/>
              <a:gdLst>
                <a:gd name="T0" fmla="*/ 0 w 6"/>
                <a:gd name="T1" fmla="*/ 12 h 12"/>
                <a:gd name="T2" fmla="*/ 0 w 6"/>
                <a:gd name="T3" fmla="*/ 6 h 12"/>
                <a:gd name="T4" fmla="*/ 0 w 6"/>
                <a:gd name="T5" fmla="*/ 0 h 12"/>
                <a:gd name="T6" fmla="*/ 6 w 6"/>
                <a:gd name="T7" fmla="*/ 6 h 12"/>
                <a:gd name="T8" fmla="*/ 6 w 6"/>
                <a:gd name="T9" fmla="*/ 12 h 12"/>
                <a:gd name="T10" fmla="*/ 0 w 6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2">
                  <a:moveTo>
                    <a:pt x="0" y="1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6" y="6"/>
                  </a:lnTo>
                  <a:lnTo>
                    <a:pt x="6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66"/>
            <p:cNvSpPr>
              <a:spLocks/>
            </p:cNvSpPr>
            <p:nvPr/>
          </p:nvSpPr>
          <p:spPr bwMode="auto">
            <a:xfrm>
              <a:off x="1735" y="4056"/>
              <a:ext cx="6" cy="12"/>
            </a:xfrm>
            <a:custGeom>
              <a:avLst/>
              <a:gdLst>
                <a:gd name="T0" fmla="*/ 0 w 6"/>
                <a:gd name="T1" fmla="*/ 12 h 12"/>
                <a:gd name="T2" fmla="*/ 0 w 6"/>
                <a:gd name="T3" fmla="*/ 6 h 12"/>
                <a:gd name="T4" fmla="*/ 0 w 6"/>
                <a:gd name="T5" fmla="*/ 0 h 12"/>
                <a:gd name="T6" fmla="*/ 6 w 6"/>
                <a:gd name="T7" fmla="*/ 6 h 12"/>
                <a:gd name="T8" fmla="*/ 6 w 6"/>
                <a:gd name="T9" fmla="*/ 12 h 12"/>
                <a:gd name="T10" fmla="*/ 0 w 6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2">
                  <a:moveTo>
                    <a:pt x="0" y="1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6" y="6"/>
                  </a:lnTo>
                  <a:lnTo>
                    <a:pt x="6" y="12"/>
                  </a:lnTo>
                  <a:lnTo>
                    <a:pt x="0" y="12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67"/>
            <p:cNvSpPr>
              <a:spLocks/>
            </p:cNvSpPr>
            <p:nvPr/>
          </p:nvSpPr>
          <p:spPr bwMode="auto">
            <a:xfrm>
              <a:off x="1858" y="4041"/>
              <a:ext cx="11" cy="21"/>
            </a:xfrm>
            <a:custGeom>
              <a:avLst/>
              <a:gdLst>
                <a:gd name="T0" fmla="*/ 11 w 11"/>
                <a:gd name="T1" fmla="*/ 21 h 21"/>
                <a:gd name="T2" fmla="*/ 6 w 11"/>
                <a:gd name="T3" fmla="*/ 21 h 21"/>
                <a:gd name="T4" fmla="*/ 6 w 11"/>
                <a:gd name="T5" fmla="*/ 15 h 21"/>
                <a:gd name="T6" fmla="*/ 6 w 11"/>
                <a:gd name="T7" fmla="*/ 10 h 21"/>
                <a:gd name="T8" fmla="*/ 0 w 11"/>
                <a:gd name="T9" fmla="*/ 10 h 21"/>
                <a:gd name="T10" fmla="*/ 6 w 11"/>
                <a:gd name="T11" fmla="*/ 4 h 21"/>
                <a:gd name="T12" fmla="*/ 6 w 11"/>
                <a:gd name="T13" fmla="*/ 0 h 21"/>
                <a:gd name="T14" fmla="*/ 11 w 11"/>
                <a:gd name="T15" fmla="*/ 4 h 21"/>
                <a:gd name="T16" fmla="*/ 11 w 11"/>
                <a:gd name="T17" fmla="*/ 10 h 21"/>
                <a:gd name="T18" fmla="*/ 11 w 11"/>
                <a:gd name="T19" fmla="*/ 15 h 21"/>
                <a:gd name="T20" fmla="*/ 11 w 11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21">
                  <a:moveTo>
                    <a:pt x="11" y="21"/>
                  </a:moveTo>
                  <a:lnTo>
                    <a:pt x="6" y="21"/>
                  </a:lnTo>
                  <a:lnTo>
                    <a:pt x="6" y="15"/>
                  </a:lnTo>
                  <a:lnTo>
                    <a:pt x="6" y="10"/>
                  </a:lnTo>
                  <a:lnTo>
                    <a:pt x="0" y="10"/>
                  </a:lnTo>
                  <a:lnTo>
                    <a:pt x="6" y="4"/>
                  </a:lnTo>
                  <a:lnTo>
                    <a:pt x="6" y="0"/>
                  </a:lnTo>
                  <a:lnTo>
                    <a:pt x="11" y="4"/>
                  </a:lnTo>
                  <a:lnTo>
                    <a:pt x="11" y="10"/>
                  </a:lnTo>
                  <a:lnTo>
                    <a:pt x="11" y="15"/>
                  </a:lnTo>
                  <a:lnTo>
                    <a:pt x="11" y="21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68"/>
            <p:cNvSpPr>
              <a:spLocks/>
            </p:cNvSpPr>
            <p:nvPr/>
          </p:nvSpPr>
          <p:spPr bwMode="auto">
            <a:xfrm>
              <a:off x="1858" y="4041"/>
              <a:ext cx="11" cy="21"/>
            </a:xfrm>
            <a:custGeom>
              <a:avLst/>
              <a:gdLst>
                <a:gd name="T0" fmla="*/ 11 w 11"/>
                <a:gd name="T1" fmla="*/ 21 h 21"/>
                <a:gd name="T2" fmla="*/ 6 w 11"/>
                <a:gd name="T3" fmla="*/ 21 h 21"/>
                <a:gd name="T4" fmla="*/ 6 w 11"/>
                <a:gd name="T5" fmla="*/ 15 h 21"/>
                <a:gd name="T6" fmla="*/ 6 w 11"/>
                <a:gd name="T7" fmla="*/ 10 h 21"/>
                <a:gd name="T8" fmla="*/ 0 w 11"/>
                <a:gd name="T9" fmla="*/ 10 h 21"/>
                <a:gd name="T10" fmla="*/ 6 w 11"/>
                <a:gd name="T11" fmla="*/ 4 h 21"/>
                <a:gd name="T12" fmla="*/ 6 w 11"/>
                <a:gd name="T13" fmla="*/ 0 h 21"/>
                <a:gd name="T14" fmla="*/ 11 w 11"/>
                <a:gd name="T15" fmla="*/ 4 h 21"/>
                <a:gd name="T16" fmla="*/ 11 w 11"/>
                <a:gd name="T17" fmla="*/ 10 h 21"/>
                <a:gd name="T18" fmla="*/ 11 w 11"/>
                <a:gd name="T19" fmla="*/ 15 h 21"/>
                <a:gd name="T20" fmla="*/ 11 w 11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21">
                  <a:moveTo>
                    <a:pt x="11" y="21"/>
                  </a:moveTo>
                  <a:lnTo>
                    <a:pt x="6" y="21"/>
                  </a:lnTo>
                  <a:lnTo>
                    <a:pt x="6" y="15"/>
                  </a:lnTo>
                  <a:lnTo>
                    <a:pt x="6" y="10"/>
                  </a:lnTo>
                  <a:lnTo>
                    <a:pt x="0" y="10"/>
                  </a:lnTo>
                  <a:lnTo>
                    <a:pt x="6" y="4"/>
                  </a:lnTo>
                  <a:lnTo>
                    <a:pt x="6" y="0"/>
                  </a:lnTo>
                  <a:lnTo>
                    <a:pt x="11" y="4"/>
                  </a:lnTo>
                  <a:lnTo>
                    <a:pt x="11" y="10"/>
                  </a:lnTo>
                  <a:lnTo>
                    <a:pt x="11" y="15"/>
                  </a:lnTo>
                  <a:lnTo>
                    <a:pt x="11" y="21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69"/>
            <p:cNvSpPr>
              <a:spLocks/>
            </p:cNvSpPr>
            <p:nvPr/>
          </p:nvSpPr>
          <p:spPr bwMode="auto">
            <a:xfrm>
              <a:off x="1950" y="4009"/>
              <a:ext cx="10" cy="15"/>
            </a:xfrm>
            <a:custGeom>
              <a:avLst/>
              <a:gdLst>
                <a:gd name="T0" fmla="*/ 10 w 10"/>
                <a:gd name="T1" fmla="*/ 15 h 15"/>
                <a:gd name="T2" fmla="*/ 6 w 10"/>
                <a:gd name="T3" fmla="*/ 15 h 15"/>
                <a:gd name="T4" fmla="*/ 6 w 10"/>
                <a:gd name="T5" fmla="*/ 10 h 15"/>
                <a:gd name="T6" fmla="*/ 0 w 10"/>
                <a:gd name="T7" fmla="*/ 4 h 15"/>
                <a:gd name="T8" fmla="*/ 6 w 10"/>
                <a:gd name="T9" fmla="*/ 4 h 15"/>
                <a:gd name="T10" fmla="*/ 6 w 10"/>
                <a:gd name="T11" fmla="*/ 0 h 15"/>
                <a:gd name="T12" fmla="*/ 10 w 10"/>
                <a:gd name="T13" fmla="*/ 4 h 15"/>
                <a:gd name="T14" fmla="*/ 10 w 10"/>
                <a:gd name="T15" fmla="*/ 10 h 15"/>
                <a:gd name="T16" fmla="*/ 10 w 10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lnTo>
                    <a:pt x="6" y="15"/>
                  </a:lnTo>
                  <a:lnTo>
                    <a:pt x="6" y="10"/>
                  </a:lnTo>
                  <a:lnTo>
                    <a:pt x="0" y="4"/>
                  </a:lnTo>
                  <a:lnTo>
                    <a:pt x="6" y="4"/>
                  </a:lnTo>
                  <a:lnTo>
                    <a:pt x="6" y="0"/>
                  </a:lnTo>
                  <a:lnTo>
                    <a:pt x="10" y="4"/>
                  </a:lnTo>
                  <a:lnTo>
                    <a:pt x="10" y="10"/>
                  </a:lnTo>
                  <a:lnTo>
                    <a:pt x="10" y="1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70"/>
            <p:cNvSpPr>
              <a:spLocks/>
            </p:cNvSpPr>
            <p:nvPr/>
          </p:nvSpPr>
          <p:spPr bwMode="auto">
            <a:xfrm>
              <a:off x="1950" y="4009"/>
              <a:ext cx="10" cy="15"/>
            </a:xfrm>
            <a:custGeom>
              <a:avLst/>
              <a:gdLst>
                <a:gd name="T0" fmla="*/ 10 w 10"/>
                <a:gd name="T1" fmla="*/ 15 h 15"/>
                <a:gd name="T2" fmla="*/ 6 w 10"/>
                <a:gd name="T3" fmla="*/ 15 h 15"/>
                <a:gd name="T4" fmla="*/ 6 w 10"/>
                <a:gd name="T5" fmla="*/ 10 h 15"/>
                <a:gd name="T6" fmla="*/ 0 w 10"/>
                <a:gd name="T7" fmla="*/ 4 h 15"/>
                <a:gd name="T8" fmla="*/ 6 w 10"/>
                <a:gd name="T9" fmla="*/ 4 h 15"/>
                <a:gd name="T10" fmla="*/ 6 w 10"/>
                <a:gd name="T11" fmla="*/ 0 h 15"/>
                <a:gd name="T12" fmla="*/ 10 w 10"/>
                <a:gd name="T13" fmla="*/ 4 h 15"/>
                <a:gd name="T14" fmla="*/ 10 w 10"/>
                <a:gd name="T15" fmla="*/ 10 h 15"/>
                <a:gd name="T16" fmla="*/ 10 w 10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lnTo>
                    <a:pt x="6" y="15"/>
                  </a:lnTo>
                  <a:lnTo>
                    <a:pt x="6" y="10"/>
                  </a:lnTo>
                  <a:lnTo>
                    <a:pt x="0" y="4"/>
                  </a:lnTo>
                  <a:lnTo>
                    <a:pt x="6" y="4"/>
                  </a:lnTo>
                  <a:lnTo>
                    <a:pt x="6" y="0"/>
                  </a:lnTo>
                  <a:lnTo>
                    <a:pt x="10" y="4"/>
                  </a:lnTo>
                  <a:lnTo>
                    <a:pt x="10" y="10"/>
                  </a:lnTo>
                  <a:lnTo>
                    <a:pt x="10" y="1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71"/>
            <p:cNvSpPr>
              <a:spLocks/>
            </p:cNvSpPr>
            <p:nvPr/>
          </p:nvSpPr>
          <p:spPr bwMode="auto">
            <a:xfrm>
              <a:off x="1294" y="3966"/>
              <a:ext cx="6" cy="5"/>
            </a:xfrm>
            <a:custGeom>
              <a:avLst/>
              <a:gdLst>
                <a:gd name="T0" fmla="*/ 6 w 6"/>
                <a:gd name="T1" fmla="*/ 5 h 5"/>
                <a:gd name="T2" fmla="*/ 0 w 6"/>
                <a:gd name="T3" fmla="*/ 5 h 5"/>
                <a:gd name="T4" fmla="*/ 0 w 6"/>
                <a:gd name="T5" fmla="*/ 0 h 5"/>
                <a:gd name="T6" fmla="*/ 6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6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6" y="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72"/>
            <p:cNvSpPr>
              <a:spLocks/>
            </p:cNvSpPr>
            <p:nvPr/>
          </p:nvSpPr>
          <p:spPr bwMode="auto">
            <a:xfrm>
              <a:off x="1294" y="3966"/>
              <a:ext cx="6" cy="5"/>
            </a:xfrm>
            <a:custGeom>
              <a:avLst/>
              <a:gdLst>
                <a:gd name="T0" fmla="*/ 6 w 6"/>
                <a:gd name="T1" fmla="*/ 5 h 5"/>
                <a:gd name="T2" fmla="*/ 0 w 6"/>
                <a:gd name="T3" fmla="*/ 5 h 5"/>
                <a:gd name="T4" fmla="*/ 0 w 6"/>
                <a:gd name="T5" fmla="*/ 0 h 5"/>
                <a:gd name="T6" fmla="*/ 6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6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6" y="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Rectangle 73"/>
            <p:cNvSpPr>
              <a:spLocks noChangeArrowheads="1"/>
            </p:cNvSpPr>
            <p:nvPr/>
          </p:nvSpPr>
          <p:spPr bwMode="auto">
            <a:xfrm>
              <a:off x="1279" y="3943"/>
              <a:ext cx="4" cy="6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Rectangle 74"/>
            <p:cNvSpPr>
              <a:spLocks noChangeArrowheads="1"/>
            </p:cNvSpPr>
            <p:nvPr/>
          </p:nvSpPr>
          <p:spPr bwMode="auto">
            <a:xfrm>
              <a:off x="1279" y="3943"/>
              <a:ext cx="4" cy="6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75"/>
            <p:cNvSpPr>
              <a:spLocks/>
            </p:cNvSpPr>
            <p:nvPr/>
          </p:nvSpPr>
          <p:spPr bwMode="auto">
            <a:xfrm>
              <a:off x="1032" y="3339"/>
              <a:ext cx="15" cy="21"/>
            </a:xfrm>
            <a:custGeom>
              <a:avLst/>
              <a:gdLst>
                <a:gd name="T0" fmla="*/ 4 w 15"/>
                <a:gd name="T1" fmla="*/ 0 h 21"/>
                <a:gd name="T2" fmla="*/ 4 w 15"/>
                <a:gd name="T3" fmla="*/ 4 h 21"/>
                <a:gd name="T4" fmla="*/ 4 w 15"/>
                <a:gd name="T5" fmla="*/ 0 h 21"/>
                <a:gd name="T6" fmla="*/ 4 w 15"/>
                <a:gd name="T7" fmla="*/ 4 h 21"/>
                <a:gd name="T8" fmla="*/ 9 w 15"/>
                <a:gd name="T9" fmla="*/ 4 h 21"/>
                <a:gd name="T10" fmla="*/ 4 w 15"/>
                <a:gd name="T11" fmla="*/ 0 h 21"/>
                <a:gd name="T12" fmla="*/ 9 w 15"/>
                <a:gd name="T13" fmla="*/ 0 h 21"/>
                <a:gd name="T14" fmla="*/ 9 w 15"/>
                <a:gd name="T15" fmla="*/ 4 h 21"/>
                <a:gd name="T16" fmla="*/ 15 w 15"/>
                <a:gd name="T17" fmla="*/ 4 h 21"/>
                <a:gd name="T18" fmla="*/ 15 w 15"/>
                <a:gd name="T19" fmla="*/ 9 h 21"/>
                <a:gd name="T20" fmla="*/ 15 w 15"/>
                <a:gd name="T21" fmla="*/ 15 h 21"/>
                <a:gd name="T22" fmla="*/ 9 w 15"/>
                <a:gd name="T23" fmla="*/ 15 h 21"/>
                <a:gd name="T24" fmla="*/ 9 w 15"/>
                <a:gd name="T25" fmla="*/ 21 h 21"/>
                <a:gd name="T26" fmla="*/ 4 w 15"/>
                <a:gd name="T27" fmla="*/ 21 h 21"/>
                <a:gd name="T28" fmla="*/ 0 w 15"/>
                <a:gd name="T29" fmla="*/ 15 h 21"/>
                <a:gd name="T30" fmla="*/ 0 w 15"/>
                <a:gd name="T31" fmla="*/ 9 h 21"/>
                <a:gd name="T32" fmla="*/ 0 w 15"/>
                <a:gd name="T33" fmla="*/ 4 h 21"/>
                <a:gd name="T34" fmla="*/ 0 w 15"/>
                <a:gd name="T35" fmla="*/ 0 h 21"/>
                <a:gd name="T36" fmla="*/ 4 w 15"/>
                <a:gd name="T3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21">
                  <a:moveTo>
                    <a:pt x="4" y="0"/>
                  </a:moveTo>
                  <a:lnTo>
                    <a:pt x="4" y="4"/>
                  </a:lnTo>
                  <a:lnTo>
                    <a:pt x="4" y="0"/>
                  </a:lnTo>
                  <a:lnTo>
                    <a:pt x="4" y="4"/>
                  </a:lnTo>
                  <a:lnTo>
                    <a:pt x="9" y="4"/>
                  </a:lnTo>
                  <a:lnTo>
                    <a:pt x="4" y="0"/>
                  </a:lnTo>
                  <a:lnTo>
                    <a:pt x="9" y="0"/>
                  </a:lnTo>
                  <a:lnTo>
                    <a:pt x="9" y="4"/>
                  </a:lnTo>
                  <a:lnTo>
                    <a:pt x="15" y="4"/>
                  </a:lnTo>
                  <a:lnTo>
                    <a:pt x="15" y="9"/>
                  </a:lnTo>
                  <a:lnTo>
                    <a:pt x="15" y="15"/>
                  </a:lnTo>
                  <a:lnTo>
                    <a:pt x="9" y="15"/>
                  </a:lnTo>
                  <a:lnTo>
                    <a:pt x="9" y="21"/>
                  </a:lnTo>
                  <a:lnTo>
                    <a:pt x="4" y="21"/>
                  </a:lnTo>
                  <a:lnTo>
                    <a:pt x="0" y="15"/>
                  </a:lnTo>
                  <a:lnTo>
                    <a:pt x="0" y="9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76"/>
            <p:cNvSpPr>
              <a:spLocks/>
            </p:cNvSpPr>
            <p:nvPr/>
          </p:nvSpPr>
          <p:spPr bwMode="auto">
            <a:xfrm>
              <a:off x="1032" y="3339"/>
              <a:ext cx="15" cy="21"/>
            </a:xfrm>
            <a:custGeom>
              <a:avLst/>
              <a:gdLst>
                <a:gd name="T0" fmla="*/ 4 w 15"/>
                <a:gd name="T1" fmla="*/ 0 h 21"/>
                <a:gd name="T2" fmla="*/ 4 w 15"/>
                <a:gd name="T3" fmla="*/ 4 h 21"/>
                <a:gd name="T4" fmla="*/ 4 w 15"/>
                <a:gd name="T5" fmla="*/ 0 h 21"/>
                <a:gd name="T6" fmla="*/ 4 w 15"/>
                <a:gd name="T7" fmla="*/ 4 h 21"/>
                <a:gd name="T8" fmla="*/ 9 w 15"/>
                <a:gd name="T9" fmla="*/ 4 h 21"/>
                <a:gd name="T10" fmla="*/ 4 w 15"/>
                <a:gd name="T11" fmla="*/ 0 h 21"/>
                <a:gd name="T12" fmla="*/ 9 w 15"/>
                <a:gd name="T13" fmla="*/ 0 h 21"/>
                <a:gd name="T14" fmla="*/ 9 w 15"/>
                <a:gd name="T15" fmla="*/ 4 h 21"/>
                <a:gd name="T16" fmla="*/ 15 w 15"/>
                <a:gd name="T17" fmla="*/ 4 h 21"/>
                <a:gd name="T18" fmla="*/ 15 w 15"/>
                <a:gd name="T19" fmla="*/ 9 h 21"/>
                <a:gd name="T20" fmla="*/ 15 w 15"/>
                <a:gd name="T21" fmla="*/ 15 h 21"/>
                <a:gd name="T22" fmla="*/ 9 w 15"/>
                <a:gd name="T23" fmla="*/ 15 h 21"/>
                <a:gd name="T24" fmla="*/ 9 w 15"/>
                <a:gd name="T25" fmla="*/ 21 h 21"/>
                <a:gd name="T26" fmla="*/ 4 w 15"/>
                <a:gd name="T27" fmla="*/ 21 h 21"/>
                <a:gd name="T28" fmla="*/ 0 w 15"/>
                <a:gd name="T29" fmla="*/ 15 h 21"/>
                <a:gd name="T30" fmla="*/ 0 w 15"/>
                <a:gd name="T31" fmla="*/ 9 h 21"/>
                <a:gd name="T32" fmla="*/ 0 w 15"/>
                <a:gd name="T33" fmla="*/ 4 h 21"/>
                <a:gd name="T34" fmla="*/ 0 w 15"/>
                <a:gd name="T35" fmla="*/ 0 h 21"/>
                <a:gd name="T36" fmla="*/ 4 w 15"/>
                <a:gd name="T3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21">
                  <a:moveTo>
                    <a:pt x="4" y="0"/>
                  </a:moveTo>
                  <a:lnTo>
                    <a:pt x="4" y="4"/>
                  </a:lnTo>
                  <a:lnTo>
                    <a:pt x="4" y="0"/>
                  </a:lnTo>
                  <a:lnTo>
                    <a:pt x="4" y="4"/>
                  </a:lnTo>
                  <a:lnTo>
                    <a:pt x="9" y="4"/>
                  </a:lnTo>
                  <a:lnTo>
                    <a:pt x="4" y="0"/>
                  </a:lnTo>
                  <a:lnTo>
                    <a:pt x="9" y="0"/>
                  </a:lnTo>
                  <a:lnTo>
                    <a:pt x="9" y="4"/>
                  </a:lnTo>
                  <a:lnTo>
                    <a:pt x="15" y="4"/>
                  </a:lnTo>
                  <a:lnTo>
                    <a:pt x="15" y="9"/>
                  </a:lnTo>
                  <a:lnTo>
                    <a:pt x="15" y="15"/>
                  </a:lnTo>
                  <a:lnTo>
                    <a:pt x="9" y="15"/>
                  </a:lnTo>
                  <a:lnTo>
                    <a:pt x="9" y="21"/>
                  </a:lnTo>
                  <a:lnTo>
                    <a:pt x="4" y="21"/>
                  </a:lnTo>
                  <a:lnTo>
                    <a:pt x="0" y="15"/>
                  </a:lnTo>
                  <a:lnTo>
                    <a:pt x="0" y="9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77"/>
            <p:cNvSpPr>
              <a:spLocks/>
            </p:cNvSpPr>
            <p:nvPr/>
          </p:nvSpPr>
          <p:spPr bwMode="auto">
            <a:xfrm>
              <a:off x="1032" y="3339"/>
              <a:ext cx="0" cy="4"/>
            </a:xfrm>
            <a:custGeom>
              <a:avLst/>
              <a:gdLst>
                <a:gd name="T0" fmla="*/ 0 h 4"/>
                <a:gd name="T1" fmla="*/ 4 h 4"/>
                <a:gd name="T2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78"/>
            <p:cNvSpPr>
              <a:spLocks/>
            </p:cNvSpPr>
            <p:nvPr/>
          </p:nvSpPr>
          <p:spPr bwMode="auto">
            <a:xfrm>
              <a:off x="1032" y="3339"/>
              <a:ext cx="0" cy="4"/>
            </a:xfrm>
            <a:custGeom>
              <a:avLst/>
              <a:gdLst>
                <a:gd name="T0" fmla="*/ 0 h 4"/>
                <a:gd name="T1" fmla="*/ 4 h 4"/>
                <a:gd name="T2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79"/>
            <p:cNvSpPr>
              <a:spLocks/>
            </p:cNvSpPr>
            <p:nvPr/>
          </p:nvSpPr>
          <p:spPr bwMode="auto">
            <a:xfrm>
              <a:off x="1020" y="3333"/>
              <a:ext cx="12" cy="10"/>
            </a:xfrm>
            <a:custGeom>
              <a:avLst/>
              <a:gdLst>
                <a:gd name="T0" fmla="*/ 12 w 12"/>
                <a:gd name="T1" fmla="*/ 0 h 10"/>
                <a:gd name="T2" fmla="*/ 12 w 12"/>
                <a:gd name="T3" fmla="*/ 6 h 10"/>
                <a:gd name="T4" fmla="*/ 6 w 12"/>
                <a:gd name="T5" fmla="*/ 6 h 10"/>
                <a:gd name="T6" fmla="*/ 6 w 12"/>
                <a:gd name="T7" fmla="*/ 10 h 10"/>
                <a:gd name="T8" fmla="*/ 0 w 12"/>
                <a:gd name="T9" fmla="*/ 6 h 10"/>
                <a:gd name="T10" fmla="*/ 0 w 12"/>
                <a:gd name="T11" fmla="*/ 0 h 10"/>
                <a:gd name="T12" fmla="*/ 6 w 12"/>
                <a:gd name="T13" fmla="*/ 0 h 10"/>
                <a:gd name="T14" fmla="*/ 0 w 12"/>
                <a:gd name="T15" fmla="*/ 0 h 10"/>
                <a:gd name="T16" fmla="*/ 6 w 12"/>
                <a:gd name="T17" fmla="*/ 0 h 10"/>
                <a:gd name="T18" fmla="*/ 12 w 12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">
                  <a:moveTo>
                    <a:pt x="12" y="0"/>
                  </a:moveTo>
                  <a:lnTo>
                    <a:pt x="12" y="6"/>
                  </a:lnTo>
                  <a:lnTo>
                    <a:pt x="6" y="6"/>
                  </a:lnTo>
                  <a:lnTo>
                    <a:pt x="6" y="10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80"/>
            <p:cNvSpPr>
              <a:spLocks/>
            </p:cNvSpPr>
            <p:nvPr/>
          </p:nvSpPr>
          <p:spPr bwMode="auto">
            <a:xfrm>
              <a:off x="1020" y="3333"/>
              <a:ext cx="12" cy="10"/>
            </a:xfrm>
            <a:custGeom>
              <a:avLst/>
              <a:gdLst>
                <a:gd name="T0" fmla="*/ 12 w 12"/>
                <a:gd name="T1" fmla="*/ 0 h 10"/>
                <a:gd name="T2" fmla="*/ 12 w 12"/>
                <a:gd name="T3" fmla="*/ 6 h 10"/>
                <a:gd name="T4" fmla="*/ 6 w 12"/>
                <a:gd name="T5" fmla="*/ 6 h 10"/>
                <a:gd name="T6" fmla="*/ 6 w 12"/>
                <a:gd name="T7" fmla="*/ 10 h 10"/>
                <a:gd name="T8" fmla="*/ 0 w 12"/>
                <a:gd name="T9" fmla="*/ 6 h 10"/>
                <a:gd name="T10" fmla="*/ 0 w 12"/>
                <a:gd name="T11" fmla="*/ 0 h 10"/>
                <a:gd name="T12" fmla="*/ 6 w 12"/>
                <a:gd name="T13" fmla="*/ 0 h 10"/>
                <a:gd name="T14" fmla="*/ 0 w 12"/>
                <a:gd name="T15" fmla="*/ 0 h 10"/>
                <a:gd name="T16" fmla="*/ 6 w 12"/>
                <a:gd name="T17" fmla="*/ 0 h 10"/>
                <a:gd name="T18" fmla="*/ 12 w 12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">
                  <a:moveTo>
                    <a:pt x="12" y="0"/>
                  </a:moveTo>
                  <a:lnTo>
                    <a:pt x="12" y="6"/>
                  </a:lnTo>
                  <a:lnTo>
                    <a:pt x="6" y="6"/>
                  </a:lnTo>
                  <a:lnTo>
                    <a:pt x="6" y="10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81"/>
            <p:cNvSpPr>
              <a:spLocks noEditPoints="1"/>
            </p:cNvSpPr>
            <p:nvPr/>
          </p:nvSpPr>
          <p:spPr bwMode="auto">
            <a:xfrm>
              <a:off x="532" y="1907"/>
              <a:ext cx="1869" cy="1549"/>
            </a:xfrm>
            <a:custGeom>
              <a:avLst/>
              <a:gdLst>
                <a:gd name="T0" fmla="*/ 215 w 1869"/>
                <a:gd name="T1" fmla="*/ 365 h 1549"/>
                <a:gd name="T2" fmla="*/ 294 w 1869"/>
                <a:gd name="T3" fmla="*/ 450 h 1549"/>
                <a:gd name="T4" fmla="*/ 257 w 1869"/>
                <a:gd name="T5" fmla="*/ 637 h 1549"/>
                <a:gd name="T6" fmla="*/ 155 w 1869"/>
                <a:gd name="T7" fmla="*/ 697 h 1549"/>
                <a:gd name="T8" fmla="*/ 64 w 1869"/>
                <a:gd name="T9" fmla="*/ 735 h 1549"/>
                <a:gd name="T10" fmla="*/ 4 w 1869"/>
                <a:gd name="T11" fmla="*/ 643 h 1549"/>
                <a:gd name="T12" fmla="*/ 1767 w 1869"/>
                <a:gd name="T13" fmla="*/ 0 h 1549"/>
                <a:gd name="T14" fmla="*/ 1863 w 1869"/>
                <a:gd name="T15" fmla="*/ 327 h 1549"/>
                <a:gd name="T16" fmla="*/ 1794 w 1869"/>
                <a:gd name="T17" fmla="*/ 611 h 1549"/>
                <a:gd name="T18" fmla="*/ 1697 w 1869"/>
                <a:gd name="T19" fmla="*/ 922 h 1549"/>
                <a:gd name="T20" fmla="*/ 1584 w 1869"/>
                <a:gd name="T21" fmla="*/ 1120 h 1549"/>
                <a:gd name="T22" fmla="*/ 1407 w 1869"/>
                <a:gd name="T23" fmla="*/ 1243 h 1549"/>
                <a:gd name="T24" fmla="*/ 1337 w 1869"/>
                <a:gd name="T25" fmla="*/ 1324 h 1549"/>
                <a:gd name="T26" fmla="*/ 1139 w 1869"/>
                <a:gd name="T27" fmla="*/ 1415 h 1549"/>
                <a:gd name="T28" fmla="*/ 994 w 1869"/>
                <a:gd name="T29" fmla="*/ 1415 h 1549"/>
                <a:gd name="T30" fmla="*/ 902 w 1869"/>
                <a:gd name="T31" fmla="*/ 1490 h 1549"/>
                <a:gd name="T32" fmla="*/ 811 w 1869"/>
                <a:gd name="T33" fmla="*/ 1506 h 1549"/>
                <a:gd name="T34" fmla="*/ 649 w 1869"/>
                <a:gd name="T35" fmla="*/ 1517 h 1549"/>
                <a:gd name="T36" fmla="*/ 500 w 1869"/>
                <a:gd name="T37" fmla="*/ 1426 h 1549"/>
                <a:gd name="T38" fmla="*/ 520 w 1869"/>
                <a:gd name="T39" fmla="*/ 1388 h 1549"/>
                <a:gd name="T40" fmla="*/ 500 w 1869"/>
                <a:gd name="T41" fmla="*/ 1319 h 1549"/>
                <a:gd name="T42" fmla="*/ 462 w 1869"/>
                <a:gd name="T43" fmla="*/ 1404 h 1549"/>
                <a:gd name="T44" fmla="*/ 402 w 1869"/>
                <a:gd name="T45" fmla="*/ 1345 h 1549"/>
                <a:gd name="T46" fmla="*/ 364 w 1869"/>
                <a:gd name="T47" fmla="*/ 1211 h 1549"/>
                <a:gd name="T48" fmla="*/ 440 w 1869"/>
                <a:gd name="T49" fmla="*/ 1185 h 1549"/>
                <a:gd name="T50" fmla="*/ 504 w 1869"/>
                <a:gd name="T51" fmla="*/ 1211 h 1549"/>
                <a:gd name="T52" fmla="*/ 596 w 1869"/>
                <a:gd name="T53" fmla="*/ 1152 h 1549"/>
                <a:gd name="T54" fmla="*/ 564 w 1869"/>
                <a:gd name="T55" fmla="*/ 1050 h 1549"/>
                <a:gd name="T56" fmla="*/ 655 w 1869"/>
                <a:gd name="T57" fmla="*/ 1030 h 1549"/>
                <a:gd name="T58" fmla="*/ 724 w 1869"/>
                <a:gd name="T59" fmla="*/ 997 h 1549"/>
                <a:gd name="T60" fmla="*/ 628 w 1869"/>
                <a:gd name="T61" fmla="*/ 1018 h 1549"/>
                <a:gd name="T62" fmla="*/ 541 w 1869"/>
                <a:gd name="T63" fmla="*/ 1077 h 1549"/>
                <a:gd name="T64" fmla="*/ 462 w 1869"/>
                <a:gd name="T65" fmla="*/ 1120 h 1549"/>
                <a:gd name="T66" fmla="*/ 456 w 1869"/>
                <a:gd name="T67" fmla="*/ 1104 h 1549"/>
                <a:gd name="T68" fmla="*/ 396 w 1869"/>
                <a:gd name="T69" fmla="*/ 1152 h 1549"/>
                <a:gd name="T70" fmla="*/ 252 w 1869"/>
                <a:gd name="T71" fmla="*/ 1077 h 1549"/>
                <a:gd name="T72" fmla="*/ 236 w 1869"/>
                <a:gd name="T73" fmla="*/ 949 h 1549"/>
                <a:gd name="T74" fmla="*/ 354 w 1869"/>
                <a:gd name="T75" fmla="*/ 949 h 1549"/>
                <a:gd name="T76" fmla="*/ 413 w 1869"/>
                <a:gd name="T77" fmla="*/ 965 h 1549"/>
                <a:gd name="T78" fmla="*/ 509 w 1869"/>
                <a:gd name="T79" fmla="*/ 901 h 1549"/>
                <a:gd name="T80" fmla="*/ 569 w 1869"/>
                <a:gd name="T81" fmla="*/ 911 h 1549"/>
                <a:gd name="T82" fmla="*/ 451 w 1869"/>
                <a:gd name="T83" fmla="*/ 884 h 1549"/>
                <a:gd name="T84" fmla="*/ 349 w 1869"/>
                <a:gd name="T85" fmla="*/ 895 h 1549"/>
                <a:gd name="T86" fmla="*/ 364 w 1869"/>
                <a:gd name="T87" fmla="*/ 815 h 1549"/>
                <a:gd name="T88" fmla="*/ 332 w 1869"/>
                <a:gd name="T89" fmla="*/ 895 h 1549"/>
                <a:gd name="T90" fmla="*/ 230 w 1869"/>
                <a:gd name="T91" fmla="*/ 928 h 1549"/>
                <a:gd name="T92" fmla="*/ 107 w 1869"/>
                <a:gd name="T93" fmla="*/ 803 h 1549"/>
                <a:gd name="T94" fmla="*/ 134 w 1869"/>
                <a:gd name="T95" fmla="*/ 718 h 1549"/>
                <a:gd name="T96" fmla="*/ 192 w 1869"/>
                <a:gd name="T97" fmla="*/ 756 h 1549"/>
                <a:gd name="T98" fmla="*/ 252 w 1869"/>
                <a:gd name="T99" fmla="*/ 669 h 1549"/>
                <a:gd name="T100" fmla="*/ 338 w 1869"/>
                <a:gd name="T101" fmla="*/ 611 h 1549"/>
                <a:gd name="T102" fmla="*/ 364 w 1869"/>
                <a:gd name="T103" fmla="*/ 499 h 1549"/>
                <a:gd name="T104" fmla="*/ 509 w 1869"/>
                <a:gd name="T105" fmla="*/ 488 h 1549"/>
                <a:gd name="T106" fmla="*/ 634 w 1869"/>
                <a:gd name="T107" fmla="*/ 509 h 1549"/>
                <a:gd name="T108" fmla="*/ 966 w 1869"/>
                <a:gd name="T109" fmla="*/ 718 h 1549"/>
                <a:gd name="T110" fmla="*/ 1165 w 1869"/>
                <a:gd name="T111" fmla="*/ 735 h 1549"/>
                <a:gd name="T112" fmla="*/ 1337 w 1869"/>
                <a:gd name="T113" fmla="*/ 503 h 1549"/>
                <a:gd name="T114" fmla="*/ 1154 w 1869"/>
                <a:gd name="T115" fmla="*/ 246 h 1549"/>
                <a:gd name="T116" fmla="*/ 1343 w 1869"/>
                <a:gd name="T117" fmla="*/ 171 h 1549"/>
                <a:gd name="T118" fmla="*/ 1498 w 1869"/>
                <a:gd name="T119" fmla="*/ 107 h 1549"/>
                <a:gd name="T120" fmla="*/ 1643 w 1869"/>
                <a:gd name="T121" fmla="*/ 5 h 1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69" h="1549">
                  <a:moveTo>
                    <a:pt x="564" y="1185"/>
                  </a:moveTo>
                  <a:lnTo>
                    <a:pt x="558" y="1185"/>
                  </a:lnTo>
                  <a:lnTo>
                    <a:pt x="558" y="1179"/>
                  </a:lnTo>
                  <a:lnTo>
                    <a:pt x="564" y="1185"/>
                  </a:lnTo>
                  <a:lnTo>
                    <a:pt x="564" y="1185"/>
                  </a:lnTo>
                  <a:close/>
                  <a:moveTo>
                    <a:pt x="585" y="1179"/>
                  </a:moveTo>
                  <a:lnTo>
                    <a:pt x="579" y="1179"/>
                  </a:lnTo>
                  <a:lnTo>
                    <a:pt x="585" y="1179"/>
                  </a:lnTo>
                  <a:lnTo>
                    <a:pt x="585" y="1179"/>
                  </a:lnTo>
                  <a:close/>
                  <a:moveTo>
                    <a:pt x="172" y="370"/>
                  </a:moveTo>
                  <a:lnTo>
                    <a:pt x="177" y="370"/>
                  </a:lnTo>
                  <a:lnTo>
                    <a:pt x="187" y="370"/>
                  </a:lnTo>
                  <a:lnTo>
                    <a:pt x="187" y="365"/>
                  </a:lnTo>
                  <a:lnTo>
                    <a:pt x="192" y="370"/>
                  </a:lnTo>
                  <a:lnTo>
                    <a:pt x="198" y="365"/>
                  </a:lnTo>
                  <a:lnTo>
                    <a:pt x="192" y="365"/>
                  </a:lnTo>
                  <a:lnTo>
                    <a:pt x="198" y="359"/>
                  </a:lnTo>
                  <a:lnTo>
                    <a:pt x="198" y="354"/>
                  </a:lnTo>
                  <a:lnTo>
                    <a:pt x="198" y="348"/>
                  </a:lnTo>
                  <a:lnTo>
                    <a:pt x="204" y="354"/>
                  </a:lnTo>
                  <a:lnTo>
                    <a:pt x="209" y="354"/>
                  </a:lnTo>
                  <a:lnTo>
                    <a:pt x="215" y="354"/>
                  </a:lnTo>
                  <a:lnTo>
                    <a:pt x="215" y="359"/>
                  </a:lnTo>
                  <a:lnTo>
                    <a:pt x="215" y="365"/>
                  </a:lnTo>
                  <a:lnTo>
                    <a:pt x="225" y="359"/>
                  </a:lnTo>
                  <a:lnTo>
                    <a:pt x="230" y="365"/>
                  </a:lnTo>
                  <a:lnTo>
                    <a:pt x="236" y="370"/>
                  </a:lnTo>
                  <a:lnTo>
                    <a:pt x="241" y="365"/>
                  </a:lnTo>
                  <a:lnTo>
                    <a:pt x="241" y="359"/>
                  </a:lnTo>
                  <a:lnTo>
                    <a:pt x="252" y="365"/>
                  </a:lnTo>
                  <a:lnTo>
                    <a:pt x="257" y="365"/>
                  </a:lnTo>
                  <a:lnTo>
                    <a:pt x="257" y="370"/>
                  </a:lnTo>
                  <a:lnTo>
                    <a:pt x="252" y="370"/>
                  </a:lnTo>
                  <a:lnTo>
                    <a:pt x="252" y="375"/>
                  </a:lnTo>
                  <a:lnTo>
                    <a:pt x="257" y="380"/>
                  </a:lnTo>
                  <a:lnTo>
                    <a:pt x="257" y="386"/>
                  </a:lnTo>
                  <a:lnTo>
                    <a:pt x="262" y="397"/>
                  </a:lnTo>
                  <a:lnTo>
                    <a:pt x="268" y="403"/>
                  </a:lnTo>
                  <a:lnTo>
                    <a:pt x="268" y="412"/>
                  </a:lnTo>
                  <a:lnTo>
                    <a:pt x="268" y="418"/>
                  </a:lnTo>
                  <a:lnTo>
                    <a:pt x="268" y="429"/>
                  </a:lnTo>
                  <a:lnTo>
                    <a:pt x="268" y="435"/>
                  </a:lnTo>
                  <a:lnTo>
                    <a:pt x="268" y="444"/>
                  </a:lnTo>
                  <a:lnTo>
                    <a:pt x="268" y="450"/>
                  </a:lnTo>
                  <a:lnTo>
                    <a:pt x="273" y="456"/>
                  </a:lnTo>
                  <a:lnTo>
                    <a:pt x="279" y="450"/>
                  </a:lnTo>
                  <a:lnTo>
                    <a:pt x="285" y="450"/>
                  </a:lnTo>
                  <a:lnTo>
                    <a:pt x="294" y="450"/>
                  </a:lnTo>
                  <a:lnTo>
                    <a:pt x="306" y="461"/>
                  </a:lnTo>
                  <a:lnTo>
                    <a:pt x="306" y="467"/>
                  </a:lnTo>
                  <a:lnTo>
                    <a:pt x="300" y="471"/>
                  </a:lnTo>
                  <a:lnTo>
                    <a:pt x="300" y="482"/>
                  </a:lnTo>
                  <a:lnTo>
                    <a:pt x="294" y="493"/>
                  </a:lnTo>
                  <a:lnTo>
                    <a:pt x="289" y="503"/>
                  </a:lnTo>
                  <a:lnTo>
                    <a:pt x="289" y="520"/>
                  </a:lnTo>
                  <a:lnTo>
                    <a:pt x="285" y="531"/>
                  </a:lnTo>
                  <a:lnTo>
                    <a:pt x="285" y="552"/>
                  </a:lnTo>
                  <a:lnTo>
                    <a:pt x="289" y="563"/>
                  </a:lnTo>
                  <a:lnTo>
                    <a:pt x="289" y="573"/>
                  </a:lnTo>
                  <a:lnTo>
                    <a:pt x="300" y="579"/>
                  </a:lnTo>
                  <a:lnTo>
                    <a:pt x="306" y="584"/>
                  </a:lnTo>
                  <a:lnTo>
                    <a:pt x="306" y="605"/>
                  </a:lnTo>
                  <a:lnTo>
                    <a:pt x="306" y="611"/>
                  </a:lnTo>
                  <a:lnTo>
                    <a:pt x="306" y="616"/>
                  </a:lnTo>
                  <a:lnTo>
                    <a:pt x="294" y="622"/>
                  </a:lnTo>
                  <a:lnTo>
                    <a:pt x="294" y="627"/>
                  </a:lnTo>
                  <a:lnTo>
                    <a:pt x="289" y="627"/>
                  </a:lnTo>
                  <a:lnTo>
                    <a:pt x="285" y="633"/>
                  </a:lnTo>
                  <a:lnTo>
                    <a:pt x="279" y="637"/>
                  </a:lnTo>
                  <a:lnTo>
                    <a:pt x="273" y="637"/>
                  </a:lnTo>
                  <a:lnTo>
                    <a:pt x="262" y="637"/>
                  </a:lnTo>
                  <a:lnTo>
                    <a:pt x="257" y="637"/>
                  </a:lnTo>
                  <a:lnTo>
                    <a:pt x="252" y="633"/>
                  </a:lnTo>
                  <a:lnTo>
                    <a:pt x="252" y="637"/>
                  </a:lnTo>
                  <a:lnTo>
                    <a:pt x="257" y="643"/>
                  </a:lnTo>
                  <a:lnTo>
                    <a:pt x="252" y="643"/>
                  </a:lnTo>
                  <a:lnTo>
                    <a:pt x="247" y="648"/>
                  </a:lnTo>
                  <a:lnTo>
                    <a:pt x="241" y="648"/>
                  </a:lnTo>
                  <a:lnTo>
                    <a:pt x="236" y="654"/>
                  </a:lnTo>
                  <a:lnTo>
                    <a:pt x="230" y="654"/>
                  </a:lnTo>
                  <a:lnTo>
                    <a:pt x="219" y="660"/>
                  </a:lnTo>
                  <a:lnTo>
                    <a:pt x="215" y="665"/>
                  </a:lnTo>
                  <a:lnTo>
                    <a:pt x="209" y="665"/>
                  </a:lnTo>
                  <a:lnTo>
                    <a:pt x="204" y="669"/>
                  </a:lnTo>
                  <a:lnTo>
                    <a:pt x="198" y="669"/>
                  </a:lnTo>
                  <a:lnTo>
                    <a:pt x="192" y="669"/>
                  </a:lnTo>
                  <a:lnTo>
                    <a:pt x="192" y="675"/>
                  </a:lnTo>
                  <a:lnTo>
                    <a:pt x="198" y="675"/>
                  </a:lnTo>
                  <a:lnTo>
                    <a:pt x="192" y="675"/>
                  </a:lnTo>
                  <a:lnTo>
                    <a:pt x="187" y="680"/>
                  </a:lnTo>
                  <a:lnTo>
                    <a:pt x="181" y="686"/>
                  </a:lnTo>
                  <a:lnTo>
                    <a:pt x="177" y="692"/>
                  </a:lnTo>
                  <a:lnTo>
                    <a:pt x="172" y="692"/>
                  </a:lnTo>
                  <a:lnTo>
                    <a:pt x="166" y="692"/>
                  </a:lnTo>
                  <a:lnTo>
                    <a:pt x="160" y="697"/>
                  </a:lnTo>
                  <a:lnTo>
                    <a:pt x="155" y="697"/>
                  </a:lnTo>
                  <a:lnTo>
                    <a:pt x="149" y="697"/>
                  </a:lnTo>
                  <a:lnTo>
                    <a:pt x="139" y="703"/>
                  </a:lnTo>
                  <a:lnTo>
                    <a:pt x="139" y="707"/>
                  </a:lnTo>
                  <a:lnTo>
                    <a:pt x="134" y="707"/>
                  </a:lnTo>
                  <a:lnTo>
                    <a:pt x="128" y="707"/>
                  </a:lnTo>
                  <a:lnTo>
                    <a:pt x="123" y="713"/>
                  </a:lnTo>
                  <a:lnTo>
                    <a:pt x="117" y="718"/>
                  </a:lnTo>
                  <a:lnTo>
                    <a:pt x="111" y="724"/>
                  </a:lnTo>
                  <a:lnTo>
                    <a:pt x="107" y="735"/>
                  </a:lnTo>
                  <a:lnTo>
                    <a:pt x="107" y="739"/>
                  </a:lnTo>
                  <a:lnTo>
                    <a:pt x="102" y="745"/>
                  </a:lnTo>
                  <a:lnTo>
                    <a:pt x="102" y="750"/>
                  </a:lnTo>
                  <a:lnTo>
                    <a:pt x="102" y="756"/>
                  </a:lnTo>
                  <a:lnTo>
                    <a:pt x="96" y="756"/>
                  </a:lnTo>
                  <a:lnTo>
                    <a:pt x="96" y="761"/>
                  </a:lnTo>
                  <a:lnTo>
                    <a:pt x="96" y="767"/>
                  </a:lnTo>
                  <a:lnTo>
                    <a:pt x="91" y="767"/>
                  </a:lnTo>
                  <a:lnTo>
                    <a:pt x="91" y="761"/>
                  </a:lnTo>
                  <a:lnTo>
                    <a:pt x="85" y="761"/>
                  </a:lnTo>
                  <a:lnTo>
                    <a:pt x="79" y="756"/>
                  </a:lnTo>
                  <a:lnTo>
                    <a:pt x="74" y="750"/>
                  </a:lnTo>
                  <a:lnTo>
                    <a:pt x="70" y="745"/>
                  </a:lnTo>
                  <a:lnTo>
                    <a:pt x="64" y="739"/>
                  </a:lnTo>
                  <a:lnTo>
                    <a:pt x="64" y="735"/>
                  </a:lnTo>
                  <a:lnTo>
                    <a:pt x="64" y="729"/>
                  </a:lnTo>
                  <a:lnTo>
                    <a:pt x="58" y="729"/>
                  </a:lnTo>
                  <a:lnTo>
                    <a:pt x="58" y="724"/>
                  </a:lnTo>
                  <a:lnTo>
                    <a:pt x="58" y="718"/>
                  </a:lnTo>
                  <a:lnTo>
                    <a:pt x="53" y="718"/>
                  </a:lnTo>
                  <a:lnTo>
                    <a:pt x="53" y="713"/>
                  </a:lnTo>
                  <a:lnTo>
                    <a:pt x="47" y="707"/>
                  </a:lnTo>
                  <a:lnTo>
                    <a:pt x="47" y="697"/>
                  </a:lnTo>
                  <a:lnTo>
                    <a:pt x="42" y="697"/>
                  </a:lnTo>
                  <a:lnTo>
                    <a:pt x="42" y="692"/>
                  </a:lnTo>
                  <a:lnTo>
                    <a:pt x="37" y="686"/>
                  </a:lnTo>
                  <a:lnTo>
                    <a:pt x="32" y="680"/>
                  </a:lnTo>
                  <a:lnTo>
                    <a:pt x="32" y="675"/>
                  </a:lnTo>
                  <a:lnTo>
                    <a:pt x="26" y="675"/>
                  </a:lnTo>
                  <a:lnTo>
                    <a:pt x="26" y="669"/>
                  </a:lnTo>
                  <a:lnTo>
                    <a:pt x="26" y="665"/>
                  </a:lnTo>
                  <a:lnTo>
                    <a:pt x="21" y="665"/>
                  </a:lnTo>
                  <a:lnTo>
                    <a:pt x="21" y="660"/>
                  </a:lnTo>
                  <a:lnTo>
                    <a:pt x="15" y="660"/>
                  </a:lnTo>
                  <a:lnTo>
                    <a:pt x="15" y="654"/>
                  </a:lnTo>
                  <a:lnTo>
                    <a:pt x="15" y="648"/>
                  </a:lnTo>
                  <a:lnTo>
                    <a:pt x="10" y="648"/>
                  </a:lnTo>
                  <a:lnTo>
                    <a:pt x="10" y="643"/>
                  </a:lnTo>
                  <a:lnTo>
                    <a:pt x="4" y="643"/>
                  </a:lnTo>
                  <a:lnTo>
                    <a:pt x="4" y="637"/>
                  </a:lnTo>
                  <a:lnTo>
                    <a:pt x="0" y="633"/>
                  </a:lnTo>
                  <a:lnTo>
                    <a:pt x="37" y="579"/>
                  </a:lnTo>
                  <a:lnTo>
                    <a:pt x="42" y="573"/>
                  </a:lnTo>
                  <a:lnTo>
                    <a:pt x="42" y="569"/>
                  </a:lnTo>
                  <a:lnTo>
                    <a:pt x="53" y="546"/>
                  </a:lnTo>
                  <a:lnTo>
                    <a:pt x="58" y="537"/>
                  </a:lnTo>
                  <a:lnTo>
                    <a:pt x="64" y="520"/>
                  </a:lnTo>
                  <a:lnTo>
                    <a:pt x="70" y="514"/>
                  </a:lnTo>
                  <a:lnTo>
                    <a:pt x="79" y="488"/>
                  </a:lnTo>
                  <a:lnTo>
                    <a:pt x="91" y="467"/>
                  </a:lnTo>
                  <a:lnTo>
                    <a:pt x="102" y="439"/>
                  </a:lnTo>
                  <a:lnTo>
                    <a:pt x="117" y="412"/>
                  </a:lnTo>
                  <a:lnTo>
                    <a:pt x="128" y="391"/>
                  </a:lnTo>
                  <a:lnTo>
                    <a:pt x="149" y="365"/>
                  </a:lnTo>
                  <a:lnTo>
                    <a:pt x="155" y="348"/>
                  </a:lnTo>
                  <a:lnTo>
                    <a:pt x="166" y="343"/>
                  </a:lnTo>
                  <a:lnTo>
                    <a:pt x="166" y="348"/>
                  </a:lnTo>
                  <a:lnTo>
                    <a:pt x="172" y="354"/>
                  </a:lnTo>
                  <a:lnTo>
                    <a:pt x="172" y="359"/>
                  </a:lnTo>
                  <a:lnTo>
                    <a:pt x="177" y="359"/>
                  </a:lnTo>
                  <a:lnTo>
                    <a:pt x="172" y="370"/>
                  </a:lnTo>
                  <a:lnTo>
                    <a:pt x="172" y="370"/>
                  </a:lnTo>
                  <a:close/>
                  <a:moveTo>
                    <a:pt x="1767" y="0"/>
                  </a:moveTo>
                  <a:lnTo>
                    <a:pt x="1767" y="16"/>
                  </a:lnTo>
                  <a:lnTo>
                    <a:pt x="1773" y="33"/>
                  </a:lnTo>
                  <a:lnTo>
                    <a:pt x="1778" y="42"/>
                  </a:lnTo>
                  <a:lnTo>
                    <a:pt x="1782" y="59"/>
                  </a:lnTo>
                  <a:lnTo>
                    <a:pt x="1788" y="70"/>
                  </a:lnTo>
                  <a:lnTo>
                    <a:pt x="1788" y="86"/>
                  </a:lnTo>
                  <a:lnTo>
                    <a:pt x="1794" y="97"/>
                  </a:lnTo>
                  <a:lnTo>
                    <a:pt x="1794" y="107"/>
                  </a:lnTo>
                  <a:lnTo>
                    <a:pt x="1799" y="123"/>
                  </a:lnTo>
                  <a:lnTo>
                    <a:pt x="1805" y="134"/>
                  </a:lnTo>
                  <a:lnTo>
                    <a:pt x="1810" y="150"/>
                  </a:lnTo>
                  <a:lnTo>
                    <a:pt x="1816" y="167"/>
                  </a:lnTo>
                  <a:lnTo>
                    <a:pt x="1816" y="182"/>
                  </a:lnTo>
                  <a:lnTo>
                    <a:pt x="1816" y="193"/>
                  </a:lnTo>
                  <a:lnTo>
                    <a:pt x="1820" y="208"/>
                  </a:lnTo>
                  <a:lnTo>
                    <a:pt x="1820" y="220"/>
                  </a:lnTo>
                  <a:lnTo>
                    <a:pt x="1820" y="236"/>
                  </a:lnTo>
                  <a:lnTo>
                    <a:pt x="1826" y="241"/>
                  </a:lnTo>
                  <a:lnTo>
                    <a:pt x="1826" y="246"/>
                  </a:lnTo>
                  <a:lnTo>
                    <a:pt x="1831" y="269"/>
                  </a:lnTo>
                  <a:lnTo>
                    <a:pt x="1837" y="284"/>
                  </a:lnTo>
                  <a:lnTo>
                    <a:pt x="1842" y="301"/>
                  </a:lnTo>
                  <a:lnTo>
                    <a:pt x="1854" y="316"/>
                  </a:lnTo>
                  <a:lnTo>
                    <a:pt x="1863" y="327"/>
                  </a:lnTo>
                  <a:lnTo>
                    <a:pt x="1869" y="333"/>
                  </a:lnTo>
                  <a:lnTo>
                    <a:pt x="1869" y="343"/>
                  </a:lnTo>
                  <a:lnTo>
                    <a:pt x="1869" y="354"/>
                  </a:lnTo>
                  <a:lnTo>
                    <a:pt x="1863" y="359"/>
                  </a:lnTo>
                  <a:lnTo>
                    <a:pt x="1863" y="365"/>
                  </a:lnTo>
                  <a:lnTo>
                    <a:pt x="1858" y="380"/>
                  </a:lnTo>
                  <a:lnTo>
                    <a:pt x="1858" y="386"/>
                  </a:lnTo>
                  <a:lnTo>
                    <a:pt x="1858" y="391"/>
                  </a:lnTo>
                  <a:lnTo>
                    <a:pt x="1848" y="403"/>
                  </a:lnTo>
                  <a:lnTo>
                    <a:pt x="1837" y="407"/>
                  </a:lnTo>
                  <a:lnTo>
                    <a:pt x="1820" y="418"/>
                  </a:lnTo>
                  <a:lnTo>
                    <a:pt x="1810" y="429"/>
                  </a:lnTo>
                  <a:lnTo>
                    <a:pt x="1810" y="439"/>
                  </a:lnTo>
                  <a:lnTo>
                    <a:pt x="1816" y="456"/>
                  </a:lnTo>
                  <a:lnTo>
                    <a:pt x="1826" y="471"/>
                  </a:lnTo>
                  <a:lnTo>
                    <a:pt x="1826" y="488"/>
                  </a:lnTo>
                  <a:lnTo>
                    <a:pt x="1826" y="503"/>
                  </a:lnTo>
                  <a:lnTo>
                    <a:pt x="1820" y="525"/>
                  </a:lnTo>
                  <a:lnTo>
                    <a:pt x="1816" y="541"/>
                  </a:lnTo>
                  <a:lnTo>
                    <a:pt x="1816" y="552"/>
                  </a:lnTo>
                  <a:lnTo>
                    <a:pt x="1810" y="563"/>
                  </a:lnTo>
                  <a:lnTo>
                    <a:pt x="1810" y="579"/>
                  </a:lnTo>
                  <a:lnTo>
                    <a:pt x="1805" y="595"/>
                  </a:lnTo>
                  <a:lnTo>
                    <a:pt x="1794" y="611"/>
                  </a:lnTo>
                  <a:lnTo>
                    <a:pt x="1788" y="627"/>
                  </a:lnTo>
                  <a:lnTo>
                    <a:pt x="1778" y="637"/>
                  </a:lnTo>
                  <a:lnTo>
                    <a:pt x="1773" y="648"/>
                  </a:lnTo>
                  <a:lnTo>
                    <a:pt x="1756" y="669"/>
                  </a:lnTo>
                  <a:lnTo>
                    <a:pt x="1756" y="686"/>
                  </a:lnTo>
                  <a:lnTo>
                    <a:pt x="1746" y="707"/>
                  </a:lnTo>
                  <a:lnTo>
                    <a:pt x="1750" y="729"/>
                  </a:lnTo>
                  <a:lnTo>
                    <a:pt x="1750" y="750"/>
                  </a:lnTo>
                  <a:lnTo>
                    <a:pt x="1750" y="756"/>
                  </a:lnTo>
                  <a:lnTo>
                    <a:pt x="1741" y="782"/>
                  </a:lnTo>
                  <a:lnTo>
                    <a:pt x="1729" y="799"/>
                  </a:lnTo>
                  <a:lnTo>
                    <a:pt x="1713" y="815"/>
                  </a:lnTo>
                  <a:lnTo>
                    <a:pt x="1708" y="831"/>
                  </a:lnTo>
                  <a:lnTo>
                    <a:pt x="1708" y="841"/>
                  </a:lnTo>
                  <a:lnTo>
                    <a:pt x="1703" y="852"/>
                  </a:lnTo>
                  <a:lnTo>
                    <a:pt x="1703" y="863"/>
                  </a:lnTo>
                  <a:lnTo>
                    <a:pt x="1703" y="869"/>
                  </a:lnTo>
                  <a:lnTo>
                    <a:pt x="1708" y="873"/>
                  </a:lnTo>
                  <a:lnTo>
                    <a:pt x="1713" y="884"/>
                  </a:lnTo>
                  <a:lnTo>
                    <a:pt x="1718" y="890"/>
                  </a:lnTo>
                  <a:lnTo>
                    <a:pt x="1713" y="901"/>
                  </a:lnTo>
                  <a:lnTo>
                    <a:pt x="1708" y="905"/>
                  </a:lnTo>
                  <a:lnTo>
                    <a:pt x="1703" y="911"/>
                  </a:lnTo>
                  <a:lnTo>
                    <a:pt x="1697" y="922"/>
                  </a:lnTo>
                  <a:lnTo>
                    <a:pt x="1697" y="928"/>
                  </a:lnTo>
                  <a:lnTo>
                    <a:pt x="1697" y="937"/>
                  </a:lnTo>
                  <a:lnTo>
                    <a:pt x="1692" y="949"/>
                  </a:lnTo>
                  <a:lnTo>
                    <a:pt x="1686" y="954"/>
                  </a:lnTo>
                  <a:lnTo>
                    <a:pt x="1686" y="965"/>
                  </a:lnTo>
                  <a:lnTo>
                    <a:pt x="1681" y="969"/>
                  </a:lnTo>
                  <a:lnTo>
                    <a:pt x="1681" y="975"/>
                  </a:lnTo>
                  <a:lnTo>
                    <a:pt x="1671" y="975"/>
                  </a:lnTo>
                  <a:lnTo>
                    <a:pt x="1660" y="986"/>
                  </a:lnTo>
                  <a:lnTo>
                    <a:pt x="1648" y="986"/>
                  </a:lnTo>
                  <a:lnTo>
                    <a:pt x="1633" y="986"/>
                  </a:lnTo>
                  <a:lnTo>
                    <a:pt x="1622" y="1007"/>
                  </a:lnTo>
                  <a:lnTo>
                    <a:pt x="1627" y="1030"/>
                  </a:lnTo>
                  <a:lnTo>
                    <a:pt x="1627" y="1050"/>
                  </a:lnTo>
                  <a:lnTo>
                    <a:pt x="1627" y="1062"/>
                  </a:lnTo>
                  <a:lnTo>
                    <a:pt x="1627" y="1067"/>
                  </a:lnTo>
                  <a:lnTo>
                    <a:pt x="1627" y="1071"/>
                  </a:lnTo>
                  <a:lnTo>
                    <a:pt x="1627" y="1083"/>
                  </a:lnTo>
                  <a:lnTo>
                    <a:pt x="1616" y="1104"/>
                  </a:lnTo>
                  <a:lnTo>
                    <a:pt x="1605" y="1109"/>
                  </a:lnTo>
                  <a:lnTo>
                    <a:pt x="1601" y="1115"/>
                  </a:lnTo>
                  <a:lnTo>
                    <a:pt x="1595" y="1115"/>
                  </a:lnTo>
                  <a:lnTo>
                    <a:pt x="1590" y="1115"/>
                  </a:lnTo>
                  <a:lnTo>
                    <a:pt x="1584" y="1120"/>
                  </a:lnTo>
                  <a:lnTo>
                    <a:pt x="1579" y="1120"/>
                  </a:lnTo>
                  <a:lnTo>
                    <a:pt x="1573" y="1120"/>
                  </a:lnTo>
                  <a:lnTo>
                    <a:pt x="1563" y="1141"/>
                  </a:lnTo>
                  <a:lnTo>
                    <a:pt x="1573" y="1164"/>
                  </a:lnTo>
                  <a:lnTo>
                    <a:pt x="1584" y="1173"/>
                  </a:lnTo>
                  <a:lnTo>
                    <a:pt x="1590" y="1196"/>
                  </a:lnTo>
                  <a:lnTo>
                    <a:pt x="1595" y="1205"/>
                  </a:lnTo>
                  <a:lnTo>
                    <a:pt x="1584" y="1217"/>
                  </a:lnTo>
                  <a:lnTo>
                    <a:pt x="1584" y="1222"/>
                  </a:lnTo>
                  <a:lnTo>
                    <a:pt x="1579" y="1222"/>
                  </a:lnTo>
                  <a:lnTo>
                    <a:pt x="1563" y="1228"/>
                  </a:lnTo>
                  <a:lnTo>
                    <a:pt x="1535" y="1217"/>
                  </a:lnTo>
                  <a:lnTo>
                    <a:pt x="1520" y="1222"/>
                  </a:lnTo>
                  <a:lnTo>
                    <a:pt x="1514" y="1238"/>
                  </a:lnTo>
                  <a:lnTo>
                    <a:pt x="1493" y="1243"/>
                  </a:lnTo>
                  <a:lnTo>
                    <a:pt x="1477" y="1238"/>
                  </a:lnTo>
                  <a:lnTo>
                    <a:pt x="1466" y="1238"/>
                  </a:lnTo>
                  <a:lnTo>
                    <a:pt x="1445" y="1233"/>
                  </a:lnTo>
                  <a:lnTo>
                    <a:pt x="1428" y="1228"/>
                  </a:lnTo>
                  <a:lnTo>
                    <a:pt x="1424" y="1228"/>
                  </a:lnTo>
                  <a:lnTo>
                    <a:pt x="1418" y="1228"/>
                  </a:lnTo>
                  <a:lnTo>
                    <a:pt x="1413" y="1233"/>
                  </a:lnTo>
                  <a:lnTo>
                    <a:pt x="1413" y="1238"/>
                  </a:lnTo>
                  <a:lnTo>
                    <a:pt x="1407" y="1243"/>
                  </a:lnTo>
                  <a:lnTo>
                    <a:pt x="1401" y="1243"/>
                  </a:lnTo>
                  <a:lnTo>
                    <a:pt x="1396" y="1243"/>
                  </a:lnTo>
                  <a:lnTo>
                    <a:pt x="1392" y="1243"/>
                  </a:lnTo>
                  <a:lnTo>
                    <a:pt x="1386" y="1243"/>
                  </a:lnTo>
                  <a:lnTo>
                    <a:pt x="1386" y="1249"/>
                  </a:lnTo>
                  <a:lnTo>
                    <a:pt x="1380" y="1249"/>
                  </a:lnTo>
                  <a:lnTo>
                    <a:pt x="1380" y="1254"/>
                  </a:lnTo>
                  <a:lnTo>
                    <a:pt x="1375" y="1254"/>
                  </a:lnTo>
                  <a:lnTo>
                    <a:pt x="1375" y="1260"/>
                  </a:lnTo>
                  <a:lnTo>
                    <a:pt x="1369" y="1260"/>
                  </a:lnTo>
                  <a:lnTo>
                    <a:pt x="1369" y="1266"/>
                  </a:lnTo>
                  <a:lnTo>
                    <a:pt x="1364" y="1270"/>
                  </a:lnTo>
                  <a:lnTo>
                    <a:pt x="1364" y="1275"/>
                  </a:lnTo>
                  <a:lnTo>
                    <a:pt x="1364" y="1281"/>
                  </a:lnTo>
                  <a:lnTo>
                    <a:pt x="1364" y="1286"/>
                  </a:lnTo>
                  <a:lnTo>
                    <a:pt x="1369" y="1292"/>
                  </a:lnTo>
                  <a:lnTo>
                    <a:pt x="1369" y="1298"/>
                  </a:lnTo>
                  <a:lnTo>
                    <a:pt x="1375" y="1303"/>
                  </a:lnTo>
                  <a:lnTo>
                    <a:pt x="1375" y="1313"/>
                  </a:lnTo>
                  <a:lnTo>
                    <a:pt x="1369" y="1319"/>
                  </a:lnTo>
                  <a:lnTo>
                    <a:pt x="1364" y="1319"/>
                  </a:lnTo>
                  <a:lnTo>
                    <a:pt x="1358" y="1324"/>
                  </a:lnTo>
                  <a:lnTo>
                    <a:pt x="1354" y="1324"/>
                  </a:lnTo>
                  <a:lnTo>
                    <a:pt x="1337" y="1324"/>
                  </a:lnTo>
                  <a:lnTo>
                    <a:pt x="1320" y="1319"/>
                  </a:lnTo>
                  <a:lnTo>
                    <a:pt x="1316" y="1313"/>
                  </a:lnTo>
                  <a:lnTo>
                    <a:pt x="1311" y="1313"/>
                  </a:lnTo>
                  <a:lnTo>
                    <a:pt x="1288" y="1313"/>
                  </a:lnTo>
                  <a:lnTo>
                    <a:pt x="1279" y="1319"/>
                  </a:lnTo>
                  <a:lnTo>
                    <a:pt x="1273" y="1330"/>
                  </a:lnTo>
                  <a:lnTo>
                    <a:pt x="1273" y="1335"/>
                  </a:lnTo>
                  <a:lnTo>
                    <a:pt x="1273" y="1340"/>
                  </a:lnTo>
                  <a:lnTo>
                    <a:pt x="1273" y="1351"/>
                  </a:lnTo>
                  <a:lnTo>
                    <a:pt x="1279" y="1362"/>
                  </a:lnTo>
                  <a:lnTo>
                    <a:pt x="1279" y="1372"/>
                  </a:lnTo>
                  <a:lnTo>
                    <a:pt x="1279" y="1383"/>
                  </a:lnTo>
                  <a:lnTo>
                    <a:pt x="1267" y="1394"/>
                  </a:lnTo>
                  <a:lnTo>
                    <a:pt x="1256" y="1394"/>
                  </a:lnTo>
                  <a:lnTo>
                    <a:pt x="1241" y="1394"/>
                  </a:lnTo>
                  <a:lnTo>
                    <a:pt x="1230" y="1404"/>
                  </a:lnTo>
                  <a:lnTo>
                    <a:pt x="1224" y="1415"/>
                  </a:lnTo>
                  <a:lnTo>
                    <a:pt x="1218" y="1421"/>
                  </a:lnTo>
                  <a:lnTo>
                    <a:pt x="1203" y="1426"/>
                  </a:lnTo>
                  <a:lnTo>
                    <a:pt x="1192" y="1421"/>
                  </a:lnTo>
                  <a:lnTo>
                    <a:pt x="1181" y="1409"/>
                  </a:lnTo>
                  <a:lnTo>
                    <a:pt x="1171" y="1404"/>
                  </a:lnTo>
                  <a:lnTo>
                    <a:pt x="1160" y="1404"/>
                  </a:lnTo>
                  <a:lnTo>
                    <a:pt x="1139" y="1415"/>
                  </a:lnTo>
                  <a:lnTo>
                    <a:pt x="1139" y="1421"/>
                  </a:lnTo>
                  <a:lnTo>
                    <a:pt x="1133" y="1432"/>
                  </a:lnTo>
                  <a:lnTo>
                    <a:pt x="1133" y="1441"/>
                  </a:lnTo>
                  <a:lnTo>
                    <a:pt x="1133" y="1453"/>
                  </a:lnTo>
                  <a:lnTo>
                    <a:pt x="1128" y="1458"/>
                  </a:lnTo>
                  <a:lnTo>
                    <a:pt x="1117" y="1458"/>
                  </a:lnTo>
                  <a:lnTo>
                    <a:pt x="1096" y="1458"/>
                  </a:lnTo>
                  <a:lnTo>
                    <a:pt x="1090" y="1458"/>
                  </a:lnTo>
                  <a:lnTo>
                    <a:pt x="1084" y="1458"/>
                  </a:lnTo>
                  <a:lnTo>
                    <a:pt x="1073" y="1453"/>
                  </a:lnTo>
                  <a:lnTo>
                    <a:pt x="1069" y="1447"/>
                  </a:lnTo>
                  <a:lnTo>
                    <a:pt x="1064" y="1441"/>
                  </a:lnTo>
                  <a:lnTo>
                    <a:pt x="1058" y="1436"/>
                  </a:lnTo>
                  <a:lnTo>
                    <a:pt x="1052" y="1432"/>
                  </a:lnTo>
                  <a:lnTo>
                    <a:pt x="1047" y="1426"/>
                  </a:lnTo>
                  <a:lnTo>
                    <a:pt x="1047" y="1421"/>
                  </a:lnTo>
                  <a:lnTo>
                    <a:pt x="1041" y="1415"/>
                  </a:lnTo>
                  <a:lnTo>
                    <a:pt x="1031" y="1404"/>
                  </a:lnTo>
                  <a:lnTo>
                    <a:pt x="1026" y="1400"/>
                  </a:lnTo>
                  <a:lnTo>
                    <a:pt x="1009" y="1388"/>
                  </a:lnTo>
                  <a:lnTo>
                    <a:pt x="999" y="1388"/>
                  </a:lnTo>
                  <a:lnTo>
                    <a:pt x="994" y="1394"/>
                  </a:lnTo>
                  <a:lnTo>
                    <a:pt x="994" y="1400"/>
                  </a:lnTo>
                  <a:lnTo>
                    <a:pt x="994" y="1415"/>
                  </a:lnTo>
                  <a:lnTo>
                    <a:pt x="988" y="1421"/>
                  </a:lnTo>
                  <a:lnTo>
                    <a:pt x="983" y="1421"/>
                  </a:lnTo>
                  <a:lnTo>
                    <a:pt x="983" y="1426"/>
                  </a:lnTo>
                  <a:lnTo>
                    <a:pt x="983" y="1436"/>
                  </a:lnTo>
                  <a:lnTo>
                    <a:pt x="977" y="1447"/>
                  </a:lnTo>
                  <a:lnTo>
                    <a:pt x="971" y="1453"/>
                  </a:lnTo>
                  <a:lnTo>
                    <a:pt x="962" y="1453"/>
                  </a:lnTo>
                  <a:lnTo>
                    <a:pt x="950" y="1458"/>
                  </a:lnTo>
                  <a:lnTo>
                    <a:pt x="945" y="1453"/>
                  </a:lnTo>
                  <a:lnTo>
                    <a:pt x="945" y="1447"/>
                  </a:lnTo>
                  <a:lnTo>
                    <a:pt x="939" y="1453"/>
                  </a:lnTo>
                  <a:lnTo>
                    <a:pt x="939" y="1458"/>
                  </a:lnTo>
                  <a:lnTo>
                    <a:pt x="939" y="1464"/>
                  </a:lnTo>
                  <a:lnTo>
                    <a:pt x="939" y="1469"/>
                  </a:lnTo>
                  <a:lnTo>
                    <a:pt x="934" y="1474"/>
                  </a:lnTo>
                  <a:lnTo>
                    <a:pt x="934" y="1479"/>
                  </a:lnTo>
                  <a:lnTo>
                    <a:pt x="934" y="1485"/>
                  </a:lnTo>
                  <a:lnTo>
                    <a:pt x="928" y="1490"/>
                  </a:lnTo>
                  <a:lnTo>
                    <a:pt x="924" y="1485"/>
                  </a:lnTo>
                  <a:lnTo>
                    <a:pt x="918" y="1479"/>
                  </a:lnTo>
                  <a:lnTo>
                    <a:pt x="913" y="1479"/>
                  </a:lnTo>
                  <a:lnTo>
                    <a:pt x="913" y="1485"/>
                  </a:lnTo>
                  <a:lnTo>
                    <a:pt x="907" y="1490"/>
                  </a:lnTo>
                  <a:lnTo>
                    <a:pt x="902" y="1490"/>
                  </a:lnTo>
                  <a:lnTo>
                    <a:pt x="902" y="1485"/>
                  </a:lnTo>
                  <a:lnTo>
                    <a:pt x="902" y="1474"/>
                  </a:lnTo>
                  <a:lnTo>
                    <a:pt x="896" y="1474"/>
                  </a:lnTo>
                  <a:lnTo>
                    <a:pt x="892" y="1474"/>
                  </a:lnTo>
                  <a:lnTo>
                    <a:pt x="886" y="1479"/>
                  </a:lnTo>
                  <a:lnTo>
                    <a:pt x="881" y="1479"/>
                  </a:lnTo>
                  <a:lnTo>
                    <a:pt x="875" y="1479"/>
                  </a:lnTo>
                  <a:lnTo>
                    <a:pt x="875" y="1474"/>
                  </a:lnTo>
                  <a:lnTo>
                    <a:pt x="869" y="1469"/>
                  </a:lnTo>
                  <a:lnTo>
                    <a:pt x="864" y="1474"/>
                  </a:lnTo>
                  <a:lnTo>
                    <a:pt x="858" y="1474"/>
                  </a:lnTo>
                  <a:lnTo>
                    <a:pt x="849" y="1469"/>
                  </a:lnTo>
                  <a:lnTo>
                    <a:pt x="849" y="1474"/>
                  </a:lnTo>
                  <a:lnTo>
                    <a:pt x="849" y="1479"/>
                  </a:lnTo>
                  <a:lnTo>
                    <a:pt x="849" y="1485"/>
                  </a:lnTo>
                  <a:lnTo>
                    <a:pt x="843" y="1490"/>
                  </a:lnTo>
                  <a:lnTo>
                    <a:pt x="837" y="1490"/>
                  </a:lnTo>
                  <a:lnTo>
                    <a:pt x="837" y="1502"/>
                  </a:lnTo>
                  <a:lnTo>
                    <a:pt x="832" y="1502"/>
                  </a:lnTo>
                  <a:lnTo>
                    <a:pt x="832" y="1496"/>
                  </a:lnTo>
                  <a:lnTo>
                    <a:pt x="826" y="1496"/>
                  </a:lnTo>
                  <a:lnTo>
                    <a:pt x="822" y="1496"/>
                  </a:lnTo>
                  <a:lnTo>
                    <a:pt x="816" y="1496"/>
                  </a:lnTo>
                  <a:lnTo>
                    <a:pt x="811" y="1506"/>
                  </a:lnTo>
                  <a:lnTo>
                    <a:pt x="805" y="1506"/>
                  </a:lnTo>
                  <a:lnTo>
                    <a:pt x="800" y="1502"/>
                  </a:lnTo>
                  <a:lnTo>
                    <a:pt x="794" y="1502"/>
                  </a:lnTo>
                  <a:lnTo>
                    <a:pt x="789" y="1506"/>
                  </a:lnTo>
                  <a:lnTo>
                    <a:pt x="784" y="1506"/>
                  </a:lnTo>
                  <a:lnTo>
                    <a:pt x="779" y="1517"/>
                  </a:lnTo>
                  <a:lnTo>
                    <a:pt x="773" y="1528"/>
                  </a:lnTo>
                  <a:lnTo>
                    <a:pt x="768" y="1534"/>
                  </a:lnTo>
                  <a:lnTo>
                    <a:pt x="756" y="1538"/>
                  </a:lnTo>
                  <a:lnTo>
                    <a:pt x="747" y="1534"/>
                  </a:lnTo>
                  <a:lnTo>
                    <a:pt x="735" y="1534"/>
                  </a:lnTo>
                  <a:lnTo>
                    <a:pt x="730" y="1528"/>
                  </a:lnTo>
                  <a:lnTo>
                    <a:pt x="719" y="1534"/>
                  </a:lnTo>
                  <a:lnTo>
                    <a:pt x="719" y="1538"/>
                  </a:lnTo>
                  <a:lnTo>
                    <a:pt x="719" y="1543"/>
                  </a:lnTo>
                  <a:lnTo>
                    <a:pt x="715" y="1549"/>
                  </a:lnTo>
                  <a:lnTo>
                    <a:pt x="709" y="1549"/>
                  </a:lnTo>
                  <a:lnTo>
                    <a:pt x="703" y="1549"/>
                  </a:lnTo>
                  <a:lnTo>
                    <a:pt x="692" y="1543"/>
                  </a:lnTo>
                  <a:lnTo>
                    <a:pt x="687" y="1543"/>
                  </a:lnTo>
                  <a:lnTo>
                    <a:pt x="677" y="1534"/>
                  </a:lnTo>
                  <a:lnTo>
                    <a:pt x="671" y="1522"/>
                  </a:lnTo>
                  <a:lnTo>
                    <a:pt x="660" y="1522"/>
                  </a:lnTo>
                  <a:lnTo>
                    <a:pt x="649" y="1517"/>
                  </a:lnTo>
                  <a:lnTo>
                    <a:pt x="639" y="1517"/>
                  </a:lnTo>
                  <a:lnTo>
                    <a:pt x="634" y="1511"/>
                  </a:lnTo>
                  <a:lnTo>
                    <a:pt x="634" y="1502"/>
                  </a:lnTo>
                  <a:lnTo>
                    <a:pt x="617" y="1502"/>
                  </a:lnTo>
                  <a:lnTo>
                    <a:pt x="601" y="1502"/>
                  </a:lnTo>
                  <a:lnTo>
                    <a:pt x="590" y="1502"/>
                  </a:lnTo>
                  <a:lnTo>
                    <a:pt x="579" y="1496"/>
                  </a:lnTo>
                  <a:lnTo>
                    <a:pt x="574" y="1490"/>
                  </a:lnTo>
                  <a:lnTo>
                    <a:pt x="564" y="1474"/>
                  </a:lnTo>
                  <a:lnTo>
                    <a:pt x="558" y="1469"/>
                  </a:lnTo>
                  <a:lnTo>
                    <a:pt x="547" y="1464"/>
                  </a:lnTo>
                  <a:lnTo>
                    <a:pt x="541" y="1464"/>
                  </a:lnTo>
                  <a:lnTo>
                    <a:pt x="509" y="1458"/>
                  </a:lnTo>
                  <a:lnTo>
                    <a:pt x="515" y="1458"/>
                  </a:lnTo>
                  <a:lnTo>
                    <a:pt x="515" y="1453"/>
                  </a:lnTo>
                  <a:lnTo>
                    <a:pt x="520" y="1453"/>
                  </a:lnTo>
                  <a:lnTo>
                    <a:pt x="515" y="1447"/>
                  </a:lnTo>
                  <a:lnTo>
                    <a:pt x="515" y="1441"/>
                  </a:lnTo>
                  <a:lnTo>
                    <a:pt x="520" y="1441"/>
                  </a:lnTo>
                  <a:lnTo>
                    <a:pt x="520" y="1436"/>
                  </a:lnTo>
                  <a:lnTo>
                    <a:pt x="515" y="1432"/>
                  </a:lnTo>
                  <a:lnTo>
                    <a:pt x="509" y="1432"/>
                  </a:lnTo>
                  <a:lnTo>
                    <a:pt x="504" y="1426"/>
                  </a:lnTo>
                  <a:lnTo>
                    <a:pt x="500" y="1426"/>
                  </a:lnTo>
                  <a:lnTo>
                    <a:pt x="494" y="1421"/>
                  </a:lnTo>
                  <a:lnTo>
                    <a:pt x="500" y="1415"/>
                  </a:lnTo>
                  <a:lnTo>
                    <a:pt x="504" y="1415"/>
                  </a:lnTo>
                  <a:lnTo>
                    <a:pt x="509" y="1409"/>
                  </a:lnTo>
                  <a:lnTo>
                    <a:pt x="515" y="1415"/>
                  </a:lnTo>
                  <a:lnTo>
                    <a:pt x="520" y="1415"/>
                  </a:lnTo>
                  <a:lnTo>
                    <a:pt x="532" y="1421"/>
                  </a:lnTo>
                  <a:lnTo>
                    <a:pt x="541" y="1421"/>
                  </a:lnTo>
                  <a:lnTo>
                    <a:pt x="547" y="1421"/>
                  </a:lnTo>
                  <a:lnTo>
                    <a:pt x="547" y="1415"/>
                  </a:lnTo>
                  <a:lnTo>
                    <a:pt x="558" y="1415"/>
                  </a:lnTo>
                  <a:lnTo>
                    <a:pt x="553" y="1415"/>
                  </a:lnTo>
                  <a:lnTo>
                    <a:pt x="547" y="1415"/>
                  </a:lnTo>
                  <a:lnTo>
                    <a:pt x="537" y="1409"/>
                  </a:lnTo>
                  <a:lnTo>
                    <a:pt x="532" y="1409"/>
                  </a:lnTo>
                  <a:lnTo>
                    <a:pt x="526" y="1404"/>
                  </a:lnTo>
                  <a:lnTo>
                    <a:pt x="520" y="1404"/>
                  </a:lnTo>
                  <a:lnTo>
                    <a:pt x="515" y="1409"/>
                  </a:lnTo>
                  <a:lnTo>
                    <a:pt x="509" y="1409"/>
                  </a:lnTo>
                  <a:lnTo>
                    <a:pt x="509" y="1404"/>
                  </a:lnTo>
                  <a:lnTo>
                    <a:pt x="515" y="1404"/>
                  </a:lnTo>
                  <a:lnTo>
                    <a:pt x="515" y="1400"/>
                  </a:lnTo>
                  <a:lnTo>
                    <a:pt x="515" y="1388"/>
                  </a:lnTo>
                  <a:lnTo>
                    <a:pt x="520" y="1388"/>
                  </a:lnTo>
                  <a:lnTo>
                    <a:pt x="520" y="1383"/>
                  </a:lnTo>
                  <a:lnTo>
                    <a:pt x="515" y="1383"/>
                  </a:lnTo>
                  <a:lnTo>
                    <a:pt x="509" y="1377"/>
                  </a:lnTo>
                  <a:lnTo>
                    <a:pt x="504" y="1377"/>
                  </a:lnTo>
                  <a:lnTo>
                    <a:pt x="500" y="1372"/>
                  </a:lnTo>
                  <a:lnTo>
                    <a:pt x="500" y="1367"/>
                  </a:lnTo>
                  <a:lnTo>
                    <a:pt x="500" y="1362"/>
                  </a:lnTo>
                  <a:lnTo>
                    <a:pt x="500" y="1356"/>
                  </a:lnTo>
                  <a:lnTo>
                    <a:pt x="504" y="1356"/>
                  </a:lnTo>
                  <a:lnTo>
                    <a:pt x="504" y="1351"/>
                  </a:lnTo>
                  <a:lnTo>
                    <a:pt x="504" y="1345"/>
                  </a:lnTo>
                  <a:lnTo>
                    <a:pt x="504" y="1340"/>
                  </a:lnTo>
                  <a:lnTo>
                    <a:pt x="504" y="1335"/>
                  </a:lnTo>
                  <a:lnTo>
                    <a:pt x="504" y="1330"/>
                  </a:lnTo>
                  <a:lnTo>
                    <a:pt x="509" y="1330"/>
                  </a:lnTo>
                  <a:lnTo>
                    <a:pt x="515" y="1330"/>
                  </a:lnTo>
                  <a:lnTo>
                    <a:pt x="520" y="1330"/>
                  </a:lnTo>
                  <a:lnTo>
                    <a:pt x="515" y="1330"/>
                  </a:lnTo>
                  <a:lnTo>
                    <a:pt x="515" y="1324"/>
                  </a:lnTo>
                  <a:lnTo>
                    <a:pt x="509" y="1324"/>
                  </a:lnTo>
                  <a:lnTo>
                    <a:pt x="504" y="1324"/>
                  </a:lnTo>
                  <a:lnTo>
                    <a:pt x="504" y="1319"/>
                  </a:lnTo>
                  <a:lnTo>
                    <a:pt x="500" y="1313"/>
                  </a:lnTo>
                  <a:lnTo>
                    <a:pt x="500" y="1319"/>
                  </a:lnTo>
                  <a:lnTo>
                    <a:pt x="500" y="1324"/>
                  </a:lnTo>
                  <a:lnTo>
                    <a:pt x="504" y="1324"/>
                  </a:lnTo>
                  <a:lnTo>
                    <a:pt x="504" y="1330"/>
                  </a:lnTo>
                  <a:lnTo>
                    <a:pt x="504" y="1335"/>
                  </a:lnTo>
                  <a:lnTo>
                    <a:pt x="500" y="1335"/>
                  </a:lnTo>
                  <a:lnTo>
                    <a:pt x="500" y="1340"/>
                  </a:lnTo>
                  <a:lnTo>
                    <a:pt x="500" y="1345"/>
                  </a:lnTo>
                  <a:lnTo>
                    <a:pt x="500" y="1351"/>
                  </a:lnTo>
                  <a:lnTo>
                    <a:pt x="494" y="1356"/>
                  </a:lnTo>
                  <a:lnTo>
                    <a:pt x="494" y="1362"/>
                  </a:lnTo>
                  <a:lnTo>
                    <a:pt x="494" y="1367"/>
                  </a:lnTo>
                  <a:lnTo>
                    <a:pt x="494" y="1372"/>
                  </a:lnTo>
                  <a:lnTo>
                    <a:pt x="494" y="1377"/>
                  </a:lnTo>
                  <a:lnTo>
                    <a:pt x="500" y="1383"/>
                  </a:lnTo>
                  <a:lnTo>
                    <a:pt x="504" y="1388"/>
                  </a:lnTo>
                  <a:lnTo>
                    <a:pt x="509" y="1388"/>
                  </a:lnTo>
                  <a:lnTo>
                    <a:pt x="509" y="1394"/>
                  </a:lnTo>
                  <a:lnTo>
                    <a:pt x="509" y="1400"/>
                  </a:lnTo>
                  <a:lnTo>
                    <a:pt x="504" y="1400"/>
                  </a:lnTo>
                  <a:lnTo>
                    <a:pt x="500" y="1404"/>
                  </a:lnTo>
                  <a:lnTo>
                    <a:pt x="488" y="1404"/>
                  </a:lnTo>
                  <a:lnTo>
                    <a:pt x="472" y="1404"/>
                  </a:lnTo>
                  <a:lnTo>
                    <a:pt x="466" y="1404"/>
                  </a:lnTo>
                  <a:lnTo>
                    <a:pt x="462" y="1404"/>
                  </a:lnTo>
                  <a:lnTo>
                    <a:pt x="456" y="1404"/>
                  </a:lnTo>
                  <a:lnTo>
                    <a:pt x="440" y="1415"/>
                  </a:lnTo>
                  <a:lnTo>
                    <a:pt x="434" y="1415"/>
                  </a:lnTo>
                  <a:lnTo>
                    <a:pt x="430" y="1421"/>
                  </a:lnTo>
                  <a:lnTo>
                    <a:pt x="424" y="1415"/>
                  </a:lnTo>
                  <a:lnTo>
                    <a:pt x="419" y="1415"/>
                  </a:lnTo>
                  <a:lnTo>
                    <a:pt x="419" y="1409"/>
                  </a:lnTo>
                  <a:lnTo>
                    <a:pt x="413" y="1409"/>
                  </a:lnTo>
                  <a:lnTo>
                    <a:pt x="413" y="1404"/>
                  </a:lnTo>
                  <a:lnTo>
                    <a:pt x="407" y="1404"/>
                  </a:lnTo>
                  <a:lnTo>
                    <a:pt x="407" y="1400"/>
                  </a:lnTo>
                  <a:lnTo>
                    <a:pt x="402" y="1394"/>
                  </a:lnTo>
                  <a:lnTo>
                    <a:pt x="402" y="1388"/>
                  </a:lnTo>
                  <a:lnTo>
                    <a:pt x="407" y="1383"/>
                  </a:lnTo>
                  <a:lnTo>
                    <a:pt x="402" y="1383"/>
                  </a:lnTo>
                  <a:lnTo>
                    <a:pt x="402" y="1388"/>
                  </a:lnTo>
                  <a:lnTo>
                    <a:pt x="402" y="1383"/>
                  </a:lnTo>
                  <a:lnTo>
                    <a:pt x="402" y="1377"/>
                  </a:lnTo>
                  <a:lnTo>
                    <a:pt x="402" y="1367"/>
                  </a:lnTo>
                  <a:lnTo>
                    <a:pt x="396" y="1367"/>
                  </a:lnTo>
                  <a:lnTo>
                    <a:pt x="396" y="1362"/>
                  </a:lnTo>
                  <a:lnTo>
                    <a:pt x="396" y="1351"/>
                  </a:lnTo>
                  <a:lnTo>
                    <a:pt x="396" y="1345"/>
                  </a:lnTo>
                  <a:lnTo>
                    <a:pt x="402" y="1345"/>
                  </a:lnTo>
                  <a:lnTo>
                    <a:pt x="402" y="1335"/>
                  </a:lnTo>
                  <a:lnTo>
                    <a:pt x="396" y="1335"/>
                  </a:lnTo>
                  <a:lnTo>
                    <a:pt x="396" y="1330"/>
                  </a:lnTo>
                  <a:lnTo>
                    <a:pt x="396" y="1324"/>
                  </a:lnTo>
                  <a:lnTo>
                    <a:pt x="396" y="1319"/>
                  </a:lnTo>
                  <a:lnTo>
                    <a:pt x="392" y="1313"/>
                  </a:lnTo>
                  <a:lnTo>
                    <a:pt x="392" y="1307"/>
                  </a:lnTo>
                  <a:lnTo>
                    <a:pt x="386" y="1303"/>
                  </a:lnTo>
                  <a:lnTo>
                    <a:pt x="386" y="1298"/>
                  </a:lnTo>
                  <a:lnTo>
                    <a:pt x="386" y="1292"/>
                  </a:lnTo>
                  <a:lnTo>
                    <a:pt x="386" y="1286"/>
                  </a:lnTo>
                  <a:lnTo>
                    <a:pt x="381" y="1281"/>
                  </a:lnTo>
                  <a:lnTo>
                    <a:pt x="381" y="1275"/>
                  </a:lnTo>
                  <a:lnTo>
                    <a:pt x="381" y="1270"/>
                  </a:lnTo>
                  <a:lnTo>
                    <a:pt x="375" y="1260"/>
                  </a:lnTo>
                  <a:lnTo>
                    <a:pt x="375" y="1254"/>
                  </a:lnTo>
                  <a:lnTo>
                    <a:pt x="375" y="1249"/>
                  </a:lnTo>
                  <a:lnTo>
                    <a:pt x="370" y="1249"/>
                  </a:lnTo>
                  <a:lnTo>
                    <a:pt x="370" y="1243"/>
                  </a:lnTo>
                  <a:lnTo>
                    <a:pt x="370" y="1238"/>
                  </a:lnTo>
                  <a:lnTo>
                    <a:pt x="364" y="1233"/>
                  </a:lnTo>
                  <a:lnTo>
                    <a:pt x="364" y="1228"/>
                  </a:lnTo>
                  <a:lnTo>
                    <a:pt x="364" y="1217"/>
                  </a:lnTo>
                  <a:lnTo>
                    <a:pt x="364" y="1211"/>
                  </a:lnTo>
                  <a:lnTo>
                    <a:pt x="364" y="1205"/>
                  </a:lnTo>
                  <a:lnTo>
                    <a:pt x="359" y="1201"/>
                  </a:lnTo>
                  <a:lnTo>
                    <a:pt x="359" y="1196"/>
                  </a:lnTo>
                  <a:lnTo>
                    <a:pt x="359" y="1190"/>
                  </a:lnTo>
                  <a:lnTo>
                    <a:pt x="354" y="1190"/>
                  </a:lnTo>
                  <a:lnTo>
                    <a:pt x="354" y="1185"/>
                  </a:lnTo>
                  <a:lnTo>
                    <a:pt x="359" y="1179"/>
                  </a:lnTo>
                  <a:lnTo>
                    <a:pt x="364" y="1179"/>
                  </a:lnTo>
                  <a:lnTo>
                    <a:pt x="364" y="1185"/>
                  </a:lnTo>
                  <a:lnTo>
                    <a:pt x="370" y="1185"/>
                  </a:lnTo>
                  <a:lnTo>
                    <a:pt x="370" y="1179"/>
                  </a:lnTo>
                  <a:lnTo>
                    <a:pt x="375" y="1185"/>
                  </a:lnTo>
                  <a:lnTo>
                    <a:pt x="381" y="1185"/>
                  </a:lnTo>
                  <a:lnTo>
                    <a:pt x="386" y="1185"/>
                  </a:lnTo>
                  <a:lnTo>
                    <a:pt x="392" y="1185"/>
                  </a:lnTo>
                  <a:lnTo>
                    <a:pt x="396" y="1190"/>
                  </a:lnTo>
                  <a:lnTo>
                    <a:pt x="407" y="1190"/>
                  </a:lnTo>
                  <a:lnTo>
                    <a:pt x="413" y="1190"/>
                  </a:lnTo>
                  <a:lnTo>
                    <a:pt x="419" y="1190"/>
                  </a:lnTo>
                  <a:lnTo>
                    <a:pt x="424" y="1190"/>
                  </a:lnTo>
                  <a:lnTo>
                    <a:pt x="424" y="1185"/>
                  </a:lnTo>
                  <a:lnTo>
                    <a:pt x="430" y="1185"/>
                  </a:lnTo>
                  <a:lnTo>
                    <a:pt x="434" y="1185"/>
                  </a:lnTo>
                  <a:lnTo>
                    <a:pt x="440" y="1185"/>
                  </a:lnTo>
                  <a:lnTo>
                    <a:pt x="451" y="1185"/>
                  </a:lnTo>
                  <a:lnTo>
                    <a:pt x="462" y="1185"/>
                  </a:lnTo>
                  <a:lnTo>
                    <a:pt x="466" y="1185"/>
                  </a:lnTo>
                  <a:lnTo>
                    <a:pt x="472" y="1185"/>
                  </a:lnTo>
                  <a:lnTo>
                    <a:pt x="472" y="1190"/>
                  </a:lnTo>
                  <a:lnTo>
                    <a:pt x="477" y="1185"/>
                  </a:lnTo>
                  <a:lnTo>
                    <a:pt x="477" y="1179"/>
                  </a:lnTo>
                  <a:lnTo>
                    <a:pt x="483" y="1179"/>
                  </a:lnTo>
                  <a:lnTo>
                    <a:pt x="488" y="1179"/>
                  </a:lnTo>
                  <a:lnTo>
                    <a:pt x="488" y="1185"/>
                  </a:lnTo>
                  <a:lnTo>
                    <a:pt x="494" y="1190"/>
                  </a:lnTo>
                  <a:lnTo>
                    <a:pt x="500" y="1190"/>
                  </a:lnTo>
                  <a:lnTo>
                    <a:pt x="500" y="1196"/>
                  </a:lnTo>
                  <a:lnTo>
                    <a:pt x="500" y="1205"/>
                  </a:lnTo>
                  <a:lnTo>
                    <a:pt x="500" y="1211"/>
                  </a:lnTo>
                  <a:lnTo>
                    <a:pt x="500" y="1217"/>
                  </a:lnTo>
                  <a:lnTo>
                    <a:pt x="504" y="1217"/>
                  </a:lnTo>
                  <a:lnTo>
                    <a:pt x="509" y="1217"/>
                  </a:lnTo>
                  <a:lnTo>
                    <a:pt x="515" y="1222"/>
                  </a:lnTo>
                  <a:lnTo>
                    <a:pt x="520" y="1222"/>
                  </a:lnTo>
                  <a:lnTo>
                    <a:pt x="520" y="1217"/>
                  </a:lnTo>
                  <a:lnTo>
                    <a:pt x="515" y="1217"/>
                  </a:lnTo>
                  <a:lnTo>
                    <a:pt x="509" y="1217"/>
                  </a:lnTo>
                  <a:lnTo>
                    <a:pt x="504" y="1211"/>
                  </a:lnTo>
                  <a:lnTo>
                    <a:pt x="504" y="1205"/>
                  </a:lnTo>
                  <a:lnTo>
                    <a:pt x="509" y="1201"/>
                  </a:lnTo>
                  <a:lnTo>
                    <a:pt x="515" y="1196"/>
                  </a:lnTo>
                  <a:lnTo>
                    <a:pt x="526" y="1196"/>
                  </a:lnTo>
                  <a:lnTo>
                    <a:pt x="532" y="1196"/>
                  </a:lnTo>
                  <a:lnTo>
                    <a:pt x="537" y="1196"/>
                  </a:lnTo>
                  <a:lnTo>
                    <a:pt x="541" y="1196"/>
                  </a:lnTo>
                  <a:lnTo>
                    <a:pt x="547" y="1196"/>
                  </a:lnTo>
                  <a:lnTo>
                    <a:pt x="547" y="1190"/>
                  </a:lnTo>
                  <a:lnTo>
                    <a:pt x="553" y="1190"/>
                  </a:lnTo>
                  <a:lnTo>
                    <a:pt x="558" y="1190"/>
                  </a:lnTo>
                  <a:lnTo>
                    <a:pt x="564" y="1190"/>
                  </a:lnTo>
                  <a:lnTo>
                    <a:pt x="564" y="1185"/>
                  </a:lnTo>
                  <a:lnTo>
                    <a:pt x="569" y="1185"/>
                  </a:lnTo>
                  <a:lnTo>
                    <a:pt x="574" y="1185"/>
                  </a:lnTo>
                  <a:lnTo>
                    <a:pt x="579" y="1185"/>
                  </a:lnTo>
                  <a:lnTo>
                    <a:pt x="585" y="1179"/>
                  </a:lnTo>
                  <a:lnTo>
                    <a:pt x="596" y="1179"/>
                  </a:lnTo>
                  <a:lnTo>
                    <a:pt x="596" y="1173"/>
                  </a:lnTo>
                  <a:lnTo>
                    <a:pt x="590" y="1173"/>
                  </a:lnTo>
                  <a:lnTo>
                    <a:pt x="596" y="1164"/>
                  </a:lnTo>
                  <a:lnTo>
                    <a:pt x="601" y="1164"/>
                  </a:lnTo>
                  <a:lnTo>
                    <a:pt x="601" y="1158"/>
                  </a:lnTo>
                  <a:lnTo>
                    <a:pt x="596" y="1152"/>
                  </a:lnTo>
                  <a:lnTo>
                    <a:pt x="590" y="1147"/>
                  </a:lnTo>
                  <a:lnTo>
                    <a:pt x="585" y="1147"/>
                  </a:lnTo>
                  <a:lnTo>
                    <a:pt x="579" y="1147"/>
                  </a:lnTo>
                  <a:lnTo>
                    <a:pt x="579" y="1141"/>
                  </a:lnTo>
                  <a:lnTo>
                    <a:pt x="574" y="1141"/>
                  </a:lnTo>
                  <a:lnTo>
                    <a:pt x="569" y="1131"/>
                  </a:lnTo>
                  <a:lnTo>
                    <a:pt x="574" y="1131"/>
                  </a:lnTo>
                  <a:lnTo>
                    <a:pt x="579" y="1131"/>
                  </a:lnTo>
                  <a:lnTo>
                    <a:pt x="574" y="1131"/>
                  </a:lnTo>
                  <a:lnTo>
                    <a:pt x="574" y="1126"/>
                  </a:lnTo>
                  <a:lnTo>
                    <a:pt x="574" y="1120"/>
                  </a:lnTo>
                  <a:lnTo>
                    <a:pt x="569" y="1120"/>
                  </a:lnTo>
                  <a:lnTo>
                    <a:pt x="564" y="1120"/>
                  </a:lnTo>
                  <a:lnTo>
                    <a:pt x="558" y="1115"/>
                  </a:lnTo>
                  <a:lnTo>
                    <a:pt x="558" y="1104"/>
                  </a:lnTo>
                  <a:lnTo>
                    <a:pt x="558" y="1099"/>
                  </a:lnTo>
                  <a:lnTo>
                    <a:pt x="558" y="1094"/>
                  </a:lnTo>
                  <a:lnTo>
                    <a:pt x="558" y="1088"/>
                  </a:lnTo>
                  <a:lnTo>
                    <a:pt x="558" y="1083"/>
                  </a:lnTo>
                  <a:lnTo>
                    <a:pt x="558" y="1071"/>
                  </a:lnTo>
                  <a:lnTo>
                    <a:pt x="558" y="1067"/>
                  </a:lnTo>
                  <a:lnTo>
                    <a:pt x="564" y="1067"/>
                  </a:lnTo>
                  <a:lnTo>
                    <a:pt x="564" y="1062"/>
                  </a:lnTo>
                  <a:lnTo>
                    <a:pt x="564" y="1050"/>
                  </a:lnTo>
                  <a:lnTo>
                    <a:pt x="564" y="1045"/>
                  </a:lnTo>
                  <a:lnTo>
                    <a:pt x="564" y="1039"/>
                  </a:lnTo>
                  <a:lnTo>
                    <a:pt x="569" y="1039"/>
                  </a:lnTo>
                  <a:lnTo>
                    <a:pt x="569" y="1035"/>
                  </a:lnTo>
                  <a:lnTo>
                    <a:pt x="574" y="1035"/>
                  </a:lnTo>
                  <a:lnTo>
                    <a:pt x="579" y="1035"/>
                  </a:lnTo>
                  <a:lnTo>
                    <a:pt x="585" y="1035"/>
                  </a:lnTo>
                  <a:lnTo>
                    <a:pt x="590" y="1035"/>
                  </a:lnTo>
                  <a:lnTo>
                    <a:pt x="596" y="1035"/>
                  </a:lnTo>
                  <a:lnTo>
                    <a:pt x="596" y="1039"/>
                  </a:lnTo>
                  <a:lnTo>
                    <a:pt x="601" y="1045"/>
                  </a:lnTo>
                  <a:lnTo>
                    <a:pt x="607" y="1050"/>
                  </a:lnTo>
                  <a:lnTo>
                    <a:pt x="607" y="1045"/>
                  </a:lnTo>
                  <a:lnTo>
                    <a:pt x="601" y="1039"/>
                  </a:lnTo>
                  <a:lnTo>
                    <a:pt x="601" y="1035"/>
                  </a:lnTo>
                  <a:lnTo>
                    <a:pt x="611" y="1035"/>
                  </a:lnTo>
                  <a:lnTo>
                    <a:pt x="617" y="1039"/>
                  </a:lnTo>
                  <a:lnTo>
                    <a:pt x="628" y="1039"/>
                  </a:lnTo>
                  <a:lnTo>
                    <a:pt x="628" y="1035"/>
                  </a:lnTo>
                  <a:lnTo>
                    <a:pt x="634" y="1035"/>
                  </a:lnTo>
                  <a:lnTo>
                    <a:pt x="639" y="1035"/>
                  </a:lnTo>
                  <a:lnTo>
                    <a:pt x="643" y="1035"/>
                  </a:lnTo>
                  <a:lnTo>
                    <a:pt x="649" y="1030"/>
                  </a:lnTo>
                  <a:lnTo>
                    <a:pt x="655" y="1030"/>
                  </a:lnTo>
                  <a:lnTo>
                    <a:pt x="660" y="1030"/>
                  </a:lnTo>
                  <a:lnTo>
                    <a:pt x="660" y="1024"/>
                  </a:lnTo>
                  <a:lnTo>
                    <a:pt x="660" y="1018"/>
                  </a:lnTo>
                  <a:lnTo>
                    <a:pt x="666" y="1018"/>
                  </a:lnTo>
                  <a:lnTo>
                    <a:pt x="666" y="1013"/>
                  </a:lnTo>
                  <a:lnTo>
                    <a:pt x="666" y="1007"/>
                  </a:lnTo>
                  <a:lnTo>
                    <a:pt x="671" y="1007"/>
                  </a:lnTo>
                  <a:lnTo>
                    <a:pt x="666" y="1007"/>
                  </a:lnTo>
                  <a:lnTo>
                    <a:pt x="671" y="997"/>
                  </a:lnTo>
                  <a:lnTo>
                    <a:pt x="677" y="997"/>
                  </a:lnTo>
                  <a:lnTo>
                    <a:pt x="692" y="1007"/>
                  </a:lnTo>
                  <a:lnTo>
                    <a:pt x="698" y="1013"/>
                  </a:lnTo>
                  <a:lnTo>
                    <a:pt x="715" y="1013"/>
                  </a:lnTo>
                  <a:lnTo>
                    <a:pt x="715" y="1007"/>
                  </a:lnTo>
                  <a:lnTo>
                    <a:pt x="709" y="1007"/>
                  </a:lnTo>
                  <a:lnTo>
                    <a:pt x="715" y="1007"/>
                  </a:lnTo>
                  <a:lnTo>
                    <a:pt x="715" y="1003"/>
                  </a:lnTo>
                  <a:lnTo>
                    <a:pt x="719" y="1003"/>
                  </a:lnTo>
                  <a:lnTo>
                    <a:pt x="724" y="1003"/>
                  </a:lnTo>
                  <a:lnTo>
                    <a:pt x="730" y="1003"/>
                  </a:lnTo>
                  <a:lnTo>
                    <a:pt x="735" y="1003"/>
                  </a:lnTo>
                  <a:lnTo>
                    <a:pt x="735" y="997"/>
                  </a:lnTo>
                  <a:lnTo>
                    <a:pt x="730" y="997"/>
                  </a:lnTo>
                  <a:lnTo>
                    <a:pt x="724" y="997"/>
                  </a:lnTo>
                  <a:lnTo>
                    <a:pt x="719" y="992"/>
                  </a:lnTo>
                  <a:lnTo>
                    <a:pt x="715" y="992"/>
                  </a:lnTo>
                  <a:lnTo>
                    <a:pt x="703" y="1003"/>
                  </a:lnTo>
                  <a:lnTo>
                    <a:pt x="698" y="1003"/>
                  </a:lnTo>
                  <a:lnTo>
                    <a:pt x="692" y="997"/>
                  </a:lnTo>
                  <a:lnTo>
                    <a:pt x="687" y="992"/>
                  </a:lnTo>
                  <a:lnTo>
                    <a:pt x="687" y="986"/>
                  </a:lnTo>
                  <a:lnTo>
                    <a:pt x="681" y="992"/>
                  </a:lnTo>
                  <a:lnTo>
                    <a:pt x="677" y="992"/>
                  </a:lnTo>
                  <a:lnTo>
                    <a:pt x="677" y="986"/>
                  </a:lnTo>
                  <a:lnTo>
                    <a:pt x="666" y="986"/>
                  </a:lnTo>
                  <a:lnTo>
                    <a:pt x="660" y="992"/>
                  </a:lnTo>
                  <a:lnTo>
                    <a:pt x="655" y="992"/>
                  </a:lnTo>
                  <a:lnTo>
                    <a:pt x="655" y="997"/>
                  </a:lnTo>
                  <a:lnTo>
                    <a:pt x="655" y="1003"/>
                  </a:lnTo>
                  <a:lnTo>
                    <a:pt x="655" y="1007"/>
                  </a:lnTo>
                  <a:lnTo>
                    <a:pt x="649" y="1013"/>
                  </a:lnTo>
                  <a:lnTo>
                    <a:pt x="643" y="1018"/>
                  </a:lnTo>
                  <a:lnTo>
                    <a:pt x="639" y="1018"/>
                  </a:lnTo>
                  <a:lnTo>
                    <a:pt x="634" y="1018"/>
                  </a:lnTo>
                  <a:lnTo>
                    <a:pt x="634" y="1024"/>
                  </a:lnTo>
                  <a:lnTo>
                    <a:pt x="628" y="1018"/>
                  </a:lnTo>
                  <a:lnTo>
                    <a:pt x="634" y="1013"/>
                  </a:lnTo>
                  <a:lnTo>
                    <a:pt x="628" y="1018"/>
                  </a:lnTo>
                  <a:lnTo>
                    <a:pt x="622" y="1018"/>
                  </a:lnTo>
                  <a:lnTo>
                    <a:pt x="617" y="1018"/>
                  </a:lnTo>
                  <a:lnTo>
                    <a:pt x="617" y="1024"/>
                  </a:lnTo>
                  <a:lnTo>
                    <a:pt x="611" y="1024"/>
                  </a:lnTo>
                  <a:lnTo>
                    <a:pt x="607" y="1024"/>
                  </a:lnTo>
                  <a:lnTo>
                    <a:pt x="601" y="1018"/>
                  </a:lnTo>
                  <a:lnTo>
                    <a:pt x="596" y="1018"/>
                  </a:lnTo>
                  <a:lnTo>
                    <a:pt x="585" y="1024"/>
                  </a:lnTo>
                  <a:lnTo>
                    <a:pt x="579" y="1018"/>
                  </a:lnTo>
                  <a:lnTo>
                    <a:pt x="579" y="1024"/>
                  </a:lnTo>
                  <a:lnTo>
                    <a:pt x="574" y="1024"/>
                  </a:lnTo>
                  <a:lnTo>
                    <a:pt x="574" y="1030"/>
                  </a:lnTo>
                  <a:lnTo>
                    <a:pt x="569" y="1030"/>
                  </a:lnTo>
                  <a:lnTo>
                    <a:pt x="564" y="1030"/>
                  </a:lnTo>
                  <a:lnTo>
                    <a:pt x="564" y="1035"/>
                  </a:lnTo>
                  <a:lnTo>
                    <a:pt x="564" y="1039"/>
                  </a:lnTo>
                  <a:lnTo>
                    <a:pt x="558" y="1039"/>
                  </a:lnTo>
                  <a:lnTo>
                    <a:pt x="558" y="1045"/>
                  </a:lnTo>
                  <a:lnTo>
                    <a:pt x="553" y="1050"/>
                  </a:lnTo>
                  <a:lnTo>
                    <a:pt x="553" y="1056"/>
                  </a:lnTo>
                  <a:lnTo>
                    <a:pt x="547" y="1062"/>
                  </a:lnTo>
                  <a:lnTo>
                    <a:pt x="547" y="1067"/>
                  </a:lnTo>
                  <a:lnTo>
                    <a:pt x="547" y="1071"/>
                  </a:lnTo>
                  <a:lnTo>
                    <a:pt x="541" y="1077"/>
                  </a:lnTo>
                  <a:lnTo>
                    <a:pt x="541" y="1083"/>
                  </a:lnTo>
                  <a:lnTo>
                    <a:pt x="541" y="1088"/>
                  </a:lnTo>
                  <a:lnTo>
                    <a:pt x="541" y="1094"/>
                  </a:lnTo>
                  <a:lnTo>
                    <a:pt x="541" y="1099"/>
                  </a:lnTo>
                  <a:lnTo>
                    <a:pt x="537" y="1099"/>
                  </a:lnTo>
                  <a:lnTo>
                    <a:pt x="537" y="1104"/>
                  </a:lnTo>
                  <a:lnTo>
                    <a:pt x="537" y="1109"/>
                  </a:lnTo>
                  <a:lnTo>
                    <a:pt x="537" y="1115"/>
                  </a:lnTo>
                  <a:lnTo>
                    <a:pt x="532" y="1120"/>
                  </a:lnTo>
                  <a:lnTo>
                    <a:pt x="532" y="1126"/>
                  </a:lnTo>
                  <a:lnTo>
                    <a:pt x="526" y="1131"/>
                  </a:lnTo>
                  <a:lnTo>
                    <a:pt x="526" y="1137"/>
                  </a:lnTo>
                  <a:lnTo>
                    <a:pt x="520" y="1141"/>
                  </a:lnTo>
                  <a:lnTo>
                    <a:pt x="515" y="1141"/>
                  </a:lnTo>
                  <a:lnTo>
                    <a:pt x="509" y="1141"/>
                  </a:lnTo>
                  <a:lnTo>
                    <a:pt x="504" y="1137"/>
                  </a:lnTo>
                  <a:lnTo>
                    <a:pt x="500" y="1137"/>
                  </a:lnTo>
                  <a:lnTo>
                    <a:pt x="494" y="1137"/>
                  </a:lnTo>
                  <a:lnTo>
                    <a:pt x="488" y="1131"/>
                  </a:lnTo>
                  <a:lnTo>
                    <a:pt x="483" y="1131"/>
                  </a:lnTo>
                  <a:lnTo>
                    <a:pt x="477" y="1126"/>
                  </a:lnTo>
                  <a:lnTo>
                    <a:pt x="472" y="1126"/>
                  </a:lnTo>
                  <a:lnTo>
                    <a:pt x="466" y="1120"/>
                  </a:lnTo>
                  <a:lnTo>
                    <a:pt x="462" y="1120"/>
                  </a:lnTo>
                  <a:lnTo>
                    <a:pt x="462" y="1115"/>
                  </a:lnTo>
                  <a:lnTo>
                    <a:pt x="466" y="1109"/>
                  </a:lnTo>
                  <a:lnTo>
                    <a:pt x="472" y="1109"/>
                  </a:lnTo>
                  <a:lnTo>
                    <a:pt x="472" y="1104"/>
                  </a:lnTo>
                  <a:lnTo>
                    <a:pt x="477" y="1104"/>
                  </a:lnTo>
                  <a:lnTo>
                    <a:pt x="477" y="1099"/>
                  </a:lnTo>
                  <a:lnTo>
                    <a:pt x="477" y="1094"/>
                  </a:lnTo>
                  <a:lnTo>
                    <a:pt x="483" y="1094"/>
                  </a:lnTo>
                  <a:lnTo>
                    <a:pt x="483" y="1099"/>
                  </a:lnTo>
                  <a:lnTo>
                    <a:pt x="488" y="1099"/>
                  </a:lnTo>
                  <a:lnTo>
                    <a:pt x="483" y="1094"/>
                  </a:lnTo>
                  <a:lnTo>
                    <a:pt x="477" y="1088"/>
                  </a:lnTo>
                  <a:lnTo>
                    <a:pt x="477" y="1083"/>
                  </a:lnTo>
                  <a:lnTo>
                    <a:pt x="477" y="1077"/>
                  </a:lnTo>
                  <a:lnTo>
                    <a:pt x="472" y="1077"/>
                  </a:lnTo>
                  <a:lnTo>
                    <a:pt x="472" y="1083"/>
                  </a:lnTo>
                  <a:lnTo>
                    <a:pt x="472" y="1088"/>
                  </a:lnTo>
                  <a:lnTo>
                    <a:pt x="472" y="1094"/>
                  </a:lnTo>
                  <a:lnTo>
                    <a:pt x="466" y="1099"/>
                  </a:lnTo>
                  <a:lnTo>
                    <a:pt x="462" y="1104"/>
                  </a:lnTo>
                  <a:lnTo>
                    <a:pt x="456" y="1099"/>
                  </a:lnTo>
                  <a:lnTo>
                    <a:pt x="456" y="1094"/>
                  </a:lnTo>
                  <a:lnTo>
                    <a:pt x="456" y="1099"/>
                  </a:lnTo>
                  <a:lnTo>
                    <a:pt x="456" y="1104"/>
                  </a:lnTo>
                  <a:lnTo>
                    <a:pt x="456" y="1115"/>
                  </a:lnTo>
                  <a:lnTo>
                    <a:pt x="456" y="1120"/>
                  </a:lnTo>
                  <a:lnTo>
                    <a:pt x="456" y="1126"/>
                  </a:lnTo>
                  <a:lnTo>
                    <a:pt x="462" y="1126"/>
                  </a:lnTo>
                  <a:lnTo>
                    <a:pt x="462" y="1131"/>
                  </a:lnTo>
                  <a:lnTo>
                    <a:pt x="466" y="1137"/>
                  </a:lnTo>
                  <a:lnTo>
                    <a:pt x="472" y="1137"/>
                  </a:lnTo>
                  <a:lnTo>
                    <a:pt x="477" y="1141"/>
                  </a:lnTo>
                  <a:lnTo>
                    <a:pt x="477" y="1147"/>
                  </a:lnTo>
                  <a:lnTo>
                    <a:pt x="477" y="1152"/>
                  </a:lnTo>
                  <a:lnTo>
                    <a:pt x="477" y="1158"/>
                  </a:lnTo>
                  <a:lnTo>
                    <a:pt x="472" y="1158"/>
                  </a:lnTo>
                  <a:lnTo>
                    <a:pt x="472" y="1152"/>
                  </a:lnTo>
                  <a:lnTo>
                    <a:pt x="466" y="1158"/>
                  </a:lnTo>
                  <a:lnTo>
                    <a:pt x="462" y="1158"/>
                  </a:lnTo>
                  <a:lnTo>
                    <a:pt x="451" y="1152"/>
                  </a:lnTo>
                  <a:lnTo>
                    <a:pt x="445" y="1152"/>
                  </a:lnTo>
                  <a:lnTo>
                    <a:pt x="445" y="1158"/>
                  </a:lnTo>
                  <a:lnTo>
                    <a:pt x="440" y="1152"/>
                  </a:lnTo>
                  <a:lnTo>
                    <a:pt x="430" y="1152"/>
                  </a:lnTo>
                  <a:lnTo>
                    <a:pt x="424" y="1152"/>
                  </a:lnTo>
                  <a:lnTo>
                    <a:pt x="407" y="1152"/>
                  </a:lnTo>
                  <a:lnTo>
                    <a:pt x="402" y="1152"/>
                  </a:lnTo>
                  <a:lnTo>
                    <a:pt x="396" y="1152"/>
                  </a:lnTo>
                  <a:lnTo>
                    <a:pt x="392" y="1152"/>
                  </a:lnTo>
                  <a:lnTo>
                    <a:pt x="392" y="1147"/>
                  </a:lnTo>
                  <a:lnTo>
                    <a:pt x="386" y="1147"/>
                  </a:lnTo>
                  <a:lnTo>
                    <a:pt x="375" y="1141"/>
                  </a:lnTo>
                  <a:lnTo>
                    <a:pt x="364" y="1141"/>
                  </a:lnTo>
                  <a:lnTo>
                    <a:pt x="359" y="1137"/>
                  </a:lnTo>
                  <a:lnTo>
                    <a:pt x="354" y="1137"/>
                  </a:lnTo>
                  <a:lnTo>
                    <a:pt x="349" y="1131"/>
                  </a:lnTo>
                  <a:lnTo>
                    <a:pt x="343" y="1131"/>
                  </a:lnTo>
                  <a:lnTo>
                    <a:pt x="332" y="1126"/>
                  </a:lnTo>
                  <a:lnTo>
                    <a:pt x="322" y="1120"/>
                  </a:lnTo>
                  <a:lnTo>
                    <a:pt x="317" y="1120"/>
                  </a:lnTo>
                  <a:lnTo>
                    <a:pt x="311" y="1120"/>
                  </a:lnTo>
                  <a:lnTo>
                    <a:pt x="306" y="1115"/>
                  </a:lnTo>
                  <a:lnTo>
                    <a:pt x="300" y="1115"/>
                  </a:lnTo>
                  <a:lnTo>
                    <a:pt x="300" y="1109"/>
                  </a:lnTo>
                  <a:lnTo>
                    <a:pt x="294" y="1109"/>
                  </a:lnTo>
                  <a:lnTo>
                    <a:pt x="279" y="1104"/>
                  </a:lnTo>
                  <a:lnTo>
                    <a:pt x="273" y="1094"/>
                  </a:lnTo>
                  <a:lnTo>
                    <a:pt x="268" y="1088"/>
                  </a:lnTo>
                  <a:lnTo>
                    <a:pt x="262" y="1088"/>
                  </a:lnTo>
                  <a:lnTo>
                    <a:pt x="257" y="1083"/>
                  </a:lnTo>
                  <a:lnTo>
                    <a:pt x="252" y="1083"/>
                  </a:lnTo>
                  <a:lnTo>
                    <a:pt x="252" y="1077"/>
                  </a:lnTo>
                  <a:lnTo>
                    <a:pt x="241" y="1067"/>
                  </a:lnTo>
                  <a:lnTo>
                    <a:pt x="241" y="1062"/>
                  </a:lnTo>
                  <a:lnTo>
                    <a:pt x="230" y="1056"/>
                  </a:lnTo>
                  <a:lnTo>
                    <a:pt x="225" y="1045"/>
                  </a:lnTo>
                  <a:lnTo>
                    <a:pt x="225" y="1039"/>
                  </a:lnTo>
                  <a:lnTo>
                    <a:pt x="219" y="1035"/>
                  </a:lnTo>
                  <a:lnTo>
                    <a:pt x="209" y="1030"/>
                  </a:lnTo>
                  <a:lnTo>
                    <a:pt x="209" y="1024"/>
                  </a:lnTo>
                  <a:lnTo>
                    <a:pt x="209" y="1013"/>
                  </a:lnTo>
                  <a:lnTo>
                    <a:pt x="209" y="1007"/>
                  </a:lnTo>
                  <a:lnTo>
                    <a:pt x="204" y="1007"/>
                  </a:lnTo>
                  <a:lnTo>
                    <a:pt x="204" y="1003"/>
                  </a:lnTo>
                  <a:lnTo>
                    <a:pt x="209" y="1003"/>
                  </a:lnTo>
                  <a:lnTo>
                    <a:pt x="209" y="997"/>
                  </a:lnTo>
                  <a:lnTo>
                    <a:pt x="204" y="997"/>
                  </a:lnTo>
                  <a:lnTo>
                    <a:pt x="204" y="992"/>
                  </a:lnTo>
                  <a:lnTo>
                    <a:pt x="204" y="981"/>
                  </a:lnTo>
                  <a:lnTo>
                    <a:pt x="204" y="975"/>
                  </a:lnTo>
                  <a:lnTo>
                    <a:pt x="209" y="965"/>
                  </a:lnTo>
                  <a:lnTo>
                    <a:pt x="215" y="965"/>
                  </a:lnTo>
                  <a:lnTo>
                    <a:pt x="219" y="960"/>
                  </a:lnTo>
                  <a:lnTo>
                    <a:pt x="225" y="960"/>
                  </a:lnTo>
                  <a:lnTo>
                    <a:pt x="230" y="960"/>
                  </a:lnTo>
                  <a:lnTo>
                    <a:pt x="236" y="949"/>
                  </a:lnTo>
                  <a:lnTo>
                    <a:pt x="236" y="943"/>
                  </a:lnTo>
                  <a:lnTo>
                    <a:pt x="236" y="937"/>
                  </a:lnTo>
                  <a:lnTo>
                    <a:pt x="241" y="933"/>
                  </a:lnTo>
                  <a:lnTo>
                    <a:pt x="241" y="937"/>
                  </a:lnTo>
                  <a:lnTo>
                    <a:pt x="247" y="933"/>
                  </a:lnTo>
                  <a:lnTo>
                    <a:pt x="252" y="933"/>
                  </a:lnTo>
                  <a:lnTo>
                    <a:pt x="262" y="933"/>
                  </a:lnTo>
                  <a:lnTo>
                    <a:pt x="273" y="933"/>
                  </a:lnTo>
                  <a:lnTo>
                    <a:pt x="279" y="933"/>
                  </a:lnTo>
                  <a:lnTo>
                    <a:pt x="285" y="933"/>
                  </a:lnTo>
                  <a:lnTo>
                    <a:pt x="294" y="933"/>
                  </a:lnTo>
                  <a:lnTo>
                    <a:pt x="306" y="933"/>
                  </a:lnTo>
                  <a:lnTo>
                    <a:pt x="311" y="937"/>
                  </a:lnTo>
                  <a:lnTo>
                    <a:pt x="317" y="937"/>
                  </a:lnTo>
                  <a:lnTo>
                    <a:pt x="322" y="937"/>
                  </a:lnTo>
                  <a:lnTo>
                    <a:pt x="326" y="937"/>
                  </a:lnTo>
                  <a:lnTo>
                    <a:pt x="332" y="937"/>
                  </a:lnTo>
                  <a:lnTo>
                    <a:pt x="338" y="937"/>
                  </a:lnTo>
                  <a:lnTo>
                    <a:pt x="338" y="943"/>
                  </a:lnTo>
                  <a:lnTo>
                    <a:pt x="343" y="943"/>
                  </a:lnTo>
                  <a:lnTo>
                    <a:pt x="349" y="943"/>
                  </a:lnTo>
                  <a:lnTo>
                    <a:pt x="349" y="949"/>
                  </a:lnTo>
                  <a:lnTo>
                    <a:pt x="354" y="943"/>
                  </a:lnTo>
                  <a:lnTo>
                    <a:pt x="354" y="949"/>
                  </a:lnTo>
                  <a:lnTo>
                    <a:pt x="359" y="949"/>
                  </a:lnTo>
                  <a:lnTo>
                    <a:pt x="364" y="949"/>
                  </a:lnTo>
                  <a:lnTo>
                    <a:pt x="370" y="949"/>
                  </a:lnTo>
                  <a:lnTo>
                    <a:pt x="370" y="954"/>
                  </a:lnTo>
                  <a:lnTo>
                    <a:pt x="375" y="954"/>
                  </a:lnTo>
                  <a:lnTo>
                    <a:pt x="381" y="954"/>
                  </a:lnTo>
                  <a:lnTo>
                    <a:pt x="386" y="954"/>
                  </a:lnTo>
                  <a:lnTo>
                    <a:pt x="392" y="954"/>
                  </a:lnTo>
                  <a:lnTo>
                    <a:pt x="396" y="954"/>
                  </a:lnTo>
                  <a:lnTo>
                    <a:pt x="402" y="954"/>
                  </a:lnTo>
                  <a:lnTo>
                    <a:pt x="413" y="949"/>
                  </a:lnTo>
                  <a:lnTo>
                    <a:pt x="419" y="949"/>
                  </a:lnTo>
                  <a:lnTo>
                    <a:pt x="419" y="954"/>
                  </a:lnTo>
                  <a:lnTo>
                    <a:pt x="413" y="954"/>
                  </a:lnTo>
                  <a:lnTo>
                    <a:pt x="407" y="965"/>
                  </a:lnTo>
                  <a:lnTo>
                    <a:pt x="407" y="960"/>
                  </a:lnTo>
                  <a:lnTo>
                    <a:pt x="407" y="965"/>
                  </a:lnTo>
                  <a:lnTo>
                    <a:pt x="402" y="965"/>
                  </a:lnTo>
                  <a:lnTo>
                    <a:pt x="402" y="969"/>
                  </a:lnTo>
                  <a:lnTo>
                    <a:pt x="396" y="969"/>
                  </a:lnTo>
                  <a:lnTo>
                    <a:pt x="396" y="975"/>
                  </a:lnTo>
                  <a:lnTo>
                    <a:pt x="402" y="969"/>
                  </a:lnTo>
                  <a:lnTo>
                    <a:pt x="407" y="969"/>
                  </a:lnTo>
                  <a:lnTo>
                    <a:pt x="413" y="965"/>
                  </a:lnTo>
                  <a:lnTo>
                    <a:pt x="424" y="960"/>
                  </a:lnTo>
                  <a:lnTo>
                    <a:pt x="424" y="954"/>
                  </a:lnTo>
                  <a:lnTo>
                    <a:pt x="430" y="949"/>
                  </a:lnTo>
                  <a:lnTo>
                    <a:pt x="434" y="943"/>
                  </a:lnTo>
                  <a:lnTo>
                    <a:pt x="440" y="943"/>
                  </a:lnTo>
                  <a:lnTo>
                    <a:pt x="440" y="937"/>
                  </a:lnTo>
                  <a:lnTo>
                    <a:pt x="445" y="933"/>
                  </a:lnTo>
                  <a:lnTo>
                    <a:pt x="445" y="928"/>
                  </a:lnTo>
                  <a:lnTo>
                    <a:pt x="445" y="922"/>
                  </a:lnTo>
                  <a:lnTo>
                    <a:pt x="445" y="916"/>
                  </a:lnTo>
                  <a:lnTo>
                    <a:pt x="445" y="911"/>
                  </a:lnTo>
                  <a:lnTo>
                    <a:pt x="445" y="901"/>
                  </a:lnTo>
                  <a:lnTo>
                    <a:pt x="445" y="895"/>
                  </a:lnTo>
                  <a:lnTo>
                    <a:pt x="451" y="895"/>
                  </a:lnTo>
                  <a:lnTo>
                    <a:pt x="456" y="895"/>
                  </a:lnTo>
                  <a:lnTo>
                    <a:pt x="462" y="895"/>
                  </a:lnTo>
                  <a:lnTo>
                    <a:pt x="466" y="895"/>
                  </a:lnTo>
                  <a:lnTo>
                    <a:pt x="466" y="901"/>
                  </a:lnTo>
                  <a:lnTo>
                    <a:pt x="477" y="901"/>
                  </a:lnTo>
                  <a:lnTo>
                    <a:pt x="483" y="901"/>
                  </a:lnTo>
                  <a:lnTo>
                    <a:pt x="488" y="901"/>
                  </a:lnTo>
                  <a:lnTo>
                    <a:pt x="500" y="901"/>
                  </a:lnTo>
                  <a:lnTo>
                    <a:pt x="504" y="901"/>
                  </a:lnTo>
                  <a:lnTo>
                    <a:pt x="509" y="901"/>
                  </a:lnTo>
                  <a:lnTo>
                    <a:pt x="515" y="905"/>
                  </a:lnTo>
                  <a:lnTo>
                    <a:pt x="520" y="905"/>
                  </a:lnTo>
                  <a:lnTo>
                    <a:pt x="526" y="905"/>
                  </a:lnTo>
                  <a:lnTo>
                    <a:pt x="526" y="911"/>
                  </a:lnTo>
                  <a:lnTo>
                    <a:pt x="526" y="916"/>
                  </a:lnTo>
                  <a:lnTo>
                    <a:pt x="532" y="916"/>
                  </a:lnTo>
                  <a:lnTo>
                    <a:pt x="532" y="922"/>
                  </a:lnTo>
                  <a:lnTo>
                    <a:pt x="532" y="916"/>
                  </a:lnTo>
                  <a:lnTo>
                    <a:pt x="537" y="916"/>
                  </a:lnTo>
                  <a:lnTo>
                    <a:pt x="541" y="922"/>
                  </a:lnTo>
                  <a:lnTo>
                    <a:pt x="547" y="922"/>
                  </a:lnTo>
                  <a:lnTo>
                    <a:pt x="553" y="922"/>
                  </a:lnTo>
                  <a:lnTo>
                    <a:pt x="564" y="916"/>
                  </a:lnTo>
                  <a:lnTo>
                    <a:pt x="569" y="916"/>
                  </a:lnTo>
                  <a:lnTo>
                    <a:pt x="579" y="916"/>
                  </a:lnTo>
                  <a:lnTo>
                    <a:pt x="585" y="916"/>
                  </a:lnTo>
                  <a:lnTo>
                    <a:pt x="585" y="922"/>
                  </a:lnTo>
                  <a:lnTo>
                    <a:pt x="590" y="922"/>
                  </a:lnTo>
                  <a:lnTo>
                    <a:pt x="590" y="916"/>
                  </a:lnTo>
                  <a:lnTo>
                    <a:pt x="590" y="911"/>
                  </a:lnTo>
                  <a:lnTo>
                    <a:pt x="585" y="911"/>
                  </a:lnTo>
                  <a:lnTo>
                    <a:pt x="579" y="911"/>
                  </a:lnTo>
                  <a:lnTo>
                    <a:pt x="574" y="911"/>
                  </a:lnTo>
                  <a:lnTo>
                    <a:pt x="569" y="911"/>
                  </a:lnTo>
                  <a:lnTo>
                    <a:pt x="564" y="911"/>
                  </a:lnTo>
                  <a:lnTo>
                    <a:pt x="558" y="916"/>
                  </a:lnTo>
                  <a:lnTo>
                    <a:pt x="553" y="916"/>
                  </a:lnTo>
                  <a:lnTo>
                    <a:pt x="547" y="916"/>
                  </a:lnTo>
                  <a:lnTo>
                    <a:pt x="547" y="911"/>
                  </a:lnTo>
                  <a:lnTo>
                    <a:pt x="541" y="911"/>
                  </a:lnTo>
                  <a:lnTo>
                    <a:pt x="537" y="911"/>
                  </a:lnTo>
                  <a:lnTo>
                    <a:pt x="537" y="905"/>
                  </a:lnTo>
                  <a:lnTo>
                    <a:pt x="532" y="905"/>
                  </a:lnTo>
                  <a:lnTo>
                    <a:pt x="532" y="901"/>
                  </a:lnTo>
                  <a:lnTo>
                    <a:pt x="532" y="905"/>
                  </a:lnTo>
                  <a:lnTo>
                    <a:pt x="520" y="901"/>
                  </a:lnTo>
                  <a:lnTo>
                    <a:pt x="515" y="901"/>
                  </a:lnTo>
                  <a:lnTo>
                    <a:pt x="515" y="895"/>
                  </a:lnTo>
                  <a:lnTo>
                    <a:pt x="509" y="895"/>
                  </a:lnTo>
                  <a:lnTo>
                    <a:pt x="504" y="895"/>
                  </a:lnTo>
                  <a:lnTo>
                    <a:pt x="500" y="895"/>
                  </a:lnTo>
                  <a:lnTo>
                    <a:pt x="488" y="879"/>
                  </a:lnTo>
                  <a:lnTo>
                    <a:pt x="483" y="879"/>
                  </a:lnTo>
                  <a:lnTo>
                    <a:pt x="477" y="879"/>
                  </a:lnTo>
                  <a:lnTo>
                    <a:pt x="477" y="884"/>
                  </a:lnTo>
                  <a:lnTo>
                    <a:pt x="472" y="884"/>
                  </a:lnTo>
                  <a:lnTo>
                    <a:pt x="456" y="884"/>
                  </a:lnTo>
                  <a:lnTo>
                    <a:pt x="451" y="884"/>
                  </a:lnTo>
                  <a:lnTo>
                    <a:pt x="451" y="890"/>
                  </a:lnTo>
                  <a:lnTo>
                    <a:pt x="445" y="890"/>
                  </a:lnTo>
                  <a:lnTo>
                    <a:pt x="440" y="895"/>
                  </a:lnTo>
                  <a:lnTo>
                    <a:pt x="440" y="901"/>
                  </a:lnTo>
                  <a:lnTo>
                    <a:pt x="440" y="905"/>
                  </a:lnTo>
                  <a:lnTo>
                    <a:pt x="434" y="911"/>
                  </a:lnTo>
                  <a:lnTo>
                    <a:pt x="434" y="916"/>
                  </a:lnTo>
                  <a:lnTo>
                    <a:pt x="430" y="922"/>
                  </a:lnTo>
                  <a:lnTo>
                    <a:pt x="424" y="928"/>
                  </a:lnTo>
                  <a:lnTo>
                    <a:pt x="419" y="933"/>
                  </a:lnTo>
                  <a:lnTo>
                    <a:pt x="413" y="937"/>
                  </a:lnTo>
                  <a:lnTo>
                    <a:pt x="407" y="937"/>
                  </a:lnTo>
                  <a:lnTo>
                    <a:pt x="396" y="937"/>
                  </a:lnTo>
                  <a:lnTo>
                    <a:pt x="392" y="937"/>
                  </a:lnTo>
                  <a:lnTo>
                    <a:pt x="386" y="933"/>
                  </a:lnTo>
                  <a:lnTo>
                    <a:pt x="381" y="933"/>
                  </a:lnTo>
                  <a:lnTo>
                    <a:pt x="370" y="928"/>
                  </a:lnTo>
                  <a:lnTo>
                    <a:pt x="364" y="928"/>
                  </a:lnTo>
                  <a:lnTo>
                    <a:pt x="359" y="922"/>
                  </a:lnTo>
                  <a:lnTo>
                    <a:pt x="359" y="916"/>
                  </a:lnTo>
                  <a:lnTo>
                    <a:pt x="354" y="911"/>
                  </a:lnTo>
                  <a:lnTo>
                    <a:pt x="349" y="905"/>
                  </a:lnTo>
                  <a:lnTo>
                    <a:pt x="349" y="901"/>
                  </a:lnTo>
                  <a:lnTo>
                    <a:pt x="349" y="895"/>
                  </a:lnTo>
                  <a:lnTo>
                    <a:pt x="349" y="890"/>
                  </a:lnTo>
                  <a:lnTo>
                    <a:pt x="349" y="879"/>
                  </a:lnTo>
                  <a:lnTo>
                    <a:pt x="354" y="879"/>
                  </a:lnTo>
                  <a:lnTo>
                    <a:pt x="354" y="873"/>
                  </a:lnTo>
                  <a:lnTo>
                    <a:pt x="354" y="869"/>
                  </a:lnTo>
                  <a:lnTo>
                    <a:pt x="359" y="858"/>
                  </a:lnTo>
                  <a:lnTo>
                    <a:pt x="364" y="852"/>
                  </a:lnTo>
                  <a:lnTo>
                    <a:pt x="364" y="847"/>
                  </a:lnTo>
                  <a:lnTo>
                    <a:pt x="370" y="841"/>
                  </a:lnTo>
                  <a:lnTo>
                    <a:pt x="370" y="837"/>
                  </a:lnTo>
                  <a:lnTo>
                    <a:pt x="370" y="826"/>
                  </a:lnTo>
                  <a:lnTo>
                    <a:pt x="370" y="820"/>
                  </a:lnTo>
                  <a:lnTo>
                    <a:pt x="375" y="820"/>
                  </a:lnTo>
                  <a:lnTo>
                    <a:pt x="381" y="820"/>
                  </a:lnTo>
                  <a:lnTo>
                    <a:pt x="386" y="831"/>
                  </a:lnTo>
                  <a:lnTo>
                    <a:pt x="392" y="831"/>
                  </a:lnTo>
                  <a:lnTo>
                    <a:pt x="396" y="837"/>
                  </a:lnTo>
                  <a:lnTo>
                    <a:pt x="396" y="831"/>
                  </a:lnTo>
                  <a:lnTo>
                    <a:pt x="392" y="826"/>
                  </a:lnTo>
                  <a:lnTo>
                    <a:pt x="386" y="820"/>
                  </a:lnTo>
                  <a:lnTo>
                    <a:pt x="381" y="815"/>
                  </a:lnTo>
                  <a:lnTo>
                    <a:pt x="375" y="815"/>
                  </a:lnTo>
                  <a:lnTo>
                    <a:pt x="370" y="815"/>
                  </a:lnTo>
                  <a:lnTo>
                    <a:pt x="364" y="815"/>
                  </a:lnTo>
                  <a:lnTo>
                    <a:pt x="364" y="809"/>
                  </a:lnTo>
                  <a:lnTo>
                    <a:pt x="359" y="809"/>
                  </a:lnTo>
                  <a:lnTo>
                    <a:pt x="359" y="815"/>
                  </a:lnTo>
                  <a:lnTo>
                    <a:pt x="359" y="820"/>
                  </a:lnTo>
                  <a:lnTo>
                    <a:pt x="359" y="826"/>
                  </a:lnTo>
                  <a:lnTo>
                    <a:pt x="359" y="831"/>
                  </a:lnTo>
                  <a:lnTo>
                    <a:pt x="359" y="837"/>
                  </a:lnTo>
                  <a:lnTo>
                    <a:pt x="354" y="837"/>
                  </a:lnTo>
                  <a:lnTo>
                    <a:pt x="354" y="841"/>
                  </a:lnTo>
                  <a:lnTo>
                    <a:pt x="354" y="847"/>
                  </a:lnTo>
                  <a:lnTo>
                    <a:pt x="349" y="847"/>
                  </a:lnTo>
                  <a:lnTo>
                    <a:pt x="349" y="852"/>
                  </a:lnTo>
                  <a:lnTo>
                    <a:pt x="343" y="852"/>
                  </a:lnTo>
                  <a:lnTo>
                    <a:pt x="349" y="852"/>
                  </a:lnTo>
                  <a:lnTo>
                    <a:pt x="349" y="858"/>
                  </a:lnTo>
                  <a:lnTo>
                    <a:pt x="343" y="858"/>
                  </a:lnTo>
                  <a:lnTo>
                    <a:pt x="343" y="863"/>
                  </a:lnTo>
                  <a:lnTo>
                    <a:pt x="338" y="869"/>
                  </a:lnTo>
                  <a:lnTo>
                    <a:pt x="343" y="869"/>
                  </a:lnTo>
                  <a:lnTo>
                    <a:pt x="338" y="873"/>
                  </a:lnTo>
                  <a:lnTo>
                    <a:pt x="338" y="879"/>
                  </a:lnTo>
                  <a:lnTo>
                    <a:pt x="338" y="884"/>
                  </a:lnTo>
                  <a:lnTo>
                    <a:pt x="332" y="884"/>
                  </a:lnTo>
                  <a:lnTo>
                    <a:pt x="332" y="895"/>
                  </a:lnTo>
                  <a:lnTo>
                    <a:pt x="332" y="911"/>
                  </a:lnTo>
                  <a:lnTo>
                    <a:pt x="332" y="916"/>
                  </a:lnTo>
                  <a:lnTo>
                    <a:pt x="317" y="916"/>
                  </a:lnTo>
                  <a:lnTo>
                    <a:pt x="311" y="916"/>
                  </a:lnTo>
                  <a:lnTo>
                    <a:pt x="311" y="911"/>
                  </a:lnTo>
                  <a:lnTo>
                    <a:pt x="306" y="911"/>
                  </a:lnTo>
                  <a:lnTo>
                    <a:pt x="300" y="911"/>
                  </a:lnTo>
                  <a:lnTo>
                    <a:pt x="294" y="911"/>
                  </a:lnTo>
                  <a:lnTo>
                    <a:pt x="289" y="911"/>
                  </a:lnTo>
                  <a:lnTo>
                    <a:pt x="285" y="911"/>
                  </a:lnTo>
                  <a:lnTo>
                    <a:pt x="279" y="911"/>
                  </a:lnTo>
                  <a:lnTo>
                    <a:pt x="273" y="911"/>
                  </a:lnTo>
                  <a:lnTo>
                    <a:pt x="268" y="911"/>
                  </a:lnTo>
                  <a:lnTo>
                    <a:pt x="262" y="911"/>
                  </a:lnTo>
                  <a:lnTo>
                    <a:pt x="262" y="916"/>
                  </a:lnTo>
                  <a:lnTo>
                    <a:pt x="257" y="916"/>
                  </a:lnTo>
                  <a:lnTo>
                    <a:pt x="252" y="916"/>
                  </a:lnTo>
                  <a:lnTo>
                    <a:pt x="247" y="916"/>
                  </a:lnTo>
                  <a:lnTo>
                    <a:pt x="241" y="916"/>
                  </a:lnTo>
                  <a:lnTo>
                    <a:pt x="247" y="916"/>
                  </a:lnTo>
                  <a:lnTo>
                    <a:pt x="247" y="922"/>
                  </a:lnTo>
                  <a:lnTo>
                    <a:pt x="241" y="922"/>
                  </a:lnTo>
                  <a:lnTo>
                    <a:pt x="241" y="928"/>
                  </a:lnTo>
                  <a:lnTo>
                    <a:pt x="230" y="928"/>
                  </a:lnTo>
                  <a:lnTo>
                    <a:pt x="230" y="933"/>
                  </a:lnTo>
                  <a:lnTo>
                    <a:pt x="225" y="933"/>
                  </a:lnTo>
                  <a:lnTo>
                    <a:pt x="219" y="937"/>
                  </a:lnTo>
                  <a:lnTo>
                    <a:pt x="215" y="943"/>
                  </a:lnTo>
                  <a:lnTo>
                    <a:pt x="209" y="943"/>
                  </a:lnTo>
                  <a:lnTo>
                    <a:pt x="204" y="937"/>
                  </a:lnTo>
                  <a:lnTo>
                    <a:pt x="198" y="937"/>
                  </a:lnTo>
                  <a:lnTo>
                    <a:pt x="172" y="911"/>
                  </a:lnTo>
                  <a:lnTo>
                    <a:pt x="166" y="901"/>
                  </a:lnTo>
                  <a:lnTo>
                    <a:pt x="160" y="895"/>
                  </a:lnTo>
                  <a:lnTo>
                    <a:pt x="155" y="890"/>
                  </a:lnTo>
                  <a:lnTo>
                    <a:pt x="149" y="879"/>
                  </a:lnTo>
                  <a:lnTo>
                    <a:pt x="149" y="873"/>
                  </a:lnTo>
                  <a:lnTo>
                    <a:pt x="145" y="873"/>
                  </a:lnTo>
                  <a:lnTo>
                    <a:pt x="145" y="869"/>
                  </a:lnTo>
                  <a:lnTo>
                    <a:pt x="139" y="863"/>
                  </a:lnTo>
                  <a:lnTo>
                    <a:pt x="139" y="858"/>
                  </a:lnTo>
                  <a:lnTo>
                    <a:pt x="134" y="852"/>
                  </a:lnTo>
                  <a:lnTo>
                    <a:pt x="128" y="847"/>
                  </a:lnTo>
                  <a:lnTo>
                    <a:pt x="123" y="837"/>
                  </a:lnTo>
                  <a:lnTo>
                    <a:pt x="111" y="820"/>
                  </a:lnTo>
                  <a:lnTo>
                    <a:pt x="107" y="815"/>
                  </a:lnTo>
                  <a:lnTo>
                    <a:pt x="107" y="809"/>
                  </a:lnTo>
                  <a:lnTo>
                    <a:pt x="107" y="803"/>
                  </a:lnTo>
                  <a:lnTo>
                    <a:pt x="107" y="799"/>
                  </a:lnTo>
                  <a:lnTo>
                    <a:pt x="107" y="794"/>
                  </a:lnTo>
                  <a:lnTo>
                    <a:pt x="107" y="788"/>
                  </a:lnTo>
                  <a:lnTo>
                    <a:pt x="107" y="782"/>
                  </a:lnTo>
                  <a:lnTo>
                    <a:pt x="107" y="771"/>
                  </a:lnTo>
                  <a:lnTo>
                    <a:pt x="107" y="767"/>
                  </a:lnTo>
                  <a:lnTo>
                    <a:pt x="111" y="767"/>
                  </a:lnTo>
                  <a:lnTo>
                    <a:pt x="111" y="761"/>
                  </a:lnTo>
                  <a:lnTo>
                    <a:pt x="117" y="756"/>
                  </a:lnTo>
                  <a:lnTo>
                    <a:pt x="117" y="750"/>
                  </a:lnTo>
                  <a:lnTo>
                    <a:pt x="117" y="756"/>
                  </a:lnTo>
                  <a:lnTo>
                    <a:pt x="123" y="750"/>
                  </a:lnTo>
                  <a:lnTo>
                    <a:pt x="123" y="745"/>
                  </a:lnTo>
                  <a:lnTo>
                    <a:pt x="123" y="739"/>
                  </a:lnTo>
                  <a:lnTo>
                    <a:pt x="123" y="735"/>
                  </a:lnTo>
                  <a:lnTo>
                    <a:pt x="123" y="729"/>
                  </a:lnTo>
                  <a:lnTo>
                    <a:pt x="128" y="729"/>
                  </a:lnTo>
                  <a:lnTo>
                    <a:pt x="128" y="735"/>
                  </a:lnTo>
                  <a:lnTo>
                    <a:pt x="134" y="735"/>
                  </a:lnTo>
                  <a:lnTo>
                    <a:pt x="134" y="729"/>
                  </a:lnTo>
                  <a:lnTo>
                    <a:pt x="139" y="729"/>
                  </a:lnTo>
                  <a:lnTo>
                    <a:pt x="139" y="724"/>
                  </a:lnTo>
                  <a:lnTo>
                    <a:pt x="134" y="724"/>
                  </a:lnTo>
                  <a:lnTo>
                    <a:pt x="134" y="718"/>
                  </a:lnTo>
                  <a:lnTo>
                    <a:pt x="139" y="718"/>
                  </a:lnTo>
                  <a:lnTo>
                    <a:pt x="145" y="718"/>
                  </a:lnTo>
                  <a:lnTo>
                    <a:pt x="149" y="718"/>
                  </a:lnTo>
                  <a:lnTo>
                    <a:pt x="155" y="718"/>
                  </a:lnTo>
                  <a:lnTo>
                    <a:pt x="160" y="718"/>
                  </a:lnTo>
                  <a:lnTo>
                    <a:pt x="166" y="724"/>
                  </a:lnTo>
                  <a:lnTo>
                    <a:pt x="172" y="724"/>
                  </a:lnTo>
                  <a:lnTo>
                    <a:pt x="177" y="729"/>
                  </a:lnTo>
                  <a:lnTo>
                    <a:pt x="177" y="735"/>
                  </a:lnTo>
                  <a:lnTo>
                    <a:pt x="181" y="745"/>
                  </a:lnTo>
                  <a:lnTo>
                    <a:pt x="181" y="750"/>
                  </a:lnTo>
                  <a:lnTo>
                    <a:pt x="187" y="761"/>
                  </a:lnTo>
                  <a:lnTo>
                    <a:pt x="187" y="767"/>
                  </a:lnTo>
                  <a:lnTo>
                    <a:pt x="187" y="777"/>
                  </a:lnTo>
                  <a:lnTo>
                    <a:pt x="192" y="782"/>
                  </a:lnTo>
                  <a:lnTo>
                    <a:pt x="204" y="782"/>
                  </a:lnTo>
                  <a:lnTo>
                    <a:pt x="209" y="782"/>
                  </a:lnTo>
                  <a:lnTo>
                    <a:pt x="209" y="777"/>
                  </a:lnTo>
                  <a:lnTo>
                    <a:pt x="198" y="777"/>
                  </a:lnTo>
                  <a:lnTo>
                    <a:pt x="192" y="777"/>
                  </a:lnTo>
                  <a:lnTo>
                    <a:pt x="187" y="777"/>
                  </a:lnTo>
                  <a:lnTo>
                    <a:pt x="192" y="771"/>
                  </a:lnTo>
                  <a:lnTo>
                    <a:pt x="192" y="767"/>
                  </a:lnTo>
                  <a:lnTo>
                    <a:pt x="192" y="756"/>
                  </a:lnTo>
                  <a:lnTo>
                    <a:pt x="187" y="756"/>
                  </a:lnTo>
                  <a:lnTo>
                    <a:pt x="187" y="750"/>
                  </a:lnTo>
                  <a:lnTo>
                    <a:pt x="181" y="745"/>
                  </a:lnTo>
                  <a:lnTo>
                    <a:pt x="181" y="739"/>
                  </a:lnTo>
                  <a:lnTo>
                    <a:pt x="181" y="735"/>
                  </a:lnTo>
                  <a:lnTo>
                    <a:pt x="177" y="729"/>
                  </a:lnTo>
                  <a:lnTo>
                    <a:pt x="177" y="724"/>
                  </a:lnTo>
                  <a:lnTo>
                    <a:pt x="177" y="718"/>
                  </a:lnTo>
                  <a:lnTo>
                    <a:pt x="177" y="713"/>
                  </a:lnTo>
                  <a:lnTo>
                    <a:pt x="181" y="707"/>
                  </a:lnTo>
                  <a:lnTo>
                    <a:pt x="187" y="707"/>
                  </a:lnTo>
                  <a:lnTo>
                    <a:pt x="192" y="703"/>
                  </a:lnTo>
                  <a:lnTo>
                    <a:pt x="198" y="703"/>
                  </a:lnTo>
                  <a:lnTo>
                    <a:pt x="209" y="692"/>
                  </a:lnTo>
                  <a:lnTo>
                    <a:pt x="215" y="692"/>
                  </a:lnTo>
                  <a:lnTo>
                    <a:pt x="219" y="680"/>
                  </a:lnTo>
                  <a:lnTo>
                    <a:pt x="225" y="675"/>
                  </a:lnTo>
                  <a:lnTo>
                    <a:pt x="230" y="675"/>
                  </a:lnTo>
                  <a:lnTo>
                    <a:pt x="230" y="669"/>
                  </a:lnTo>
                  <a:lnTo>
                    <a:pt x="236" y="669"/>
                  </a:lnTo>
                  <a:lnTo>
                    <a:pt x="241" y="675"/>
                  </a:lnTo>
                  <a:lnTo>
                    <a:pt x="241" y="669"/>
                  </a:lnTo>
                  <a:lnTo>
                    <a:pt x="247" y="669"/>
                  </a:lnTo>
                  <a:lnTo>
                    <a:pt x="252" y="669"/>
                  </a:lnTo>
                  <a:lnTo>
                    <a:pt x="262" y="665"/>
                  </a:lnTo>
                  <a:lnTo>
                    <a:pt x="262" y="660"/>
                  </a:lnTo>
                  <a:lnTo>
                    <a:pt x="268" y="654"/>
                  </a:lnTo>
                  <a:lnTo>
                    <a:pt x="273" y="654"/>
                  </a:lnTo>
                  <a:lnTo>
                    <a:pt x="273" y="660"/>
                  </a:lnTo>
                  <a:lnTo>
                    <a:pt x="279" y="660"/>
                  </a:lnTo>
                  <a:lnTo>
                    <a:pt x="285" y="665"/>
                  </a:lnTo>
                  <a:lnTo>
                    <a:pt x="285" y="660"/>
                  </a:lnTo>
                  <a:lnTo>
                    <a:pt x="285" y="654"/>
                  </a:lnTo>
                  <a:lnTo>
                    <a:pt x="289" y="648"/>
                  </a:lnTo>
                  <a:lnTo>
                    <a:pt x="294" y="643"/>
                  </a:lnTo>
                  <a:lnTo>
                    <a:pt x="300" y="637"/>
                  </a:lnTo>
                  <a:lnTo>
                    <a:pt x="300" y="633"/>
                  </a:lnTo>
                  <a:lnTo>
                    <a:pt x="306" y="633"/>
                  </a:lnTo>
                  <a:lnTo>
                    <a:pt x="306" y="627"/>
                  </a:lnTo>
                  <a:lnTo>
                    <a:pt x="311" y="627"/>
                  </a:lnTo>
                  <a:lnTo>
                    <a:pt x="317" y="622"/>
                  </a:lnTo>
                  <a:lnTo>
                    <a:pt x="326" y="616"/>
                  </a:lnTo>
                  <a:lnTo>
                    <a:pt x="332" y="616"/>
                  </a:lnTo>
                  <a:lnTo>
                    <a:pt x="332" y="622"/>
                  </a:lnTo>
                  <a:lnTo>
                    <a:pt x="332" y="627"/>
                  </a:lnTo>
                  <a:lnTo>
                    <a:pt x="332" y="622"/>
                  </a:lnTo>
                  <a:lnTo>
                    <a:pt x="332" y="616"/>
                  </a:lnTo>
                  <a:lnTo>
                    <a:pt x="338" y="611"/>
                  </a:lnTo>
                  <a:lnTo>
                    <a:pt x="343" y="611"/>
                  </a:lnTo>
                  <a:lnTo>
                    <a:pt x="343" y="605"/>
                  </a:lnTo>
                  <a:lnTo>
                    <a:pt x="343" y="601"/>
                  </a:lnTo>
                  <a:lnTo>
                    <a:pt x="349" y="601"/>
                  </a:lnTo>
                  <a:lnTo>
                    <a:pt x="349" y="595"/>
                  </a:lnTo>
                  <a:lnTo>
                    <a:pt x="359" y="590"/>
                  </a:lnTo>
                  <a:lnTo>
                    <a:pt x="364" y="584"/>
                  </a:lnTo>
                  <a:lnTo>
                    <a:pt x="370" y="579"/>
                  </a:lnTo>
                  <a:lnTo>
                    <a:pt x="381" y="573"/>
                  </a:lnTo>
                  <a:lnTo>
                    <a:pt x="386" y="569"/>
                  </a:lnTo>
                  <a:lnTo>
                    <a:pt x="392" y="563"/>
                  </a:lnTo>
                  <a:lnTo>
                    <a:pt x="396" y="563"/>
                  </a:lnTo>
                  <a:lnTo>
                    <a:pt x="402" y="563"/>
                  </a:lnTo>
                  <a:lnTo>
                    <a:pt x="407" y="563"/>
                  </a:lnTo>
                  <a:lnTo>
                    <a:pt x="407" y="558"/>
                  </a:lnTo>
                  <a:lnTo>
                    <a:pt x="407" y="552"/>
                  </a:lnTo>
                  <a:lnTo>
                    <a:pt x="402" y="546"/>
                  </a:lnTo>
                  <a:lnTo>
                    <a:pt x="396" y="546"/>
                  </a:lnTo>
                  <a:lnTo>
                    <a:pt x="375" y="537"/>
                  </a:lnTo>
                  <a:lnTo>
                    <a:pt x="364" y="537"/>
                  </a:lnTo>
                  <a:lnTo>
                    <a:pt x="364" y="531"/>
                  </a:lnTo>
                  <a:lnTo>
                    <a:pt x="364" y="525"/>
                  </a:lnTo>
                  <a:lnTo>
                    <a:pt x="359" y="514"/>
                  </a:lnTo>
                  <a:lnTo>
                    <a:pt x="364" y="499"/>
                  </a:lnTo>
                  <a:lnTo>
                    <a:pt x="375" y="499"/>
                  </a:lnTo>
                  <a:lnTo>
                    <a:pt x="381" y="503"/>
                  </a:lnTo>
                  <a:lnTo>
                    <a:pt x="396" y="499"/>
                  </a:lnTo>
                  <a:lnTo>
                    <a:pt x="407" y="499"/>
                  </a:lnTo>
                  <a:lnTo>
                    <a:pt x="419" y="499"/>
                  </a:lnTo>
                  <a:lnTo>
                    <a:pt x="430" y="499"/>
                  </a:lnTo>
                  <a:lnTo>
                    <a:pt x="434" y="499"/>
                  </a:lnTo>
                  <a:lnTo>
                    <a:pt x="440" y="499"/>
                  </a:lnTo>
                  <a:lnTo>
                    <a:pt x="456" y="499"/>
                  </a:lnTo>
                  <a:lnTo>
                    <a:pt x="456" y="509"/>
                  </a:lnTo>
                  <a:lnTo>
                    <a:pt x="466" y="514"/>
                  </a:lnTo>
                  <a:lnTo>
                    <a:pt x="472" y="509"/>
                  </a:lnTo>
                  <a:lnTo>
                    <a:pt x="477" y="503"/>
                  </a:lnTo>
                  <a:lnTo>
                    <a:pt x="472" y="499"/>
                  </a:lnTo>
                  <a:lnTo>
                    <a:pt x="472" y="493"/>
                  </a:lnTo>
                  <a:lnTo>
                    <a:pt x="472" y="488"/>
                  </a:lnTo>
                  <a:lnTo>
                    <a:pt x="477" y="482"/>
                  </a:lnTo>
                  <a:lnTo>
                    <a:pt x="483" y="482"/>
                  </a:lnTo>
                  <a:lnTo>
                    <a:pt x="488" y="477"/>
                  </a:lnTo>
                  <a:lnTo>
                    <a:pt x="500" y="482"/>
                  </a:lnTo>
                  <a:lnTo>
                    <a:pt x="500" y="493"/>
                  </a:lnTo>
                  <a:lnTo>
                    <a:pt x="500" y="499"/>
                  </a:lnTo>
                  <a:lnTo>
                    <a:pt x="504" y="493"/>
                  </a:lnTo>
                  <a:lnTo>
                    <a:pt x="509" y="488"/>
                  </a:lnTo>
                  <a:lnTo>
                    <a:pt x="520" y="493"/>
                  </a:lnTo>
                  <a:lnTo>
                    <a:pt x="526" y="493"/>
                  </a:lnTo>
                  <a:lnTo>
                    <a:pt x="532" y="488"/>
                  </a:lnTo>
                  <a:lnTo>
                    <a:pt x="537" y="488"/>
                  </a:lnTo>
                  <a:lnTo>
                    <a:pt x="537" y="482"/>
                  </a:lnTo>
                  <a:lnTo>
                    <a:pt x="537" y="477"/>
                  </a:lnTo>
                  <a:lnTo>
                    <a:pt x="541" y="477"/>
                  </a:lnTo>
                  <a:lnTo>
                    <a:pt x="547" y="482"/>
                  </a:lnTo>
                  <a:lnTo>
                    <a:pt x="553" y="482"/>
                  </a:lnTo>
                  <a:lnTo>
                    <a:pt x="558" y="482"/>
                  </a:lnTo>
                  <a:lnTo>
                    <a:pt x="564" y="488"/>
                  </a:lnTo>
                  <a:lnTo>
                    <a:pt x="564" y="493"/>
                  </a:lnTo>
                  <a:lnTo>
                    <a:pt x="564" y="499"/>
                  </a:lnTo>
                  <a:lnTo>
                    <a:pt x="569" y="503"/>
                  </a:lnTo>
                  <a:lnTo>
                    <a:pt x="574" y="509"/>
                  </a:lnTo>
                  <a:lnTo>
                    <a:pt x="579" y="509"/>
                  </a:lnTo>
                  <a:lnTo>
                    <a:pt x="585" y="509"/>
                  </a:lnTo>
                  <a:lnTo>
                    <a:pt x="579" y="514"/>
                  </a:lnTo>
                  <a:lnTo>
                    <a:pt x="585" y="531"/>
                  </a:lnTo>
                  <a:lnTo>
                    <a:pt x="596" y="537"/>
                  </a:lnTo>
                  <a:lnTo>
                    <a:pt x="611" y="531"/>
                  </a:lnTo>
                  <a:lnTo>
                    <a:pt x="622" y="531"/>
                  </a:lnTo>
                  <a:lnTo>
                    <a:pt x="628" y="514"/>
                  </a:lnTo>
                  <a:lnTo>
                    <a:pt x="634" y="509"/>
                  </a:lnTo>
                  <a:lnTo>
                    <a:pt x="643" y="499"/>
                  </a:lnTo>
                  <a:lnTo>
                    <a:pt x="655" y="493"/>
                  </a:lnTo>
                  <a:lnTo>
                    <a:pt x="666" y="493"/>
                  </a:lnTo>
                  <a:lnTo>
                    <a:pt x="677" y="488"/>
                  </a:lnTo>
                  <a:lnTo>
                    <a:pt x="687" y="488"/>
                  </a:lnTo>
                  <a:lnTo>
                    <a:pt x="709" y="482"/>
                  </a:lnTo>
                  <a:lnTo>
                    <a:pt x="719" y="467"/>
                  </a:lnTo>
                  <a:lnTo>
                    <a:pt x="724" y="467"/>
                  </a:lnTo>
                  <a:lnTo>
                    <a:pt x="730" y="467"/>
                  </a:lnTo>
                  <a:lnTo>
                    <a:pt x="751" y="482"/>
                  </a:lnTo>
                  <a:lnTo>
                    <a:pt x="800" y="509"/>
                  </a:lnTo>
                  <a:lnTo>
                    <a:pt x="816" y="514"/>
                  </a:lnTo>
                  <a:lnTo>
                    <a:pt x="822" y="520"/>
                  </a:lnTo>
                  <a:lnTo>
                    <a:pt x="854" y="541"/>
                  </a:lnTo>
                  <a:lnTo>
                    <a:pt x="869" y="537"/>
                  </a:lnTo>
                  <a:lnTo>
                    <a:pt x="886" y="552"/>
                  </a:lnTo>
                  <a:lnTo>
                    <a:pt x="892" y="563"/>
                  </a:lnTo>
                  <a:lnTo>
                    <a:pt x="896" y="569"/>
                  </a:lnTo>
                  <a:lnTo>
                    <a:pt x="896" y="579"/>
                  </a:lnTo>
                  <a:lnTo>
                    <a:pt x="988" y="648"/>
                  </a:lnTo>
                  <a:lnTo>
                    <a:pt x="977" y="675"/>
                  </a:lnTo>
                  <a:lnTo>
                    <a:pt x="971" y="680"/>
                  </a:lnTo>
                  <a:lnTo>
                    <a:pt x="971" y="703"/>
                  </a:lnTo>
                  <a:lnTo>
                    <a:pt x="966" y="718"/>
                  </a:lnTo>
                  <a:lnTo>
                    <a:pt x="962" y="724"/>
                  </a:lnTo>
                  <a:lnTo>
                    <a:pt x="956" y="729"/>
                  </a:lnTo>
                  <a:lnTo>
                    <a:pt x="966" y="735"/>
                  </a:lnTo>
                  <a:lnTo>
                    <a:pt x="971" y="745"/>
                  </a:lnTo>
                  <a:lnTo>
                    <a:pt x="971" y="756"/>
                  </a:lnTo>
                  <a:lnTo>
                    <a:pt x="983" y="771"/>
                  </a:lnTo>
                  <a:lnTo>
                    <a:pt x="988" y="782"/>
                  </a:lnTo>
                  <a:lnTo>
                    <a:pt x="1003" y="782"/>
                  </a:lnTo>
                  <a:lnTo>
                    <a:pt x="1026" y="777"/>
                  </a:lnTo>
                  <a:lnTo>
                    <a:pt x="1036" y="782"/>
                  </a:lnTo>
                  <a:lnTo>
                    <a:pt x="1047" y="782"/>
                  </a:lnTo>
                  <a:lnTo>
                    <a:pt x="1058" y="777"/>
                  </a:lnTo>
                  <a:lnTo>
                    <a:pt x="1073" y="767"/>
                  </a:lnTo>
                  <a:lnTo>
                    <a:pt x="1084" y="767"/>
                  </a:lnTo>
                  <a:lnTo>
                    <a:pt x="1090" y="767"/>
                  </a:lnTo>
                  <a:lnTo>
                    <a:pt x="1096" y="767"/>
                  </a:lnTo>
                  <a:lnTo>
                    <a:pt x="1101" y="767"/>
                  </a:lnTo>
                  <a:lnTo>
                    <a:pt x="1111" y="767"/>
                  </a:lnTo>
                  <a:lnTo>
                    <a:pt x="1117" y="761"/>
                  </a:lnTo>
                  <a:lnTo>
                    <a:pt x="1133" y="756"/>
                  </a:lnTo>
                  <a:lnTo>
                    <a:pt x="1143" y="739"/>
                  </a:lnTo>
                  <a:lnTo>
                    <a:pt x="1149" y="739"/>
                  </a:lnTo>
                  <a:lnTo>
                    <a:pt x="1154" y="739"/>
                  </a:lnTo>
                  <a:lnTo>
                    <a:pt x="1165" y="735"/>
                  </a:lnTo>
                  <a:lnTo>
                    <a:pt x="1177" y="724"/>
                  </a:lnTo>
                  <a:lnTo>
                    <a:pt x="1181" y="713"/>
                  </a:lnTo>
                  <a:lnTo>
                    <a:pt x="1186" y="703"/>
                  </a:lnTo>
                  <a:lnTo>
                    <a:pt x="1192" y="686"/>
                  </a:lnTo>
                  <a:lnTo>
                    <a:pt x="1203" y="680"/>
                  </a:lnTo>
                  <a:lnTo>
                    <a:pt x="1209" y="680"/>
                  </a:lnTo>
                  <a:lnTo>
                    <a:pt x="1218" y="675"/>
                  </a:lnTo>
                  <a:lnTo>
                    <a:pt x="1224" y="665"/>
                  </a:lnTo>
                  <a:lnTo>
                    <a:pt x="1235" y="660"/>
                  </a:lnTo>
                  <a:lnTo>
                    <a:pt x="1246" y="654"/>
                  </a:lnTo>
                  <a:lnTo>
                    <a:pt x="1256" y="643"/>
                  </a:lnTo>
                  <a:lnTo>
                    <a:pt x="1267" y="633"/>
                  </a:lnTo>
                  <a:lnTo>
                    <a:pt x="1279" y="627"/>
                  </a:lnTo>
                  <a:lnTo>
                    <a:pt x="1284" y="622"/>
                  </a:lnTo>
                  <a:lnTo>
                    <a:pt x="1284" y="616"/>
                  </a:lnTo>
                  <a:lnTo>
                    <a:pt x="1294" y="605"/>
                  </a:lnTo>
                  <a:lnTo>
                    <a:pt x="1299" y="595"/>
                  </a:lnTo>
                  <a:lnTo>
                    <a:pt x="1305" y="584"/>
                  </a:lnTo>
                  <a:lnTo>
                    <a:pt x="1311" y="573"/>
                  </a:lnTo>
                  <a:lnTo>
                    <a:pt x="1320" y="552"/>
                  </a:lnTo>
                  <a:lnTo>
                    <a:pt x="1326" y="546"/>
                  </a:lnTo>
                  <a:lnTo>
                    <a:pt x="1326" y="537"/>
                  </a:lnTo>
                  <a:lnTo>
                    <a:pt x="1332" y="525"/>
                  </a:lnTo>
                  <a:lnTo>
                    <a:pt x="1337" y="503"/>
                  </a:lnTo>
                  <a:lnTo>
                    <a:pt x="1320" y="493"/>
                  </a:lnTo>
                  <a:lnTo>
                    <a:pt x="1311" y="482"/>
                  </a:lnTo>
                  <a:lnTo>
                    <a:pt x="1299" y="477"/>
                  </a:lnTo>
                  <a:lnTo>
                    <a:pt x="1288" y="471"/>
                  </a:lnTo>
                  <a:lnTo>
                    <a:pt x="1279" y="467"/>
                  </a:lnTo>
                  <a:lnTo>
                    <a:pt x="1267" y="461"/>
                  </a:lnTo>
                  <a:lnTo>
                    <a:pt x="1262" y="450"/>
                  </a:lnTo>
                  <a:lnTo>
                    <a:pt x="1251" y="439"/>
                  </a:lnTo>
                  <a:lnTo>
                    <a:pt x="1246" y="435"/>
                  </a:lnTo>
                  <a:lnTo>
                    <a:pt x="1241" y="424"/>
                  </a:lnTo>
                  <a:lnTo>
                    <a:pt x="1230" y="412"/>
                  </a:lnTo>
                  <a:lnTo>
                    <a:pt x="1224" y="403"/>
                  </a:lnTo>
                  <a:lnTo>
                    <a:pt x="1213" y="391"/>
                  </a:lnTo>
                  <a:lnTo>
                    <a:pt x="1209" y="380"/>
                  </a:lnTo>
                  <a:lnTo>
                    <a:pt x="1203" y="365"/>
                  </a:lnTo>
                  <a:lnTo>
                    <a:pt x="1198" y="348"/>
                  </a:lnTo>
                  <a:lnTo>
                    <a:pt x="1192" y="333"/>
                  </a:lnTo>
                  <a:lnTo>
                    <a:pt x="1192" y="322"/>
                  </a:lnTo>
                  <a:lnTo>
                    <a:pt x="1186" y="310"/>
                  </a:lnTo>
                  <a:lnTo>
                    <a:pt x="1186" y="301"/>
                  </a:lnTo>
                  <a:lnTo>
                    <a:pt x="1186" y="295"/>
                  </a:lnTo>
                  <a:lnTo>
                    <a:pt x="1186" y="269"/>
                  </a:lnTo>
                  <a:lnTo>
                    <a:pt x="1165" y="252"/>
                  </a:lnTo>
                  <a:lnTo>
                    <a:pt x="1154" y="246"/>
                  </a:lnTo>
                  <a:lnTo>
                    <a:pt x="1149" y="231"/>
                  </a:lnTo>
                  <a:lnTo>
                    <a:pt x="1160" y="220"/>
                  </a:lnTo>
                  <a:lnTo>
                    <a:pt x="1160" y="203"/>
                  </a:lnTo>
                  <a:lnTo>
                    <a:pt x="1160" y="188"/>
                  </a:lnTo>
                  <a:lnTo>
                    <a:pt x="1165" y="176"/>
                  </a:lnTo>
                  <a:lnTo>
                    <a:pt x="1177" y="171"/>
                  </a:lnTo>
                  <a:lnTo>
                    <a:pt x="1181" y="161"/>
                  </a:lnTo>
                  <a:lnTo>
                    <a:pt x="1186" y="155"/>
                  </a:lnTo>
                  <a:lnTo>
                    <a:pt x="1192" y="155"/>
                  </a:lnTo>
                  <a:lnTo>
                    <a:pt x="1203" y="150"/>
                  </a:lnTo>
                  <a:lnTo>
                    <a:pt x="1213" y="155"/>
                  </a:lnTo>
                  <a:lnTo>
                    <a:pt x="1224" y="161"/>
                  </a:lnTo>
                  <a:lnTo>
                    <a:pt x="1235" y="167"/>
                  </a:lnTo>
                  <a:lnTo>
                    <a:pt x="1241" y="171"/>
                  </a:lnTo>
                  <a:lnTo>
                    <a:pt x="1256" y="182"/>
                  </a:lnTo>
                  <a:lnTo>
                    <a:pt x="1267" y="199"/>
                  </a:lnTo>
                  <a:lnTo>
                    <a:pt x="1273" y="208"/>
                  </a:lnTo>
                  <a:lnTo>
                    <a:pt x="1273" y="225"/>
                  </a:lnTo>
                  <a:lnTo>
                    <a:pt x="1288" y="231"/>
                  </a:lnTo>
                  <a:lnTo>
                    <a:pt x="1299" y="220"/>
                  </a:lnTo>
                  <a:lnTo>
                    <a:pt x="1316" y="203"/>
                  </a:lnTo>
                  <a:lnTo>
                    <a:pt x="1326" y="193"/>
                  </a:lnTo>
                  <a:lnTo>
                    <a:pt x="1332" y="188"/>
                  </a:lnTo>
                  <a:lnTo>
                    <a:pt x="1343" y="171"/>
                  </a:lnTo>
                  <a:lnTo>
                    <a:pt x="1354" y="161"/>
                  </a:lnTo>
                  <a:lnTo>
                    <a:pt x="1364" y="144"/>
                  </a:lnTo>
                  <a:lnTo>
                    <a:pt x="1369" y="144"/>
                  </a:lnTo>
                  <a:lnTo>
                    <a:pt x="1380" y="139"/>
                  </a:lnTo>
                  <a:lnTo>
                    <a:pt x="1386" y="139"/>
                  </a:lnTo>
                  <a:lnTo>
                    <a:pt x="1392" y="139"/>
                  </a:lnTo>
                  <a:lnTo>
                    <a:pt x="1396" y="139"/>
                  </a:lnTo>
                  <a:lnTo>
                    <a:pt x="1401" y="134"/>
                  </a:lnTo>
                  <a:lnTo>
                    <a:pt x="1407" y="129"/>
                  </a:lnTo>
                  <a:lnTo>
                    <a:pt x="1413" y="129"/>
                  </a:lnTo>
                  <a:lnTo>
                    <a:pt x="1418" y="123"/>
                  </a:lnTo>
                  <a:lnTo>
                    <a:pt x="1424" y="123"/>
                  </a:lnTo>
                  <a:lnTo>
                    <a:pt x="1433" y="123"/>
                  </a:lnTo>
                  <a:lnTo>
                    <a:pt x="1439" y="118"/>
                  </a:lnTo>
                  <a:lnTo>
                    <a:pt x="1445" y="118"/>
                  </a:lnTo>
                  <a:lnTo>
                    <a:pt x="1450" y="118"/>
                  </a:lnTo>
                  <a:lnTo>
                    <a:pt x="1456" y="118"/>
                  </a:lnTo>
                  <a:lnTo>
                    <a:pt x="1466" y="118"/>
                  </a:lnTo>
                  <a:lnTo>
                    <a:pt x="1471" y="118"/>
                  </a:lnTo>
                  <a:lnTo>
                    <a:pt x="1477" y="112"/>
                  </a:lnTo>
                  <a:lnTo>
                    <a:pt x="1482" y="112"/>
                  </a:lnTo>
                  <a:lnTo>
                    <a:pt x="1488" y="112"/>
                  </a:lnTo>
                  <a:lnTo>
                    <a:pt x="1493" y="107"/>
                  </a:lnTo>
                  <a:lnTo>
                    <a:pt x="1498" y="107"/>
                  </a:lnTo>
                  <a:lnTo>
                    <a:pt x="1503" y="107"/>
                  </a:lnTo>
                  <a:lnTo>
                    <a:pt x="1503" y="102"/>
                  </a:lnTo>
                  <a:lnTo>
                    <a:pt x="1509" y="102"/>
                  </a:lnTo>
                  <a:lnTo>
                    <a:pt x="1514" y="97"/>
                  </a:lnTo>
                  <a:lnTo>
                    <a:pt x="1520" y="97"/>
                  </a:lnTo>
                  <a:lnTo>
                    <a:pt x="1520" y="91"/>
                  </a:lnTo>
                  <a:lnTo>
                    <a:pt x="1526" y="86"/>
                  </a:lnTo>
                  <a:lnTo>
                    <a:pt x="1526" y="80"/>
                  </a:lnTo>
                  <a:lnTo>
                    <a:pt x="1531" y="80"/>
                  </a:lnTo>
                  <a:lnTo>
                    <a:pt x="1531" y="74"/>
                  </a:lnTo>
                  <a:lnTo>
                    <a:pt x="1535" y="74"/>
                  </a:lnTo>
                  <a:lnTo>
                    <a:pt x="1552" y="65"/>
                  </a:lnTo>
                  <a:lnTo>
                    <a:pt x="1552" y="59"/>
                  </a:lnTo>
                  <a:lnTo>
                    <a:pt x="1569" y="53"/>
                  </a:lnTo>
                  <a:lnTo>
                    <a:pt x="1579" y="42"/>
                  </a:lnTo>
                  <a:lnTo>
                    <a:pt x="1584" y="42"/>
                  </a:lnTo>
                  <a:lnTo>
                    <a:pt x="1590" y="37"/>
                  </a:lnTo>
                  <a:lnTo>
                    <a:pt x="1601" y="21"/>
                  </a:lnTo>
                  <a:lnTo>
                    <a:pt x="1611" y="16"/>
                  </a:lnTo>
                  <a:lnTo>
                    <a:pt x="1616" y="10"/>
                  </a:lnTo>
                  <a:lnTo>
                    <a:pt x="1622" y="10"/>
                  </a:lnTo>
                  <a:lnTo>
                    <a:pt x="1627" y="10"/>
                  </a:lnTo>
                  <a:lnTo>
                    <a:pt x="1633" y="5"/>
                  </a:lnTo>
                  <a:lnTo>
                    <a:pt x="1643" y="5"/>
                  </a:lnTo>
                  <a:lnTo>
                    <a:pt x="1660" y="5"/>
                  </a:lnTo>
                  <a:lnTo>
                    <a:pt x="1671" y="5"/>
                  </a:lnTo>
                  <a:lnTo>
                    <a:pt x="1681" y="0"/>
                  </a:lnTo>
                  <a:lnTo>
                    <a:pt x="1692" y="0"/>
                  </a:lnTo>
                  <a:lnTo>
                    <a:pt x="1703" y="0"/>
                  </a:lnTo>
                  <a:lnTo>
                    <a:pt x="1713" y="0"/>
                  </a:lnTo>
                  <a:lnTo>
                    <a:pt x="1718" y="5"/>
                  </a:lnTo>
                  <a:lnTo>
                    <a:pt x="1729" y="10"/>
                  </a:lnTo>
                  <a:lnTo>
                    <a:pt x="1741" y="10"/>
                  </a:lnTo>
                  <a:lnTo>
                    <a:pt x="1746" y="10"/>
                  </a:lnTo>
                  <a:lnTo>
                    <a:pt x="1750" y="5"/>
                  </a:lnTo>
                  <a:lnTo>
                    <a:pt x="1756" y="0"/>
                  </a:lnTo>
                  <a:lnTo>
                    <a:pt x="1767" y="0"/>
                  </a:lnTo>
                  <a:lnTo>
                    <a:pt x="1767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82"/>
            <p:cNvSpPr>
              <a:spLocks/>
            </p:cNvSpPr>
            <p:nvPr/>
          </p:nvSpPr>
          <p:spPr bwMode="auto">
            <a:xfrm>
              <a:off x="1090" y="3086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0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83"/>
            <p:cNvSpPr>
              <a:spLocks/>
            </p:cNvSpPr>
            <p:nvPr/>
          </p:nvSpPr>
          <p:spPr bwMode="auto">
            <a:xfrm>
              <a:off x="1090" y="3086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0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6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84"/>
            <p:cNvSpPr>
              <a:spLocks/>
            </p:cNvSpPr>
            <p:nvPr/>
          </p:nvSpPr>
          <p:spPr bwMode="auto">
            <a:xfrm>
              <a:off x="1101" y="3086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85"/>
            <p:cNvSpPr>
              <a:spLocks/>
            </p:cNvSpPr>
            <p:nvPr/>
          </p:nvSpPr>
          <p:spPr bwMode="auto">
            <a:xfrm>
              <a:off x="1101" y="3086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Rectangle 86"/>
            <p:cNvSpPr>
              <a:spLocks noChangeArrowheads="1"/>
            </p:cNvSpPr>
            <p:nvPr/>
          </p:nvSpPr>
          <p:spPr bwMode="auto">
            <a:xfrm>
              <a:off x="1090" y="3059"/>
              <a:ext cx="6" cy="6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Rectangle 87"/>
            <p:cNvSpPr>
              <a:spLocks noChangeArrowheads="1"/>
            </p:cNvSpPr>
            <p:nvPr/>
          </p:nvSpPr>
          <p:spPr bwMode="auto">
            <a:xfrm>
              <a:off x="1090" y="3059"/>
              <a:ext cx="6" cy="6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88"/>
            <p:cNvSpPr>
              <a:spLocks/>
            </p:cNvSpPr>
            <p:nvPr/>
          </p:nvSpPr>
          <p:spPr bwMode="auto">
            <a:xfrm>
              <a:off x="1101" y="3059"/>
              <a:ext cx="0" cy="6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89"/>
            <p:cNvSpPr>
              <a:spLocks/>
            </p:cNvSpPr>
            <p:nvPr/>
          </p:nvSpPr>
          <p:spPr bwMode="auto">
            <a:xfrm>
              <a:off x="1101" y="3059"/>
              <a:ext cx="0" cy="6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90"/>
            <p:cNvSpPr>
              <a:spLocks/>
            </p:cNvSpPr>
            <p:nvPr/>
          </p:nvSpPr>
          <p:spPr bwMode="auto">
            <a:xfrm>
              <a:off x="1079" y="3059"/>
              <a:ext cx="11" cy="6"/>
            </a:xfrm>
            <a:custGeom>
              <a:avLst/>
              <a:gdLst>
                <a:gd name="T0" fmla="*/ 6 w 11"/>
                <a:gd name="T1" fmla="*/ 6 h 6"/>
                <a:gd name="T2" fmla="*/ 0 w 11"/>
                <a:gd name="T3" fmla="*/ 0 h 6"/>
                <a:gd name="T4" fmla="*/ 6 w 11"/>
                <a:gd name="T5" fmla="*/ 0 h 6"/>
                <a:gd name="T6" fmla="*/ 11 w 11"/>
                <a:gd name="T7" fmla="*/ 0 h 6"/>
                <a:gd name="T8" fmla="*/ 11 w 11"/>
                <a:gd name="T9" fmla="*/ 6 h 6"/>
                <a:gd name="T10" fmla="*/ 6 w 11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6" y="6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91"/>
            <p:cNvSpPr>
              <a:spLocks/>
            </p:cNvSpPr>
            <p:nvPr/>
          </p:nvSpPr>
          <p:spPr bwMode="auto">
            <a:xfrm>
              <a:off x="1079" y="3059"/>
              <a:ext cx="11" cy="6"/>
            </a:xfrm>
            <a:custGeom>
              <a:avLst/>
              <a:gdLst>
                <a:gd name="T0" fmla="*/ 6 w 11"/>
                <a:gd name="T1" fmla="*/ 6 h 6"/>
                <a:gd name="T2" fmla="*/ 0 w 11"/>
                <a:gd name="T3" fmla="*/ 0 h 6"/>
                <a:gd name="T4" fmla="*/ 6 w 11"/>
                <a:gd name="T5" fmla="*/ 0 h 6"/>
                <a:gd name="T6" fmla="*/ 11 w 11"/>
                <a:gd name="T7" fmla="*/ 0 h 6"/>
                <a:gd name="T8" fmla="*/ 11 w 11"/>
                <a:gd name="T9" fmla="*/ 6 h 6"/>
                <a:gd name="T10" fmla="*/ 6 w 11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6" y="6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6"/>
                  </a:lnTo>
                  <a:lnTo>
                    <a:pt x="6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92"/>
            <p:cNvSpPr>
              <a:spLocks/>
            </p:cNvSpPr>
            <p:nvPr/>
          </p:nvSpPr>
          <p:spPr bwMode="auto">
            <a:xfrm>
              <a:off x="1090" y="3059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93"/>
            <p:cNvSpPr>
              <a:spLocks/>
            </p:cNvSpPr>
            <p:nvPr/>
          </p:nvSpPr>
          <p:spPr bwMode="auto">
            <a:xfrm>
              <a:off x="1090" y="3059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94"/>
            <p:cNvSpPr>
              <a:spLocks/>
            </p:cNvSpPr>
            <p:nvPr/>
          </p:nvSpPr>
          <p:spPr bwMode="auto">
            <a:xfrm>
              <a:off x="1090" y="305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95"/>
            <p:cNvSpPr>
              <a:spLocks/>
            </p:cNvSpPr>
            <p:nvPr/>
          </p:nvSpPr>
          <p:spPr bwMode="auto">
            <a:xfrm>
              <a:off x="1090" y="305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96"/>
            <p:cNvSpPr>
              <a:spLocks/>
            </p:cNvSpPr>
            <p:nvPr/>
          </p:nvSpPr>
          <p:spPr bwMode="auto">
            <a:xfrm>
              <a:off x="1090" y="305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97"/>
            <p:cNvSpPr>
              <a:spLocks/>
            </p:cNvSpPr>
            <p:nvPr/>
          </p:nvSpPr>
          <p:spPr bwMode="auto">
            <a:xfrm>
              <a:off x="1090" y="305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98"/>
            <p:cNvSpPr>
              <a:spLocks/>
            </p:cNvSpPr>
            <p:nvPr/>
          </p:nvSpPr>
          <p:spPr bwMode="auto">
            <a:xfrm>
              <a:off x="1085" y="3054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99"/>
            <p:cNvSpPr>
              <a:spLocks/>
            </p:cNvSpPr>
            <p:nvPr/>
          </p:nvSpPr>
          <p:spPr bwMode="auto">
            <a:xfrm>
              <a:off x="1085" y="3054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100"/>
            <p:cNvSpPr>
              <a:spLocks/>
            </p:cNvSpPr>
            <p:nvPr/>
          </p:nvSpPr>
          <p:spPr bwMode="auto">
            <a:xfrm>
              <a:off x="1079" y="3048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101"/>
            <p:cNvSpPr>
              <a:spLocks/>
            </p:cNvSpPr>
            <p:nvPr/>
          </p:nvSpPr>
          <p:spPr bwMode="auto">
            <a:xfrm>
              <a:off x="1079" y="3048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102"/>
            <p:cNvSpPr>
              <a:spLocks/>
            </p:cNvSpPr>
            <p:nvPr/>
          </p:nvSpPr>
          <p:spPr bwMode="auto">
            <a:xfrm>
              <a:off x="1079" y="3044"/>
              <a:ext cx="11" cy="4"/>
            </a:xfrm>
            <a:custGeom>
              <a:avLst/>
              <a:gdLst>
                <a:gd name="T0" fmla="*/ 0 w 11"/>
                <a:gd name="T1" fmla="*/ 0 h 4"/>
                <a:gd name="T2" fmla="*/ 11 w 11"/>
                <a:gd name="T3" fmla="*/ 0 h 4"/>
                <a:gd name="T4" fmla="*/ 11 w 11"/>
                <a:gd name="T5" fmla="*/ 4 h 4"/>
                <a:gd name="T6" fmla="*/ 6 w 11"/>
                <a:gd name="T7" fmla="*/ 4 h 4"/>
                <a:gd name="T8" fmla="*/ 0 w 11"/>
                <a:gd name="T9" fmla="*/ 4 h 4"/>
                <a:gd name="T10" fmla="*/ 0 w 11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0" y="0"/>
                  </a:moveTo>
                  <a:lnTo>
                    <a:pt x="11" y="0"/>
                  </a:lnTo>
                  <a:lnTo>
                    <a:pt x="11" y="4"/>
                  </a:lnTo>
                  <a:lnTo>
                    <a:pt x="6" y="4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03"/>
            <p:cNvSpPr>
              <a:spLocks/>
            </p:cNvSpPr>
            <p:nvPr/>
          </p:nvSpPr>
          <p:spPr bwMode="auto">
            <a:xfrm>
              <a:off x="1079" y="3044"/>
              <a:ext cx="11" cy="4"/>
            </a:xfrm>
            <a:custGeom>
              <a:avLst/>
              <a:gdLst>
                <a:gd name="T0" fmla="*/ 0 w 11"/>
                <a:gd name="T1" fmla="*/ 0 h 4"/>
                <a:gd name="T2" fmla="*/ 11 w 11"/>
                <a:gd name="T3" fmla="*/ 0 h 4"/>
                <a:gd name="T4" fmla="*/ 11 w 11"/>
                <a:gd name="T5" fmla="*/ 4 h 4"/>
                <a:gd name="T6" fmla="*/ 6 w 11"/>
                <a:gd name="T7" fmla="*/ 4 h 4"/>
                <a:gd name="T8" fmla="*/ 0 w 11"/>
                <a:gd name="T9" fmla="*/ 4 h 4"/>
                <a:gd name="T10" fmla="*/ 0 w 11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0" y="0"/>
                  </a:moveTo>
                  <a:lnTo>
                    <a:pt x="11" y="0"/>
                  </a:lnTo>
                  <a:lnTo>
                    <a:pt x="11" y="4"/>
                  </a:lnTo>
                  <a:lnTo>
                    <a:pt x="6" y="4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04"/>
            <p:cNvSpPr>
              <a:spLocks/>
            </p:cNvSpPr>
            <p:nvPr/>
          </p:nvSpPr>
          <p:spPr bwMode="auto">
            <a:xfrm>
              <a:off x="1079" y="3038"/>
              <a:ext cx="11" cy="6"/>
            </a:xfrm>
            <a:custGeom>
              <a:avLst/>
              <a:gdLst>
                <a:gd name="T0" fmla="*/ 0 w 11"/>
                <a:gd name="T1" fmla="*/ 0 h 6"/>
                <a:gd name="T2" fmla="*/ 6 w 11"/>
                <a:gd name="T3" fmla="*/ 0 h 6"/>
                <a:gd name="T4" fmla="*/ 11 w 11"/>
                <a:gd name="T5" fmla="*/ 6 h 6"/>
                <a:gd name="T6" fmla="*/ 6 w 11"/>
                <a:gd name="T7" fmla="*/ 0 h 6"/>
                <a:gd name="T8" fmla="*/ 0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lnTo>
                    <a:pt x="6" y="0"/>
                  </a:lnTo>
                  <a:lnTo>
                    <a:pt x="11" y="6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105"/>
            <p:cNvSpPr>
              <a:spLocks/>
            </p:cNvSpPr>
            <p:nvPr/>
          </p:nvSpPr>
          <p:spPr bwMode="auto">
            <a:xfrm>
              <a:off x="1079" y="3038"/>
              <a:ext cx="11" cy="6"/>
            </a:xfrm>
            <a:custGeom>
              <a:avLst/>
              <a:gdLst>
                <a:gd name="T0" fmla="*/ 0 w 11"/>
                <a:gd name="T1" fmla="*/ 0 h 6"/>
                <a:gd name="T2" fmla="*/ 6 w 11"/>
                <a:gd name="T3" fmla="*/ 0 h 6"/>
                <a:gd name="T4" fmla="*/ 11 w 11"/>
                <a:gd name="T5" fmla="*/ 6 h 6"/>
                <a:gd name="T6" fmla="*/ 6 w 11"/>
                <a:gd name="T7" fmla="*/ 0 h 6"/>
                <a:gd name="T8" fmla="*/ 0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lnTo>
                    <a:pt x="6" y="0"/>
                  </a:lnTo>
                  <a:lnTo>
                    <a:pt x="11" y="6"/>
                  </a:lnTo>
                  <a:lnTo>
                    <a:pt x="6" y="0"/>
                  </a:lnTo>
                  <a:lnTo>
                    <a:pt x="0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Rectangle 106"/>
            <p:cNvSpPr>
              <a:spLocks noChangeArrowheads="1"/>
            </p:cNvSpPr>
            <p:nvPr/>
          </p:nvSpPr>
          <p:spPr bwMode="auto">
            <a:xfrm>
              <a:off x="1079" y="3033"/>
              <a:ext cx="6" cy="5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Rectangle 107"/>
            <p:cNvSpPr>
              <a:spLocks noChangeArrowheads="1"/>
            </p:cNvSpPr>
            <p:nvPr/>
          </p:nvSpPr>
          <p:spPr bwMode="auto">
            <a:xfrm>
              <a:off x="1079" y="3033"/>
              <a:ext cx="6" cy="5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08"/>
            <p:cNvSpPr>
              <a:spLocks/>
            </p:cNvSpPr>
            <p:nvPr/>
          </p:nvSpPr>
          <p:spPr bwMode="auto">
            <a:xfrm>
              <a:off x="1166" y="2925"/>
              <a:ext cx="9" cy="6"/>
            </a:xfrm>
            <a:custGeom>
              <a:avLst/>
              <a:gdLst>
                <a:gd name="T0" fmla="*/ 5 w 9"/>
                <a:gd name="T1" fmla="*/ 6 h 6"/>
                <a:gd name="T2" fmla="*/ 0 w 9"/>
                <a:gd name="T3" fmla="*/ 6 h 6"/>
                <a:gd name="T4" fmla="*/ 5 w 9"/>
                <a:gd name="T5" fmla="*/ 0 h 6"/>
                <a:gd name="T6" fmla="*/ 9 w 9"/>
                <a:gd name="T7" fmla="*/ 0 h 6"/>
                <a:gd name="T8" fmla="*/ 9 w 9"/>
                <a:gd name="T9" fmla="*/ 6 h 6"/>
                <a:gd name="T10" fmla="*/ 5 w 9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5" y="6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9" y="0"/>
                  </a:lnTo>
                  <a:lnTo>
                    <a:pt x="9" y="6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09"/>
            <p:cNvSpPr>
              <a:spLocks/>
            </p:cNvSpPr>
            <p:nvPr/>
          </p:nvSpPr>
          <p:spPr bwMode="auto">
            <a:xfrm>
              <a:off x="1166" y="2925"/>
              <a:ext cx="9" cy="6"/>
            </a:xfrm>
            <a:custGeom>
              <a:avLst/>
              <a:gdLst>
                <a:gd name="T0" fmla="*/ 5 w 9"/>
                <a:gd name="T1" fmla="*/ 6 h 6"/>
                <a:gd name="T2" fmla="*/ 0 w 9"/>
                <a:gd name="T3" fmla="*/ 6 h 6"/>
                <a:gd name="T4" fmla="*/ 5 w 9"/>
                <a:gd name="T5" fmla="*/ 0 h 6"/>
                <a:gd name="T6" fmla="*/ 9 w 9"/>
                <a:gd name="T7" fmla="*/ 0 h 6"/>
                <a:gd name="T8" fmla="*/ 9 w 9"/>
                <a:gd name="T9" fmla="*/ 6 h 6"/>
                <a:gd name="T10" fmla="*/ 5 w 9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5" y="6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9" y="0"/>
                  </a:lnTo>
                  <a:lnTo>
                    <a:pt x="9" y="6"/>
                  </a:lnTo>
                  <a:lnTo>
                    <a:pt x="5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110"/>
            <p:cNvSpPr>
              <a:spLocks/>
            </p:cNvSpPr>
            <p:nvPr/>
          </p:nvSpPr>
          <p:spPr bwMode="auto">
            <a:xfrm>
              <a:off x="1192" y="2904"/>
              <a:ext cx="6" cy="21"/>
            </a:xfrm>
            <a:custGeom>
              <a:avLst/>
              <a:gdLst>
                <a:gd name="T0" fmla="*/ 0 w 6"/>
                <a:gd name="T1" fmla="*/ 21 h 21"/>
                <a:gd name="T2" fmla="*/ 0 w 6"/>
                <a:gd name="T3" fmla="*/ 16 h 21"/>
                <a:gd name="T4" fmla="*/ 0 w 6"/>
                <a:gd name="T5" fmla="*/ 10 h 21"/>
                <a:gd name="T6" fmla="*/ 0 w 6"/>
                <a:gd name="T7" fmla="*/ 6 h 21"/>
                <a:gd name="T8" fmla="*/ 0 w 6"/>
                <a:gd name="T9" fmla="*/ 0 h 21"/>
                <a:gd name="T10" fmla="*/ 6 w 6"/>
                <a:gd name="T11" fmla="*/ 0 h 21"/>
                <a:gd name="T12" fmla="*/ 6 w 6"/>
                <a:gd name="T13" fmla="*/ 6 h 21"/>
                <a:gd name="T14" fmla="*/ 6 w 6"/>
                <a:gd name="T15" fmla="*/ 10 h 21"/>
                <a:gd name="T16" fmla="*/ 6 w 6"/>
                <a:gd name="T17" fmla="*/ 16 h 21"/>
                <a:gd name="T18" fmla="*/ 0 w 6"/>
                <a:gd name="T19" fmla="*/ 16 h 21"/>
                <a:gd name="T20" fmla="*/ 0 w 6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21">
                  <a:moveTo>
                    <a:pt x="0" y="21"/>
                  </a:moveTo>
                  <a:lnTo>
                    <a:pt x="0" y="16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6" y="10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111"/>
            <p:cNvSpPr>
              <a:spLocks/>
            </p:cNvSpPr>
            <p:nvPr/>
          </p:nvSpPr>
          <p:spPr bwMode="auto">
            <a:xfrm>
              <a:off x="1192" y="2904"/>
              <a:ext cx="6" cy="21"/>
            </a:xfrm>
            <a:custGeom>
              <a:avLst/>
              <a:gdLst>
                <a:gd name="T0" fmla="*/ 0 w 6"/>
                <a:gd name="T1" fmla="*/ 21 h 21"/>
                <a:gd name="T2" fmla="*/ 0 w 6"/>
                <a:gd name="T3" fmla="*/ 16 h 21"/>
                <a:gd name="T4" fmla="*/ 0 w 6"/>
                <a:gd name="T5" fmla="*/ 10 h 21"/>
                <a:gd name="T6" fmla="*/ 0 w 6"/>
                <a:gd name="T7" fmla="*/ 6 h 21"/>
                <a:gd name="T8" fmla="*/ 0 w 6"/>
                <a:gd name="T9" fmla="*/ 0 h 21"/>
                <a:gd name="T10" fmla="*/ 6 w 6"/>
                <a:gd name="T11" fmla="*/ 0 h 21"/>
                <a:gd name="T12" fmla="*/ 6 w 6"/>
                <a:gd name="T13" fmla="*/ 6 h 21"/>
                <a:gd name="T14" fmla="*/ 6 w 6"/>
                <a:gd name="T15" fmla="*/ 10 h 21"/>
                <a:gd name="T16" fmla="*/ 6 w 6"/>
                <a:gd name="T17" fmla="*/ 16 h 21"/>
                <a:gd name="T18" fmla="*/ 0 w 6"/>
                <a:gd name="T19" fmla="*/ 16 h 21"/>
                <a:gd name="T20" fmla="*/ 0 w 6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21">
                  <a:moveTo>
                    <a:pt x="0" y="21"/>
                  </a:moveTo>
                  <a:lnTo>
                    <a:pt x="0" y="16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6" y="10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21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7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8" name="TextBox 227"/>
          <p:cNvSpPr txBox="1"/>
          <p:nvPr/>
        </p:nvSpPr>
        <p:spPr>
          <a:xfrm>
            <a:off x="5562600" y="42672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Cross River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70%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29" name="TextBox 228"/>
          <p:cNvSpPr txBox="1"/>
          <p:nvPr/>
        </p:nvSpPr>
        <p:spPr>
          <a:xfrm>
            <a:off x="1321798" y="2565698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Edo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73%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0" name="TextBox 229"/>
          <p:cNvSpPr txBox="1"/>
          <p:nvPr/>
        </p:nvSpPr>
        <p:spPr>
          <a:xfrm>
            <a:off x="1543461" y="4353223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Delta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69%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1" name="TextBox 230"/>
          <p:cNvSpPr txBox="1"/>
          <p:nvPr/>
        </p:nvSpPr>
        <p:spPr>
          <a:xfrm>
            <a:off x="1618073" y="5597951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Bayelsa</a:t>
            </a:r>
          </a:p>
          <a:p>
            <a:pPr algn="ctr"/>
            <a:r>
              <a:rPr lang="en-US" sz="2400" b="1" dirty="0" smtClean="0">
                <a:latin typeface="+mn-lt"/>
              </a:rPr>
              <a:t>45%</a:t>
            </a:r>
            <a:endParaRPr lang="en-US" sz="2400" b="1" dirty="0">
              <a:latin typeface="+mn-lt"/>
            </a:endParaRPr>
          </a:p>
        </p:txBody>
      </p:sp>
      <p:sp>
        <p:nvSpPr>
          <p:cNvPr id="232" name="TextBox 231"/>
          <p:cNvSpPr txBox="1"/>
          <p:nvPr/>
        </p:nvSpPr>
        <p:spPr>
          <a:xfrm>
            <a:off x="2913681" y="5427017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Rivers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71%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3" name="TextBox 232"/>
          <p:cNvSpPr txBox="1"/>
          <p:nvPr/>
        </p:nvSpPr>
        <p:spPr>
          <a:xfrm>
            <a:off x="4677774" y="5417492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Akwa Ibom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74%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4" name="TextBox 233"/>
          <p:cNvSpPr txBox="1"/>
          <p:nvPr/>
        </p:nvSpPr>
        <p:spPr>
          <a:xfrm>
            <a:off x="0" y="91440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of households with improved source of drinking water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8" name="Content Placeholder 237"/>
          <p:cNvSpPr txBox="1">
            <a:spLocks noGrp="1"/>
          </p:cNvSpPr>
          <p:nvPr>
            <p:ph idx="1"/>
          </p:nvPr>
        </p:nvSpPr>
        <p:spPr>
          <a:xfrm>
            <a:off x="3810000" y="1524000"/>
            <a:ext cx="2514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2400" b="1" dirty="0" smtClean="0">
                <a:solidFill>
                  <a:schemeClr val="bg1"/>
                </a:solidFill>
                <a:latin typeface="+mj-lt"/>
              </a:rPr>
              <a:t>Nigeria</a:t>
            </a:r>
          </a:p>
          <a:p>
            <a:pPr algn="ctr">
              <a:buNone/>
            </a:pPr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61%</a:t>
            </a:r>
          </a:p>
          <a:p>
            <a:pPr algn="ctr">
              <a:buNone/>
            </a:pPr>
            <a:r>
              <a:rPr lang="en-US" sz="2400" b="1" dirty="0" smtClean="0">
                <a:solidFill>
                  <a:schemeClr val="bg1"/>
                </a:solidFill>
                <a:latin typeface="+mj-lt"/>
              </a:rPr>
              <a:t>South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</a:rPr>
              <a:t>South</a:t>
            </a:r>
            <a:endParaRPr lang="en-US" sz="2800" b="1" dirty="0">
              <a:latin typeface="+mj-lt"/>
            </a:endParaRPr>
          </a:p>
          <a:p>
            <a:pPr algn="ctr">
              <a:buNone/>
            </a:pPr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70%</a:t>
            </a:r>
            <a:endParaRPr lang="en-US" sz="28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3069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914400" y="1219200"/>
            <a:ext cx="7466012" cy="5486400"/>
            <a:chOff x="529" y="768"/>
            <a:chExt cx="4703" cy="3456"/>
          </a:xfrm>
        </p:grpSpPr>
        <p:sp>
          <p:nvSpPr>
            <p:cNvPr id="120" name="AutoShape 4"/>
            <p:cNvSpPr>
              <a:spLocks noChangeAspect="1" noChangeArrowheads="1" noTextEdit="1"/>
            </p:cNvSpPr>
            <p:nvPr/>
          </p:nvSpPr>
          <p:spPr bwMode="auto">
            <a:xfrm>
              <a:off x="529" y="768"/>
              <a:ext cx="4703" cy="3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6"/>
            <p:cNvSpPr>
              <a:spLocks/>
            </p:cNvSpPr>
            <p:nvPr/>
          </p:nvSpPr>
          <p:spPr bwMode="auto">
            <a:xfrm>
              <a:off x="569" y="771"/>
              <a:ext cx="1779" cy="1918"/>
            </a:xfrm>
            <a:custGeom>
              <a:avLst/>
              <a:gdLst>
                <a:gd name="T0" fmla="*/ 252 w 1779"/>
                <a:gd name="T1" fmla="*/ 1639 h 1918"/>
                <a:gd name="T2" fmla="*/ 231 w 1779"/>
                <a:gd name="T3" fmla="*/ 1554 h 1918"/>
                <a:gd name="T4" fmla="*/ 193 w 1779"/>
                <a:gd name="T5" fmla="*/ 1501 h 1918"/>
                <a:gd name="T6" fmla="*/ 150 w 1779"/>
                <a:gd name="T7" fmla="*/ 1506 h 1918"/>
                <a:gd name="T8" fmla="*/ 118 w 1779"/>
                <a:gd name="T9" fmla="*/ 1452 h 1918"/>
                <a:gd name="T10" fmla="*/ 74 w 1779"/>
                <a:gd name="T11" fmla="*/ 1437 h 1918"/>
                <a:gd name="T12" fmla="*/ 37 w 1779"/>
                <a:gd name="T13" fmla="*/ 1393 h 1918"/>
                <a:gd name="T14" fmla="*/ 27 w 1779"/>
                <a:gd name="T15" fmla="*/ 1312 h 1918"/>
                <a:gd name="T16" fmla="*/ 48 w 1779"/>
                <a:gd name="T17" fmla="*/ 1259 h 1918"/>
                <a:gd name="T18" fmla="*/ 97 w 1779"/>
                <a:gd name="T19" fmla="*/ 1216 h 1918"/>
                <a:gd name="T20" fmla="*/ 129 w 1779"/>
                <a:gd name="T21" fmla="*/ 1157 h 1918"/>
                <a:gd name="T22" fmla="*/ 161 w 1779"/>
                <a:gd name="T23" fmla="*/ 1076 h 1918"/>
                <a:gd name="T24" fmla="*/ 108 w 1779"/>
                <a:gd name="T25" fmla="*/ 1007 h 1918"/>
                <a:gd name="T26" fmla="*/ 118 w 1779"/>
                <a:gd name="T27" fmla="*/ 927 h 1918"/>
                <a:gd name="T28" fmla="*/ 199 w 1779"/>
                <a:gd name="T29" fmla="*/ 840 h 1918"/>
                <a:gd name="T30" fmla="*/ 242 w 1779"/>
                <a:gd name="T31" fmla="*/ 755 h 1918"/>
                <a:gd name="T32" fmla="*/ 570 w 1779"/>
                <a:gd name="T33" fmla="*/ 782 h 1918"/>
                <a:gd name="T34" fmla="*/ 574 w 1779"/>
                <a:gd name="T35" fmla="*/ 857 h 1918"/>
                <a:gd name="T36" fmla="*/ 629 w 1779"/>
                <a:gd name="T37" fmla="*/ 889 h 1918"/>
                <a:gd name="T38" fmla="*/ 747 w 1779"/>
                <a:gd name="T39" fmla="*/ 852 h 1918"/>
                <a:gd name="T40" fmla="*/ 806 w 1779"/>
                <a:gd name="T41" fmla="*/ 755 h 1918"/>
                <a:gd name="T42" fmla="*/ 817 w 1779"/>
                <a:gd name="T43" fmla="*/ 670 h 1918"/>
                <a:gd name="T44" fmla="*/ 821 w 1779"/>
                <a:gd name="T45" fmla="*/ 572 h 1918"/>
                <a:gd name="T46" fmla="*/ 870 w 1779"/>
                <a:gd name="T47" fmla="*/ 519 h 1918"/>
                <a:gd name="T48" fmla="*/ 891 w 1779"/>
                <a:gd name="T49" fmla="*/ 466 h 1918"/>
                <a:gd name="T50" fmla="*/ 919 w 1779"/>
                <a:gd name="T51" fmla="*/ 396 h 1918"/>
                <a:gd name="T52" fmla="*/ 940 w 1779"/>
                <a:gd name="T53" fmla="*/ 321 h 1918"/>
                <a:gd name="T54" fmla="*/ 957 w 1779"/>
                <a:gd name="T55" fmla="*/ 262 h 1918"/>
                <a:gd name="T56" fmla="*/ 1010 w 1779"/>
                <a:gd name="T57" fmla="*/ 230 h 1918"/>
                <a:gd name="T58" fmla="*/ 1004 w 1779"/>
                <a:gd name="T59" fmla="*/ 166 h 1918"/>
                <a:gd name="T60" fmla="*/ 978 w 1779"/>
                <a:gd name="T61" fmla="*/ 106 h 1918"/>
                <a:gd name="T62" fmla="*/ 1032 w 1779"/>
                <a:gd name="T63" fmla="*/ 64 h 1918"/>
                <a:gd name="T64" fmla="*/ 1080 w 1779"/>
                <a:gd name="T65" fmla="*/ 10 h 1918"/>
                <a:gd name="T66" fmla="*/ 1198 w 1779"/>
                <a:gd name="T67" fmla="*/ 42 h 1918"/>
                <a:gd name="T68" fmla="*/ 1161 w 1779"/>
                <a:gd name="T69" fmla="*/ 91 h 1918"/>
                <a:gd name="T70" fmla="*/ 1176 w 1779"/>
                <a:gd name="T71" fmla="*/ 149 h 1918"/>
                <a:gd name="T72" fmla="*/ 1242 w 1779"/>
                <a:gd name="T73" fmla="*/ 149 h 1918"/>
                <a:gd name="T74" fmla="*/ 1317 w 1779"/>
                <a:gd name="T75" fmla="*/ 102 h 1918"/>
                <a:gd name="T76" fmla="*/ 1472 w 1779"/>
                <a:gd name="T77" fmla="*/ 208 h 1918"/>
                <a:gd name="T78" fmla="*/ 1526 w 1779"/>
                <a:gd name="T79" fmla="*/ 246 h 1918"/>
                <a:gd name="T80" fmla="*/ 1553 w 1779"/>
                <a:gd name="T81" fmla="*/ 310 h 1918"/>
                <a:gd name="T82" fmla="*/ 1692 w 1779"/>
                <a:gd name="T83" fmla="*/ 310 h 1918"/>
                <a:gd name="T84" fmla="*/ 1779 w 1779"/>
                <a:gd name="T85" fmla="*/ 472 h 1918"/>
                <a:gd name="T86" fmla="*/ 1681 w 1779"/>
                <a:gd name="T87" fmla="*/ 776 h 1918"/>
                <a:gd name="T88" fmla="*/ 1676 w 1779"/>
                <a:gd name="T89" fmla="*/ 921 h 1918"/>
                <a:gd name="T90" fmla="*/ 1676 w 1779"/>
                <a:gd name="T91" fmla="*/ 1136 h 1918"/>
                <a:gd name="T92" fmla="*/ 1547 w 1779"/>
                <a:gd name="T93" fmla="*/ 1178 h 1918"/>
                <a:gd name="T94" fmla="*/ 1466 w 1779"/>
                <a:gd name="T95" fmla="*/ 1238 h 1918"/>
                <a:gd name="T96" fmla="*/ 1387 w 1779"/>
                <a:gd name="T97" fmla="*/ 1259 h 1918"/>
                <a:gd name="T98" fmla="*/ 1289 w 1779"/>
                <a:gd name="T99" fmla="*/ 1329 h 1918"/>
                <a:gd name="T100" fmla="*/ 1149 w 1779"/>
                <a:gd name="T101" fmla="*/ 1291 h 1918"/>
                <a:gd name="T102" fmla="*/ 1155 w 1779"/>
                <a:gd name="T103" fmla="*/ 1458 h 1918"/>
                <a:gd name="T104" fmla="*/ 1251 w 1779"/>
                <a:gd name="T105" fmla="*/ 1607 h 1918"/>
                <a:gd name="T106" fmla="*/ 1247 w 1779"/>
                <a:gd name="T107" fmla="*/ 1758 h 1918"/>
                <a:gd name="T108" fmla="*/ 1128 w 1779"/>
                <a:gd name="T109" fmla="*/ 1871 h 1918"/>
                <a:gd name="T110" fmla="*/ 999 w 1779"/>
                <a:gd name="T111" fmla="*/ 1918 h 1918"/>
                <a:gd name="T112" fmla="*/ 951 w 1779"/>
                <a:gd name="T113" fmla="*/ 1784 h 1918"/>
                <a:gd name="T114" fmla="*/ 672 w 1779"/>
                <a:gd name="T115" fmla="*/ 1618 h 1918"/>
                <a:gd name="T116" fmla="*/ 542 w 1779"/>
                <a:gd name="T117" fmla="*/ 1645 h 1918"/>
                <a:gd name="T118" fmla="*/ 489 w 1779"/>
                <a:gd name="T119" fmla="*/ 1629 h 1918"/>
                <a:gd name="T120" fmla="*/ 435 w 1779"/>
                <a:gd name="T121" fmla="*/ 1645 h 1918"/>
                <a:gd name="T122" fmla="*/ 327 w 1779"/>
                <a:gd name="T123" fmla="*/ 1661 h 1918"/>
                <a:gd name="T124" fmla="*/ 317 w 1779"/>
                <a:gd name="T125" fmla="*/ 1720 h 1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79" h="1918">
                  <a:moveTo>
                    <a:pt x="289" y="1741"/>
                  </a:moveTo>
                  <a:lnTo>
                    <a:pt x="285" y="1741"/>
                  </a:lnTo>
                  <a:lnTo>
                    <a:pt x="280" y="1741"/>
                  </a:lnTo>
                  <a:lnTo>
                    <a:pt x="274" y="1741"/>
                  </a:lnTo>
                  <a:lnTo>
                    <a:pt x="274" y="1747"/>
                  </a:lnTo>
                  <a:lnTo>
                    <a:pt x="269" y="1741"/>
                  </a:lnTo>
                  <a:lnTo>
                    <a:pt x="269" y="1720"/>
                  </a:lnTo>
                  <a:lnTo>
                    <a:pt x="263" y="1715"/>
                  </a:lnTo>
                  <a:lnTo>
                    <a:pt x="252" y="1709"/>
                  </a:lnTo>
                  <a:lnTo>
                    <a:pt x="252" y="1699"/>
                  </a:lnTo>
                  <a:lnTo>
                    <a:pt x="248" y="1688"/>
                  </a:lnTo>
                  <a:lnTo>
                    <a:pt x="248" y="1667"/>
                  </a:lnTo>
                  <a:lnTo>
                    <a:pt x="252" y="1656"/>
                  </a:lnTo>
                  <a:lnTo>
                    <a:pt x="252" y="1639"/>
                  </a:lnTo>
                  <a:lnTo>
                    <a:pt x="257" y="1629"/>
                  </a:lnTo>
                  <a:lnTo>
                    <a:pt x="263" y="1618"/>
                  </a:lnTo>
                  <a:lnTo>
                    <a:pt x="263" y="1607"/>
                  </a:lnTo>
                  <a:lnTo>
                    <a:pt x="269" y="1603"/>
                  </a:lnTo>
                  <a:lnTo>
                    <a:pt x="269" y="1597"/>
                  </a:lnTo>
                  <a:lnTo>
                    <a:pt x="257" y="1586"/>
                  </a:lnTo>
                  <a:lnTo>
                    <a:pt x="248" y="1586"/>
                  </a:lnTo>
                  <a:lnTo>
                    <a:pt x="242" y="1586"/>
                  </a:lnTo>
                  <a:lnTo>
                    <a:pt x="236" y="1592"/>
                  </a:lnTo>
                  <a:lnTo>
                    <a:pt x="231" y="1586"/>
                  </a:lnTo>
                  <a:lnTo>
                    <a:pt x="231" y="1580"/>
                  </a:lnTo>
                  <a:lnTo>
                    <a:pt x="231" y="1571"/>
                  </a:lnTo>
                  <a:lnTo>
                    <a:pt x="231" y="1565"/>
                  </a:lnTo>
                  <a:lnTo>
                    <a:pt x="231" y="1554"/>
                  </a:lnTo>
                  <a:lnTo>
                    <a:pt x="231" y="1548"/>
                  </a:lnTo>
                  <a:lnTo>
                    <a:pt x="231" y="1539"/>
                  </a:lnTo>
                  <a:lnTo>
                    <a:pt x="225" y="1533"/>
                  </a:lnTo>
                  <a:lnTo>
                    <a:pt x="220" y="1522"/>
                  </a:lnTo>
                  <a:lnTo>
                    <a:pt x="220" y="1516"/>
                  </a:lnTo>
                  <a:lnTo>
                    <a:pt x="215" y="1511"/>
                  </a:lnTo>
                  <a:lnTo>
                    <a:pt x="215" y="1506"/>
                  </a:lnTo>
                  <a:lnTo>
                    <a:pt x="220" y="1506"/>
                  </a:lnTo>
                  <a:lnTo>
                    <a:pt x="220" y="1501"/>
                  </a:lnTo>
                  <a:lnTo>
                    <a:pt x="215" y="1501"/>
                  </a:lnTo>
                  <a:lnTo>
                    <a:pt x="204" y="1495"/>
                  </a:lnTo>
                  <a:lnTo>
                    <a:pt x="204" y="1501"/>
                  </a:lnTo>
                  <a:lnTo>
                    <a:pt x="199" y="1506"/>
                  </a:lnTo>
                  <a:lnTo>
                    <a:pt x="193" y="1501"/>
                  </a:lnTo>
                  <a:lnTo>
                    <a:pt x="188" y="1495"/>
                  </a:lnTo>
                  <a:lnTo>
                    <a:pt x="178" y="1501"/>
                  </a:lnTo>
                  <a:lnTo>
                    <a:pt x="178" y="1495"/>
                  </a:lnTo>
                  <a:lnTo>
                    <a:pt x="178" y="1490"/>
                  </a:lnTo>
                  <a:lnTo>
                    <a:pt x="172" y="1490"/>
                  </a:lnTo>
                  <a:lnTo>
                    <a:pt x="167" y="1490"/>
                  </a:lnTo>
                  <a:lnTo>
                    <a:pt x="161" y="1484"/>
                  </a:lnTo>
                  <a:lnTo>
                    <a:pt x="161" y="1490"/>
                  </a:lnTo>
                  <a:lnTo>
                    <a:pt x="161" y="1495"/>
                  </a:lnTo>
                  <a:lnTo>
                    <a:pt x="155" y="1501"/>
                  </a:lnTo>
                  <a:lnTo>
                    <a:pt x="161" y="1501"/>
                  </a:lnTo>
                  <a:lnTo>
                    <a:pt x="155" y="1506"/>
                  </a:lnTo>
                  <a:lnTo>
                    <a:pt x="150" y="1501"/>
                  </a:lnTo>
                  <a:lnTo>
                    <a:pt x="150" y="1506"/>
                  </a:lnTo>
                  <a:lnTo>
                    <a:pt x="140" y="1506"/>
                  </a:lnTo>
                  <a:lnTo>
                    <a:pt x="135" y="1506"/>
                  </a:lnTo>
                  <a:lnTo>
                    <a:pt x="140" y="1495"/>
                  </a:lnTo>
                  <a:lnTo>
                    <a:pt x="135" y="1495"/>
                  </a:lnTo>
                  <a:lnTo>
                    <a:pt x="135" y="1490"/>
                  </a:lnTo>
                  <a:lnTo>
                    <a:pt x="129" y="1484"/>
                  </a:lnTo>
                  <a:lnTo>
                    <a:pt x="129" y="1479"/>
                  </a:lnTo>
                  <a:lnTo>
                    <a:pt x="129" y="1473"/>
                  </a:lnTo>
                  <a:lnTo>
                    <a:pt x="123" y="1469"/>
                  </a:lnTo>
                  <a:lnTo>
                    <a:pt x="129" y="1463"/>
                  </a:lnTo>
                  <a:lnTo>
                    <a:pt x="129" y="1458"/>
                  </a:lnTo>
                  <a:lnTo>
                    <a:pt x="123" y="1458"/>
                  </a:lnTo>
                  <a:lnTo>
                    <a:pt x="123" y="1452"/>
                  </a:lnTo>
                  <a:lnTo>
                    <a:pt x="118" y="1452"/>
                  </a:lnTo>
                  <a:lnTo>
                    <a:pt x="112" y="1446"/>
                  </a:lnTo>
                  <a:lnTo>
                    <a:pt x="118" y="1441"/>
                  </a:lnTo>
                  <a:lnTo>
                    <a:pt x="112" y="1441"/>
                  </a:lnTo>
                  <a:lnTo>
                    <a:pt x="108" y="1441"/>
                  </a:lnTo>
                  <a:lnTo>
                    <a:pt x="108" y="1446"/>
                  </a:lnTo>
                  <a:lnTo>
                    <a:pt x="108" y="1452"/>
                  </a:lnTo>
                  <a:lnTo>
                    <a:pt x="102" y="1452"/>
                  </a:lnTo>
                  <a:lnTo>
                    <a:pt x="97" y="1446"/>
                  </a:lnTo>
                  <a:lnTo>
                    <a:pt x="91" y="1446"/>
                  </a:lnTo>
                  <a:lnTo>
                    <a:pt x="86" y="1452"/>
                  </a:lnTo>
                  <a:lnTo>
                    <a:pt x="86" y="1446"/>
                  </a:lnTo>
                  <a:lnTo>
                    <a:pt x="80" y="1446"/>
                  </a:lnTo>
                  <a:lnTo>
                    <a:pt x="80" y="1441"/>
                  </a:lnTo>
                  <a:lnTo>
                    <a:pt x="74" y="1437"/>
                  </a:lnTo>
                  <a:lnTo>
                    <a:pt x="80" y="1431"/>
                  </a:lnTo>
                  <a:lnTo>
                    <a:pt x="74" y="1431"/>
                  </a:lnTo>
                  <a:lnTo>
                    <a:pt x="65" y="1431"/>
                  </a:lnTo>
                  <a:lnTo>
                    <a:pt x="70" y="1425"/>
                  </a:lnTo>
                  <a:lnTo>
                    <a:pt x="65" y="1420"/>
                  </a:lnTo>
                  <a:lnTo>
                    <a:pt x="65" y="1414"/>
                  </a:lnTo>
                  <a:lnTo>
                    <a:pt x="65" y="1409"/>
                  </a:lnTo>
                  <a:lnTo>
                    <a:pt x="65" y="1405"/>
                  </a:lnTo>
                  <a:lnTo>
                    <a:pt x="59" y="1405"/>
                  </a:lnTo>
                  <a:lnTo>
                    <a:pt x="59" y="1399"/>
                  </a:lnTo>
                  <a:lnTo>
                    <a:pt x="54" y="1399"/>
                  </a:lnTo>
                  <a:lnTo>
                    <a:pt x="48" y="1399"/>
                  </a:lnTo>
                  <a:lnTo>
                    <a:pt x="42" y="1399"/>
                  </a:lnTo>
                  <a:lnTo>
                    <a:pt x="37" y="1393"/>
                  </a:lnTo>
                  <a:lnTo>
                    <a:pt x="37" y="1382"/>
                  </a:lnTo>
                  <a:lnTo>
                    <a:pt x="37" y="1377"/>
                  </a:lnTo>
                  <a:lnTo>
                    <a:pt x="33" y="1372"/>
                  </a:lnTo>
                  <a:lnTo>
                    <a:pt x="27" y="1367"/>
                  </a:lnTo>
                  <a:lnTo>
                    <a:pt x="16" y="1367"/>
                  </a:lnTo>
                  <a:lnTo>
                    <a:pt x="10" y="1356"/>
                  </a:lnTo>
                  <a:lnTo>
                    <a:pt x="5" y="1350"/>
                  </a:lnTo>
                  <a:lnTo>
                    <a:pt x="0" y="1344"/>
                  </a:lnTo>
                  <a:lnTo>
                    <a:pt x="0" y="1339"/>
                  </a:lnTo>
                  <a:lnTo>
                    <a:pt x="5" y="1335"/>
                  </a:lnTo>
                  <a:lnTo>
                    <a:pt x="10" y="1329"/>
                  </a:lnTo>
                  <a:lnTo>
                    <a:pt x="10" y="1324"/>
                  </a:lnTo>
                  <a:lnTo>
                    <a:pt x="21" y="1318"/>
                  </a:lnTo>
                  <a:lnTo>
                    <a:pt x="27" y="1312"/>
                  </a:lnTo>
                  <a:lnTo>
                    <a:pt x="27" y="1307"/>
                  </a:lnTo>
                  <a:lnTo>
                    <a:pt x="21" y="1303"/>
                  </a:lnTo>
                  <a:lnTo>
                    <a:pt x="16" y="1297"/>
                  </a:lnTo>
                  <a:lnTo>
                    <a:pt x="16" y="1291"/>
                  </a:lnTo>
                  <a:lnTo>
                    <a:pt x="16" y="1280"/>
                  </a:lnTo>
                  <a:lnTo>
                    <a:pt x="16" y="1275"/>
                  </a:lnTo>
                  <a:lnTo>
                    <a:pt x="21" y="1275"/>
                  </a:lnTo>
                  <a:lnTo>
                    <a:pt x="27" y="1275"/>
                  </a:lnTo>
                  <a:lnTo>
                    <a:pt x="33" y="1275"/>
                  </a:lnTo>
                  <a:lnTo>
                    <a:pt x="37" y="1270"/>
                  </a:lnTo>
                  <a:lnTo>
                    <a:pt x="37" y="1265"/>
                  </a:lnTo>
                  <a:lnTo>
                    <a:pt x="37" y="1259"/>
                  </a:lnTo>
                  <a:lnTo>
                    <a:pt x="42" y="1254"/>
                  </a:lnTo>
                  <a:lnTo>
                    <a:pt x="48" y="1259"/>
                  </a:lnTo>
                  <a:lnTo>
                    <a:pt x="54" y="1259"/>
                  </a:lnTo>
                  <a:lnTo>
                    <a:pt x="59" y="1265"/>
                  </a:lnTo>
                  <a:lnTo>
                    <a:pt x="65" y="1265"/>
                  </a:lnTo>
                  <a:lnTo>
                    <a:pt x="70" y="1259"/>
                  </a:lnTo>
                  <a:lnTo>
                    <a:pt x="74" y="1254"/>
                  </a:lnTo>
                  <a:lnTo>
                    <a:pt x="74" y="1248"/>
                  </a:lnTo>
                  <a:lnTo>
                    <a:pt x="86" y="1248"/>
                  </a:lnTo>
                  <a:lnTo>
                    <a:pt x="91" y="1243"/>
                  </a:lnTo>
                  <a:lnTo>
                    <a:pt x="97" y="1238"/>
                  </a:lnTo>
                  <a:lnTo>
                    <a:pt x="97" y="1227"/>
                  </a:lnTo>
                  <a:lnTo>
                    <a:pt x="102" y="1227"/>
                  </a:lnTo>
                  <a:lnTo>
                    <a:pt x="102" y="1222"/>
                  </a:lnTo>
                  <a:lnTo>
                    <a:pt x="102" y="1216"/>
                  </a:lnTo>
                  <a:lnTo>
                    <a:pt x="97" y="1216"/>
                  </a:lnTo>
                  <a:lnTo>
                    <a:pt x="97" y="1210"/>
                  </a:lnTo>
                  <a:lnTo>
                    <a:pt x="97" y="1206"/>
                  </a:lnTo>
                  <a:lnTo>
                    <a:pt x="102" y="1206"/>
                  </a:lnTo>
                  <a:lnTo>
                    <a:pt x="102" y="1201"/>
                  </a:lnTo>
                  <a:lnTo>
                    <a:pt x="97" y="1201"/>
                  </a:lnTo>
                  <a:lnTo>
                    <a:pt x="97" y="1195"/>
                  </a:lnTo>
                  <a:lnTo>
                    <a:pt x="97" y="1189"/>
                  </a:lnTo>
                  <a:lnTo>
                    <a:pt x="102" y="1189"/>
                  </a:lnTo>
                  <a:lnTo>
                    <a:pt x="108" y="1184"/>
                  </a:lnTo>
                  <a:lnTo>
                    <a:pt x="112" y="1178"/>
                  </a:lnTo>
                  <a:lnTo>
                    <a:pt x="118" y="1173"/>
                  </a:lnTo>
                  <a:lnTo>
                    <a:pt x="123" y="1169"/>
                  </a:lnTo>
                  <a:lnTo>
                    <a:pt x="129" y="1163"/>
                  </a:lnTo>
                  <a:lnTo>
                    <a:pt x="129" y="1157"/>
                  </a:lnTo>
                  <a:lnTo>
                    <a:pt x="135" y="1157"/>
                  </a:lnTo>
                  <a:lnTo>
                    <a:pt x="140" y="1146"/>
                  </a:lnTo>
                  <a:lnTo>
                    <a:pt x="144" y="1141"/>
                  </a:lnTo>
                  <a:lnTo>
                    <a:pt x="150" y="1136"/>
                  </a:lnTo>
                  <a:lnTo>
                    <a:pt x="144" y="1131"/>
                  </a:lnTo>
                  <a:lnTo>
                    <a:pt x="144" y="1125"/>
                  </a:lnTo>
                  <a:lnTo>
                    <a:pt x="144" y="1120"/>
                  </a:lnTo>
                  <a:lnTo>
                    <a:pt x="150" y="1114"/>
                  </a:lnTo>
                  <a:lnTo>
                    <a:pt x="150" y="1104"/>
                  </a:lnTo>
                  <a:lnTo>
                    <a:pt x="150" y="1099"/>
                  </a:lnTo>
                  <a:lnTo>
                    <a:pt x="155" y="1093"/>
                  </a:lnTo>
                  <a:lnTo>
                    <a:pt x="155" y="1088"/>
                  </a:lnTo>
                  <a:lnTo>
                    <a:pt x="155" y="1082"/>
                  </a:lnTo>
                  <a:lnTo>
                    <a:pt x="161" y="1076"/>
                  </a:lnTo>
                  <a:lnTo>
                    <a:pt x="155" y="1072"/>
                  </a:lnTo>
                  <a:lnTo>
                    <a:pt x="150" y="1067"/>
                  </a:lnTo>
                  <a:lnTo>
                    <a:pt x="140" y="1061"/>
                  </a:lnTo>
                  <a:lnTo>
                    <a:pt x="135" y="1055"/>
                  </a:lnTo>
                  <a:lnTo>
                    <a:pt x="129" y="1055"/>
                  </a:lnTo>
                  <a:lnTo>
                    <a:pt x="129" y="1050"/>
                  </a:lnTo>
                  <a:lnTo>
                    <a:pt x="123" y="1044"/>
                  </a:lnTo>
                  <a:lnTo>
                    <a:pt x="118" y="1039"/>
                  </a:lnTo>
                  <a:lnTo>
                    <a:pt x="118" y="1034"/>
                  </a:lnTo>
                  <a:lnTo>
                    <a:pt x="118" y="1029"/>
                  </a:lnTo>
                  <a:lnTo>
                    <a:pt x="112" y="1023"/>
                  </a:lnTo>
                  <a:lnTo>
                    <a:pt x="112" y="1018"/>
                  </a:lnTo>
                  <a:lnTo>
                    <a:pt x="108" y="1012"/>
                  </a:lnTo>
                  <a:lnTo>
                    <a:pt x="108" y="1007"/>
                  </a:lnTo>
                  <a:lnTo>
                    <a:pt x="108" y="1002"/>
                  </a:lnTo>
                  <a:lnTo>
                    <a:pt x="102" y="997"/>
                  </a:lnTo>
                  <a:lnTo>
                    <a:pt x="102" y="991"/>
                  </a:lnTo>
                  <a:lnTo>
                    <a:pt x="108" y="986"/>
                  </a:lnTo>
                  <a:lnTo>
                    <a:pt x="108" y="974"/>
                  </a:lnTo>
                  <a:lnTo>
                    <a:pt x="108" y="970"/>
                  </a:lnTo>
                  <a:lnTo>
                    <a:pt x="108" y="965"/>
                  </a:lnTo>
                  <a:lnTo>
                    <a:pt x="108" y="959"/>
                  </a:lnTo>
                  <a:lnTo>
                    <a:pt x="108" y="948"/>
                  </a:lnTo>
                  <a:lnTo>
                    <a:pt x="112" y="942"/>
                  </a:lnTo>
                  <a:lnTo>
                    <a:pt x="112" y="938"/>
                  </a:lnTo>
                  <a:lnTo>
                    <a:pt x="112" y="933"/>
                  </a:lnTo>
                  <a:lnTo>
                    <a:pt x="112" y="927"/>
                  </a:lnTo>
                  <a:lnTo>
                    <a:pt x="118" y="927"/>
                  </a:lnTo>
                  <a:lnTo>
                    <a:pt x="123" y="910"/>
                  </a:lnTo>
                  <a:lnTo>
                    <a:pt x="129" y="906"/>
                  </a:lnTo>
                  <a:lnTo>
                    <a:pt x="135" y="900"/>
                  </a:lnTo>
                  <a:lnTo>
                    <a:pt x="135" y="895"/>
                  </a:lnTo>
                  <a:lnTo>
                    <a:pt x="140" y="889"/>
                  </a:lnTo>
                  <a:lnTo>
                    <a:pt x="144" y="878"/>
                  </a:lnTo>
                  <a:lnTo>
                    <a:pt x="150" y="872"/>
                  </a:lnTo>
                  <a:lnTo>
                    <a:pt x="161" y="868"/>
                  </a:lnTo>
                  <a:lnTo>
                    <a:pt x="167" y="863"/>
                  </a:lnTo>
                  <a:lnTo>
                    <a:pt x="178" y="857"/>
                  </a:lnTo>
                  <a:lnTo>
                    <a:pt x="182" y="852"/>
                  </a:lnTo>
                  <a:lnTo>
                    <a:pt x="188" y="852"/>
                  </a:lnTo>
                  <a:lnTo>
                    <a:pt x="193" y="852"/>
                  </a:lnTo>
                  <a:lnTo>
                    <a:pt x="199" y="840"/>
                  </a:lnTo>
                  <a:lnTo>
                    <a:pt x="199" y="836"/>
                  </a:lnTo>
                  <a:lnTo>
                    <a:pt x="199" y="831"/>
                  </a:lnTo>
                  <a:lnTo>
                    <a:pt x="204" y="825"/>
                  </a:lnTo>
                  <a:lnTo>
                    <a:pt x="204" y="819"/>
                  </a:lnTo>
                  <a:lnTo>
                    <a:pt x="204" y="814"/>
                  </a:lnTo>
                  <a:lnTo>
                    <a:pt x="210" y="808"/>
                  </a:lnTo>
                  <a:lnTo>
                    <a:pt x="210" y="804"/>
                  </a:lnTo>
                  <a:lnTo>
                    <a:pt x="215" y="798"/>
                  </a:lnTo>
                  <a:lnTo>
                    <a:pt x="215" y="793"/>
                  </a:lnTo>
                  <a:lnTo>
                    <a:pt x="220" y="787"/>
                  </a:lnTo>
                  <a:lnTo>
                    <a:pt x="225" y="782"/>
                  </a:lnTo>
                  <a:lnTo>
                    <a:pt x="231" y="772"/>
                  </a:lnTo>
                  <a:lnTo>
                    <a:pt x="236" y="766"/>
                  </a:lnTo>
                  <a:lnTo>
                    <a:pt x="242" y="755"/>
                  </a:lnTo>
                  <a:lnTo>
                    <a:pt x="252" y="734"/>
                  </a:lnTo>
                  <a:lnTo>
                    <a:pt x="274" y="729"/>
                  </a:lnTo>
                  <a:lnTo>
                    <a:pt x="467" y="734"/>
                  </a:lnTo>
                  <a:lnTo>
                    <a:pt x="548" y="734"/>
                  </a:lnTo>
                  <a:lnTo>
                    <a:pt x="559" y="734"/>
                  </a:lnTo>
                  <a:lnTo>
                    <a:pt x="570" y="734"/>
                  </a:lnTo>
                  <a:lnTo>
                    <a:pt x="574" y="740"/>
                  </a:lnTo>
                  <a:lnTo>
                    <a:pt x="580" y="744"/>
                  </a:lnTo>
                  <a:lnTo>
                    <a:pt x="580" y="750"/>
                  </a:lnTo>
                  <a:lnTo>
                    <a:pt x="585" y="766"/>
                  </a:lnTo>
                  <a:lnTo>
                    <a:pt x="585" y="776"/>
                  </a:lnTo>
                  <a:lnTo>
                    <a:pt x="580" y="782"/>
                  </a:lnTo>
                  <a:lnTo>
                    <a:pt x="574" y="782"/>
                  </a:lnTo>
                  <a:lnTo>
                    <a:pt x="570" y="782"/>
                  </a:lnTo>
                  <a:lnTo>
                    <a:pt x="564" y="787"/>
                  </a:lnTo>
                  <a:lnTo>
                    <a:pt x="559" y="787"/>
                  </a:lnTo>
                  <a:lnTo>
                    <a:pt x="559" y="793"/>
                  </a:lnTo>
                  <a:lnTo>
                    <a:pt x="553" y="798"/>
                  </a:lnTo>
                  <a:lnTo>
                    <a:pt x="553" y="804"/>
                  </a:lnTo>
                  <a:lnTo>
                    <a:pt x="553" y="808"/>
                  </a:lnTo>
                  <a:lnTo>
                    <a:pt x="553" y="814"/>
                  </a:lnTo>
                  <a:lnTo>
                    <a:pt x="559" y="819"/>
                  </a:lnTo>
                  <a:lnTo>
                    <a:pt x="564" y="825"/>
                  </a:lnTo>
                  <a:lnTo>
                    <a:pt x="564" y="831"/>
                  </a:lnTo>
                  <a:lnTo>
                    <a:pt x="570" y="836"/>
                  </a:lnTo>
                  <a:lnTo>
                    <a:pt x="570" y="846"/>
                  </a:lnTo>
                  <a:lnTo>
                    <a:pt x="574" y="852"/>
                  </a:lnTo>
                  <a:lnTo>
                    <a:pt x="574" y="857"/>
                  </a:lnTo>
                  <a:lnTo>
                    <a:pt x="574" y="863"/>
                  </a:lnTo>
                  <a:lnTo>
                    <a:pt x="574" y="872"/>
                  </a:lnTo>
                  <a:lnTo>
                    <a:pt x="574" y="884"/>
                  </a:lnTo>
                  <a:lnTo>
                    <a:pt x="574" y="895"/>
                  </a:lnTo>
                  <a:lnTo>
                    <a:pt x="574" y="906"/>
                  </a:lnTo>
                  <a:lnTo>
                    <a:pt x="585" y="916"/>
                  </a:lnTo>
                  <a:lnTo>
                    <a:pt x="585" y="921"/>
                  </a:lnTo>
                  <a:lnTo>
                    <a:pt x="591" y="921"/>
                  </a:lnTo>
                  <a:lnTo>
                    <a:pt x="597" y="921"/>
                  </a:lnTo>
                  <a:lnTo>
                    <a:pt x="602" y="916"/>
                  </a:lnTo>
                  <a:lnTo>
                    <a:pt x="602" y="910"/>
                  </a:lnTo>
                  <a:lnTo>
                    <a:pt x="606" y="906"/>
                  </a:lnTo>
                  <a:lnTo>
                    <a:pt x="618" y="895"/>
                  </a:lnTo>
                  <a:lnTo>
                    <a:pt x="629" y="889"/>
                  </a:lnTo>
                  <a:lnTo>
                    <a:pt x="634" y="884"/>
                  </a:lnTo>
                  <a:lnTo>
                    <a:pt x="644" y="878"/>
                  </a:lnTo>
                  <a:lnTo>
                    <a:pt x="650" y="878"/>
                  </a:lnTo>
                  <a:lnTo>
                    <a:pt x="655" y="878"/>
                  </a:lnTo>
                  <a:lnTo>
                    <a:pt x="666" y="884"/>
                  </a:lnTo>
                  <a:lnTo>
                    <a:pt x="672" y="889"/>
                  </a:lnTo>
                  <a:lnTo>
                    <a:pt x="678" y="895"/>
                  </a:lnTo>
                  <a:lnTo>
                    <a:pt x="682" y="900"/>
                  </a:lnTo>
                  <a:lnTo>
                    <a:pt x="719" y="889"/>
                  </a:lnTo>
                  <a:lnTo>
                    <a:pt x="731" y="872"/>
                  </a:lnTo>
                  <a:lnTo>
                    <a:pt x="731" y="868"/>
                  </a:lnTo>
                  <a:lnTo>
                    <a:pt x="736" y="863"/>
                  </a:lnTo>
                  <a:lnTo>
                    <a:pt x="742" y="857"/>
                  </a:lnTo>
                  <a:lnTo>
                    <a:pt x="747" y="852"/>
                  </a:lnTo>
                  <a:lnTo>
                    <a:pt x="763" y="846"/>
                  </a:lnTo>
                  <a:lnTo>
                    <a:pt x="774" y="840"/>
                  </a:lnTo>
                  <a:lnTo>
                    <a:pt x="779" y="840"/>
                  </a:lnTo>
                  <a:lnTo>
                    <a:pt x="789" y="831"/>
                  </a:lnTo>
                  <a:lnTo>
                    <a:pt x="789" y="825"/>
                  </a:lnTo>
                  <a:lnTo>
                    <a:pt x="800" y="804"/>
                  </a:lnTo>
                  <a:lnTo>
                    <a:pt x="800" y="798"/>
                  </a:lnTo>
                  <a:lnTo>
                    <a:pt x="795" y="793"/>
                  </a:lnTo>
                  <a:lnTo>
                    <a:pt x="795" y="787"/>
                  </a:lnTo>
                  <a:lnTo>
                    <a:pt x="789" y="782"/>
                  </a:lnTo>
                  <a:lnTo>
                    <a:pt x="795" y="772"/>
                  </a:lnTo>
                  <a:lnTo>
                    <a:pt x="795" y="766"/>
                  </a:lnTo>
                  <a:lnTo>
                    <a:pt x="800" y="761"/>
                  </a:lnTo>
                  <a:lnTo>
                    <a:pt x="806" y="755"/>
                  </a:lnTo>
                  <a:lnTo>
                    <a:pt x="806" y="750"/>
                  </a:lnTo>
                  <a:lnTo>
                    <a:pt x="812" y="750"/>
                  </a:lnTo>
                  <a:lnTo>
                    <a:pt x="812" y="740"/>
                  </a:lnTo>
                  <a:lnTo>
                    <a:pt x="812" y="729"/>
                  </a:lnTo>
                  <a:lnTo>
                    <a:pt x="812" y="723"/>
                  </a:lnTo>
                  <a:lnTo>
                    <a:pt x="812" y="717"/>
                  </a:lnTo>
                  <a:lnTo>
                    <a:pt x="817" y="712"/>
                  </a:lnTo>
                  <a:lnTo>
                    <a:pt x="821" y="702"/>
                  </a:lnTo>
                  <a:lnTo>
                    <a:pt x="821" y="697"/>
                  </a:lnTo>
                  <a:lnTo>
                    <a:pt x="821" y="691"/>
                  </a:lnTo>
                  <a:lnTo>
                    <a:pt x="821" y="685"/>
                  </a:lnTo>
                  <a:lnTo>
                    <a:pt x="817" y="680"/>
                  </a:lnTo>
                  <a:lnTo>
                    <a:pt x="817" y="674"/>
                  </a:lnTo>
                  <a:lnTo>
                    <a:pt x="817" y="670"/>
                  </a:lnTo>
                  <a:lnTo>
                    <a:pt x="817" y="659"/>
                  </a:lnTo>
                  <a:lnTo>
                    <a:pt x="812" y="653"/>
                  </a:lnTo>
                  <a:lnTo>
                    <a:pt x="806" y="648"/>
                  </a:lnTo>
                  <a:lnTo>
                    <a:pt x="812" y="632"/>
                  </a:lnTo>
                  <a:lnTo>
                    <a:pt x="812" y="627"/>
                  </a:lnTo>
                  <a:lnTo>
                    <a:pt x="812" y="621"/>
                  </a:lnTo>
                  <a:lnTo>
                    <a:pt x="812" y="616"/>
                  </a:lnTo>
                  <a:lnTo>
                    <a:pt x="817" y="610"/>
                  </a:lnTo>
                  <a:lnTo>
                    <a:pt x="817" y="606"/>
                  </a:lnTo>
                  <a:lnTo>
                    <a:pt x="817" y="600"/>
                  </a:lnTo>
                  <a:lnTo>
                    <a:pt x="817" y="589"/>
                  </a:lnTo>
                  <a:lnTo>
                    <a:pt x="821" y="583"/>
                  </a:lnTo>
                  <a:lnTo>
                    <a:pt x="821" y="578"/>
                  </a:lnTo>
                  <a:lnTo>
                    <a:pt x="821" y="572"/>
                  </a:lnTo>
                  <a:lnTo>
                    <a:pt x="827" y="568"/>
                  </a:lnTo>
                  <a:lnTo>
                    <a:pt x="827" y="563"/>
                  </a:lnTo>
                  <a:lnTo>
                    <a:pt x="832" y="563"/>
                  </a:lnTo>
                  <a:lnTo>
                    <a:pt x="832" y="557"/>
                  </a:lnTo>
                  <a:lnTo>
                    <a:pt x="832" y="551"/>
                  </a:lnTo>
                  <a:lnTo>
                    <a:pt x="838" y="546"/>
                  </a:lnTo>
                  <a:lnTo>
                    <a:pt x="838" y="540"/>
                  </a:lnTo>
                  <a:lnTo>
                    <a:pt x="844" y="530"/>
                  </a:lnTo>
                  <a:lnTo>
                    <a:pt x="849" y="530"/>
                  </a:lnTo>
                  <a:lnTo>
                    <a:pt x="855" y="530"/>
                  </a:lnTo>
                  <a:lnTo>
                    <a:pt x="859" y="525"/>
                  </a:lnTo>
                  <a:lnTo>
                    <a:pt x="865" y="525"/>
                  </a:lnTo>
                  <a:lnTo>
                    <a:pt x="865" y="519"/>
                  </a:lnTo>
                  <a:lnTo>
                    <a:pt x="870" y="519"/>
                  </a:lnTo>
                  <a:lnTo>
                    <a:pt x="876" y="519"/>
                  </a:lnTo>
                  <a:lnTo>
                    <a:pt x="876" y="514"/>
                  </a:lnTo>
                  <a:lnTo>
                    <a:pt x="881" y="514"/>
                  </a:lnTo>
                  <a:lnTo>
                    <a:pt x="876" y="508"/>
                  </a:lnTo>
                  <a:lnTo>
                    <a:pt x="870" y="504"/>
                  </a:lnTo>
                  <a:lnTo>
                    <a:pt x="865" y="498"/>
                  </a:lnTo>
                  <a:lnTo>
                    <a:pt x="865" y="493"/>
                  </a:lnTo>
                  <a:lnTo>
                    <a:pt x="870" y="487"/>
                  </a:lnTo>
                  <a:lnTo>
                    <a:pt x="876" y="487"/>
                  </a:lnTo>
                  <a:lnTo>
                    <a:pt x="881" y="482"/>
                  </a:lnTo>
                  <a:lnTo>
                    <a:pt x="887" y="482"/>
                  </a:lnTo>
                  <a:lnTo>
                    <a:pt x="891" y="476"/>
                  </a:lnTo>
                  <a:lnTo>
                    <a:pt x="891" y="472"/>
                  </a:lnTo>
                  <a:lnTo>
                    <a:pt x="891" y="466"/>
                  </a:lnTo>
                  <a:lnTo>
                    <a:pt x="891" y="461"/>
                  </a:lnTo>
                  <a:lnTo>
                    <a:pt x="897" y="455"/>
                  </a:lnTo>
                  <a:lnTo>
                    <a:pt x="897" y="449"/>
                  </a:lnTo>
                  <a:lnTo>
                    <a:pt x="897" y="444"/>
                  </a:lnTo>
                  <a:lnTo>
                    <a:pt x="902" y="440"/>
                  </a:lnTo>
                  <a:lnTo>
                    <a:pt x="902" y="434"/>
                  </a:lnTo>
                  <a:lnTo>
                    <a:pt x="908" y="428"/>
                  </a:lnTo>
                  <a:lnTo>
                    <a:pt x="913" y="428"/>
                  </a:lnTo>
                  <a:lnTo>
                    <a:pt x="919" y="423"/>
                  </a:lnTo>
                  <a:lnTo>
                    <a:pt x="919" y="417"/>
                  </a:lnTo>
                  <a:lnTo>
                    <a:pt x="908" y="412"/>
                  </a:lnTo>
                  <a:lnTo>
                    <a:pt x="908" y="406"/>
                  </a:lnTo>
                  <a:lnTo>
                    <a:pt x="913" y="402"/>
                  </a:lnTo>
                  <a:lnTo>
                    <a:pt x="919" y="396"/>
                  </a:lnTo>
                  <a:lnTo>
                    <a:pt x="925" y="396"/>
                  </a:lnTo>
                  <a:lnTo>
                    <a:pt x="925" y="391"/>
                  </a:lnTo>
                  <a:lnTo>
                    <a:pt x="929" y="385"/>
                  </a:lnTo>
                  <a:lnTo>
                    <a:pt x="929" y="380"/>
                  </a:lnTo>
                  <a:lnTo>
                    <a:pt x="925" y="374"/>
                  </a:lnTo>
                  <a:lnTo>
                    <a:pt x="925" y="370"/>
                  </a:lnTo>
                  <a:lnTo>
                    <a:pt x="925" y="359"/>
                  </a:lnTo>
                  <a:lnTo>
                    <a:pt x="925" y="353"/>
                  </a:lnTo>
                  <a:lnTo>
                    <a:pt x="925" y="347"/>
                  </a:lnTo>
                  <a:lnTo>
                    <a:pt x="929" y="342"/>
                  </a:lnTo>
                  <a:lnTo>
                    <a:pt x="929" y="338"/>
                  </a:lnTo>
                  <a:lnTo>
                    <a:pt x="934" y="332"/>
                  </a:lnTo>
                  <a:lnTo>
                    <a:pt x="934" y="327"/>
                  </a:lnTo>
                  <a:lnTo>
                    <a:pt x="940" y="321"/>
                  </a:lnTo>
                  <a:lnTo>
                    <a:pt x="940" y="315"/>
                  </a:lnTo>
                  <a:lnTo>
                    <a:pt x="946" y="315"/>
                  </a:lnTo>
                  <a:lnTo>
                    <a:pt x="951" y="310"/>
                  </a:lnTo>
                  <a:lnTo>
                    <a:pt x="951" y="306"/>
                  </a:lnTo>
                  <a:lnTo>
                    <a:pt x="951" y="300"/>
                  </a:lnTo>
                  <a:lnTo>
                    <a:pt x="951" y="294"/>
                  </a:lnTo>
                  <a:lnTo>
                    <a:pt x="946" y="289"/>
                  </a:lnTo>
                  <a:lnTo>
                    <a:pt x="946" y="283"/>
                  </a:lnTo>
                  <a:lnTo>
                    <a:pt x="946" y="278"/>
                  </a:lnTo>
                  <a:lnTo>
                    <a:pt x="946" y="272"/>
                  </a:lnTo>
                  <a:lnTo>
                    <a:pt x="946" y="268"/>
                  </a:lnTo>
                  <a:lnTo>
                    <a:pt x="946" y="262"/>
                  </a:lnTo>
                  <a:lnTo>
                    <a:pt x="951" y="262"/>
                  </a:lnTo>
                  <a:lnTo>
                    <a:pt x="957" y="262"/>
                  </a:lnTo>
                  <a:lnTo>
                    <a:pt x="962" y="262"/>
                  </a:lnTo>
                  <a:lnTo>
                    <a:pt x="966" y="257"/>
                  </a:lnTo>
                  <a:lnTo>
                    <a:pt x="972" y="257"/>
                  </a:lnTo>
                  <a:lnTo>
                    <a:pt x="978" y="257"/>
                  </a:lnTo>
                  <a:lnTo>
                    <a:pt x="983" y="257"/>
                  </a:lnTo>
                  <a:lnTo>
                    <a:pt x="989" y="257"/>
                  </a:lnTo>
                  <a:lnTo>
                    <a:pt x="994" y="257"/>
                  </a:lnTo>
                  <a:lnTo>
                    <a:pt x="999" y="251"/>
                  </a:lnTo>
                  <a:lnTo>
                    <a:pt x="1004" y="251"/>
                  </a:lnTo>
                  <a:lnTo>
                    <a:pt x="1010" y="251"/>
                  </a:lnTo>
                  <a:lnTo>
                    <a:pt x="1015" y="246"/>
                  </a:lnTo>
                  <a:lnTo>
                    <a:pt x="1015" y="240"/>
                  </a:lnTo>
                  <a:lnTo>
                    <a:pt x="1015" y="236"/>
                  </a:lnTo>
                  <a:lnTo>
                    <a:pt x="1010" y="230"/>
                  </a:lnTo>
                  <a:lnTo>
                    <a:pt x="1004" y="225"/>
                  </a:lnTo>
                  <a:lnTo>
                    <a:pt x="1004" y="219"/>
                  </a:lnTo>
                  <a:lnTo>
                    <a:pt x="1004" y="213"/>
                  </a:lnTo>
                  <a:lnTo>
                    <a:pt x="1010" y="213"/>
                  </a:lnTo>
                  <a:lnTo>
                    <a:pt x="1010" y="208"/>
                  </a:lnTo>
                  <a:lnTo>
                    <a:pt x="1010" y="204"/>
                  </a:lnTo>
                  <a:lnTo>
                    <a:pt x="1004" y="204"/>
                  </a:lnTo>
                  <a:lnTo>
                    <a:pt x="1004" y="198"/>
                  </a:lnTo>
                  <a:lnTo>
                    <a:pt x="1004" y="192"/>
                  </a:lnTo>
                  <a:lnTo>
                    <a:pt x="999" y="187"/>
                  </a:lnTo>
                  <a:lnTo>
                    <a:pt x="999" y="181"/>
                  </a:lnTo>
                  <a:lnTo>
                    <a:pt x="999" y="176"/>
                  </a:lnTo>
                  <a:lnTo>
                    <a:pt x="1004" y="172"/>
                  </a:lnTo>
                  <a:lnTo>
                    <a:pt x="1004" y="166"/>
                  </a:lnTo>
                  <a:lnTo>
                    <a:pt x="1010" y="160"/>
                  </a:lnTo>
                  <a:lnTo>
                    <a:pt x="1010" y="155"/>
                  </a:lnTo>
                  <a:lnTo>
                    <a:pt x="1015" y="155"/>
                  </a:lnTo>
                  <a:lnTo>
                    <a:pt x="1015" y="149"/>
                  </a:lnTo>
                  <a:lnTo>
                    <a:pt x="1015" y="144"/>
                  </a:lnTo>
                  <a:lnTo>
                    <a:pt x="1015" y="139"/>
                  </a:lnTo>
                  <a:lnTo>
                    <a:pt x="1010" y="139"/>
                  </a:lnTo>
                  <a:lnTo>
                    <a:pt x="1004" y="134"/>
                  </a:lnTo>
                  <a:lnTo>
                    <a:pt x="999" y="134"/>
                  </a:lnTo>
                  <a:lnTo>
                    <a:pt x="994" y="134"/>
                  </a:lnTo>
                  <a:lnTo>
                    <a:pt x="989" y="123"/>
                  </a:lnTo>
                  <a:lnTo>
                    <a:pt x="989" y="117"/>
                  </a:lnTo>
                  <a:lnTo>
                    <a:pt x="983" y="111"/>
                  </a:lnTo>
                  <a:lnTo>
                    <a:pt x="978" y="106"/>
                  </a:lnTo>
                  <a:lnTo>
                    <a:pt x="978" y="96"/>
                  </a:lnTo>
                  <a:lnTo>
                    <a:pt x="978" y="91"/>
                  </a:lnTo>
                  <a:lnTo>
                    <a:pt x="983" y="85"/>
                  </a:lnTo>
                  <a:lnTo>
                    <a:pt x="983" y="79"/>
                  </a:lnTo>
                  <a:lnTo>
                    <a:pt x="989" y="79"/>
                  </a:lnTo>
                  <a:lnTo>
                    <a:pt x="994" y="79"/>
                  </a:lnTo>
                  <a:lnTo>
                    <a:pt x="999" y="74"/>
                  </a:lnTo>
                  <a:lnTo>
                    <a:pt x="999" y="70"/>
                  </a:lnTo>
                  <a:lnTo>
                    <a:pt x="1004" y="64"/>
                  </a:lnTo>
                  <a:lnTo>
                    <a:pt x="1010" y="64"/>
                  </a:lnTo>
                  <a:lnTo>
                    <a:pt x="1015" y="64"/>
                  </a:lnTo>
                  <a:lnTo>
                    <a:pt x="1021" y="64"/>
                  </a:lnTo>
                  <a:lnTo>
                    <a:pt x="1027" y="64"/>
                  </a:lnTo>
                  <a:lnTo>
                    <a:pt x="1032" y="64"/>
                  </a:lnTo>
                  <a:lnTo>
                    <a:pt x="1036" y="64"/>
                  </a:lnTo>
                  <a:lnTo>
                    <a:pt x="1042" y="58"/>
                  </a:lnTo>
                  <a:lnTo>
                    <a:pt x="1047" y="53"/>
                  </a:lnTo>
                  <a:lnTo>
                    <a:pt x="1053" y="47"/>
                  </a:lnTo>
                  <a:lnTo>
                    <a:pt x="1059" y="42"/>
                  </a:lnTo>
                  <a:lnTo>
                    <a:pt x="1053" y="42"/>
                  </a:lnTo>
                  <a:lnTo>
                    <a:pt x="1059" y="37"/>
                  </a:lnTo>
                  <a:lnTo>
                    <a:pt x="1059" y="32"/>
                  </a:lnTo>
                  <a:lnTo>
                    <a:pt x="1064" y="26"/>
                  </a:lnTo>
                  <a:lnTo>
                    <a:pt x="1064" y="21"/>
                  </a:lnTo>
                  <a:lnTo>
                    <a:pt x="1070" y="15"/>
                  </a:lnTo>
                  <a:lnTo>
                    <a:pt x="1074" y="15"/>
                  </a:lnTo>
                  <a:lnTo>
                    <a:pt x="1074" y="10"/>
                  </a:lnTo>
                  <a:lnTo>
                    <a:pt x="1080" y="10"/>
                  </a:lnTo>
                  <a:lnTo>
                    <a:pt x="1134" y="0"/>
                  </a:lnTo>
                  <a:lnTo>
                    <a:pt x="1155" y="0"/>
                  </a:lnTo>
                  <a:lnTo>
                    <a:pt x="1161" y="5"/>
                  </a:lnTo>
                  <a:lnTo>
                    <a:pt x="1161" y="10"/>
                  </a:lnTo>
                  <a:lnTo>
                    <a:pt x="1161" y="15"/>
                  </a:lnTo>
                  <a:lnTo>
                    <a:pt x="1166" y="21"/>
                  </a:lnTo>
                  <a:lnTo>
                    <a:pt x="1166" y="26"/>
                  </a:lnTo>
                  <a:lnTo>
                    <a:pt x="1166" y="32"/>
                  </a:lnTo>
                  <a:lnTo>
                    <a:pt x="1172" y="37"/>
                  </a:lnTo>
                  <a:lnTo>
                    <a:pt x="1176" y="42"/>
                  </a:lnTo>
                  <a:lnTo>
                    <a:pt x="1181" y="42"/>
                  </a:lnTo>
                  <a:lnTo>
                    <a:pt x="1187" y="42"/>
                  </a:lnTo>
                  <a:lnTo>
                    <a:pt x="1193" y="42"/>
                  </a:lnTo>
                  <a:lnTo>
                    <a:pt x="1198" y="42"/>
                  </a:lnTo>
                  <a:lnTo>
                    <a:pt x="1204" y="42"/>
                  </a:lnTo>
                  <a:lnTo>
                    <a:pt x="1204" y="47"/>
                  </a:lnTo>
                  <a:lnTo>
                    <a:pt x="1204" y="53"/>
                  </a:lnTo>
                  <a:lnTo>
                    <a:pt x="1198" y="58"/>
                  </a:lnTo>
                  <a:lnTo>
                    <a:pt x="1198" y="64"/>
                  </a:lnTo>
                  <a:lnTo>
                    <a:pt x="1193" y="70"/>
                  </a:lnTo>
                  <a:lnTo>
                    <a:pt x="1187" y="74"/>
                  </a:lnTo>
                  <a:lnTo>
                    <a:pt x="1181" y="74"/>
                  </a:lnTo>
                  <a:lnTo>
                    <a:pt x="1181" y="79"/>
                  </a:lnTo>
                  <a:lnTo>
                    <a:pt x="1176" y="79"/>
                  </a:lnTo>
                  <a:lnTo>
                    <a:pt x="1172" y="85"/>
                  </a:lnTo>
                  <a:lnTo>
                    <a:pt x="1166" y="85"/>
                  </a:lnTo>
                  <a:lnTo>
                    <a:pt x="1166" y="91"/>
                  </a:lnTo>
                  <a:lnTo>
                    <a:pt x="1161" y="91"/>
                  </a:lnTo>
                  <a:lnTo>
                    <a:pt x="1155" y="91"/>
                  </a:lnTo>
                  <a:lnTo>
                    <a:pt x="1149" y="96"/>
                  </a:lnTo>
                  <a:lnTo>
                    <a:pt x="1144" y="102"/>
                  </a:lnTo>
                  <a:lnTo>
                    <a:pt x="1144" y="106"/>
                  </a:lnTo>
                  <a:lnTo>
                    <a:pt x="1144" y="111"/>
                  </a:lnTo>
                  <a:lnTo>
                    <a:pt x="1144" y="117"/>
                  </a:lnTo>
                  <a:lnTo>
                    <a:pt x="1144" y="128"/>
                  </a:lnTo>
                  <a:lnTo>
                    <a:pt x="1144" y="134"/>
                  </a:lnTo>
                  <a:lnTo>
                    <a:pt x="1144" y="139"/>
                  </a:lnTo>
                  <a:lnTo>
                    <a:pt x="1149" y="144"/>
                  </a:lnTo>
                  <a:lnTo>
                    <a:pt x="1155" y="149"/>
                  </a:lnTo>
                  <a:lnTo>
                    <a:pt x="1166" y="149"/>
                  </a:lnTo>
                  <a:lnTo>
                    <a:pt x="1172" y="149"/>
                  </a:lnTo>
                  <a:lnTo>
                    <a:pt x="1176" y="149"/>
                  </a:lnTo>
                  <a:lnTo>
                    <a:pt x="1181" y="144"/>
                  </a:lnTo>
                  <a:lnTo>
                    <a:pt x="1187" y="144"/>
                  </a:lnTo>
                  <a:lnTo>
                    <a:pt x="1193" y="149"/>
                  </a:lnTo>
                  <a:lnTo>
                    <a:pt x="1198" y="149"/>
                  </a:lnTo>
                  <a:lnTo>
                    <a:pt x="1204" y="149"/>
                  </a:lnTo>
                  <a:lnTo>
                    <a:pt x="1209" y="149"/>
                  </a:lnTo>
                  <a:lnTo>
                    <a:pt x="1214" y="155"/>
                  </a:lnTo>
                  <a:lnTo>
                    <a:pt x="1214" y="160"/>
                  </a:lnTo>
                  <a:lnTo>
                    <a:pt x="1219" y="166"/>
                  </a:lnTo>
                  <a:lnTo>
                    <a:pt x="1225" y="166"/>
                  </a:lnTo>
                  <a:lnTo>
                    <a:pt x="1225" y="160"/>
                  </a:lnTo>
                  <a:lnTo>
                    <a:pt x="1225" y="155"/>
                  </a:lnTo>
                  <a:lnTo>
                    <a:pt x="1230" y="155"/>
                  </a:lnTo>
                  <a:lnTo>
                    <a:pt x="1242" y="149"/>
                  </a:lnTo>
                  <a:lnTo>
                    <a:pt x="1251" y="144"/>
                  </a:lnTo>
                  <a:lnTo>
                    <a:pt x="1257" y="139"/>
                  </a:lnTo>
                  <a:lnTo>
                    <a:pt x="1262" y="134"/>
                  </a:lnTo>
                  <a:lnTo>
                    <a:pt x="1268" y="128"/>
                  </a:lnTo>
                  <a:lnTo>
                    <a:pt x="1268" y="123"/>
                  </a:lnTo>
                  <a:lnTo>
                    <a:pt x="1274" y="123"/>
                  </a:lnTo>
                  <a:lnTo>
                    <a:pt x="1279" y="117"/>
                  </a:lnTo>
                  <a:lnTo>
                    <a:pt x="1283" y="117"/>
                  </a:lnTo>
                  <a:lnTo>
                    <a:pt x="1295" y="117"/>
                  </a:lnTo>
                  <a:lnTo>
                    <a:pt x="1300" y="117"/>
                  </a:lnTo>
                  <a:lnTo>
                    <a:pt x="1306" y="111"/>
                  </a:lnTo>
                  <a:lnTo>
                    <a:pt x="1311" y="111"/>
                  </a:lnTo>
                  <a:lnTo>
                    <a:pt x="1317" y="106"/>
                  </a:lnTo>
                  <a:lnTo>
                    <a:pt x="1317" y="102"/>
                  </a:lnTo>
                  <a:lnTo>
                    <a:pt x="1321" y="96"/>
                  </a:lnTo>
                  <a:lnTo>
                    <a:pt x="1327" y="96"/>
                  </a:lnTo>
                  <a:lnTo>
                    <a:pt x="1332" y="96"/>
                  </a:lnTo>
                  <a:lnTo>
                    <a:pt x="1338" y="96"/>
                  </a:lnTo>
                  <a:lnTo>
                    <a:pt x="1343" y="96"/>
                  </a:lnTo>
                  <a:lnTo>
                    <a:pt x="1408" y="187"/>
                  </a:lnTo>
                  <a:lnTo>
                    <a:pt x="1413" y="192"/>
                  </a:lnTo>
                  <a:lnTo>
                    <a:pt x="1424" y="198"/>
                  </a:lnTo>
                  <a:lnTo>
                    <a:pt x="1472" y="181"/>
                  </a:lnTo>
                  <a:lnTo>
                    <a:pt x="1477" y="181"/>
                  </a:lnTo>
                  <a:lnTo>
                    <a:pt x="1477" y="187"/>
                  </a:lnTo>
                  <a:lnTo>
                    <a:pt x="1483" y="192"/>
                  </a:lnTo>
                  <a:lnTo>
                    <a:pt x="1483" y="198"/>
                  </a:lnTo>
                  <a:lnTo>
                    <a:pt x="1472" y="208"/>
                  </a:lnTo>
                  <a:lnTo>
                    <a:pt x="1472" y="213"/>
                  </a:lnTo>
                  <a:lnTo>
                    <a:pt x="1477" y="213"/>
                  </a:lnTo>
                  <a:lnTo>
                    <a:pt x="1483" y="219"/>
                  </a:lnTo>
                  <a:lnTo>
                    <a:pt x="1483" y="225"/>
                  </a:lnTo>
                  <a:lnTo>
                    <a:pt x="1483" y="230"/>
                  </a:lnTo>
                  <a:lnTo>
                    <a:pt x="1489" y="240"/>
                  </a:lnTo>
                  <a:lnTo>
                    <a:pt x="1494" y="240"/>
                  </a:lnTo>
                  <a:lnTo>
                    <a:pt x="1498" y="246"/>
                  </a:lnTo>
                  <a:lnTo>
                    <a:pt x="1504" y="240"/>
                  </a:lnTo>
                  <a:lnTo>
                    <a:pt x="1510" y="240"/>
                  </a:lnTo>
                  <a:lnTo>
                    <a:pt x="1515" y="236"/>
                  </a:lnTo>
                  <a:lnTo>
                    <a:pt x="1521" y="236"/>
                  </a:lnTo>
                  <a:lnTo>
                    <a:pt x="1526" y="240"/>
                  </a:lnTo>
                  <a:lnTo>
                    <a:pt x="1526" y="246"/>
                  </a:lnTo>
                  <a:lnTo>
                    <a:pt x="1532" y="246"/>
                  </a:lnTo>
                  <a:lnTo>
                    <a:pt x="1532" y="251"/>
                  </a:lnTo>
                  <a:lnTo>
                    <a:pt x="1536" y="257"/>
                  </a:lnTo>
                  <a:lnTo>
                    <a:pt x="1542" y="262"/>
                  </a:lnTo>
                  <a:lnTo>
                    <a:pt x="1547" y="262"/>
                  </a:lnTo>
                  <a:lnTo>
                    <a:pt x="1547" y="268"/>
                  </a:lnTo>
                  <a:lnTo>
                    <a:pt x="1553" y="268"/>
                  </a:lnTo>
                  <a:lnTo>
                    <a:pt x="1553" y="272"/>
                  </a:lnTo>
                  <a:lnTo>
                    <a:pt x="1553" y="278"/>
                  </a:lnTo>
                  <a:lnTo>
                    <a:pt x="1553" y="283"/>
                  </a:lnTo>
                  <a:lnTo>
                    <a:pt x="1553" y="289"/>
                  </a:lnTo>
                  <a:lnTo>
                    <a:pt x="1553" y="300"/>
                  </a:lnTo>
                  <a:lnTo>
                    <a:pt x="1553" y="306"/>
                  </a:lnTo>
                  <a:lnTo>
                    <a:pt x="1553" y="310"/>
                  </a:lnTo>
                  <a:lnTo>
                    <a:pt x="1553" y="315"/>
                  </a:lnTo>
                  <a:lnTo>
                    <a:pt x="1558" y="315"/>
                  </a:lnTo>
                  <a:lnTo>
                    <a:pt x="1558" y="321"/>
                  </a:lnTo>
                  <a:lnTo>
                    <a:pt x="1564" y="327"/>
                  </a:lnTo>
                  <a:lnTo>
                    <a:pt x="1564" y="332"/>
                  </a:lnTo>
                  <a:lnTo>
                    <a:pt x="1564" y="338"/>
                  </a:lnTo>
                  <a:lnTo>
                    <a:pt x="1568" y="338"/>
                  </a:lnTo>
                  <a:lnTo>
                    <a:pt x="1579" y="332"/>
                  </a:lnTo>
                  <a:lnTo>
                    <a:pt x="1585" y="332"/>
                  </a:lnTo>
                  <a:lnTo>
                    <a:pt x="1590" y="327"/>
                  </a:lnTo>
                  <a:lnTo>
                    <a:pt x="1602" y="327"/>
                  </a:lnTo>
                  <a:lnTo>
                    <a:pt x="1611" y="327"/>
                  </a:lnTo>
                  <a:lnTo>
                    <a:pt x="1628" y="327"/>
                  </a:lnTo>
                  <a:lnTo>
                    <a:pt x="1692" y="310"/>
                  </a:lnTo>
                  <a:lnTo>
                    <a:pt x="1698" y="306"/>
                  </a:lnTo>
                  <a:lnTo>
                    <a:pt x="1730" y="364"/>
                  </a:lnTo>
                  <a:lnTo>
                    <a:pt x="1736" y="370"/>
                  </a:lnTo>
                  <a:lnTo>
                    <a:pt x="1741" y="374"/>
                  </a:lnTo>
                  <a:lnTo>
                    <a:pt x="1745" y="374"/>
                  </a:lnTo>
                  <a:lnTo>
                    <a:pt x="1745" y="380"/>
                  </a:lnTo>
                  <a:lnTo>
                    <a:pt x="1751" y="385"/>
                  </a:lnTo>
                  <a:lnTo>
                    <a:pt x="1757" y="385"/>
                  </a:lnTo>
                  <a:lnTo>
                    <a:pt x="1757" y="402"/>
                  </a:lnTo>
                  <a:lnTo>
                    <a:pt x="1762" y="428"/>
                  </a:lnTo>
                  <a:lnTo>
                    <a:pt x="1768" y="440"/>
                  </a:lnTo>
                  <a:lnTo>
                    <a:pt x="1768" y="449"/>
                  </a:lnTo>
                  <a:lnTo>
                    <a:pt x="1773" y="461"/>
                  </a:lnTo>
                  <a:lnTo>
                    <a:pt x="1779" y="472"/>
                  </a:lnTo>
                  <a:lnTo>
                    <a:pt x="1779" y="487"/>
                  </a:lnTo>
                  <a:lnTo>
                    <a:pt x="1773" y="504"/>
                  </a:lnTo>
                  <a:lnTo>
                    <a:pt x="1751" y="540"/>
                  </a:lnTo>
                  <a:lnTo>
                    <a:pt x="1745" y="563"/>
                  </a:lnTo>
                  <a:lnTo>
                    <a:pt x="1736" y="578"/>
                  </a:lnTo>
                  <a:lnTo>
                    <a:pt x="1736" y="606"/>
                  </a:lnTo>
                  <a:lnTo>
                    <a:pt x="1741" y="621"/>
                  </a:lnTo>
                  <a:lnTo>
                    <a:pt x="1741" y="642"/>
                  </a:lnTo>
                  <a:lnTo>
                    <a:pt x="1741" y="648"/>
                  </a:lnTo>
                  <a:lnTo>
                    <a:pt x="1736" y="680"/>
                  </a:lnTo>
                  <a:lnTo>
                    <a:pt x="1713" y="712"/>
                  </a:lnTo>
                  <a:lnTo>
                    <a:pt x="1704" y="734"/>
                  </a:lnTo>
                  <a:lnTo>
                    <a:pt x="1692" y="755"/>
                  </a:lnTo>
                  <a:lnTo>
                    <a:pt x="1681" y="776"/>
                  </a:lnTo>
                  <a:lnTo>
                    <a:pt x="1671" y="787"/>
                  </a:lnTo>
                  <a:lnTo>
                    <a:pt x="1671" y="798"/>
                  </a:lnTo>
                  <a:lnTo>
                    <a:pt x="1671" y="808"/>
                  </a:lnTo>
                  <a:lnTo>
                    <a:pt x="1676" y="814"/>
                  </a:lnTo>
                  <a:lnTo>
                    <a:pt x="1676" y="819"/>
                  </a:lnTo>
                  <a:lnTo>
                    <a:pt x="1681" y="825"/>
                  </a:lnTo>
                  <a:lnTo>
                    <a:pt x="1681" y="831"/>
                  </a:lnTo>
                  <a:lnTo>
                    <a:pt x="1687" y="840"/>
                  </a:lnTo>
                  <a:lnTo>
                    <a:pt x="1687" y="846"/>
                  </a:lnTo>
                  <a:lnTo>
                    <a:pt x="1692" y="852"/>
                  </a:lnTo>
                  <a:lnTo>
                    <a:pt x="1687" y="872"/>
                  </a:lnTo>
                  <a:lnTo>
                    <a:pt x="1687" y="895"/>
                  </a:lnTo>
                  <a:lnTo>
                    <a:pt x="1681" y="906"/>
                  </a:lnTo>
                  <a:lnTo>
                    <a:pt x="1676" y="921"/>
                  </a:lnTo>
                  <a:lnTo>
                    <a:pt x="1687" y="953"/>
                  </a:lnTo>
                  <a:lnTo>
                    <a:pt x="1713" y="997"/>
                  </a:lnTo>
                  <a:lnTo>
                    <a:pt x="1719" y="1023"/>
                  </a:lnTo>
                  <a:lnTo>
                    <a:pt x="1719" y="1061"/>
                  </a:lnTo>
                  <a:lnTo>
                    <a:pt x="1719" y="1082"/>
                  </a:lnTo>
                  <a:lnTo>
                    <a:pt x="1725" y="1099"/>
                  </a:lnTo>
                  <a:lnTo>
                    <a:pt x="1730" y="1136"/>
                  </a:lnTo>
                  <a:lnTo>
                    <a:pt x="1719" y="1136"/>
                  </a:lnTo>
                  <a:lnTo>
                    <a:pt x="1713" y="1141"/>
                  </a:lnTo>
                  <a:lnTo>
                    <a:pt x="1709" y="1146"/>
                  </a:lnTo>
                  <a:lnTo>
                    <a:pt x="1704" y="1146"/>
                  </a:lnTo>
                  <a:lnTo>
                    <a:pt x="1692" y="1146"/>
                  </a:lnTo>
                  <a:lnTo>
                    <a:pt x="1681" y="1141"/>
                  </a:lnTo>
                  <a:lnTo>
                    <a:pt x="1676" y="1136"/>
                  </a:lnTo>
                  <a:lnTo>
                    <a:pt x="1666" y="1136"/>
                  </a:lnTo>
                  <a:lnTo>
                    <a:pt x="1655" y="1136"/>
                  </a:lnTo>
                  <a:lnTo>
                    <a:pt x="1644" y="1136"/>
                  </a:lnTo>
                  <a:lnTo>
                    <a:pt x="1634" y="1141"/>
                  </a:lnTo>
                  <a:lnTo>
                    <a:pt x="1623" y="1141"/>
                  </a:lnTo>
                  <a:lnTo>
                    <a:pt x="1606" y="1141"/>
                  </a:lnTo>
                  <a:lnTo>
                    <a:pt x="1596" y="1141"/>
                  </a:lnTo>
                  <a:lnTo>
                    <a:pt x="1590" y="1146"/>
                  </a:lnTo>
                  <a:lnTo>
                    <a:pt x="1585" y="1146"/>
                  </a:lnTo>
                  <a:lnTo>
                    <a:pt x="1579" y="1146"/>
                  </a:lnTo>
                  <a:lnTo>
                    <a:pt x="1574" y="1152"/>
                  </a:lnTo>
                  <a:lnTo>
                    <a:pt x="1564" y="1157"/>
                  </a:lnTo>
                  <a:lnTo>
                    <a:pt x="1553" y="1173"/>
                  </a:lnTo>
                  <a:lnTo>
                    <a:pt x="1547" y="1178"/>
                  </a:lnTo>
                  <a:lnTo>
                    <a:pt x="1542" y="1178"/>
                  </a:lnTo>
                  <a:lnTo>
                    <a:pt x="1532" y="1189"/>
                  </a:lnTo>
                  <a:lnTo>
                    <a:pt x="1515" y="1195"/>
                  </a:lnTo>
                  <a:lnTo>
                    <a:pt x="1515" y="1201"/>
                  </a:lnTo>
                  <a:lnTo>
                    <a:pt x="1498" y="1210"/>
                  </a:lnTo>
                  <a:lnTo>
                    <a:pt x="1494" y="1210"/>
                  </a:lnTo>
                  <a:lnTo>
                    <a:pt x="1494" y="1216"/>
                  </a:lnTo>
                  <a:lnTo>
                    <a:pt x="1489" y="1216"/>
                  </a:lnTo>
                  <a:lnTo>
                    <a:pt x="1489" y="1222"/>
                  </a:lnTo>
                  <a:lnTo>
                    <a:pt x="1483" y="1227"/>
                  </a:lnTo>
                  <a:lnTo>
                    <a:pt x="1483" y="1233"/>
                  </a:lnTo>
                  <a:lnTo>
                    <a:pt x="1477" y="1233"/>
                  </a:lnTo>
                  <a:lnTo>
                    <a:pt x="1472" y="1238"/>
                  </a:lnTo>
                  <a:lnTo>
                    <a:pt x="1466" y="1238"/>
                  </a:lnTo>
                  <a:lnTo>
                    <a:pt x="1466" y="1243"/>
                  </a:lnTo>
                  <a:lnTo>
                    <a:pt x="1461" y="1243"/>
                  </a:lnTo>
                  <a:lnTo>
                    <a:pt x="1456" y="1243"/>
                  </a:lnTo>
                  <a:lnTo>
                    <a:pt x="1451" y="1248"/>
                  </a:lnTo>
                  <a:lnTo>
                    <a:pt x="1445" y="1248"/>
                  </a:lnTo>
                  <a:lnTo>
                    <a:pt x="1440" y="1248"/>
                  </a:lnTo>
                  <a:lnTo>
                    <a:pt x="1434" y="1254"/>
                  </a:lnTo>
                  <a:lnTo>
                    <a:pt x="1429" y="1254"/>
                  </a:lnTo>
                  <a:lnTo>
                    <a:pt x="1419" y="1254"/>
                  </a:lnTo>
                  <a:lnTo>
                    <a:pt x="1413" y="1254"/>
                  </a:lnTo>
                  <a:lnTo>
                    <a:pt x="1408" y="1254"/>
                  </a:lnTo>
                  <a:lnTo>
                    <a:pt x="1402" y="1254"/>
                  </a:lnTo>
                  <a:lnTo>
                    <a:pt x="1396" y="1259"/>
                  </a:lnTo>
                  <a:lnTo>
                    <a:pt x="1387" y="1259"/>
                  </a:lnTo>
                  <a:lnTo>
                    <a:pt x="1381" y="1259"/>
                  </a:lnTo>
                  <a:lnTo>
                    <a:pt x="1376" y="1265"/>
                  </a:lnTo>
                  <a:lnTo>
                    <a:pt x="1370" y="1265"/>
                  </a:lnTo>
                  <a:lnTo>
                    <a:pt x="1364" y="1270"/>
                  </a:lnTo>
                  <a:lnTo>
                    <a:pt x="1359" y="1275"/>
                  </a:lnTo>
                  <a:lnTo>
                    <a:pt x="1355" y="1275"/>
                  </a:lnTo>
                  <a:lnTo>
                    <a:pt x="1349" y="1275"/>
                  </a:lnTo>
                  <a:lnTo>
                    <a:pt x="1343" y="1275"/>
                  </a:lnTo>
                  <a:lnTo>
                    <a:pt x="1332" y="1280"/>
                  </a:lnTo>
                  <a:lnTo>
                    <a:pt x="1327" y="1280"/>
                  </a:lnTo>
                  <a:lnTo>
                    <a:pt x="1317" y="1297"/>
                  </a:lnTo>
                  <a:lnTo>
                    <a:pt x="1306" y="1307"/>
                  </a:lnTo>
                  <a:lnTo>
                    <a:pt x="1295" y="1324"/>
                  </a:lnTo>
                  <a:lnTo>
                    <a:pt x="1289" y="1329"/>
                  </a:lnTo>
                  <a:lnTo>
                    <a:pt x="1279" y="1339"/>
                  </a:lnTo>
                  <a:lnTo>
                    <a:pt x="1262" y="1356"/>
                  </a:lnTo>
                  <a:lnTo>
                    <a:pt x="1251" y="1367"/>
                  </a:lnTo>
                  <a:lnTo>
                    <a:pt x="1236" y="1361"/>
                  </a:lnTo>
                  <a:lnTo>
                    <a:pt x="1236" y="1344"/>
                  </a:lnTo>
                  <a:lnTo>
                    <a:pt x="1230" y="1335"/>
                  </a:lnTo>
                  <a:lnTo>
                    <a:pt x="1219" y="1318"/>
                  </a:lnTo>
                  <a:lnTo>
                    <a:pt x="1204" y="1307"/>
                  </a:lnTo>
                  <a:lnTo>
                    <a:pt x="1198" y="1303"/>
                  </a:lnTo>
                  <a:lnTo>
                    <a:pt x="1187" y="1297"/>
                  </a:lnTo>
                  <a:lnTo>
                    <a:pt x="1176" y="1291"/>
                  </a:lnTo>
                  <a:lnTo>
                    <a:pt x="1166" y="1286"/>
                  </a:lnTo>
                  <a:lnTo>
                    <a:pt x="1155" y="1291"/>
                  </a:lnTo>
                  <a:lnTo>
                    <a:pt x="1149" y="1291"/>
                  </a:lnTo>
                  <a:lnTo>
                    <a:pt x="1144" y="1297"/>
                  </a:lnTo>
                  <a:lnTo>
                    <a:pt x="1140" y="1307"/>
                  </a:lnTo>
                  <a:lnTo>
                    <a:pt x="1128" y="1312"/>
                  </a:lnTo>
                  <a:lnTo>
                    <a:pt x="1123" y="1324"/>
                  </a:lnTo>
                  <a:lnTo>
                    <a:pt x="1123" y="1339"/>
                  </a:lnTo>
                  <a:lnTo>
                    <a:pt x="1123" y="1356"/>
                  </a:lnTo>
                  <a:lnTo>
                    <a:pt x="1112" y="1367"/>
                  </a:lnTo>
                  <a:lnTo>
                    <a:pt x="1117" y="1382"/>
                  </a:lnTo>
                  <a:lnTo>
                    <a:pt x="1128" y="1388"/>
                  </a:lnTo>
                  <a:lnTo>
                    <a:pt x="1149" y="1405"/>
                  </a:lnTo>
                  <a:lnTo>
                    <a:pt x="1149" y="1431"/>
                  </a:lnTo>
                  <a:lnTo>
                    <a:pt x="1149" y="1437"/>
                  </a:lnTo>
                  <a:lnTo>
                    <a:pt x="1149" y="1446"/>
                  </a:lnTo>
                  <a:lnTo>
                    <a:pt x="1155" y="1458"/>
                  </a:lnTo>
                  <a:lnTo>
                    <a:pt x="1155" y="1469"/>
                  </a:lnTo>
                  <a:lnTo>
                    <a:pt x="1161" y="1484"/>
                  </a:lnTo>
                  <a:lnTo>
                    <a:pt x="1166" y="1501"/>
                  </a:lnTo>
                  <a:lnTo>
                    <a:pt x="1172" y="1516"/>
                  </a:lnTo>
                  <a:lnTo>
                    <a:pt x="1176" y="1527"/>
                  </a:lnTo>
                  <a:lnTo>
                    <a:pt x="1187" y="1539"/>
                  </a:lnTo>
                  <a:lnTo>
                    <a:pt x="1193" y="1548"/>
                  </a:lnTo>
                  <a:lnTo>
                    <a:pt x="1204" y="1560"/>
                  </a:lnTo>
                  <a:lnTo>
                    <a:pt x="1209" y="1571"/>
                  </a:lnTo>
                  <a:lnTo>
                    <a:pt x="1214" y="1575"/>
                  </a:lnTo>
                  <a:lnTo>
                    <a:pt x="1225" y="1586"/>
                  </a:lnTo>
                  <a:lnTo>
                    <a:pt x="1230" y="1597"/>
                  </a:lnTo>
                  <a:lnTo>
                    <a:pt x="1242" y="1603"/>
                  </a:lnTo>
                  <a:lnTo>
                    <a:pt x="1251" y="1607"/>
                  </a:lnTo>
                  <a:lnTo>
                    <a:pt x="1262" y="1613"/>
                  </a:lnTo>
                  <a:lnTo>
                    <a:pt x="1274" y="1618"/>
                  </a:lnTo>
                  <a:lnTo>
                    <a:pt x="1283" y="1629"/>
                  </a:lnTo>
                  <a:lnTo>
                    <a:pt x="1300" y="1639"/>
                  </a:lnTo>
                  <a:lnTo>
                    <a:pt x="1295" y="1661"/>
                  </a:lnTo>
                  <a:lnTo>
                    <a:pt x="1289" y="1673"/>
                  </a:lnTo>
                  <a:lnTo>
                    <a:pt x="1289" y="1682"/>
                  </a:lnTo>
                  <a:lnTo>
                    <a:pt x="1283" y="1688"/>
                  </a:lnTo>
                  <a:lnTo>
                    <a:pt x="1274" y="1709"/>
                  </a:lnTo>
                  <a:lnTo>
                    <a:pt x="1268" y="1720"/>
                  </a:lnTo>
                  <a:lnTo>
                    <a:pt x="1262" y="1731"/>
                  </a:lnTo>
                  <a:lnTo>
                    <a:pt x="1257" y="1741"/>
                  </a:lnTo>
                  <a:lnTo>
                    <a:pt x="1247" y="1752"/>
                  </a:lnTo>
                  <a:lnTo>
                    <a:pt x="1247" y="1758"/>
                  </a:lnTo>
                  <a:lnTo>
                    <a:pt x="1242" y="1763"/>
                  </a:lnTo>
                  <a:lnTo>
                    <a:pt x="1230" y="1769"/>
                  </a:lnTo>
                  <a:lnTo>
                    <a:pt x="1219" y="1779"/>
                  </a:lnTo>
                  <a:lnTo>
                    <a:pt x="1209" y="1790"/>
                  </a:lnTo>
                  <a:lnTo>
                    <a:pt x="1198" y="1796"/>
                  </a:lnTo>
                  <a:lnTo>
                    <a:pt x="1187" y="1801"/>
                  </a:lnTo>
                  <a:lnTo>
                    <a:pt x="1181" y="1811"/>
                  </a:lnTo>
                  <a:lnTo>
                    <a:pt x="1172" y="1816"/>
                  </a:lnTo>
                  <a:lnTo>
                    <a:pt x="1166" y="1816"/>
                  </a:lnTo>
                  <a:lnTo>
                    <a:pt x="1155" y="1822"/>
                  </a:lnTo>
                  <a:lnTo>
                    <a:pt x="1149" y="1839"/>
                  </a:lnTo>
                  <a:lnTo>
                    <a:pt x="1144" y="1849"/>
                  </a:lnTo>
                  <a:lnTo>
                    <a:pt x="1140" y="1860"/>
                  </a:lnTo>
                  <a:lnTo>
                    <a:pt x="1128" y="1871"/>
                  </a:lnTo>
                  <a:lnTo>
                    <a:pt x="1117" y="1875"/>
                  </a:lnTo>
                  <a:lnTo>
                    <a:pt x="1112" y="1875"/>
                  </a:lnTo>
                  <a:lnTo>
                    <a:pt x="1106" y="1875"/>
                  </a:lnTo>
                  <a:lnTo>
                    <a:pt x="1096" y="1892"/>
                  </a:lnTo>
                  <a:lnTo>
                    <a:pt x="1080" y="1897"/>
                  </a:lnTo>
                  <a:lnTo>
                    <a:pt x="1074" y="1903"/>
                  </a:lnTo>
                  <a:lnTo>
                    <a:pt x="1064" y="1903"/>
                  </a:lnTo>
                  <a:lnTo>
                    <a:pt x="1059" y="1903"/>
                  </a:lnTo>
                  <a:lnTo>
                    <a:pt x="1053" y="1903"/>
                  </a:lnTo>
                  <a:lnTo>
                    <a:pt x="1047" y="1903"/>
                  </a:lnTo>
                  <a:lnTo>
                    <a:pt x="1036" y="1903"/>
                  </a:lnTo>
                  <a:lnTo>
                    <a:pt x="1021" y="1913"/>
                  </a:lnTo>
                  <a:lnTo>
                    <a:pt x="1010" y="1918"/>
                  </a:lnTo>
                  <a:lnTo>
                    <a:pt x="999" y="1918"/>
                  </a:lnTo>
                  <a:lnTo>
                    <a:pt x="989" y="1913"/>
                  </a:lnTo>
                  <a:lnTo>
                    <a:pt x="966" y="1918"/>
                  </a:lnTo>
                  <a:lnTo>
                    <a:pt x="951" y="1918"/>
                  </a:lnTo>
                  <a:lnTo>
                    <a:pt x="946" y="1907"/>
                  </a:lnTo>
                  <a:lnTo>
                    <a:pt x="934" y="1892"/>
                  </a:lnTo>
                  <a:lnTo>
                    <a:pt x="934" y="1881"/>
                  </a:lnTo>
                  <a:lnTo>
                    <a:pt x="929" y="1871"/>
                  </a:lnTo>
                  <a:lnTo>
                    <a:pt x="919" y="1865"/>
                  </a:lnTo>
                  <a:lnTo>
                    <a:pt x="925" y="1860"/>
                  </a:lnTo>
                  <a:lnTo>
                    <a:pt x="929" y="1854"/>
                  </a:lnTo>
                  <a:lnTo>
                    <a:pt x="934" y="1839"/>
                  </a:lnTo>
                  <a:lnTo>
                    <a:pt x="934" y="1816"/>
                  </a:lnTo>
                  <a:lnTo>
                    <a:pt x="940" y="1811"/>
                  </a:lnTo>
                  <a:lnTo>
                    <a:pt x="951" y="1784"/>
                  </a:lnTo>
                  <a:lnTo>
                    <a:pt x="859" y="1715"/>
                  </a:lnTo>
                  <a:lnTo>
                    <a:pt x="859" y="1705"/>
                  </a:lnTo>
                  <a:lnTo>
                    <a:pt x="855" y="1699"/>
                  </a:lnTo>
                  <a:lnTo>
                    <a:pt x="849" y="1688"/>
                  </a:lnTo>
                  <a:lnTo>
                    <a:pt x="832" y="1673"/>
                  </a:lnTo>
                  <a:lnTo>
                    <a:pt x="817" y="1677"/>
                  </a:lnTo>
                  <a:lnTo>
                    <a:pt x="785" y="1656"/>
                  </a:lnTo>
                  <a:lnTo>
                    <a:pt x="779" y="1650"/>
                  </a:lnTo>
                  <a:lnTo>
                    <a:pt x="763" y="1645"/>
                  </a:lnTo>
                  <a:lnTo>
                    <a:pt x="714" y="1618"/>
                  </a:lnTo>
                  <a:lnTo>
                    <a:pt x="693" y="1603"/>
                  </a:lnTo>
                  <a:lnTo>
                    <a:pt x="687" y="1603"/>
                  </a:lnTo>
                  <a:lnTo>
                    <a:pt x="682" y="1603"/>
                  </a:lnTo>
                  <a:lnTo>
                    <a:pt x="672" y="1618"/>
                  </a:lnTo>
                  <a:lnTo>
                    <a:pt x="650" y="1624"/>
                  </a:lnTo>
                  <a:lnTo>
                    <a:pt x="640" y="1624"/>
                  </a:lnTo>
                  <a:lnTo>
                    <a:pt x="629" y="1629"/>
                  </a:lnTo>
                  <a:lnTo>
                    <a:pt x="618" y="1629"/>
                  </a:lnTo>
                  <a:lnTo>
                    <a:pt x="606" y="1635"/>
                  </a:lnTo>
                  <a:lnTo>
                    <a:pt x="597" y="1645"/>
                  </a:lnTo>
                  <a:lnTo>
                    <a:pt x="591" y="1650"/>
                  </a:lnTo>
                  <a:lnTo>
                    <a:pt x="585" y="1667"/>
                  </a:lnTo>
                  <a:lnTo>
                    <a:pt x="574" y="1667"/>
                  </a:lnTo>
                  <a:lnTo>
                    <a:pt x="559" y="1673"/>
                  </a:lnTo>
                  <a:lnTo>
                    <a:pt x="548" y="1667"/>
                  </a:lnTo>
                  <a:lnTo>
                    <a:pt x="542" y="1650"/>
                  </a:lnTo>
                  <a:lnTo>
                    <a:pt x="548" y="1645"/>
                  </a:lnTo>
                  <a:lnTo>
                    <a:pt x="542" y="1645"/>
                  </a:lnTo>
                  <a:lnTo>
                    <a:pt x="537" y="1645"/>
                  </a:lnTo>
                  <a:lnTo>
                    <a:pt x="532" y="1639"/>
                  </a:lnTo>
                  <a:lnTo>
                    <a:pt x="527" y="1635"/>
                  </a:lnTo>
                  <a:lnTo>
                    <a:pt x="527" y="1629"/>
                  </a:lnTo>
                  <a:lnTo>
                    <a:pt x="527" y="1624"/>
                  </a:lnTo>
                  <a:lnTo>
                    <a:pt x="521" y="1618"/>
                  </a:lnTo>
                  <a:lnTo>
                    <a:pt x="516" y="1618"/>
                  </a:lnTo>
                  <a:lnTo>
                    <a:pt x="510" y="1618"/>
                  </a:lnTo>
                  <a:lnTo>
                    <a:pt x="504" y="1613"/>
                  </a:lnTo>
                  <a:lnTo>
                    <a:pt x="500" y="1613"/>
                  </a:lnTo>
                  <a:lnTo>
                    <a:pt x="500" y="1618"/>
                  </a:lnTo>
                  <a:lnTo>
                    <a:pt x="500" y="1624"/>
                  </a:lnTo>
                  <a:lnTo>
                    <a:pt x="495" y="1624"/>
                  </a:lnTo>
                  <a:lnTo>
                    <a:pt x="489" y="1629"/>
                  </a:lnTo>
                  <a:lnTo>
                    <a:pt x="483" y="1629"/>
                  </a:lnTo>
                  <a:lnTo>
                    <a:pt x="472" y="1624"/>
                  </a:lnTo>
                  <a:lnTo>
                    <a:pt x="467" y="1629"/>
                  </a:lnTo>
                  <a:lnTo>
                    <a:pt x="463" y="1635"/>
                  </a:lnTo>
                  <a:lnTo>
                    <a:pt x="463" y="1629"/>
                  </a:lnTo>
                  <a:lnTo>
                    <a:pt x="463" y="1618"/>
                  </a:lnTo>
                  <a:lnTo>
                    <a:pt x="451" y="1613"/>
                  </a:lnTo>
                  <a:lnTo>
                    <a:pt x="446" y="1618"/>
                  </a:lnTo>
                  <a:lnTo>
                    <a:pt x="440" y="1618"/>
                  </a:lnTo>
                  <a:lnTo>
                    <a:pt x="435" y="1624"/>
                  </a:lnTo>
                  <a:lnTo>
                    <a:pt x="435" y="1629"/>
                  </a:lnTo>
                  <a:lnTo>
                    <a:pt x="435" y="1635"/>
                  </a:lnTo>
                  <a:lnTo>
                    <a:pt x="440" y="1639"/>
                  </a:lnTo>
                  <a:lnTo>
                    <a:pt x="435" y="1645"/>
                  </a:lnTo>
                  <a:lnTo>
                    <a:pt x="429" y="1650"/>
                  </a:lnTo>
                  <a:lnTo>
                    <a:pt x="419" y="1645"/>
                  </a:lnTo>
                  <a:lnTo>
                    <a:pt x="419" y="1635"/>
                  </a:lnTo>
                  <a:lnTo>
                    <a:pt x="403" y="1635"/>
                  </a:lnTo>
                  <a:lnTo>
                    <a:pt x="397" y="1635"/>
                  </a:lnTo>
                  <a:lnTo>
                    <a:pt x="393" y="1635"/>
                  </a:lnTo>
                  <a:lnTo>
                    <a:pt x="382" y="1635"/>
                  </a:lnTo>
                  <a:lnTo>
                    <a:pt x="370" y="1635"/>
                  </a:lnTo>
                  <a:lnTo>
                    <a:pt x="359" y="1635"/>
                  </a:lnTo>
                  <a:lnTo>
                    <a:pt x="344" y="1639"/>
                  </a:lnTo>
                  <a:lnTo>
                    <a:pt x="338" y="1635"/>
                  </a:lnTo>
                  <a:lnTo>
                    <a:pt x="327" y="1635"/>
                  </a:lnTo>
                  <a:lnTo>
                    <a:pt x="322" y="1650"/>
                  </a:lnTo>
                  <a:lnTo>
                    <a:pt x="327" y="1661"/>
                  </a:lnTo>
                  <a:lnTo>
                    <a:pt x="327" y="1667"/>
                  </a:lnTo>
                  <a:lnTo>
                    <a:pt x="327" y="1673"/>
                  </a:lnTo>
                  <a:lnTo>
                    <a:pt x="338" y="1673"/>
                  </a:lnTo>
                  <a:lnTo>
                    <a:pt x="359" y="1682"/>
                  </a:lnTo>
                  <a:lnTo>
                    <a:pt x="365" y="1682"/>
                  </a:lnTo>
                  <a:lnTo>
                    <a:pt x="359" y="1682"/>
                  </a:lnTo>
                  <a:lnTo>
                    <a:pt x="349" y="1694"/>
                  </a:lnTo>
                  <a:lnTo>
                    <a:pt x="344" y="1694"/>
                  </a:lnTo>
                  <a:lnTo>
                    <a:pt x="344" y="1699"/>
                  </a:lnTo>
                  <a:lnTo>
                    <a:pt x="338" y="1705"/>
                  </a:lnTo>
                  <a:lnTo>
                    <a:pt x="333" y="1709"/>
                  </a:lnTo>
                  <a:lnTo>
                    <a:pt x="327" y="1709"/>
                  </a:lnTo>
                  <a:lnTo>
                    <a:pt x="322" y="1715"/>
                  </a:lnTo>
                  <a:lnTo>
                    <a:pt x="317" y="1720"/>
                  </a:lnTo>
                  <a:lnTo>
                    <a:pt x="312" y="1726"/>
                  </a:lnTo>
                  <a:lnTo>
                    <a:pt x="306" y="1731"/>
                  </a:lnTo>
                  <a:lnTo>
                    <a:pt x="301" y="1737"/>
                  </a:lnTo>
                  <a:lnTo>
                    <a:pt x="289" y="1741"/>
                  </a:lnTo>
                  <a:lnTo>
                    <a:pt x="289" y="174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7"/>
            <p:cNvSpPr>
              <a:spLocks noEditPoints="1"/>
            </p:cNvSpPr>
            <p:nvPr/>
          </p:nvSpPr>
          <p:spPr bwMode="auto">
            <a:xfrm>
              <a:off x="3519" y="1494"/>
              <a:ext cx="1709" cy="2294"/>
            </a:xfrm>
            <a:custGeom>
              <a:avLst/>
              <a:gdLst>
                <a:gd name="T0" fmla="*/ 1102 w 1709"/>
                <a:gd name="T1" fmla="*/ 53 h 2294"/>
                <a:gd name="T2" fmla="*/ 1198 w 1709"/>
                <a:gd name="T3" fmla="*/ 123 h 2294"/>
                <a:gd name="T4" fmla="*/ 1181 w 1709"/>
                <a:gd name="T5" fmla="*/ 198 h 2294"/>
                <a:gd name="T6" fmla="*/ 1273 w 1709"/>
                <a:gd name="T7" fmla="*/ 263 h 2294"/>
                <a:gd name="T8" fmla="*/ 1392 w 1709"/>
                <a:gd name="T9" fmla="*/ 215 h 2294"/>
                <a:gd name="T10" fmla="*/ 1532 w 1709"/>
                <a:gd name="T11" fmla="*/ 183 h 2294"/>
                <a:gd name="T12" fmla="*/ 1628 w 1709"/>
                <a:gd name="T13" fmla="*/ 300 h 2294"/>
                <a:gd name="T14" fmla="*/ 1698 w 1709"/>
                <a:gd name="T15" fmla="*/ 381 h 2294"/>
                <a:gd name="T16" fmla="*/ 1681 w 1709"/>
                <a:gd name="T17" fmla="*/ 531 h 2294"/>
                <a:gd name="T18" fmla="*/ 1569 w 1709"/>
                <a:gd name="T19" fmla="*/ 595 h 2294"/>
                <a:gd name="T20" fmla="*/ 1370 w 1709"/>
                <a:gd name="T21" fmla="*/ 837 h 2294"/>
                <a:gd name="T22" fmla="*/ 1042 w 1709"/>
                <a:gd name="T23" fmla="*/ 1131 h 2294"/>
                <a:gd name="T24" fmla="*/ 1021 w 1709"/>
                <a:gd name="T25" fmla="*/ 1228 h 2294"/>
                <a:gd name="T26" fmla="*/ 1107 w 1709"/>
                <a:gd name="T27" fmla="*/ 1388 h 2294"/>
                <a:gd name="T28" fmla="*/ 1037 w 1709"/>
                <a:gd name="T29" fmla="*/ 1635 h 2294"/>
                <a:gd name="T30" fmla="*/ 945 w 1709"/>
                <a:gd name="T31" fmla="*/ 1877 h 2294"/>
                <a:gd name="T32" fmla="*/ 892 w 1709"/>
                <a:gd name="T33" fmla="*/ 1979 h 2294"/>
                <a:gd name="T34" fmla="*/ 849 w 1709"/>
                <a:gd name="T35" fmla="*/ 2053 h 2294"/>
                <a:gd name="T36" fmla="*/ 774 w 1709"/>
                <a:gd name="T37" fmla="*/ 2177 h 2294"/>
                <a:gd name="T38" fmla="*/ 715 w 1709"/>
                <a:gd name="T39" fmla="*/ 2209 h 2294"/>
                <a:gd name="T40" fmla="*/ 698 w 1709"/>
                <a:gd name="T41" fmla="*/ 2289 h 2294"/>
                <a:gd name="T42" fmla="*/ 677 w 1709"/>
                <a:gd name="T43" fmla="*/ 2257 h 2294"/>
                <a:gd name="T44" fmla="*/ 666 w 1709"/>
                <a:gd name="T45" fmla="*/ 2247 h 2294"/>
                <a:gd name="T46" fmla="*/ 596 w 1709"/>
                <a:gd name="T47" fmla="*/ 2257 h 2294"/>
                <a:gd name="T48" fmla="*/ 591 w 1709"/>
                <a:gd name="T49" fmla="*/ 2192 h 2294"/>
                <a:gd name="T50" fmla="*/ 559 w 1709"/>
                <a:gd name="T51" fmla="*/ 2107 h 2294"/>
                <a:gd name="T52" fmla="*/ 579 w 1709"/>
                <a:gd name="T53" fmla="*/ 2123 h 2294"/>
                <a:gd name="T54" fmla="*/ 579 w 1709"/>
                <a:gd name="T55" fmla="*/ 2204 h 2294"/>
                <a:gd name="T56" fmla="*/ 515 w 1709"/>
                <a:gd name="T57" fmla="*/ 2160 h 2294"/>
                <a:gd name="T58" fmla="*/ 489 w 1709"/>
                <a:gd name="T59" fmla="*/ 2117 h 2294"/>
                <a:gd name="T60" fmla="*/ 451 w 1709"/>
                <a:gd name="T61" fmla="*/ 2090 h 2294"/>
                <a:gd name="T62" fmla="*/ 425 w 1709"/>
                <a:gd name="T63" fmla="*/ 2085 h 2294"/>
                <a:gd name="T64" fmla="*/ 402 w 1709"/>
                <a:gd name="T65" fmla="*/ 2096 h 2294"/>
                <a:gd name="T66" fmla="*/ 274 w 1709"/>
                <a:gd name="T67" fmla="*/ 1909 h 2294"/>
                <a:gd name="T68" fmla="*/ 177 w 1709"/>
                <a:gd name="T69" fmla="*/ 1726 h 2294"/>
                <a:gd name="T70" fmla="*/ 102 w 1709"/>
                <a:gd name="T71" fmla="*/ 1688 h 2294"/>
                <a:gd name="T72" fmla="*/ 38 w 1709"/>
                <a:gd name="T73" fmla="*/ 1646 h 2294"/>
                <a:gd name="T74" fmla="*/ 38 w 1709"/>
                <a:gd name="T75" fmla="*/ 1624 h 2294"/>
                <a:gd name="T76" fmla="*/ 85 w 1709"/>
                <a:gd name="T77" fmla="*/ 1598 h 2294"/>
                <a:gd name="T78" fmla="*/ 140 w 1709"/>
                <a:gd name="T79" fmla="*/ 1560 h 2294"/>
                <a:gd name="T80" fmla="*/ 70 w 1709"/>
                <a:gd name="T81" fmla="*/ 1416 h 2294"/>
                <a:gd name="T82" fmla="*/ 76 w 1709"/>
                <a:gd name="T83" fmla="*/ 1286 h 2294"/>
                <a:gd name="T84" fmla="*/ 80 w 1709"/>
                <a:gd name="T85" fmla="*/ 1190 h 2294"/>
                <a:gd name="T86" fmla="*/ 102 w 1709"/>
                <a:gd name="T87" fmla="*/ 1105 h 2294"/>
                <a:gd name="T88" fmla="*/ 172 w 1709"/>
                <a:gd name="T89" fmla="*/ 1024 h 2294"/>
                <a:gd name="T90" fmla="*/ 183 w 1709"/>
                <a:gd name="T91" fmla="*/ 938 h 2294"/>
                <a:gd name="T92" fmla="*/ 279 w 1709"/>
                <a:gd name="T93" fmla="*/ 976 h 2294"/>
                <a:gd name="T94" fmla="*/ 419 w 1709"/>
                <a:gd name="T95" fmla="*/ 916 h 2294"/>
                <a:gd name="T96" fmla="*/ 483 w 1709"/>
                <a:gd name="T97" fmla="*/ 820 h 2294"/>
                <a:gd name="T98" fmla="*/ 596 w 1709"/>
                <a:gd name="T99" fmla="*/ 676 h 2294"/>
                <a:gd name="T100" fmla="*/ 639 w 1709"/>
                <a:gd name="T101" fmla="*/ 510 h 2294"/>
                <a:gd name="T102" fmla="*/ 596 w 1709"/>
                <a:gd name="T103" fmla="*/ 413 h 2294"/>
                <a:gd name="T104" fmla="*/ 559 w 1709"/>
                <a:gd name="T105" fmla="*/ 344 h 2294"/>
                <a:gd name="T106" fmla="*/ 504 w 1709"/>
                <a:gd name="T107" fmla="*/ 274 h 2294"/>
                <a:gd name="T108" fmla="*/ 542 w 1709"/>
                <a:gd name="T109" fmla="*/ 210 h 2294"/>
                <a:gd name="T110" fmla="*/ 612 w 1709"/>
                <a:gd name="T111" fmla="*/ 145 h 2294"/>
                <a:gd name="T112" fmla="*/ 715 w 1709"/>
                <a:gd name="T113" fmla="*/ 140 h 2294"/>
                <a:gd name="T114" fmla="*/ 827 w 1709"/>
                <a:gd name="T115" fmla="*/ 108 h 2294"/>
                <a:gd name="T116" fmla="*/ 806 w 1709"/>
                <a:gd name="T117" fmla="*/ 38 h 2294"/>
                <a:gd name="T118" fmla="*/ 913 w 1709"/>
                <a:gd name="T119" fmla="*/ 0 h 2294"/>
                <a:gd name="T120" fmla="*/ 1021 w 1709"/>
                <a:gd name="T121" fmla="*/ 21 h 2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09" h="2294">
                  <a:moveTo>
                    <a:pt x="570" y="2113"/>
                  </a:moveTo>
                  <a:lnTo>
                    <a:pt x="574" y="2113"/>
                  </a:lnTo>
                  <a:lnTo>
                    <a:pt x="579" y="2117"/>
                  </a:lnTo>
                  <a:lnTo>
                    <a:pt x="579" y="2123"/>
                  </a:lnTo>
                  <a:lnTo>
                    <a:pt x="574" y="2123"/>
                  </a:lnTo>
                  <a:lnTo>
                    <a:pt x="570" y="2117"/>
                  </a:lnTo>
                  <a:lnTo>
                    <a:pt x="564" y="2113"/>
                  </a:lnTo>
                  <a:lnTo>
                    <a:pt x="570" y="2113"/>
                  </a:lnTo>
                  <a:lnTo>
                    <a:pt x="570" y="2113"/>
                  </a:lnTo>
                  <a:close/>
                  <a:moveTo>
                    <a:pt x="1053" y="32"/>
                  </a:moveTo>
                  <a:lnTo>
                    <a:pt x="1058" y="32"/>
                  </a:lnTo>
                  <a:lnTo>
                    <a:pt x="1064" y="38"/>
                  </a:lnTo>
                  <a:lnTo>
                    <a:pt x="1069" y="43"/>
                  </a:lnTo>
                  <a:lnTo>
                    <a:pt x="1074" y="43"/>
                  </a:lnTo>
                  <a:lnTo>
                    <a:pt x="1079" y="49"/>
                  </a:lnTo>
                  <a:lnTo>
                    <a:pt x="1085" y="49"/>
                  </a:lnTo>
                  <a:lnTo>
                    <a:pt x="1096" y="53"/>
                  </a:lnTo>
                  <a:lnTo>
                    <a:pt x="1102" y="53"/>
                  </a:lnTo>
                  <a:lnTo>
                    <a:pt x="1107" y="59"/>
                  </a:lnTo>
                  <a:lnTo>
                    <a:pt x="1111" y="64"/>
                  </a:lnTo>
                  <a:lnTo>
                    <a:pt x="1117" y="64"/>
                  </a:lnTo>
                  <a:lnTo>
                    <a:pt x="1122" y="70"/>
                  </a:lnTo>
                  <a:lnTo>
                    <a:pt x="1128" y="70"/>
                  </a:lnTo>
                  <a:lnTo>
                    <a:pt x="1134" y="75"/>
                  </a:lnTo>
                  <a:lnTo>
                    <a:pt x="1139" y="81"/>
                  </a:lnTo>
                  <a:lnTo>
                    <a:pt x="1143" y="81"/>
                  </a:lnTo>
                  <a:lnTo>
                    <a:pt x="1149" y="85"/>
                  </a:lnTo>
                  <a:lnTo>
                    <a:pt x="1155" y="91"/>
                  </a:lnTo>
                  <a:lnTo>
                    <a:pt x="1160" y="96"/>
                  </a:lnTo>
                  <a:lnTo>
                    <a:pt x="1166" y="96"/>
                  </a:lnTo>
                  <a:lnTo>
                    <a:pt x="1171" y="102"/>
                  </a:lnTo>
                  <a:lnTo>
                    <a:pt x="1177" y="108"/>
                  </a:lnTo>
                  <a:lnTo>
                    <a:pt x="1181" y="108"/>
                  </a:lnTo>
                  <a:lnTo>
                    <a:pt x="1187" y="113"/>
                  </a:lnTo>
                  <a:lnTo>
                    <a:pt x="1192" y="117"/>
                  </a:lnTo>
                  <a:lnTo>
                    <a:pt x="1198" y="123"/>
                  </a:lnTo>
                  <a:lnTo>
                    <a:pt x="1198" y="129"/>
                  </a:lnTo>
                  <a:lnTo>
                    <a:pt x="1203" y="129"/>
                  </a:lnTo>
                  <a:lnTo>
                    <a:pt x="1203" y="134"/>
                  </a:lnTo>
                  <a:lnTo>
                    <a:pt x="1203" y="140"/>
                  </a:lnTo>
                  <a:lnTo>
                    <a:pt x="1209" y="140"/>
                  </a:lnTo>
                  <a:lnTo>
                    <a:pt x="1209" y="145"/>
                  </a:lnTo>
                  <a:lnTo>
                    <a:pt x="1203" y="149"/>
                  </a:lnTo>
                  <a:lnTo>
                    <a:pt x="1203" y="155"/>
                  </a:lnTo>
                  <a:lnTo>
                    <a:pt x="1203" y="161"/>
                  </a:lnTo>
                  <a:lnTo>
                    <a:pt x="1198" y="161"/>
                  </a:lnTo>
                  <a:lnTo>
                    <a:pt x="1198" y="166"/>
                  </a:lnTo>
                  <a:lnTo>
                    <a:pt x="1198" y="172"/>
                  </a:lnTo>
                  <a:lnTo>
                    <a:pt x="1192" y="177"/>
                  </a:lnTo>
                  <a:lnTo>
                    <a:pt x="1192" y="183"/>
                  </a:lnTo>
                  <a:lnTo>
                    <a:pt x="1187" y="187"/>
                  </a:lnTo>
                  <a:lnTo>
                    <a:pt x="1187" y="193"/>
                  </a:lnTo>
                  <a:lnTo>
                    <a:pt x="1181" y="193"/>
                  </a:lnTo>
                  <a:lnTo>
                    <a:pt x="1181" y="198"/>
                  </a:lnTo>
                  <a:lnTo>
                    <a:pt x="1181" y="204"/>
                  </a:lnTo>
                  <a:lnTo>
                    <a:pt x="1177" y="204"/>
                  </a:lnTo>
                  <a:lnTo>
                    <a:pt x="1181" y="210"/>
                  </a:lnTo>
                  <a:lnTo>
                    <a:pt x="1181" y="215"/>
                  </a:lnTo>
                  <a:lnTo>
                    <a:pt x="1187" y="215"/>
                  </a:lnTo>
                  <a:lnTo>
                    <a:pt x="1187" y="210"/>
                  </a:lnTo>
                  <a:lnTo>
                    <a:pt x="1192" y="210"/>
                  </a:lnTo>
                  <a:lnTo>
                    <a:pt x="1198" y="210"/>
                  </a:lnTo>
                  <a:lnTo>
                    <a:pt x="1203" y="210"/>
                  </a:lnTo>
                  <a:lnTo>
                    <a:pt x="1209" y="219"/>
                  </a:lnTo>
                  <a:lnTo>
                    <a:pt x="1215" y="230"/>
                  </a:lnTo>
                  <a:lnTo>
                    <a:pt x="1224" y="236"/>
                  </a:lnTo>
                  <a:lnTo>
                    <a:pt x="1230" y="242"/>
                  </a:lnTo>
                  <a:lnTo>
                    <a:pt x="1236" y="251"/>
                  </a:lnTo>
                  <a:lnTo>
                    <a:pt x="1241" y="251"/>
                  </a:lnTo>
                  <a:lnTo>
                    <a:pt x="1247" y="257"/>
                  </a:lnTo>
                  <a:lnTo>
                    <a:pt x="1262" y="263"/>
                  </a:lnTo>
                  <a:lnTo>
                    <a:pt x="1273" y="263"/>
                  </a:lnTo>
                  <a:lnTo>
                    <a:pt x="1284" y="263"/>
                  </a:lnTo>
                  <a:lnTo>
                    <a:pt x="1294" y="257"/>
                  </a:lnTo>
                  <a:lnTo>
                    <a:pt x="1300" y="257"/>
                  </a:lnTo>
                  <a:lnTo>
                    <a:pt x="1300" y="251"/>
                  </a:lnTo>
                  <a:lnTo>
                    <a:pt x="1311" y="251"/>
                  </a:lnTo>
                  <a:lnTo>
                    <a:pt x="1317" y="247"/>
                  </a:lnTo>
                  <a:lnTo>
                    <a:pt x="1322" y="247"/>
                  </a:lnTo>
                  <a:lnTo>
                    <a:pt x="1326" y="242"/>
                  </a:lnTo>
                  <a:lnTo>
                    <a:pt x="1332" y="236"/>
                  </a:lnTo>
                  <a:lnTo>
                    <a:pt x="1343" y="230"/>
                  </a:lnTo>
                  <a:lnTo>
                    <a:pt x="1349" y="230"/>
                  </a:lnTo>
                  <a:lnTo>
                    <a:pt x="1354" y="225"/>
                  </a:lnTo>
                  <a:lnTo>
                    <a:pt x="1358" y="225"/>
                  </a:lnTo>
                  <a:lnTo>
                    <a:pt x="1364" y="219"/>
                  </a:lnTo>
                  <a:lnTo>
                    <a:pt x="1370" y="219"/>
                  </a:lnTo>
                  <a:lnTo>
                    <a:pt x="1375" y="219"/>
                  </a:lnTo>
                  <a:lnTo>
                    <a:pt x="1386" y="219"/>
                  </a:lnTo>
                  <a:lnTo>
                    <a:pt x="1392" y="215"/>
                  </a:lnTo>
                  <a:lnTo>
                    <a:pt x="1396" y="215"/>
                  </a:lnTo>
                  <a:lnTo>
                    <a:pt x="1402" y="210"/>
                  </a:lnTo>
                  <a:lnTo>
                    <a:pt x="1413" y="210"/>
                  </a:lnTo>
                  <a:lnTo>
                    <a:pt x="1418" y="204"/>
                  </a:lnTo>
                  <a:lnTo>
                    <a:pt x="1428" y="198"/>
                  </a:lnTo>
                  <a:lnTo>
                    <a:pt x="1434" y="198"/>
                  </a:lnTo>
                  <a:lnTo>
                    <a:pt x="1451" y="193"/>
                  </a:lnTo>
                  <a:lnTo>
                    <a:pt x="1462" y="187"/>
                  </a:lnTo>
                  <a:lnTo>
                    <a:pt x="1471" y="187"/>
                  </a:lnTo>
                  <a:lnTo>
                    <a:pt x="1477" y="183"/>
                  </a:lnTo>
                  <a:lnTo>
                    <a:pt x="1488" y="183"/>
                  </a:lnTo>
                  <a:lnTo>
                    <a:pt x="1494" y="183"/>
                  </a:lnTo>
                  <a:lnTo>
                    <a:pt x="1504" y="183"/>
                  </a:lnTo>
                  <a:lnTo>
                    <a:pt x="1509" y="183"/>
                  </a:lnTo>
                  <a:lnTo>
                    <a:pt x="1515" y="183"/>
                  </a:lnTo>
                  <a:lnTo>
                    <a:pt x="1520" y="183"/>
                  </a:lnTo>
                  <a:lnTo>
                    <a:pt x="1526" y="183"/>
                  </a:lnTo>
                  <a:lnTo>
                    <a:pt x="1532" y="183"/>
                  </a:lnTo>
                  <a:lnTo>
                    <a:pt x="1532" y="187"/>
                  </a:lnTo>
                  <a:lnTo>
                    <a:pt x="1536" y="193"/>
                  </a:lnTo>
                  <a:lnTo>
                    <a:pt x="1541" y="204"/>
                  </a:lnTo>
                  <a:lnTo>
                    <a:pt x="1541" y="210"/>
                  </a:lnTo>
                  <a:lnTo>
                    <a:pt x="1552" y="219"/>
                  </a:lnTo>
                  <a:lnTo>
                    <a:pt x="1558" y="230"/>
                  </a:lnTo>
                  <a:lnTo>
                    <a:pt x="1569" y="242"/>
                  </a:lnTo>
                  <a:lnTo>
                    <a:pt x="1573" y="251"/>
                  </a:lnTo>
                  <a:lnTo>
                    <a:pt x="1579" y="257"/>
                  </a:lnTo>
                  <a:lnTo>
                    <a:pt x="1585" y="263"/>
                  </a:lnTo>
                  <a:lnTo>
                    <a:pt x="1590" y="268"/>
                  </a:lnTo>
                  <a:lnTo>
                    <a:pt x="1596" y="279"/>
                  </a:lnTo>
                  <a:lnTo>
                    <a:pt x="1601" y="279"/>
                  </a:lnTo>
                  <a:lnTo>
                    <a:pt x="1607" y="284"/>
                  </a:lnTo>
                  <a:lnTo>
                    <a:pt x="1611" y="289"/>
                  </a:lnTo>
                  <a:lnTo>
                    <a:pt x="1617" y="295"/>
                  </a:lnTo>
                  <a:lnTo>
                    <a:pt x="1622" y="300"/>
                  </a:lnTo>
                  <a:lnTo>
                    <a:pt x="1628" y="300"/>
                  </a:lnTo>
                  <a:lnTo>
                    <a:pt x="1633" y="306"/>
                  </a:lnTo>
                  <a:lnTo>
                    <a:pt x="1633" y="311"/>
                  </a:lnTo>
                  <a:lnTo>
                    <a:pt x="1639" y="316"/>
                  </a:lnTo>
                  <a:lnTo>
                    <a:pt x="1643" y="321"/>
                  </a:lnTo>
                  <a:lnTo>
                    <a:pt x="1649" y="327"/>
                  </a:lnTo>
                  <a:lnTo>
                    <a:pt x="1649" y="332"/>
                  </a:lnTo>
                  <a:lnTo>
                    <a:pt x="1654" y="332"/>
                  </a:lnTo>
                  <a:lnTo>
                    <a:pt x="1654" y="338"/>
                  </a:lnTo>
                  <a:lnTo>
                    <a:pt x="1660" y="344"/>
                  </a:lnTo>
                  <a:lnTo>
                    <a:pt x="1666" y="353"/>
                  </a:lnTo>
                  <a:lnTo>
                    <a:pt x="1671" y="359"/>
                  </a:lnTo>
                  <a:lnTo>
                    <a:pt x="1671" y="365"/>
                  </a:lnTo>
                  <a:lnTo>
                    <a:pt x="1677" y="370"/>
                  </a:lnTo>
                  <a:lnTo>
                    <a:pt x="1681" y="370"/>
                  </a:lnTo>
                  <a:lnTo>
                    <a:pt x="1686" y="376"/>
                  </a:lnTo>
                  <a:lnTo>
                    <a:pt x="1692" y="376"/>
                  </a:lnTo>
                  <a:lnTo>
                    <a:pt x="1692" y="381"/>
                  </a:lnTo>
                  <a:lnTo>
                    <a:pt x="1698" y="381"/>
                  </a:lnTo>
                  <a:lnTo>
                    <a:pt x="1703" y="381"/>
                  </a:lnTo>
                  <a:lnTo>
                    <a:pt x="1703" y="385"/>
                  </a:lnTo>
                  <a:lnTo>
                    <a:pt x="1703" y="391"/>
                  </a:lnTo>
                  <a:lnTo>
                    <a:pt x="1709" y="391"/>
                  </a:lnTo>
                  <a:lnTo>
                    <a:pt x="1709" y="397"/>
                  </a:lnTo>
                  <a:lnTo>
                    <a:pt x="1709" y="402"/>
                  </a:lnTo>
                  <a:lnTo>
                    <a:pt x="1709" y="408"/>
                  </a:lnTo>
                  <a:lnTo>
                    <a:pt x="1709" y="413"/>
                  </a:lnTo>
                  <a:lnTo>
                    <a:pt x="1703" y="418"/>
                  </a:lnTo>
                  <a:lnTo>
                    <a:pt x="1703" y="423"/>
                  </a:lnTo>
                  <a:lnTo>
                    <a:pt x="1698" y="455"/>
                  </a:lnTo>
                  <a:lnTo>
                    <a:pt x="1698" y="466"/>
                  </a:lnTo>
                  <a:lnTo>
                    <a:pt x="1692" y="483"/>
                  </a:lnTo>
                  <a:lnTo>
                    <a:pt x="1692" y="487"/>
                  </a:lnTo>
                  <a:lnTo>
                    <a:pt x="1692" y="493"/>
                  </a:lnTo>
                  <a:lnTo>
                    <a:pt x="1692" y="504"/>
                  </a:lnTo>
                  <a:lnTo>
                    <a:pt x="1686" y="515"/>
                  </a:lnTo>
                  <a:lnTo>
                    <a:pt x="1681" y="531"/>
                  </a:lnTo>
                  <a:lnTo>
                    <a:pt x="1681" y="536"/>
                  </a:lnTo>
                  <a:lnTo>
                    <a:pt x="1677" y="552"/>
                  </a:lnTo>
                  <a:lnTo>
                    <a:pt x="1677" y="563"/>
                  </a:lnTo>
                  <a:lnTo>
                    <a:pt x="1671" y="580"/>
                  </a:lnTo>
                  <a:lnTo>
                    <a:pt x="1666" y="595"/>
                  </a:lnTo>
                  <a:lnTo>
                    <a:pt x="1666" y="601"/>
                  </a:lnTo>
                  <a:lnTo>
                    <a:pt x="1649" y="601"/>
                  </a:lnTo>
                  <a:lnTo>
                    <a:pt x="1639" y="595"/>
                  </a:lnTo>
                  <a:lnTo>
                    <a:pt x="1633" y="589"/>
                  </a:lnTo>
                  <a:lnTo>
                    <a:pt x="1611" y="580"/>
                  </a:lnTo>
                  <a:lnTo>
                    <a:pt x="1596" y="574"/>
                  </a:lnTo>
                  <a:lnTo>
                    <a:pt x="1579" y="563"/>
                  </a:lnTo>
                  <a:lnTo>
                    <a:pt x="1573" y="563"/>
                  </a:lnTo>
                  <a:lnTo>
                    <a:pt x="1573" y="568"/>
                  </a:lnTo>
                  <a:lnTo>
                    <a:pt x="1573" y="580"/>
                  </a:lnTo>
                  <a:lnTo>
                    <a:pt x="1573" y="584"/>
                  </a:lnTo>
                  <a:lnTo>
                    <a:pt x="1573" y="589"/>
                  </a:lnTo>
                  <a:lnTo>
                    <a:pt x="1569" y="595"/>
                  </a:lnTo>
                  <a:lnTo>
                    <a:pt x="1564" y="595"/>
                  </a:lnTo>
                  <a:lnTo>
                    <a:pt x="1564" y="601"/>
                  </a:lnTo>
                  <a:lnTo>
                    <a:pt x="1569" y="606"/>
                  </a:lnTo>
                  <a:lnTo>
                    <a:pt x="1564" y="612"/>
                  </a:lnTo>
                  <a:lnTo>
                    <a:pt x="1564" y="616"/>
                  </a:lnTo>
                  <a:lnTo>
                    <a:pt x="1564" y="621"/>
                  </a:lnTo>
                  <a:lnTo>
                    <a:pt x="1564" y="627"/>
                  </a:lnTo>
                  <a:lnTo>
                    <a:pt x="1558" y="627"/>
                  </a:lnTo>
                  <a:lnTo>
                    <a:pt x="1558" y="633"/>
                  </a:lnTo>
                  <a:lnTo>
                    <a:pt x="1552" y="633"/>
                  </a:lnTo>
                  <a:lnTo>
                    <a:pt x="1552" y="638"/>
                  </a:lnTo>
                  <a:lnTo>
                    <a:pt x="1552" y="644"/>
                  </a:lnTo>
                  <a:lnTo>
                    <a:pt x="1536" y="654"/>
                  </a:lnTo>
                  <a:lnTo>
                    <a:pt x="1509" y="708"/>
                  </a:lnTo>
                  <a:lnTo>
                    <a:pt x="1488" y="740"/>
                  </a:lnTo>
                  <a:lnTo>
                    <a:pt x="1434" y="756"/>
                  </a:lnTo>
                  <a:lnTo>
                    <a:pt x="1392" y="793"/>
                  </a:lnTo>
                  <a:lnTo>
                    <a:pt x="1370" y="837"/>
                  </a:lnTo>
                  <a:lnTo>
                    <a:pt x="1294" y="906"/>
                  </a:lnTo>
                  <a:lnTo>
                    <a:pt x="1236" y="959"/>
                  </a:lnTo>
                  <a:lnTo>
                    <a:pt x="1203" y="992"/>
                  </a:lnTo>
                  <a:lnTo>
                    <a:pt x="1171" y="1014"/>
                  </a:lnTo>
                  <a:lnTo>
                    <a:pt x="1139" y="1029"/>
                  </a:lnTo>
                  <a:lnTo>
                    <a:pt x="1134" y="1035"/>
                  </a:lnTo>
                  <a:lnTo>
                    <a:pt x="1117" y="1040"/>
                  </a:lnTo>
                  <a:lnTo>
                    <a:pt x="1111" y="1046"/>
                  </a:lnTo>
                  <a:lnTo>
                    <a:pt x="1107" y="1061"/>
                  </a:lnTo>
                  <a:lnTo>
                    <a:pt x="1096" y="1078"/>
                  </a:lnTo>
                  <a:lnTo>
                    <a:pt x="1090" y="1078"/>
                  </a:lnTo>
                  <a:lnTo>
                    <a:pt x="1079" y="1082"/>
                  </a:lnTo>
                  <a:lnTo>
                    <a:pt x="1069" y="1088"/>
                  </a:lnTo>
                  <a:lnTo>
                    <a:pt x="1058" y="1099"/>
                  </a:lnTo>
                  <a:lnTo>
                    <a:pt x="1053" y="1110"/>
                  </a:lnTo>
                  <a:lnTo>
                    <a:pt x="1042" y="1116"/>
                  </a:lnTo>
                  <a:lnTo>
                    <a:pt x="1042" y="1126"/>
                  </a:lnTo>
                  <a:lnTo>
                    <a:pt x="1042" y="1131"/>
                  </a:lnTo>
                  <a:lnTo>
                    <a:pt x="1047" y="1131"/>
                  </a:lnTo>
                  <a:lnTo>
                    <a:pt x="1058" y="1137"/>
                  </a:lnTo>
                  <a:lnTo>
                    <a:pt x="1064" y="1142"/>
                  </a:lnTo>
                  <a:lnTo>
                    <a:pt x="1069" y="1148"/>
                  </a:lnTo>
                  <a:lnTo>
                    <a:pt x="1074" y="1148"/>
                  </a:lnTo>
                  <a:lnTo>
                    <a:pt x="1074" y="1152"/>
                  </a:lnTo>
                  <a:lnTo>
                    <a:pt x="1069" y="1158"/>
                  </a:lnTo>
                  <a:lnTo>
                    <a:pt x="1058" y="1174"/>
                  </a:lnTo>
                  <a:lnTo>
                    <a:pt x="1053" y="1180"/>
                  </a:lnTo>
                  <a:lnTo>
                    <a:pt x="1058" y="1184"/>
                  </a:lnTo>
                  <a:lnTo>
                    <a:pt x="1064" y="1190"/>
                  </a:lnTo>
                  <a:lnTo>
                    <a:pt x="1058" y="1201"/>
                  </a:lnTo>
                  <a:lnTo>
                    <a:pt x="1053" y="1207"/>
                  </a:lnTo>
                  <a:lnTo>
                    <a:pt x="1047" y="1212"/>
                  </a:lnTo>
                  <a:lnTo>
                    <a:pt x="1042" y="1216"/>
                  </a:lnTo>
                  <a:lnTo>
                    <a:pt x="1037" y="1233"/>
                  </a:lnTo>
                  <a:lnTo>
                    <a:pt x="1032" y="1233"/>
                  </a:lnTo>
                  <a:lnTo>
                    <a:pt x="1021" y="1228"/>
                  </a:lnTo>
                  <a:lnTo>
                    <a:pt x="1015" y="1233"/>
                  </a:lnTo>
                  <a:lnTo>
                    <a:pt x="1021" y="1239"/>
                  </a:lnTo>
                  <a:lnTo>
                    <a:pt x="1021" y="1244"/>
                  </a:lnTo>
                  <a:lnTo>
                    <a:pt x="1021" y="1254"/>
                  </a:lnTo>
                  <a:lnTo>
                    <a:pt x="1037" y="1271"/>
                  </a:lnTo>
                  <a:lnTo>
                    <a:pt x="1037" y="1276"/>
                  </a:lnTo>
                  <a:lnTo>
                    <a:pt x="1053" y="1282"/>
                  </a:lnTo>
                  <a:lnTo>
                    <a:pt x="1058" y="1292"/>
                  </a:lnTo>
                  <a:lnTo>
                    <a:pt x="1064" y="1303"/>
                  </a:lnTo>
                  <a:lnTo>
                    <a:pt x="1069" y="1308"/>
                  </a:lnTo>
                  <a:lnTo>
                    <a:pt x="1090" y="1318"/>
                  </a:lnTo>
                  <a:lnTo>
                    <a:pt x="1096" y="1329"/>
                  </a:lnTo>
                  <a:lnTo>
                    <a:pt x="1107" y="1346"/>
                  </a:lnTo>
                  <a:lnTo>
                    <a:pt x="1111" y="1356"/>
                  </a:lnTo>
                  <a:lnTo>
                    <a:pt x="1111" y="1367"/>
                  </a:lnTo>
                  <a:lnTo>
                    <a:pt x="1111" y="1378"/>
                  </a:lnTo>
                  <a:lnTo>
                    <a:pt x="1111" y="1382"/>
                  </a:lnTo>
                  <a:lnTo>
                    <a:pt x="1107" y="1388"/>
                  </a:lnTo>
                  <a:lnTo>
                    <a:pt x="1102" y="1394"/>
                  </a:lnTo>
                  <a:lnTo>
                    <a:pt x="1096" y="1410"/>
                  </a:lnTo>
                  <a:lnTo>
                    <a:pt x="1085" y="1426"/>
                  </a:lnTo>
                  <a:lnTo>
                    <a:pt x="1074" y="1437"/>
                  </a:lnTo>
                  <a:lnTo>
                    <a:pt x="1069" y="1448"/>
                  </a:lnTo>
                  <a:lnTo>
                    <a:pt x="1069" y="1469"/>
                  </a:lnTo>
                  <a:lnTo>
                    <a:pt x="1064" y="1480"/>
                  </a:lnTo>
                  <a:lnTo>
                    <a:pt x="1053" y="1501"/>
                  </a:lnTo>
                  <a:lnTo>
                    <a:pt x="1042" y="1507"/>
                  </a:lnTo>
                  <a:lnTo>
                    <a:pt x="1042" y="1517"/>
                  </a:lnTo>
                  <a:lnTo>
                    <a:pt x="1047" y="1528"/>
                  </a:lnTo>
                  <a:lnTo>
                    <a:pt x="1047" y="1539"/>
                  </a:lnTo>
                  <a:lnTo>
                    <a:pt x="1042" y="1550"/>
                  </a:lnTo>
                  <a:lnTo>
                    <a:pt x="1047" y="1571"/>
                  </a:lnTo>
                  <a:lnTo>
                    <a:pt x="1047" y="1582"/>
                  </a:lnTo>
                  <a:lnTo>
                    <a:pt x="1042" y="1598"/>
                  </a:lnTo>
                  <a:lnTo>
                    <a:pt x="1037" y="1614"/>
                  </a:lnTo>
                  <a:lnTo>
                    <a:pt x="1037" y="1635"/>
                  </a:lnTo>
                  <a:lnTo>
                    <a:pt x="1037" y="1646"/>
                  </a:lnTo>
                  <a:lnTo>
                    <a:pt x="1021" y="1673"/>
                  </a:lnTo>
                  <a:lnTo>
                    <a:pt x="1015" y="1694"/>
                  </a:lnTo>
                  <a:lnTo>
                    <a:pt x="1015" y="1720"/>
                  </a:lnTo>
                  <a:lnTo>
                    <a:pt x="1015" y="1737"/>
                  </a:lnTo>
                  <a:lnTo>
                    <a:pt x="1021" y="1753"/>
                  </a:lnTo>
                  <a:lnTo>
                    <a:pt x="1026" y="1758"/>
                  </a:lnTo>
                  <a:lnTo>
                    <a:pt x="1026" y="1780"/>
                  </a:lnTo>
                  <a:lnTo>
                    <a:pt x="1021" y="1785"/>
                  </a:lnTo>
                  <a:lnTo>
                    <a:pt x="1009" y="1796"/>
                  </a:lnTo>
                  <a:lnTo>
                    <a:pt x="1004" y="1813"/>
                  </a:lnTo>
                  <a:lnTo>
                    <a:pt x="1000" y="1822"/>
                  </a:lnTo>
                  <a:lnTo>
                    <a:pt x="994" y="1839"/>
                  </a:lnTo>
                  <a:lnTo>
                    <a:pt x="988" y="1845"/>
                  </a:lnTo>
                  <a:lnTo>
                    <a:pt x="972" y="1860"/>
                  </a:lnTo>
                  <a:lnTo>
                    <a:pt x="956" y="1866"/>
                  </a:lnTo>
                  <a:lnTo>
                    <a:pt x="945" y="1871"/>
                  </a:lnTo>
                  <a:lnTo>
                    <a:pt x="945" y="1877"/>
                  </a:lnTo>
                  <a:lnTo>
                    <a:pt x="945" y="1882"/>
                  </a:lnTo>
                  <a:lnTo>
                    <a:pt x="940" y="1887"/>
                  </a:lnTo>
                  <a:lnTo>
                    <a:pt x="934" y="1892"/>
                  </a:lnTo>
                  <a:lnTo>
                    <a:pt x="924" y="1898"/>
                  </a:lnTo>
                  <a:lnTo>
                    <a:pt x="924" y="1909"/>
                  </a:lnTo>
                  <a:lnTo>
                    <a:pt x="919" y="1915"/>
                  </a:lnTo>
                  <a:lnTo>
                    <a:pt x="913" y="1930"/>
                  </a:lnTo>
                  <a:lnTo>
                    <a:pt x="913" y="1935"/>
                  </a:lnTo>
                  <a:lnTo>
                    <a:pt x="913" y="1941"/>
                  </a:lnTo>
                  <a:lnTo>
                    <a:pt x="908" y="1941"/>
                  </a:lnTo>
                  <a:lnTo>
                    <a:pt x="902" y="1947"/>
                  </a:lnTo>
                  <a:lnTo>
                    <a:pt x="902" y="1951"/>
                  </a:lnTo>
                  <a:lnTo>
                    <a:pt x="902" y="1956"/>
                  </a:lnTo>
                  <a:lnTo>
                    <a:pt x="896" y="1956"/>
                  </a:lnTo>
                  <a:lnTo>
                    <a:pt x="896" y="1962"/>
                  </a:lnTo>
                  <a:lnTo>
                    <a:pt x="892" y="1968"/>
                  </a:lnTo>
                  <a:lnTo>
                    <a:pt x="887" y="1973"/>
                  </a:lnTo>
                  <a:lnTo>
                    <a:pt x="892" y="1979"/>
                  </a:lnTo>
                  <a:lnTo>
                    <a:pt x="896" y="1983"/>
                  </a:lnTo>
                  <a:lnTo>
                    <a:pt x="896" y="1989"/>
                  </a:lnTo>
                  <a:lnTo>
                    <a:pt x="892" y="1989"/>
                  </a:lnTo>
                  <a:lnTo>
                    <a:pt x="887" y="1989"/>
                  </a:lnTo>
                  <a:lnTo>
                    <a:pt x="887" y="1994"/>
                  </a:lnTo>
                  <a:lnTo>
                    <a:pt x="887" y="1989"/>
                  </a:lnTo>
                  <a:lnTo>
                    <a:pt x="875" y="1994"/>
                  </a:lnTo>
                  <a:lnTo>
                    <a:pt x="875" y="2000"/>
                  </a:lnTo>
                  <a:lnTo>
                    <a:pt x="864" y="2011"/>
                  </a:lnTo>
                  <a:lnTo>
                    <a:pt x="864" y="2016"/>
                  </a:lnTo>
                  <a:lnTo>
                    <a:pt x="864" y="2021"/>
                  </a:lnTo>
                  <a:lnTo>
                    <a:pt x="859" y="2026"/>
                  </a:lnTo>
                  <a:lnTo>
                    <a:pt x="859" y="2032"/>
                  </a:lnTo>
                  <a:lnTo>
                    <a:pt x="849" y="2032"/>
                  </a:lnTo>
                  <a:lnTo>
                    <a:pt x="843" y="2032"/>
                  </a:lnTo>
                  <a:lnTo>
                    <a:pt x="843" y="2037"/>
                  </a:lnTo>
                  <a:lnTo>
                    <a:pt x="849" y="2049"/>
                  </a:lnTo>
                  <a:lnTo>
                    <a:pt x="849" y="2053"/>
                  </a:lnTo>
                  <a:lnTo>
                    <a:pt x="849" y="2064"/>
                  </a:lnTo>
                  <a:lnTo>
                    <a:pt x="838" y="2070"/>
                  </a:lnTo>
                  <a:lnTo>
                    <a:pt x="822" y="2070"/>
                  </a:lnTo>
                  <a:lnTo>
                    <a:pt x="817" y="2070"/>
                  </a:lnTo>
                  <a:lnTo>
                    <a:pt x="811" y="2081"/>
                  </a:lnTo>
                  <a:lnTo>
                    <a:pt x="806" y="2085"/>
                  </a:lnTo>
                  <a:lnTo>
                    <a:pt x="800" y="2090"/>
                  </a:lnTo>
                  <a:lnTo>
                    <a:pt x="800" y="2107"/>
                  </a:lnTo>
                  <a:lnTo>
                    <a:pt x="800" y="2113"/>
                  </a:lnTo>
                  <a:lnTo>
                    <a:pt x="806" y="2117"/>
                  </a:lnTo>
                  <a:lnTo>
                    <a:pt x="817" y="2123"/>
                  </a:lnTo>
                  <a:lnTo>
                    <a:pt x="822" y="2134"/>
                  </a:lnTo>
                  <a:lnTo>
                    <a:pt x="827" y="2149"/>
                  </a:lnTo>
                  <a:lnTo>
                    <a:pt x="822" y="2155"/>
                  </a:lnTo>
                  <a:lnTo>
                    <a:pt x="806" y="2166"/>
                  </a:lnTo>
                  <a:lnTo>
                    <a:pt x="794" y="2177"/>
                  </a:lnTo>
                  <a:lnTo>
                    <a:pt x="774" y="2183"/>
                  </a:lnTo>
                  <a:lnTo>
                    <a:pt x="774" y="2177"/>
                  </a:lnTo>
                  <a:lnTo>
                    <a:pt x="768" y="2177"/>
                  </a:lnTo>
                  <a:lnTo>
                    <a:pt x="762" y="2171"/>
                  </a:lnTo>
                  <a:lnTo>
                    <a:pt x="762" y="2166"/>
                  </a:lnTo>
                  <a:lnTo>
                    <a:pt x="762" y="2160"/>
                  </a:lnTo>
                  <a:lnTo>
                    <a:pt x="753" y="2160"/>
                  </a:lnTo>
                  <a:lnTo>
                    <a:pt x="747" y="2166"/>
                  </a:lnTo>
                  <a:lnTo>
                    <a:pt x="741" y="2171"/>
                  </a:lnTo>
                  <a:lnTo>
                    <a:pt x="736" y="2171"/>
                  </a:lnTo>
                  <a:lnTo>
                    <a:pt x="736" y="2177"/>
                  </a:lnTo>
                  <a:lnTo>
                    <a:pt x="730" y="2183"/>
                  </a:lnTo>
                  <a:lnTo>
                    <a:pt x="730" y="2187"/>
                  </a:lnTo>
                  <a:lnTo>
                    <a:pt x="725" y="2187"/>
                  </a:lnTo>
                  <a:lnTo>
                    <a:pt x="725" y="2192"/>
                  </a:lnTo>
                  <a:lnTo>
                    <a:pt x="725" y="2198"/>
                  </a:lnTo>
                  <a:lnTo>
                    <a:pt x="725" y="2204"/>
                  </a:lnTo>
                  <a:lnTo>
                    <a:pt x="719" y="2204"/>
                  </a:lnTo>
                  <a:lnTo>
                    <a:pt x="719" y="2209"/>
                  </a:lnTo>
                  <a:lnTo>
                    <a:pt x="715" y="2209"/>
                  </a:lnTo>
                  <a:lnTo>
                    <a:pt x="715" y="2215"/>
                  </a:lnTo>
                  <a:lnTo>
                    <a:pt x="715" y="2230"/>
                  </a:lnTo>
                  <a:lnTo>
                    <a:pt x="715" y="2236"/>
                  </a:lnTo>
                  <a:lnTo>
                    <a:pt x="715" y="2241"/>
                  </a:lnTo>
                  <a:lnTo>
                    <a:pt x="715" y="2251"/>
                  </a:lnTo>
                  <a:lnTo>
                    <a:pt x="719" y="2257"/>
                  </a:lnTo>
                  <a:lnTo>
                    <a:pt x="725" y="2262"/>
                  </a:lnTo>
                  <a:lnTo>
                    <a:pt x="725" y="2268"/>
                  </a:lnTo>
                  <a:lnTo>
                    <a:pt x="725" y="2273"/>
                  </a:lnTo>
                  <a:lnTo>
                    <a:pt x="725" y="2279"/>
                  </a:lnTo>
                  <a:lnTo>
                    <a:pt x="719" y="2279"/>
                  </a:lnTo>
                  <a:lnTo>
                    <a:pt x="715" y="2283"/>
                  </a:lnTo>
                  <a:lnTo>
                    <a:pt x="704" y="2283"/>
                  </a:lnTo>
                  <a:lnTo>
                    <a:pt x="704" y="2279"/>
                  </a:lnTo>
                  <a:lnTo>
                    <a:pt x="698" y="2279"/>
                  </a:lnTo>
                  <a:lnTo>
                    <a:pt x="698" y="2283"/>
                  </a:lnTo>
                  <a:lnTo>
                    <a:pt x="704" y="2283"/>
                  </a:lnTo>
                  <a:lnTo>
                    <a:pt x="698" y="2289"/>
                  </a:lnTo>
                  <a:lnTo>
                    <a:pt x="704" y="2289"/>
                  </a:lnTo>
                  <a:lnTo>
                    <a:pt x="698" y="2294"/>
                  </a:lnTo>
                  <a:lnTo>
                    <a:pt x="687" y="2294"/>
                  </a:lnTo>
                  <a:lnTo>
                    <a:pt x="681" y="2294"/>
                  </a:lnTo>
                  <a:lnTo>
                    <a:pt x="677" y="2294"/>
                  </a:lnTo>
                  <a:lnTo>
                    <a:pt x="672" y="2294"/>
                  </a:lnTo>
                  <a:lnTo>
                    <a:pt x="666" y="2294"/>
                  </a:lnTo>
                  <a:lnTo>
                    <a:pt x="660" y="2289"/>
                  </a:lnTo>
                  <a:lnTo>
                    <a:pt x="655" y="2289"/>
                  </a:lnTo>
                  <a:lnTo>
                    <a:pt x="649" y="2289"/>
                  </a:lnTo>
                  <a:lnTo>
                    <a:pt x="645" y="2283"/>
                  </a:lnTo>
                  <a:lnTo>
                    <a:pt x="649" y="2273"/>
                  </a:lnTo>
                  <a:lnTo>
                    <a:pt x="649" y="2262"/>
                  </a:lnTo>
                  <a:lnTo>
                    <a:pt x="655" y="2262"/>
                  </a:lnTo>
                  <a:lnTo>
                    <a:pt x="655" y="2257"/>
                  </a:lnTo>
                  <a:lnTo>
                    <a:pt x="660" y="2257"/>
                  </a:lnTo>
                  <a:lnTo>
                    <a:pt x="666" y="2257"/>
                  </a:lnTo>
                  <a:lnTo>
                    <a:pt x="677" y="2257"/>
                  </a:lnTo>
                  <a:lnTo>
                    <a:pt x="677" y="2251"/>
                  </a:lnTo>
                  <a:lnTo>
                    <a:pt x="681" y="2251"/>
                  </a:lnTo>
                  <a:lnTo>
                    <a:pt x="681" y="2247"/>
                  </a:lnTo>
                  <a:lnTo>
                    <a:pt x="687" y="2241"/>
                  </a:lnTo>
                  <a:lnTo>
                    <a:pt x="693" y="2241"/>
                  </a:lnTo>
                  <a:lnTo>
                    <a:pt x="698" y="2241"/>
                  </a:lnTo>
                  <a:lnTo>
                    <a:pt x="698" y="2236"/>
                  </a:lnTo>
                  <a:lnTo>
                    <a:pt x="698" y="2230"/>
                  </a:lnTo>
                  <a:lnTo>
                    <a:pt x="698" y="2225"/>
                  </a:lnTo>
                  <a:lnTo>
                    <a:pt x="698" y="2230"/>
                  </a:lnTo>
                  <a:lnTo>
                    <a:pt x="698" y="2236"/>
                  </a:lnTo>
                  <a:lnTo>
                    <a:pt x="693" y="2241"/>
                  </a:lnTo>
                  <a:lnTo>
                    <a:pt x="687" y="2241"/>
                  </a:lnTo>
                  <a:lnTo>
                    <a:pt x="681" y="2241"/>
                  </a:lnTo>
                  <a:lnTo>
                    <a:pt x="681" y="2247"/>
                  </a:lnTo>
                  <a:lnTo>
                    <a:pt x="677" y="2251"/>
                  </a:lnTo>
                  <a:lnTo>
                    <a:pt x="672" y="2251"/>
                  </a:lnTo>
                  <a:lnTo>
                    <a:pt x="666" y="2247"/>
                  </a:lnTo>
                  <a:lnTo>
                    <a:pt x="660" y="2247"/>
                  </a:lnTo>
                  <a:lnTo>
                    <a:pt x="660" y="2241"/>
                  </a:lnTo>
                  <a:lnTo>
                    <a:pt x="655" y="2236"/>
                  </a:lnTo>
                  <a:lnTo>
                    <a:pt x="655" y="2230"/>
                  </a:lnTo>
                  <a:lnTo>
                    <a:pt x="649" y="2230"/>
                  </a:lnTo>
                  <a:lnTo>
                    <a:pt x="649" y="2236"/>
                  </a:lnTo>
                  <a:lnTo>
                    <a:pt x="645" y="2241"/>
                  </a:lnTo>
                  <a:lnTo>
                    <a:pt x="645" y="2247"/>
                  </a:lnTo>
                  <a:lnTo>
                    <a:pt x="639" y="2247"/>
                  </a:lnTo>
                  <a:lnTo>
                    <a:pt x="639" y="2251"/>
                  </a:lnTo>
                  <a:lnTo>
                    <a:pt x="634" y="2251"/>
                  </a:lnTo>
                  <a:lnTo>
                    <a:pt x="628" y="2247"/>
                  </a:lnTo>
                  <a:lnTo>
                    <a:pt x="628" y="2251"/>
                  </a:lnTo>
                  <a:lnTo>
                    <a:pt x="623" y="2257"/>
                  </a:lnTo>
                  <a:lnTo>
                    <a:pt x="617" y="2257"/>
                  </a:lnTo>
                  <a:lnTo>
                    <a:pt x="612" y="2257"/>
                  </a:lnTo>
                  <a:lnTo>
                    <a:pt x="602" y="2257"/>
                  </a:lnTo>
                  <a:lnTo>
                    <a:pt x="596" y="2257"/>
                  </a:lnTo>
                  <a:lnTo>
                    <a:pt x="596" y="2251"/>
                  </a:lnTo>
                  <a:lnTo>
                    <a:pt x="591" y="2257"/>
                  </a:lnTo>
                  <a:lnTo>
                    <a:pt x="585" y="2251"/>
                  </a:lnTo>
                  <a:lnTo>
                    <a:pt x="579" y="2251"/>
                  </a:lnTo>
                  <a:lnTo>
                    <a:pt x="574" y="2241"/>
                  </a:lnTo>
                  <a:lnTo>
                    <a:pt x="574" y="2236"/>
                  </a:lnTo>
                  <a:lnTo>
                    <a:pt x="570" y="2236"/>
                  </a:lnTo>
                  <a:lnTo>
                    <a:pt x="570" y="2230"/>
                  </a:lnTo>
                  <a:lnTo>
                    <a:pt x="579" y="2225"/>
                  </a:lnTo>
                  <a:lnTo>
                    <a:pt x="585" y="2219"/>
                  </a:lnTo>
                  <a:lnTo>
                    <a:pt x="596" y="2219"/>
                  </a:lnTo>
                  <a:lnTo>
                    <a:pt x="602" y="2215"/>
                  </a:lnTo>
                  <a:lnTo>
                    <a:pt x="596" y="2215"/>
                  </a:lnTo>
                  <a:lnTo>
                    <a:pt x="591" y="2215"/>
                  </a:lnTo>
                  <a:lnTo>
                    <a:pt x="585" y="2215"/>
                  </a:lnTo>
                  <a:lnTo>
                    <a:pt x="585" y="2209"/>
                  </a:lnTo>
                  <a:lnTo>
                    <a:pt x="585" y="2198"/>
                  </a:lnTo>
                  <a:lnTo>
                    <a:pt x="591" y="2192"/>
                  </a:lnTo>
                  <a:lnTo>
                    <a:pt x="591" y="2187"/>
                  </a:lnTo>
                  <a:lnTo>
                    <a:pt x="591" y="2183"/>
                  </a:lnTo>
                  <a:lnTo>
                    <a:pt x="596" y="2183"/>
                  </a:lnTo>
                  <a:lnTo>
                    <a:pt x="596" y="2177"/>
                  </a:lnTo>
                  <a:lnTo>
                    <a:pt x="596" y="2171"/>
                  </a:lnTo>
                  <a:lnTo>
                    <a:pt x="596" y="2166"/>
                  </a:lnTo>
                  <a:lnTo>
                    <a:pt x="596" y="2149"/>
                  </a:lnTo>
                  <a:lnTo>
                    <a:pt x="596" y="2145"/>
                  </a:lnTo>
                  <a:lnTo>
                    <a:pt x="596" y="2139"/>
                  </a:lnTo>
                  <a:lnTo>
                    <a:pt x="591" y="2134"/>
                  </a:lnTo>
                  <a:lnTo>
                    <a:pt x="591" y="2128"/>
                  </a:lnTo>
                  <a:lnTo>
                    <a:pt x="585" y="2123"/>
                  </a:lnTo>
                  <a:lnTo>
                    <a:pt x="585" y="2117"/>
                  </a:lnTo>
                  <a:lnTo>
                    <a:pt x="574" y="2113"/>
                  </a:lnTo>
                  <a:lnTo>
                    <a:pt x="570" y="2113"/>
                  </a:lnTo>
                  <a:lnTo>
                    <a:pt x="570" y="2107"/>
                  </a:lnTo>
                  <a:lnTo>
                    <a:pt x="564" y="2107"/>
                  </a:lnTo>
                  <a:lnTo>
                    <a:pt x="559" y="2107"/>
                  </a:lnTo>
                  <a:lnTo>
                    <a:pt x="553" y="2107"/>
                  </a:lnTo>
                  <a:lnTo>
                    <a:pt x="547" y="2102"/>
                  </a:lnTo>
                  <a:lnTo>
                    <a:pt x="538" y="2090"/>
                  </a:lnTo>
                  <a:lnTo>
                    <a:pt x="532" y="2085"/>
                  </a:lnTo>
                  <a:lnTo>
                    <a:pt x="532" y="2081"/>
                  </a:lnTo>
                  <a:lnTo>
                    <a:pt x="526" y="2081"/>
                  </a:lnTo>
                  <a:lnTo>
                    <a:pt x="526" y="2085"/>
                  </a:lnTo>
                  <a:lnTo>
                    <a:pt x="532" y="2085"/>
                  </a:lnTo>
                  <a:lnTo>
                    <a:pt x="532" y="2090"/>
                  </a:lnTo>
                  <a:lnTo>
                    <a:pt x="538" y="2096"/>
                  </a:lnTo>
                  <a:lnTo>
                    <a:pt x="542" y="2102"/>
                  </a:lnTo>
                  <a:lnTo>
                    <a:pt x="553" y="2107"/>
                  </a:lnTo>
                  <a:lnTo>
                    <a:pt x="559" y="2113"/>
                  </a:lnTo>
                  <a:lnTo>
                    <a:pt x="564" y="2113"/>
                  </a:lnTo>
                  <a:lnTo>
                    <a:pt x="564" y="2117"/>
                  </a:lnTo>
                  <a:lnTo>
                    <a:pt x="570" y="2123"/>
                  </a:lnTo>
                  <a:lnTo>
                    <a:pt x="574" y="2123"/>
                  </a:lnTo>
                  <a:lnTo>
                    <a:pt x="579" y="2123"/>
                  </a:lnTo>
                  <a:lnTo>
                    <a:pt x="585" y="2128"/>
                  </a:lnTo>
                  <a:lnTo>
                    <a:pt x="585" y="2134"/>
                  </a:lnTo>
                  <a:lnTo>
                    <a:pt x="585" y="2139"/>
                  </a:lnTo>
                  <a:lnTo>
                    <a:pt x="591" y="2139"/>
                  </a:lnTo>
                  <a:lnTo>
                    <a:pt x="591" y="2145"/>
                  </a:lnTo>
                  <a:lnTo>
                    <a:pt x="591" y="2149"/>
                  </a:lnTo>
                  <a:lnTo>
                    <a:pt x="596" y="2149"/>
                  </a:lnTo>
                  <a:lnTo>
                    <a:pt x="596" y="2155"/>
                  </a:lnTo>
                  <a:lnTo>
                    <a:pt x="596" y="2166"/>
                  </a:lnTo>
                  <a:lnTo>
                    <a:pt x="591" y="2171"/>
                  </a:lnTo>
                  <a:lnTo>
                    <a:pt x="585" y="2177"/>
                  </a:lnTo>
                  <a:lnTo>
                    <a:pt x="585" y="2183"/>
                  </a:lnTo>
                  <a:lnTo>
                    <a:pt x="585" y="2192"/>
                  </a:lnTo>
                  <a:lnTo>
                    <a:pt x="579" y="2192"/>
                  </a:lnTo>
                  <a:lnTo>
                    <a:pt x="585" y="2192"/>
                  </a:lnTo>
                  <a:lnTo>
                    <a:pt x="585" y="2198"/>
                  </a:lnTo>
                  <a:lnTo>
                    <a:pt x="579" y="2198"/>
                  </a:lnTo>
                  <a:lnTo>
                    <a:pt x="579" y="2204"/>
                  </a:lnTo>
                  <a:lnTo>
                    <a:pt x="574" y="2204"/>
                  </a:lnTo>
                  <a:lnTo>
                    <a:pt x="570" y="2204"/>
                  </a:lnTo>
                  <a:lnTo>
                    <a:pt x="564" y="2209"/>
                  </a:lnTo>
                  <a:lnTo>
                    <a:pt x="559" y="2209"/>
                  </a:lnTo>
                  <a:lnTo>
                    <a:pt x="553" y="2209"/>
                  </a:lnTo>
                  <a:lnTo>
                    <a:pt x="547" y="2204"/>
                  </a:lnTo>
                  <a:lnTo>
                    <a:pt x="542" y="2198"/>
                  </a:lnTo>
                  <a:lnTo>
                    <a:pt x="538" y="2198"/>
                  </a:lnTo>
                  <a:lnTo>
                    <a:pt x="532" y="2192"/>
                  </a:lnTo>
                  <a:lnTo>
                    <a:pt x="526" y="2192"/>
                  </a:lnTo>
                  <a:lnTo>
                    <a:pt x="526" y="2187"/>
                  </a:lnTo>
                  <a:lnTo>
                    <a:pt x="521" y="2187"/>
                  </a:lnTo>
                  <a:lnTo>
                    <a:pt x="521" y="2183"/>
                  </a:lnTo>
                  <a:lnTo>
                    <a:pt x="515" y="2183"/>
                  </a:lnTo>
                  <a:lnTo>
                    <a:pt x="515" y="2177"/>
                  </a:lnTo>
                  <a:lnTo>
                    <a:pt x="515" y="2171"/>
                  </a:lnTo>
                  <a:lnTo>
                    <a:pt x="515" y="2166"/>
                  </a:lnTo>
                  <a:lnTo>
                    <a:pt x="515" y="2160"/>
                  </a:lnTo>
                  <a:lnTo>
                    <a:pt x="521" y="2155"/>
                  </a:lnTo>
                  <a:lnTo>
                    <a:pt x="521" y="2160"/>
                  </a:lnTo>
                  <a:lnTo>
                    <a:pt x="526" y="2160"/>
                  </a:lnTo>
                  <a:lnTo>
                    <a:pt x="526" y="2155"/>
                  </a:lnTo>
                  <a:lnTo>
                    <a:pt x="521" y="2155"/>
                  </a:lnTo>
                  <a:lnTo>
                    <a:pt x="515" y="2155"/>
                  </a:lnTo>
                  <a:lnTo>
                    <a:pt x="510" y="2155"/>
                  </a:lnTo>
                  <a:lnTo>
                    <a:pt x="504" y="2155"/>
                  </a:lnTo>
                  <a:lnTo>
                    <a:pt x="500" y="2149"/>
                  </a:lnTo>
                  <a:lnTo>
                    <a:pt x="494" y="2149"/>
                  </a:lnTo>
                  <a:lnTo>
                    <a:pt x="494" y="2145"/>
                  </a:lnTo>
                  <a:lnTo>
                    <a:pt x="494" y="2139"/>
                  </a:lnTo>
                  <a:lnTo>
                    <a:pt x="494" y="2134"/>
                  </a:lnTo>
                  <a:lnTo>
                    <a:pt x="494" y="2128"/>
                  </a:lnTo>
                  <a:lnTo>
                    <a:pt x="500" y="2123"/>
                  </a:lnTo>
                  <a:lnTo>
                    <a:pt x="494" y="2123"/>
                  </a:lnTo>
                  <a:lnTo>
                    <a:pt x="494" y="2117"/>
                  </a:lnTo>
                  <a:lnTo>
                    <a:pt x="489" y="2117"/>
                  </a:lnTo>
                  <a:lnTo>
                    <a:pt x="489" y="2113"/>
                  </a:lnTo>
                  <a:lnTo>
                    <a:pt x="489" y="2107"/>
                  </a:lnTo>
                  <a:lnTo>
                    <a:pt x="483" y="2113"/>
                  </a:lnTo>
                  <a:lnTo>
                    <a:pt x="489" y="2113"/>
                  </a:lnTo>
                  <a:lnTo>
                    <a:pt x="489" y="2117"/>
                  </a:lnTo>
                  <a:lnTo>
                    <a:pt x="494" y="2117"/>
                  </a:lnTo>
                  <a:lnTo>
                    <a:pt x="494" y="2123"/>
                  </a:lnTo>
                  <a:lnTo>
                    <a:pt x="489" y="2123"/>
                  </a:lnTo>
                  <a:lnTo>
                    <a:pt x="483" y="2117"/>
                  </a:lnTo>
                  <a:lnTo>
                    <a:pt x="478" y="2113"/>
                  </a:lnTo>
                  <a:lnTo>
                    <a:pt x="472" y="2113"/>
                  </a:lnTo>
                  <a:lnTo>
                    <a:pt x="472" y="2107"/>
                  </a:lnTo>
                  <a:lnTo>
                    <a:pt x="472" y="2102"/>
                  </a:lnTo>
                  <a:lnTo>
                    <a:pt x="472" y="2107"/>
                  </a:lnTo>
                  <a:lnTo>
                    <a:pt x="468" y="2107"/>
                  </a:lnTo>
                  <a:lnTo>
                    <a:pt x="462" y="2102"/>
                  </a:lnTo>
                  <a:lnTo>
                    <a:pt x="451" y="2096"/>
                  </a:lnTo>
                  <a:lnTo>
                    <a:pt x="451" y="2090"/>
                  </a:lnTo>
                  <a:lnTo>
                    <a:pt x="451" y="2085"/>
                  </a:lnTo>
                  <a:lnTo>
                    <a:pt x="445" y="2081"/>
                  </a:lnTo>
                  <a:lnTo>
                    <a:pt x="445" y="2075"/>
                  </a:lnTo>
                  <a:lnTo>
                    <a:pt x="445" y="2070"/>
                  </a:lnTo>
                  <a:lnTo>
                    <a:pt x="445" y="2064"/>
                  </a:lnTo>
                  <a:lnTo>
                    <a:pt x="440" y="2064"/>
                  </a:lnTo>
                  <a:lnTo>
                    <a:pt x="440" y="2070"/>
                  </a:lnTo>
                  <a:lnTo>
                    <a:pt x="434" y="2070"/>
                  </a:lnTo>
                  <a:lnTo>
                    <a:pt x="425" y="2058"/>
                  </a:lnTo>
                  <a:lnTo>
                    <a:pt x="413" y="2049"/>
                  </a:lnTo>
                  <a:lnTo>
                    <a:pt x="413" y="2053"/>
                  </a:lnTo>
                  <a:lnTo>
                    <a:pt x="413" y="2058"/>
                  </a:lnTo>
                  <a:lnTo>
                    <a:pt x="413" y="2064"/>
                  </a:lnTo>
                  <a:lnTo>
                    <a:pt x="413" y="2070"/>
                  </a:lnTo>
                  <a:lnTo>
                    <a:pt x="413" y="2075"/>
                  </a:lnTo>
                  <a:lnTo>
                    <a:pt x="419" y="2081"/>
                  </a:lnTo>
                  <a:lnTo>
                    <a:pt x="419" y="2085"/>
                  </a:lnTo>
                  <a:lnTo>
                    <a:pt x="425" y="2085"/>
                  </a:lnTo>
                  <a:lnTo>
                    <a:pt x="425" y="2090"/>
                  </a:lnTo>
                  <a:lnTo>
                    <a:pt x="430" y="2096"/>
                  </a:lnTo>
                  <a:lnTo>
                    <a:pt x="430" y="2102"/>
                  </a:lnTo>
                  <a:lnTo>
                    <a:pt x="440" y="2107"/>
                  </a:lnTo>
                  <a:lnTo>
                    <a:pt x="440" y="2113"/>
                  </a:lnTo>
                  <a:lnTo>
                    <a:pt x="440" y="2117"/>
                  </a:lnTo>
                  <a:lnTo>
                    <a:pt x="445" y="2117"/>
                  </a:lnTo>
                  <a:lnTo>
                    <a:pt x="445" y="2128"/>
                  </a:lnTo>
                  <a:lnTo>
                    <a:pt x="451" y="2134"/>
                  </a:lnTo>
                  <a:lnTo>
                    <a:pt x="451" y="2139"/>
                  </a:lnTo>
                  <a:lnTo>
                    <a:pt x="445" y="2139"/>
                  </a:lnTo>
                  <a:lnTo>
                    <a:pt x="440" y="2134"/>
                  </a:lnTo>
                  <a:lnTo>
                    <a:pt x="425" y="2123"/>
                  </a:lnTo>
                  <a:lnTo>
                    <a:pt x="419" y="2123"/>
                  </a:lnTo>
                  <a:lnTo>
                    <a:pt x="419" y="2117"/>
                  </a:lnTo>
                  <a:lnTo>
                    <a:pt x="413" y="2113"/>
                  </a:lnTo>
                  <a:lnTo>
                    <a:pt x="408" y="2107"/>
                  </a:lnTo>
                  <a:lnTo>
                    <a:pt x="402" y="2096"/>
                  </a:lnTo>
                  <a:lnTo>
                    <a:pt x="402" y="2090"/>
                  </a:lnTo>
                  <a:lnTo>
                    <a:pt x="402" y="2085"/>
                  </a:lnTo>
                  <a:lnTo>
                    <a:pt x="397" y="2085"/>
                  </a:lnTo>
                  <a:lnTo>
                    <a:pt x="387" y="2070"/>
                  </a:lnTo>
                  <a:lnTo>
                    <a:pt x="376" y="2064"/>
                  </a:lnTo>
                  <a:lnTo>
                    <a:pt x="355" y="2049"/>
                  </a:lnTo>
                  <a:lnTo>
                    <a:pt x="349" y="2043"/>
                  </a:lnTo>
                  <a:lnTo>
                    <a:pt x="327" y="2037"/>
                  </a:lnTo>
                  <a:lnTo>
                    <a:pt x="323" y="2037"/>
                  </a:lnTo>
                  <a:lnTo>
                    <a:pt x="311" y="2016"/>
                  </a:lnTo>
                  <a:lnTo>
                    <a:pt x="300" y="2005"/>
                  </a:lnTo>
                  <a:lnTo>
                    <a:pt x="300" y="1994"/>
                  </a:lnTo>
                  <a:lnTo>
                    <a:pt x="295" y="1979"/>
                  </a:lnTo>
                  <a:lnTo>
                    <a:pt x="289" y="1973"/>
                  </a:lnTo>
                  <a:lnTo>
                    <a:pt x="274" y="1947"/>
                  </a:lnTo>
                  <a:lnTo>
                    <a:pt x="274" y="1941"/>
                  </a:lnTo>
                  <a:lnTo>
                    <a:pt x="268" y="1930"/>
                  </a:lnTo>
                  <a:lnTo>
                    <a:pt x="274" y="1909"/>
                  </a:lnTo>
                  <a:lnTo>
                    <a:pt x="274" y="1887"/>
                  </a:lnTo>
                  <a:lnTo>
                    <a:pt x="274" y="1860"/>
                  </a:lnTo>
                  <a:lnTo>
                    <a:pt x="268" y="1854"/>
                  </a:lnTo>
                  <a:lnTo>
                    <a:pt x="253" y="1839"/>
                  </a:lnTo>
                  <a:lnTo>
                    <a:pt x="247" y="1839"/>
                  </a:lnTo>
                  <a:lnTo>
                    <a:pt x="242" y="1834"/>
                  </a:lnTo>
                  <a:lnTo>
                    <a:pt x="236" y="1822"/>
                  </a:lnTo>
                  <a:lnTo>
                    <a:pt x="236" y="1807"/>
                  </a:lnTo>
                  <a:lnTo>
                    <a:pt x="236" y="1801"/>
                  </a:lnTo>
                  <a:lnTo>
                    <a:pt x="236" y="1796"/>
                  </a:lnTo>
                  <a:lnTo>
                    <a:pt x="236" y="1785"/>
                  </a:lnTo>
                  <a:lnTo>
                    <a:pt x="236" y="1764"/>
                  </a:lnTo>
                  <a:lnTo>
                    <a:pt x="230" y="1758"/>
                  </a:lnTo>
                  <a:lnTo>
                    <a:pt x="225" y="1748"/>
                  </a:lnTo>
                  <a:lnTo>
                    <a:pt x="204" y="1720"/>
                  </a:lnTo>
                  <a:lnTo>
                    <a:pt x="198" y="1716"/>
                  </a:lnTo>
                  <a:lnTo>
                    <a:pt x="187" y="1716"/>
                  </a:lnTo>
                  <a:lnTo>
                    <a:pt x="177" y="1726"/>
                  </a:lnTo>
                  <a:lnTo>
                    <a:pt x="177" y="1737"/>
                  </a:lnTo>
                  <a:lnTo>
                    <a:pt x="172" y="1748"/>
                  </a:lnTo>
                  <a:lnTo>
                    <a:pt x="161" y="1758"/>
                  </a:lnTo>
                  <a:lnTo>
                    <a:pt x="150" y="1758"/>
                  </a:lnTo>
                  <a:lnTo>
                    <a:pt x="145" y="1758"/>
                  </a:lnTo>
                  <a:lnTo>
                    <a:pt x="140" y="1753"/>
                  </a:lnTo>
                  <a:lnTo>
                    <a:pt x="140" y="1743"/>
                  </a:lnTo>
                  <a:lnTo>
                    <a:pt x="134" y="1737"/>
                  </a:lnTo>
                  <a:lnTo>
                    <a:pt x="134" y="1732"/>
                  </a:lnTo>
                  <a:lnTo>
                    <a:pt x="129" y="1726"/>
                  </a:lnTo>
                  <a:lnTo>
                    <a:pt x="117" y="1726"/>
                  </a:lnTo>
                  <a:lnTo>
                    <a:pt x="112" y="1720"/>
                  </a:lnTo>
                  <a:lnTo>
                    <a:pt x="108" y="1716"/>
                  </a:lnTo>
                  <a:lnTo>
                    <a:pt x="102" y="1711"/>
                  </a:lnTo>
                  <a:lnTo>
                    <a:pt x="102" y="1705"/>
                  </a:lnTo>
                  <a:lnTo>
                    <a:pt x="102" y="1699"/>
                  </a:lnTo>
                  <a:lnTo>
                    <a:pt x="102" y="1694"/>
                  </a:lnTo>
                  <a:lnTo>
                    <a:pt x="102" y="1688"/>
                  </a:lnTo>
                  <a:lnTo>
                    <a:pt x="102" y="1683"/>
                  </a:lnTo>
                  <a:lnTo>
                    <a:pt x="96" y="1679"/>
                  </a:lnTo>
                  <a:lnTo>
                    <a:pt x="91" y="1673"/>
                  </a:lnTo>
                  <a:lnTo>
                    <a:pt x="85" y="1667"/>
                  </a:lnTo>
                  <a:lnTo>
                    <a:pt x="85" y="1662"/>
                  </a:lnTo>
                  <a:lnTo>
                    <a:pt x="80" y="1662"/>
                  </a:lnTo>
                  <a:lnTo>
                    <a:pt x="76" y="1656"/>
                  </a:lnTo>
                  <a:lnTo>
                    <a:pt x="76" y="1651"/>
                  </a:lnTo>
                  <a:lnTo>
                    <a:pt x="70" y="1651"/>
                  </a:lnTo>
                  <a:lnTo>
                    <a:pt x="64" y="1651"/>
                  </a:lnTo>
                  <a:lnTo>
                    <a:pt x="64" y="1646"/>
                  </a:lnTo>
                  <a:lnTo>
                    <a:pt x="59" y="1646"/>
                  </a:lnTo>
                  <a:lnTo>
                    <a:pt x="53" y="1646"/>
                  </a:lnTo>
                  <a:lnTo>
                    <a:pt x="48" y="1646"/>
                  </a:lnTo>
                  <a:lnTo>
                    <a:pt x="48" y="1641"/>
                  </a:lnTo>
                  <a:lnTo>
                    <a:pt x="42" y="1641"/>
                  </a:lnTo>
                  <a:lnTo>
                    <a:pt x="38" y="1641"/>
                  </a:lnTo>
                  <a:lnTo>
                    <a:pt x="38" y="1646"/>
                  </a:lnTo>
                  <a:lnTo>
                    <a:pt x="32" y="1646"/>
                  </a:lnTo>
                  <a:lnTo>
                    <a:pt x="27" y="1646"/>
                  </a:lnTo>
                  <a:lnTo>
                    <a:pt x="21" y="1646"/>
                  </a:lnTo>
                  <a:lnTo>
                    <a:pt x="21" y="1641"/>
                  </a:lnTo>
                  <a:lnTo>
                    <a:pt x="16" y="1635"/>
                  </a:lnTo>
                  <a:lnTo>
                    <a:pt x="10" y="1630"/>
                  </a:lnTo>
                  <a:lnTo>
                    <a:pt x="6" y="1624"/>
                  </a:lnTo>
                  <a:lnTo>
                    <a:pt x="0" y="1624"/>
                  </a:lnTo>
                  <a:lnTo>
                    <a:pt x="6" y="1618"/>
                  </a:lnTo>
                  <a:lnTo>
                    <a:pt x="6" y="1614"/>
                  </a:lnTo>
                  <a:lnTo>
                    <a:pt x="10" y="1614"/>
                  </a:lnTo>
                  <a:lnTo>
                    <a:pt x="16" y="1614"/>
                  </a:lnTo>
                  <a:lnTo>
                    <a:pt x="21" y="1614"/>
                  </a:lnTo>
                  <a:lnTo>
                    <a:pt x="27" y="1614"/>
                  </a:lnTo>
                  <a:lnTo>
                    <a:pt x="32" y="1614"/>
                  </a:lnTo>
                  <a:lnTo>
                    <a:pt x="32" y="1618"/>
                  </a:lnTo>
                  <a:lnTo>
                    <a:pt x="38" y="1618"/>
                  </a:lnTo>
                  <a:lnTo>
                    <a:pt x="38" y="1624"/>
                  </a:lnTo>
                  <a:lnTo>
                    <a:pt x="42" y="1624"/>
                  </a:lnTo>
                  <a:lnTo>
                    <a:pt x="48" y="1624"/>
                  </a:lnTo>
                  <a:lnTo>
                    <a:pt x="53" y="1624"/>
                  </a:lnTo>
                  <a:lnTo>
                    <a:pt x="59" y="1624"/>
                  </a:lnTo>
                  <a:lnTo>
                    <a:pt x="64" y="1624"/>
                  </a:lnTo>
                  <a:lnTo>
                    <a:pt x="70" y="1618"/>
                  </a:lnTo>
                  <a:lnTo>
                    <a:pt x="70" y="1614"/>
                  </a:lnTo>
                  <a:lnTo>
                    <a:pt x="64" y="1614"/>
                  </a:lnTo>
                  <a:lnTo>
                    <a:pt x="59" y="1609"/>
                  </a:lnTo>
                  <a:lnTo>
                    <a:pt x="53" y="1609"/>
                  </a:lnTo>
                  <a:lnTo>
                    <a:pt x="53" y="1603"/>
                  </a:lnTo>
                  <a:lnTo>
                    <a:pt x="48" y="1598"/>
                  </a:lnTo>
                  <a:lnTo>
                    <a:pt x="42" y="1598"/>
                  </a:lnTo>
                  <a:lnTo>
                    <a:pt x="42" y="1592"/>
                  </a:lnTo>
                  <a:lnTo>
                    <a:pt x="53" y="1592"/>
                  </a:lnTo>
                  <a:lnTo>
                    <a:pt x="64" y="1598"/>
                  </a:lnTo>
                  <a:lnTo>
                    <a:pt x="76" y="1598"/>
                  </a:lnTo>
                  <a:lnTo>
                    <a:pt x="85" y="1598"/>
                  </a:lnTo>
                  <a:lnTo>
                    <a:pt x="102" y="1603"/>
                  </a:lnTo>
                  <a:lnTo>
                    <a:pt x="108" y="1603"/>
                  </a:lnTo>
                  <a:lnTo>
                    <a:pt x="117" y="1603"/>
                  </a:lnTo>
                  <a:lnTo>
                    <a:pt x="123" y="1603"/>
                  </a:lnTo>
                  <a:lnTo>
                    <a:pt x="129" y="1603"/>
                  </a:lnTo>
                  <a:lnTo>
                    <a:pt x="134" y="1603"/>
                  </a:lnTo>
                  <a:lnTo>
                    <a:pt x="140" y="1603"/>
                  </a:lnTo>
                  <a:lnTo>
                    <a:pt x="145" y="1603"/>
                  </a:lnTo>
                  <a:lnTo>
                    <a:pt x="150" y="1603"/>
                  </a:lnTo>
                  <a:lnTo>
                    <a:pt x="155" y="1603"/>
                  </a:lnTo>
                  <a:lnTo>
                    <a:pt x="155" y="1598"/>
                  </a:lnTo>
                  <a:lnTo>
                    <a:pt x="155" y="1592"/>
                  </a:lnTo>
                  <a:lnTo>
                    <a:pt x="155" y="1586"/>
                  </a:lnTo>
                  <a:lnTo>
                    <a:pt x="150" y="1582"/>
                  </a:lnTo>
                  <a:lnTo>
                    <a:pt x="150" y="1577"/>
                  </a:lnTo>
                  <a:lnTo>
                    <a:pt x="145" y="1571"/>
                  </a:lnTo>
                  <a:lnTo>
                    <a:pt x="140" y="1565"/>
                  </a:lnTo>
                  <a:lnTo>
                    <a:pt x="140" y="1560"/>
                  </a:lnTo>
                  <a:lnTo>
                    <a:pt x="134" y="1550"/>
                  </a:lnTo>
                  <a:lnTo>
                    <a:pt x="129" y="1539"/>
                  </a:lnTo>
                  <a:lnTo>
                    <a:pt x="129" y="1528"/>
                  </a:lnTo>
                  <a:lnTo>
                    <a:pt x="123" y="1522"/>
                  </a:lnTo>
                  <a:lnTo>
                    <a:pt x="123" y="1517"/>
                  </a:lnTo>
                  <a:lnTo>
                    <a:pt x="117" y="1512"/>
                  </a:lnTo>
                  <a:lnTo>
                    <a:pt x="117" y="1507"/>
                  </a:lnTo>
                  <a:lnTo>
                    <a:pt x="112" y="1501"/>
                  </a:lnTo>
                  <a:lnTo>
                    <a:pt x="108" y="1496"/>
                  </a:lnTo>
                  <a:lnTo>
                    <a:pt x="102" y="1484"/>
                  </a:lnTo>
                  <a:lnTo>
                    <a:pt x="96" y="1475"/>
                  </a:lnTo>
                  <a:lnTo>
                    <a:pt x="96" y="1469"/>
                  </a:lnTo>
                  <a:lnTo>
                    <a:pt x="91" y="1458"/>
                  </a:lnTo>
                  <a:lnTo>
                    <a:pt x="91" y="1452"/>
                  </a:lnTo>
                  <a:lnTo>
                    <a:pt x="85" y="1448"/>
                  </a:lnTo>
                  <a:lnTo>
                    <a:pt x="85" y="1443"/>
                  </a:lnTo>
                  <a:lnTo>
                    <a:pt x="80" y="1431"/>
                  </a:lnTo>
                  <a:lnTo>
                    <a:pt x="70" y="1416"/>
                  </a:lnTo>
                  <a:lnTo>
                    <a:pt x="70" y="1410"/>
                  </a:lnTo>
                  <a:lnTo>
                    <a:pt x="70" y="1399"/>
                  </a:lnTo>
                  <a:lnTo>
                    <a:pt x="70" y="1388"/>
                  </a:lnTo>
                  <a:lnTo>
                    <a:pt x="70" y="1382"/>
                  </a:lnTo>
                  <a:lnTo>
                    <a:pt x="70" y="1378"/>
                  </a:lnTo>
                  <a:lnTo>
                    <a:pt x="70" y="1373"/>
                  </a:lnTo>
                  <a:lnTo>
                    <a:pt x="76" y="1362"/>
                  </a:lnTo>
                  <a:lnTo>
                    <a:pt x="76" y="1350"/>
                  </a:lnTo>
                  <a:lnTo>
                    <a:pt x="76" y="1346"/>
                  </a:lnTo>
                  <a:lnTo>
                    <a:pt x="76" y="1341"/>
                  </a:lnTo>
                  <a:lnTo>
                    <a:pt x="80" y="1335"/>
                  </a:lnTo>
                  <a:lnTo>
                    <a:pt x="80" y="1329"/>
                  </a:lnTo>
                  <a:lnTo>
                    <a:pt x="80" y="1318"/>
                  </a:lnTo>
                  <a:lnTo>
                    <a:pt x="80" y="1314"/>
                  </a:lnTo>
                  <a:lnTo>
                    <a:pt x="80" y="1303"/>
                  </a:lnTo>
                  <a:lnTo>
                    <a:pt x="80" y="1297"/>
                  </a:lnTo>
                  <a:lnTo>
                    <a:pt x="80" y="1292"/>
                  </a:lnTo>
                  <a:lnTo>
                    <a:pt x="76" y="1286"/>
                  </a:lnTo>
                  <a:lnTo>
                    <a:pt x="70" y="1282"/>
                  </a:lnTo>
                  <a:lnTo>
                    <a:pt x="64" y="1276"/>
                  </a:lnTo>
                  <a:lnTo>
                    <a:pt x="59" y="1271"/>
                  </a:lnTo>
                  <a:lnTo>
                    <a:pt x="59" y="1265"/>
                  </a:lnTo>
                  <a:lnTo>
                    <a:pt x="53" y="1260"/>
                  </a:lnTo>
                  <a:lnTo>
                    <a:pt x="53" y="1254"/>
                  </a:lnTo>
                  <a:lnTo>
                    <a:pt x="53" y="1250"/>
                  </a:lnTo>
                  <a:lnTo>
                    <a:pt x="48" y="1244"/>
                  </a:lnTo>
                  <a:lnTo>
                    <a:pt x="59" y="1239"/>
                  </a:lnTo>
                  <a:lnTo>
                    <a:pt x="64" y="1233"/>
                  </a:lnTo>
                  <a:lnTo>
                    <a:pt x="70" y="1228"/>
                  </a:lnTo>
                  <a:lnTo>
                    <a:pt x="76" y="1222"/>
                  </a:lnTo>
                  <a:lnTo>
                    <a:pt x="76" y="1216"/>
                  </a:lnTo>
                  <a:lnTo>
                    <a:pt x="76" y="1212"/>
                  </a:lnTo>
                  <a:lnTo>
                    <a:pt x="80" y="1207"/>
                  </a:lnTo>
                  <a:lnTo>
                    <a:pt x="80" y="1201"/>
                  </a:lnTo>
                  <a:lnTo>
                    <a:pt x="80" y="1195"/>
                  </a:lnTo>
                  <a:lnTo>
                    <a:pt x="80" y="1190"/>
                  </a:lnTo>
                  <a:lnTo>
                    <a:pt x="85" y="1184"/>
                  </a:lnTo>
                  <a:lnTo>
                    <a:pt x="85" y="1180"/>
                  </a:lnTo>
                  <a:lnTo>
                    <a:pt x="91" y="1180"/>
                  </a:lnTo>
                  <a:lnTo>
                    <a:pt x="96" y="1174"/>
                  </a:lnTo>
                  <a:lnTo>
                    <a:pt x="102" y="1174"/>
                  </a:lnTo>
                  <a:lnTo>
                    <a:pt x="108" y="1169"/>
                  </a:lnTo>
                  <a:lnTo>
                    <a:pt x="112" y="1169"/>
                  </a:lnTo>
                  <a:lnTo>
                    <a:pt x="117" y="1169"/>
                  </a:lnTo>
                  <a:lnTo>
                    <a:pt x="123" y="1169"/>
                  </a:lnTo>
                  <a:lnTo>
                    <a:pt x="134" y="1174"/>
                  </a:lnTo>
                  <a:lnTo>
                    <a:pt x="140" y="1174"/>
                  </a:lnTo>
                  <a:lnTo>
                    <a:pt x="129" y="1163"/>
                  </a:lnTo>
                  <a:lnTo>
                    <a:pt x="117" y="1148"/>
                  </a:lnTo>
                  <a:lnTo>
                    <a:pt x="108" y="1137"/>
                  </a:lnTo>
                  <a:lnTo>
                    <a:pt x="96" y="1120"/>
                  </a:lnTo>
                  <a:lnTo>
                    <a:pt x="96" y="1116"/>
                  </a:lnTo>
                  <a:lnTo>
                    <a:pt x="102" y="1116"/>
                  </a:lnTo>
                  <a:lnTo>
                    <a:pt x="102" y="1105"/>
                  </a:lnTo>
                  <a:lnTo>
                    <a:pt x="112" y="1099"/>
                  </a:lnTo>
                  <a:lnTo>
                    <a:pt x="117" y="1099"/>
                  </a:lnTo>
                  <a:lnTo>
                    <a:pt x="123" y="1093"/>
                  </a:lnTo>
                  <a:lnTo>
                    <a:pt x="123" y="1099"/>
                  </a:lnTo>
                  <a:lnTo>
                    <a:pt x="129" y="1093"/>
                  </a:lnTo>
                  <a:lnTo>
                    <a:pt x="134" y="1088"/>
                  </a:lnTo>
                  <a:lnTo>
                    <a:pt x="134" y="1078"/>
                  </a:lnTo>
                  <a:lnTo>
                    <a:pt x="134" y="1073"/>
                  </a:lnTo>
                  <a:lnTo>
                    <a:pt x="140" y="1067"/>
                  </a:lnTo>
                  <a:lnTo>
                    <a:pt x="140" y="1061"/>
                  </a:lnTo>
                  <a:lnTo>
                    <a:pt x="145" y="1056"/>
                  </a:lnTo>
                  <a:lnTo>
                    <a:pt x="150" y="1056"/>
                  </a:lnTo>
                  <a:lnTo>
                    <a:pt x="155" y="1050"/>
                  </a:lnTo>
                  <a:lnTo>
                    <a:pt x="161" y="1040"/>
                  </a:lnTo>
                  <a:lnTo>
                    <a:pt x="166" y="1035"/>
                  </a:lnTo>
                  <a:lnTo>
                    <a:pt x="172" y="1035"/>
                  </a:lnTo>
                  <a:lnTo>
                    <a:pt x="177" y="1035"/>
                  </a:lnTo>
                  <a:lnTo>
                    <a:pt x="172" y="1024"/>
                  </a:lnTo>
                  <a:lnTo>
                    <a:pt x="166" y="1024"/>
                  </a:lnTo>
                  <a:lnTo>
                    <a:pt x="161" y="1018"/>
                  </a:lnTo>
                  <a:lnTo>
                    <a:pt x="155" y="1014"/>
                  </a:lnTo>
                  <a:lnTo>
                    <a:pt x="150" y="1008"/>
                  </a:lnTo>
                  <a:lnTo>
                    <a:pt x="150" y="1003"/>
                  </a:lnTo>
                  <a:lnTo>
                    <a:pt x="150" y="997"/>
                  </a:lnTo>
                  <a:lnTo>
                    <a:pt x="155" y="992"/>
                  </a:lnTo>
                  <a:lnTo>
                    <a:pt x="155" y="986"/>
                  </a:lnTo>
                  <a:lnTo>
                    <a:pt x="150" y="982"/>
                  </a:lnTo>
                  <a:lnTo>
                    <a:pt x="150" y="976"/>
                  </a:lnTo>
                  <a:lnTo>
                    <a:pt x="145" y="971"/>
                  </a:lnTo>
                  <a:lnTo>
                    <a:pt x="145" y="965"/>
                  </a:lnTo>
                  <a:lnTo>
                    <a:pt x="150" y="959"/>
                  </a:lnTo>
                  <a:lnTo>
                    <a:pt x="155" y="950"/>
                  </a:lnTo>
                  <a:lnTo>
                    <a:pt x="161" y="950"/>
                  </a:lnTo>
                  <a:lnTo>
                    <a:pt x="172" y="944"/>
                  </a:lnTo>
                  <a:lnTo>
                    <a:pt x="177" y="938"/>
                  </a:lnTo>
                  <a:lnTo>
                    <a:pt x="183" y="938"/>
                  </a:lnTo>
                  <a:lnTo>
                    <a:pt x="193" y="933"/>
                  </a:lnTo>
                  <a:lnTo>
                    <a:pt x="198" y="933"/>
                  </a:lnTo>
                  <a:lnTo>
                    <a:pt x="204" y="927"/>
                  </a:lnTo>
                  <a:lnTo>
                    <a:pt x="215" y="927"/>
                  </a:lnTo>
                  <a:lnTo>
                    <a:pt x="219" y="927"/>
                  </a:lnTo>
                  <a:lnTo>
                    <a:pt x="225" y="922"/>
                  </a:lnTo>
                  <a:lnTo>
                    <a:pt x="230" y="922"/>
                  </a:lnTo>
                  <a:lnTo>
                    <a:pt x="242" y="927"/>
                  </a:lnTo>
                  <a:lnTo>
                    <a:pt x="247" y="927"/>
                  </a:lnTo>
                  <a:lnTo>
                    <a:pt x="253" y="933"/>
                  </a:lnTo>
                  <a:lnTo>
                    <a:pt x="257" y="938"/>
                  </a:lnTo>
                  <a:lnTo>
                    <a:pt x="263" y="944"/>
                  </a:lnTo>
                  <a:lnTo>
                    <a:pt x="263" y="950"/>
                  </a:lnTo>
                  <a:lnTo>
                    <a:pt x="268" y="954"/>
                  </a:lnTo>
                  <a:lnTo>
                    <a:pt x="268" y="959"/>
                  </a:lnTo>
                  <a:lnTo>
                    <a:pt x="274" y="965"/>
                  </a:lnTo>
                  <a:lnTo>
                    <a:pt x="274" y="971"/>
                  </a:lnTo>
                  <a:lnTo>
                    <a:pt x="279" y="976"/>
                  </a:lnTo>
                  <a:lnTo>
                    <a:pt x="279" y="982"/>
                  </a:lnTo>
                  <a:lnTo>
                    <a:pt x="279" y="986"/>
                  </a:lnTo>
                  <a:lnTo>
                    <a:pt x="285" y="986"/>
                  </a:lnTo>
                  <a:lnTo>
                    <a:pt x="285" y="992"/>
                  </a:lnTo>
                  <a:lnTo>
                    <a:pt x="285" y="997"/>
                  </a:lnTo>
                  <a:lnTo>
                    <a:pt x="295" y="992"/>
                  </a:lnTo>
                  <a:lnTo>
                    <a:pt x="311" y="982"/>
                  </a:lnTo>
                  <a:lnTo>
                    <a:pt x="323" y="971"/>
                  </a:lnTo>
                  <a:lnTo>
                    <a:pt x="327" y="965"/>
                  </a:lnTo>
                  <a:lnTo>
                    <a:pt x="344" y="965"/>
                  </a:lnTo>
                  <a:lnTo>
                    <a:pt x="349" y="959"/>
                  </a:lnTo>
                  <a:lnTo>
                    <a:pt x="355" y="954"/>
                  </a:lnTo>
                  <a:lnTo>
                    <a:pt x="370" y="938"/>
                  </a:lnTo>
                  <a:lnTo>
                    <a:pt x="381" y="927"/>
                  </a:lnTo>
                  <a:lnTo>
                    <a:pt x="392" y="916"/>
                  </a:lnTo>
                  <a:lnTo>
                    <a:pt x="402" y="916"/>
                  </a:lnTo>
                  <a:lnTo>
                    <a:pt x="408" y="916"/>
                  </a:lnTo>
                  <a:lnTo>
                    <a:pt x="419" y="916"/>
                  </a:lnTo>
                  <a:lnTo>
                    <a:pt x="425" y="912"/>
                  </a:lnTo>
                  <a:lnTo>
                    <a:pt x="430" y="916"/>
                  </a:lnTo>
                  <a:lnTo>
                    <a:pt x="434" y="927"/>
                  </a:lnTo>
                  <a:lnTo>
                    <a:pt x="440" y="933"/>
                  </a:lnTo>
                  <a:lnTo>
                    <a:pt x="445" y="933"/>
                  </a:lnTo>
                  <a:lnTo>
                    <a:pt x="457" y="933"/>
                  </a:lnTo>
                  <a:lnTo>
                    <a:pt x="462" y="927"/>
                  </a:lnTo>
                  <a:lnTo>
                    <a:pt x="468" y="916"/>
                  </a:lnTo>
                  <a:lnTo>
                    <a:pt x="468" y="901"/>
                  </a:lnTo>
                  <a:lnTo>
                    <a:pt x="468" y="884"/>
                  </a:lnTo>
                  <a:lnTo>
                    <a:pt x="472" y="874"/>
                  </a:lnTo>
                  <a:lnTo>
                    <a:pt x="478" y="863"/>
                  </a:lnTo>
                  <a:lnTo>
                    <a:pt x="478" y="852"/>
                  </a:lnTo>
                  <a:lnTo>
                    <a:pt x="478" y="842"/>
                  </a:lnTo>
                  <a:lnTo>
                    <a:pt x="478" y="837"/>
                  </a:lnTo>
                  <a:lnTo>
                    <a:pt x="483" y="831"/>
                  </a:lnTo>
                  <a:lnTo>
                    <a:pt x="483" y="825"/>
                  </a:lnTo>
                  <a:lnTo>
                    <a:pt x="483" y="820"/>
                  </a:lnTo>
                  <a:lnTo>
                    <a:pt x="489" y="816"/>
                  </a:lnTo>
                  <a:lnTo>
                    <a:pt x="500" y="810"/>
                  </a:lnTo>
                  <a:lnTo>
                    <a:pt x="500" y="804"/>
                  </a:lnTo>
                  <a:lnTo>
                    <a:pt x="504" y="799"/>
                  </a:lnTo>
                  <a:lnTo>
                    <a:pt x="515" y="793"/>
                  </a:lnTo>
                  <a:lnTo>
                    <a:pt x="521" y="772"/>
                  </a:lnTo>
                  <a:lnTo>
                    <a:pt x="538" y="756"/>
                  </a:lnTo>
                  <a:lnTo>
                    <a:pt x="542" y="756"/>
                  </a:lnTo>
                  <a:lnTo>
                    <a:pt x="547" y="750"/>
                  </a:lnTo>
                  <a:lnTo>
                    <a:pt x="547" y="746"/>
                  </a:lnTo>
                  <a:lnTo>
                    <a:pt x="553" y="729"/>
                  </a:lnTo>
                  <a:lnTo>
                    <a:pt x="564" y="723"/>
                  </a:lnTo>
                  <a:lnTo>
                    <a:pt x="570" y="718"/>
                  </a:lnTo>
                  <a:lnTo>
                    <a:pt x="579" y="714"/>
                  </a:lnTo>
                  <a:lnTo>
                    <a:pt x="585" y="708"/>
                  </a:lnTo>
                  <a:lnTo>
                    <a:pt x="591" y="697"/>
                  </a:lnTo>
                  <a:lnTo>
                    <a:pt x="591" y="686"/>
                  </a:lnTo>
                  <a:lnTo>
                    <a:pt x="596" y="676"/>
                  </a:lnTo>
                  <a:lnTo>
                    <a:pt x="607" y="659"/>
                  </a:lnTo>
                  <a:lnTo>
                    <a:pt x="602" y="649"/>
                  </a:lnTo>
                  <a:lnTo>
                    <a:pt x="596" y="638"/>
                  </a:lnTo>
                  <a:lnTo>
                    <a:pt x="591" y="633"/>
                  </a:lnTo>
                  <a:lnTo>
                    <a:pt x="579" y="621"/>
                  </a:lnTo>
                  <a:lnTo>
                    <a:pt x="574" y="612"/>
                  </a:lnTo>
                  <a:lnTo>
                    <a:pt x="579" y="584"/>
                  </a:lnTo>
                  <a:lnTo>
                    <a:pt x="585" y="574"/>
                  </a:lnTo>
                  <a:lnTo>
                    <a:pt x="585" y="563"/>
                  </a:lnTo>
                  <a:lnTo>
                    <a:pt x="591" y="552"/>
                  </a:lnTo>
                  <a:lnTo>
                    <a:pt x="591" y="542"/>
                  </a:lnTo>
                  <a:lnTo>
                    <a:pt x="602" y="536"/>
                  </a:lnTo>
                  <a:lnTo>
                    <a:pt x="617" y="536"/>
                  </a:lnTo>
                  <a:lnTo>
                    <a:pt x="634" y="531"/>
                  </a:lnTo>
                  <a:lnTo>
                    <a:pt x="634" y="525"/>
                  </a:lnTo>
                  <a:lnTo>
                    <a:pt x="634" y="515"/>
                  </a:lnTo>
                  <a:lnTo>
                    <a:pt x="634" y="510"/>
                  </a:lnTo>
                  <a:lnTo>
                    <a:pt x="639" y="510"/>
                  </a:lnTo>
                  <a:lnTo>
                    <a:pt x="645" y="504"/>
                  </a:lnTo>
                  <a:lnTo>
                    <a:pt x="645" y="499"/>
                  </a:lnTo>
                  <a:lnTo>
                    <a:pt x="645" y="487"/>
                  </a:lnTo>
                  <a:lnTo>
                    <a:pt x="639" y="483"/>
                  </a:lnTo>
                  <a:lnTo>
                    <a:pt x="634" y="487"/>
                  </a:lnTo>
                  <a:lnTo>
                    <a:pt x="628" y="483"/>
                  </a:lnTo>
                  <a:lnTo>
                    <a:pt x="617" y="483"/>
                  </a:lnTo>
                  <a:lnTo>
                    <a:pt x="617" y="472"/>
                  </a:lnTo>
                  <a:lnTo>
                    <a:pt x="623" y="472"/>
                  </a:lnTo>
                  <a:lnTo>
                    <a:pt x="628" y="466"/>
                  </a:lnTo>
                  <a:lnTo>
                    <a:pt x="617" y="455"/>
                  </a:lnTo>
                  <a:lnTo>
                    <a:pt x="612" y="446"/>
                  </a:lnTo>
                  <a:lnTo>
                    <a:pt x="607" y="434"/>
                  </a:lnTo>
                  <a:lnTo>
                    <a:pt x="596" y="434"/>
                  </a:lnTo>
                  <a:lnTo>
                    <a:pt x="591" y="429"/>
                  </a:lnTo>
                  <a:lnTo>
                    <a:pt x="596" y="423"/>
                  </a:lnTo>
                  <a:lnTo>
                    <a:pt x="596" y="418"/>
                  </a:lnTo>
                  <a:lnTo>
                    <a:pt x="596" y="413"/>
                  </a:lnTo>
                  <a:lnTo>
                    <a:pt x="607" y="408"/>
                  </a:lnTo>
                  <a:lnTo>
                    <a:pt x="607" y="402"/>
                  </a:lnTo>
                  <a:lnTo>
                    <a:pt x="607" y="397"/>
                  </a:lnTo>
                  <a:lnTo>
                    <a:pt x="602" y="391"/>
                  </a:lnTo>
                  <a:lnTo>
                    <a:pt x="596" y="391"/>
                  </a:lnTo>
                  <a:lnTo>
                    <a:pt x="579" y="391"/>
                  </a:lnTo>
                  <a:lnTo>
                    <a:pt x="574" y="385"/>
                  </a:lnTo>
                  <a:lnTo>
                    <a:pt x="579" y="381"/>
                  </a:lnTo>
                  <a:lnTo>
                    <a:pt x="585" y="376"/>
                  </a:lnTo>
                  <a:lnTo>
                    <a:pt x="579" y="370"/>
                  </a:lnTo>
                  <a:lnTo>
                    <a:pt x="579" y="365"/>
                  </a:lnTo>
                  <a:lnTo>
                    <a:pt x="574" y="359"/>
                  </a:lnTo>
                  <a:lnTo>
                    <a:pt x="564" y="359"/>
                  </a:lnTo>
                  <a:lnTo>
                    <a:pt x="559" y="365"/>
                  </a:lnTo>
                  <a:lnTo>
                    <a:pt x="559" y="359"/>
                  </a:lnTo>
                  <a:lnTo>
                    <a:pt x="559" y="353"/>
                  </a:lnTo>
                  <a:lnTo>
                    <a:pt x="559" y="349"/>
                  </a:lnTo>
                  <a:lnTo>
                    <a:pt x="559" y="344"/>
                  </a:lnTo>
                  <a:lnTo>
                    <a:pt x="553" y="344"/>
                  </a:lnTo>
                  <a:lnTo>
                    <a:pt x="547" y="349"/>
                  </a:lnTo>
                  <a:lnTo>
                    <a:pt x="542" y="344"/>
                  </a:lnTo>
                  <a:lnTo>
                    <a:pt x="538" y="332"/>
                  </a:lnTo>
                  <a:lnTo>
                    <a:pt x="532" y="332"/>
                  </a:lnTo>
                  <a:lnTo>
                    <a:pt x="521" y="332"/>
                  </a:lnTo>
                  <a:lnTo>
                    <a:pt x="515" y="321"/>
                  </a:lnTo>
                  <a:lnTo>
                    <a:pt x="510" y="316"/>
                  </a:lnTo>
                  <a:lnTo>
                    <a:pt x="504" y="316"/>
                  </a:lnTo>
                  <a:lnTo>
                    <a:pt x="504" y="311"/>
                  </a:lnTo>
                  <a:lnTo>
                    <a:pt x="504" y="306"/>
                  </a:lnTo>
                  <a:lnTo>
                    <a:pt x="494" y="300"/>
                  </a:lnTo>
                  <a:lnTo>
                    <a:pt x="494" y="295"/>
                  </a:lnTo>
                  <a:lnTo>
                    <a:pt x="504" y="295"/>
                  </a:lnTo>
                  <a:lnTo>
                    <a:pt x="504" y="289"/>
                  </a:lnTo>
                  <a:lnTo>
                    <a:pt x="504" y="284"/>
                  </a:lnTo>
                  <a:lnTo>
                    <a:pt x="510" y="279"/>
                  </a:lnTo>
                  <a:lnTo>
                    <a:pt x="504" y="274"/>
                  </a:lnTo>
                  <a:lnTo>
                    <a:pt x="500" y="274"/>
                  </a:lnTo>
                  <a:lnTo>
                    <a:pt x="489" y="268"/>
                  </a:lnTo>
                  <a:lnTo>
                    <a:pt x="489" y="251"/>
                  </a:lnTo>
                  <a:lnTo>
                    <a:pt x="489" y="247"/>
                  </a:lnTo>
                  <a:lnTo>
                    <a:pt x="483" y="236"/>
                  </a:lnTo>
                  <a:lnTo>
                    <a:pt x="478" y="225"/>
                  </a:lnTo>
                  <a:lnTo>
                    <a:pt x="483" y="225"/>
                  </a:lnTo>
                  <a:lnTo>
                    <a:pt x="489" y="225"/>
                  </a:lnTo>
                  <a:lnTo>
                    <a:pt x="494" y="225"/>
                  </a:lnTo>
                  <a:lnTo>
                    <a:pt x="500" y="225"/>
                  </a:lnTo>
                  <a:lnTo>
                    <a:pt x="504" y="225"/>
                  </a:lnTo>
                  <a:lnTo>
                    <a:pt x="510" y="225"/>
                  </a:lnTo>
                  <a:lnTo>
                    <a:pt x="515" y="225"/>
                  </a:lnTo>
                  <a:lnTo>
                    <a:pt x="521" y="219"/>
                  </a:lnTo>
                  <a:lnTo>
                    <a:pt x="526" y="219"/>
                  </a:lnTo>
                  <a:lnTo>
                    <a:pt x="532" y="215"/>
                  </a:lnTo>
                  <a:lnTo>
                    <a:pt x="538" y="215"/>
                  </a:lnTo>
                  <a:lnTo>
                    <a:pt x="542" y="210"/>
                  </a:lnTo>
                  <a:lnTo>
                    <a:pt x="547" y="210"/>
                  </a:lnTo>
                  <a:lnTo>
                    <a:pt x="553" y="204"/>
                  </a:lnTo>
                  <a:lnTo>
                    <a:pt x="559" y="198"/>
                  </a:lnTo>
                  <a:lnTo>
                    <a:pt x="564" y="193"/>
                  </a:lnTo>
                  <a:lnTo>
                    <a:pt x="564" y="187"/>
                  </a:lnTo>
                  <a:lnTo>
                    <a:pt x="570" y="183"/>
                  </a:lnTo>
                  <a:lnTo>
                    <a:pt x="570" y="177"/>
                  </a:lnTo>
                  <a:lnTo>
                    <a:pt x="570" y="172"/>
                  </a:lnTo>
                  <a:lnTo>
                    <a:pt x="574" y="172"/>
                  </a:lnTo>
                  <a:lnTo>
                    <a:pt x="574" y="166"/>
                  </a:lnTo>
                  <a:lnTo>
                    <a:pt x="579" y="161"/>
                  </a:lnTo>
                  <a:lnTo>
                    <a:pt x="585" y="155"/>
                  </a:lnTo>
                  <a:lnTo>
                    <a:pt x="591" y="149"/>
                  </a:lnTo>
                  <a:lnTo>
                    <a:pt x="596" y="149"/>
                  </a:lnTo>
                  <a:lnTo>
                    <a:pt x="596" y="145"/>
                  </a:lnTo>
                  <a:lnTo>
                    <a:pt x="602" y="145"/>
                  </a:lnTo>
                  <a:lnTo>
                    <a:pt x="607" y="145"/>
                  </a:lnTo>
                  <a:lnTo>
                    <a:pt x="612" y="145"/>
                  </a:lnTo>
                  <a:lnTo>
                    <a:pt x="617" y="145"/>
                  </a:lnTo>
                  <a:lnTo>
                    <a:pt x="623" y="145"/>
                  </a:lnTo>
                  <a:lnTo>
                    <a:pt x="628" y="145"/>
                  </a:lnTo>
                  <a:lnTo>
                    <a:pt x="634" y="145"/>
                  </a:lnTo>
                  <a:lnTo>
                    <a:pt x="634" y="149"/>
                  </a:lnTo>
                  <a:lnTo>
                    <a:pt x="639" y="155"/>
                  </a:lnTo>
                  <a:lnTo>
                    <a:pt x="645" y="155"/>
                  </a:lnTo>
                  <a:lnTo>
                    <a:pt x="649" y="155"/>
                  </a:lnTo>
                  <a:lnTo>
                    <a:pt x="655" y="155"/>
                  </a:lnTo>
                  <a:lnTo>
                    <a:pt x="660" y="155"/>
                  </a:lnTo>
                  <a:lnTo>
                    <a:pt x="666" y="149"/>
                  </a:lnTo>
                  <a:lnTo>
                    <a:pt x="672" y="149"/>
                  </a:lnTo>
                  <a:lnTo>
                    <a:pt x="677" y="149"/>
                  </a:lnTo>
                  <a:lnTo>
                    <a:pt x="687" y="145"/>
                  </a:lnTo>
                  <a:lnTo>
                    <a:pt x="693" y="145"/>
                  </a:lnTo>
                  <a:lnTo>
                    <a:pt x="698" y="140"/>
                  </a:lnTo>
                  <a:lnTo>
                    <a:pt x="709" y="140"/>
                  </a:lnTo>
                  <a:lnTo>
                    <a:pt x="715" y="140"/>
                  </a:lnTo>
                  <a:lnTo>
                    <a:pt x="719" y="140"/>
                  </a:lnTo>
                  <a:lnTo>
                    <a:pt x="725" y="140"/>
                  </a:lnTo>
                  <a:lnTo>
                    <a:pt x="736" y="145"/>
                  </a:lnTo>
                  <a:lnTo>
                    <a:pt x="741" y="140"/>
                  </a:lnTo>
                  <a:lnTo>
                    <a:pt x="753" y="140"/>
                  </a:lnTo>
                  <a:lnTo>
                    <a:pt x="757" y="140"/>
                  </a:lnTo>
                  <a:lnTo>
                    <a:pt x="762" y="134"/>
                  </a:lnTo>
                  <a:lnTo>
                    <a:pt x="774" y="134"/>
                  </a:lnTo>
                  <a:lnTo>
                    <a:pt x="779" y="134"/>
                  </a:lnTo>
                  <a:lnTo>
                    <a:pt x="789" y="129"/>
                  </a:lnTo>
                  <a:lnTo>
                    <a:pt x="794" y="123"/>
                  </a:lnTo>
                  <a:lnTo>
                    <a:pt x="800" y="123"/>
                  </a:lnTo>
                  <a:lnTo>
                    <a:pt x="806" y="123"/>
                  </a:lnTo>
                  <a:lnTo>
                    <a:pt x="811" y="123"/>
                  </a:lnTo>
                  <a:lnTo>
                    <a:pt x="817" y="117"/>
                  </a:lnTo>
                  <a:lnTo>
                    <a:pt x="822" y="113"/>
                  </a:lnTo>
                  <a:lnTo>
                    <a:pt x="827" y="113"/>
                  </a:lnTo>
                  <a:lnTo>
                    <a:pt x="827" y="108"/>
                  </a:lnTo>
                  <a:lnTo>
                    <a:pt x="832" y="102"/>
                  </a:lnTo>
                  <a:lnTo>
                    <a:pt x="838" y="96"/>
                  </a:lnTo>
                  <a:lnTo>
                    <a:pt x="838" y="91"/>
                  </a:lnTo>
                  <a:lnTo>
                    <a:pt x="838" y="85"/>
                  </a:lnTo>
                  <a:lnTo>
                    <a:pt x="838" y="81"/>
                  </a:lnTo>
                  <a:lnTo>
                    <a:pt x="838" y="75"/>
                  </a:lnTo>
                  <a:lnTo>
                    <a:pt x="832" y="70"/>
                  </a:lnTo>
                  <a:lnTo>
                    <a:pt x="827" y="70"/>
                  </a:lnTo>
                  <a:lnTo>
                    <a:pt x="822" y="64"/>
                  </a:lnTo>
                  <a:lnTo>
                    <a:pt x="817" y="64"/>
                  </a:lnTo>
                  <a:lnTo>
                    <a:pt x="811" y="59"/>
                  </a:lnTo>
                  <a:lnTo>
                    <a:pt x="806" y="53"/>
                  </a:lnTo>
                  <a:lnTo>
                    <a:pt x="800" y="53"/>
                  </a:lnTo>
                  <a:lnTo>
                    <a:pt x="800" y="49"/>
                  </a:lnTo>
                  <a:lnTo>
                    <a:pt x="794" y="49"/>
                  </a:lnTo>
                  <a:lnTo>
                    <a:pt x="794" y="43"/>
                  </a:lnTo>
                  <a:lnTo>
                    <a:pt x="800" y="38"/>
                  </a:lnTo>
                  <a:lnTo>
                    <a:pt x="806" y="38"/>
                  </a:lnTo>
                  <a:lnTo>
                    <a:pt x="817" y="38"/>
                  </a:lnTo>
                  <a:lnTo>
                    <a:pt x="817" y="32"/>
                  </a:lnTo>
                  <a:lnTo>
                    <a:pt x="827" y="32"/>
                  </a:lnTo>
                  <a:lnTo>
                    <a:pt x="832" y="32"/>
                  </a:lnTo>
                  <a:lnTo>
                    <a:pt x="843" y="32"/>
                  </a:lnTo>
                  <a:lnTo>
                    <a:pt x="849" y="32"/>
                  </a:lnTo>
                  <a:lnTo>
                    <a:pt x="854" y="32"/>
                  </a:lnTo>
                  <a:lnTo>
                    <a:pt x="859" y="27"/>
                  </a:lnTo>
                  <a:lnTo>
                    <a:pt x="864" y="27"/>
                  </a:lnTo>
                  <a:lnTo>
                    <a:pt x="870" y="21"/>
                  </a:lnTo>
                  <a:lnTo>
                    <a:pt x="875" y="21"/>
                  </a:lnTo>
                  <a:lnTo>
                    <a:pt x="881" y="17"/>
                  </a:lnTo>
                  <a:lnTo>
                    <a:pt x="887" y="11"/>
                  </a:lnTo>
                  <a:lnTo>
                    <a:pt x="892" y="6"/>
                  </a:lnTo>
                  <a:lnTo>
                    <a:pt x="896" y="6"/>
                  </a:lnTo>
                  <a:lnTo>
                    <a:pt x="902" y="0"/>
                  </a:lnTo>
                  <a:lnTo>
                    <a:pt x="908" y="0"/>
                  </a:lnTo>
                  <a:lnTo>
                    <a:pt x="913" y="0"/>
                  </a:lnTo>
                  <a:lnTo>
                    <a:pt x="919" y="0"/>
                  </a:lnTo>
                  <a:lnTo>
                    <a:pt x="930" y="0"/>
                  </a:lnTo>
                  <a:lnTo>
                    <a:pt x="934" y="0"/>
                  </a:lnTo>
                  <a:lnTo>
                    <a:pt x="940" y="0"/>
                  </a:lnTo>
                  <a:lnTo>
                    <a:pt x="951" y="0"/>
                  </a:lnTo>
                  <a:lnTo>
                    <a:pt x="956" y="6"/>
                  </a:lnTo>
                  <a:lnTo>
                    <a:pt x="962" y="6"/>
                  </a:lnTo>
                  <a:lnTo>
                    <a:pt x="966" y="6"/>
                  </a:lnTo>
                  <a:lnTo>
                    <a:pt x="972" y="6"/>
                  </a:lnTo>
                  <a:lnTo>
                    <a:pt x="977" y="6"/>
                  </a:lnTo>
                  <a:lnTo>
                    <a:pt x="983" y="11"/>
                  </a:lnTo>
                  <a:lnTo>
                    <a:pt x="988" y="11"/>
                  </a:lnTo>
                  <a:lnTo>
                    <a:pt x="994" y="11"/>
                  </a:lnTo>
                  <a:lnTo>
                    <a:pt x="1000" y="17"/>
                  </a:lnTo>
                  <a:lnTo>
                    <a:pt x="1004" y="17"/>
                  </a:lnTo>
                  <a:lnTo>
                    <a:pt x="1009" y="17"/>
                  </a:lnTo>
                  <a:lnTo>
                    <a:pt x="1015" y="17"/>
                  </a:lnTo>
                  <a:lnTo>
                    <a:pt x="1021" y="21"/>
                  </a:lnTo>
                  <a:lnTo>
                    <a:pt x="1026" y="21"/>
                  </a:lnTo>
                  <a:lnTo>
                    <a:pt x="1037" y="27"/>
                  </a:lnTo>
                  <a:lnTo>
                    <a:pt x="1042" y="27"/>
                  </a:lnTo>
                  <a:lnTo>
                    <a:pt x="1047" y="32"/>
                  </a:lnTo>
                  <a:lnTo>
                    <a:pt x="1053" y="32"/>
                  </a:lnTo>
                  <a:lnTo>
                    <a:pt x="1053" y="32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8"/>
            <p:cNvSpPr>
              <a:spLocks/>
            </p:cNvSpPr>
            <p:nvPr/>
          </p:nvSpPr>
          <p:spPr bwMode="auto">
            <a:xfrm>
              <a:off x="4266" y="3660"/>
              <a:ext cx="15" cy="17"/>
            </a:xfrm>
            <a:custGeom>
              <a:avLst/>
              <a:gdLst>
                <a:gd name="T0" fmla="*/ 6 w 15"/>
                <a:gd name="T1" fmla="*/ 17 h 17"/>
                <a:gd name="T2" fmla="*/ 0 w 15"/>
                <a:gd name="T3" fmla="*/ 11 h 17"/>
                <a:gd name="T4" fmla="*/ 0 w 15"/>
                <a:gd name="T5" fmla="*/ 5 h 17"/>
                <a:gd name="T6" fmla="*/ 6 w 15"/>
                <a:gd name="T7" fmla="*/ 0 h 17"/>
                <a:gd name="T8" fmla="*/ 10 w 15"/>
                <a:gd name="T9" fmla="*/ 0 h 17"/>
                <a:gd name="T10" fmla="*/ 15 w 15"/>
                <a:gd name="T11" fmla="*/ 0 h 17"/>
                <a:gd name="T12" fmla="*/ 15 w 15"/>
                <a:gd name="T13" fmla="*/ 5 h 17"/>
                <a:gd name="T14" fmla="*/ 15 w 15"/>
                <a:gd name="T15" fmla="*/ 11 h 17"/>
                <a:gd name="T16" fmla="*/ 15 w 15"/>
                <a:gd name="T17" fmla="*/ 17 h 17"/>
                <a:gd name="T18" fmla="*/ 10 w 15"/>
                <a:gd name="T19" fmla="*/ 17 h 17"/>
                <a:gd name="T20" fmla="*/ 6 w 15"/>
                <a:gd name="T2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7">
                  <a:moveTo>
                    <a:pt x="6" y="17"/>
                  </a:move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15" y="5"/>
                  </a:lnTo>
                  <a:lnTo>
                    <a:pt x="15" y="11"/>
                  </a:lnTo>
                  <a:lnTo>
                    <a:pt x="15" y="17"/>
                  </a:lnTo>
                  <a:lnTo>
                    <a:pt x="10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9"/>
            <p:cNvSpPr>
              <a:spLocks/>
            </p:cNvSpPr>
            <p:nvPr/>
          </p:nvSpPr>
          <p:spPr bwMode="auto">
            <a:xfrm>
              <a:off x="4266" y="3660"/>
              <a:ext cx="15" cy="17"/>
            </a:xfrm>
            <a:custGeom>
              <a:avLst/>
              <a:gdLst>
                <a:gd name="T0" fmla="*/ 6 w 15"/>
                <a:gd name="T1" fmla="*/ 17 h 17"/>
                <a:gd name="T2" fmla="*/ 0 w 15"/>
                <a:gd name="T3" fmla="*/ 11 h 17"/>
                <a:gd name="T4" fmla="*/ 0 w 15"/>
                <a:gd name="T5" fmla="*/ 5 h 17"/>
                <a:gd name="T6" fmla="*/ 6 w 15"/>
                <a:gd name="T7" fmla="*/ 0 h 17"/>
                <a:gd name="T8" fmla="*/ 10 w 15"/>
                <a:gd name="T9" fmla="*/ 0 h 17"/>
                <a:gd name="T10" fmla="*/ 15 w 15"/>
                <a:gd name="T11" fmla="*/ 0 h 17"/>
                <a:gd name="T12" fmla="*/ 15 w 15"/>
                <a:gd name="T13" fmla="*/ 5 h 17"/>
                <a:gd name="T14" fmla="*/ 15 w 15"/>
                <a:gd name="T15" fmla="*/ 11 h 17"/>
                <a:gd name="T16" fmla="*/ 15 w 15"/>
                <a:gd name="T17" fmla="*/ 17 h 17"/>
                <a:gd name="T18" fmla="*/ 10 w 15"/>
                <a:gd name="T19" fmla="*/ 17 h 17"/>
                <a:gd name="T20" fmla="*/ 6 w 15"/>
                <a:gd name="T2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7">
                  <a:moveTo>
                    <a:pt x="6" y="17"/>
                  </a:move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15" y="5"/>
                  </a:lnTo>
                  <a:lnTo>
                    <a:pt x="15" y="11"/>
                  </a:lnTo>
                  <a:lnTo>
                    <a:pt x="15" y="17"/>
                  </a:lnTo>
                  <a:lnTo>
                    <a:pt x="10" y="17"/>
                  </a:lnTo>
                  <a:lnTo>
                    <a:pt x="6" y="17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0"/>
            <p:cNvSpPr>
              <a:spLocks/>
            </p:cNvSpPr>
            <p:nvPr/>
          </p:nvSpPr>
          <p:spPr bwMode="auto">
            <a:xfrm>
              <a:off x="4083" y="3607"/>
              <a:ext cx="15" cy="10"/>
            </a:xfrm>
            <a:custGeom>
              <a:avLst/>
              <a:gdLst>
                <a:gd name="T0" fmla="*/ 6 w 15"/>
                <a:gd name="T1" fmla="*/ 0 h 10"/>
                <a:gd name="T2" fmla="*/ 10 w 15"/>
                <a:gd name="T3" fmla="*/ 0 h 10"/>
                <a:gd name="T4" fmla="*/ 15 w 15"/>
                <a:gd name="T5" fmla="*/ 4 h 10"/>
                <a:gd name="T6" fmla="*/ 15 w 15"/>
                <a:gd name="T7" fmla="*/ 10 h 10"/>
                <a:gd name="T8" fmla="*/ 10 w 15"/>
                <a:gd name="T9" fmla="*/ 10 h 10"/>
                <a:gd name="T10" fmla="*/ 6 w 15"/>
                <a:gd name="T11" fmla="*/ 4 h 10"/>
                <a:gd name="T12" fmla="*/ 0 w 15"/>
                <a:gd name="T13" fmla="*/ 0 h 10"/>
                <a:gd name="T14" fmla="*/ 6 w 15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6" y="0"/>
                  </a:moveTo>
                  <a:lnTo>
                    <a:pt x="10" y="0"/>
                  </a:lnTo>
                  <a:lnTo>
                    <a:pt x="15" y="4"/>
                  </a:lnTo>
                  <a:lnTo>
                    <a:pt x="15" y="10"/>
                  </a:lnTo>
                  <a:lnTo>
                    <a:pt x="10" y="10"/>
                  </a:lnTo>
                  <a:lnTo>
                    <a:pt x="6" y="4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1"/>
            <p:cNvSpPr>
              <a:spLocks/>
            </p:cNvSpPr>
            <p:nvPr/>
          </p:nvSpPr>
          <p:spPr bwMode="auto">
            <a:xfrm>
              <a:off x="4083" y="3607"/>
              <a:ext cx="15" cy="10"/>
            </a:xfrm>
            <a:custGeom>
              <a:avLst/>
              <a:gdLst>
                <a:gd name="T0" fmla="*/ 6 w 15"/>
                <a:gd name="T1" fmla="*/ 0 h 10"/>
                <a:gd name="T2" fmla="*/ 10 w 15"/>
                <a:gd name="T3" fmla="*/ 0 h 10"/>
                <a:gd name="T4" fmla="*/ 15 w 15"/>
                <a:gd name="T5" fmla="*/ 4 h 10"/>
                <a:gd name="T6" fmla="*/ 15 w 15"/>
                <a:gd name="T7" fmla="*/ 10 h 10"/>
                <a:gd name="T8" fmla="*/ 10 w 15"/>
                <a:gd name="T9" fmla="*/ 10 h 10"/>
                <a:gd name="T10" fmla="*/ 6 w 15"/>
                <a:gd name="T11" fmla="*/ 4 h 10"/>
                <a:gd name="T12" fmla="*/ 0 w 15"/>
                <a:gd name="T13" fmla="*/ 0 h 10"/>
                <a:gd name="T14" fmla="*/ 6 w 15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6" y="0"/>
                  </a:moveTo>
                  <a:lnTo>
                    <a:pt x="10" y="0"/>
                  </a:lnTo>
                  <a:lnTo>
                    <a:pt x="15" y="4"/>
                  </a:lnTo>
                  <a:lnTo>
                    <a:pt x="15" y="10"/>
                  </a:lnTo>
                  <a:lnTo>
                    <a:pt x="10" y="10"/>
                  </a:lnTo>
                  <a:lnTo>
                    <a:pt x="6" y="4"/>
                  </a:ln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12"/>
            <p:cNvSpPr>
              <a:spLocks/>
            </p:cNvSpPr>
            <p:nvPr/>
          </p:nvSpPr>
          <p:spPr bwMode="auto">
            <a:xfrm>
              <a:off x="3938" y="3564"/>
              <a:ext cx="11" cy="15"/>
            </a:xfrm>
            <a:custGeom>
              <a:avLst/>
              <a:gdLst>
                <a:gd name="T0" fmla="*/ 6 w 11"/>
                <a:gd name="T1" fmla="*/ 15 h 15"/>
                <a:gd name="T2" fmla="*/ 6 w 11"/>
                <a:gd name="T3" fmla="*/ 11 h 15"/>
                <a:gd name="T4" fmla="*/ 0 w 11"/>
                <a:gd name="T5" fmla="*/ 11 h 15"/>
                <a:gd name="T6" fmla="*/ 0 w 11"/>
                <a:gd name="T7" fmla="*/ 5 h 15"/>
                <a:gd name="T8" fmla="*/ 6 w 11"/>
                <a:gd name="T9" fmla="*/ 0 h 15"/>
                <a:gd name="T10" fmla="*/ 6 w 11"/>
                <a:gd name="T11" fmla="*/ 5 h 15"/>
                <a:gd name="T12" fmla="*/ 11 w 11"/>
                <a:gd name="T13" fmla="*/ 11 h 15"/>
                <a:gd name="T14" fmla="*/ 6 w 11"/>
                <a:gd name="T15" fmla="*/ 11 h 15"/>
                <a:gd name="T16" fmla="*/ 6 w 11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6" y="15"/>
                  </a:moveTo>
                  <a:lnTo>
                    <a:pt x="6" y="11"/>
                  </a:ln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6" y="5"/>
                  </a:lnTo>
                  <a:lnTo>
                    <a:pt x="11" y="11"/>
                  </a:lnTo>
                  <a:lnTo>
                    <a:pt x="6" y="11"/>
                  </a:lnTo>
                  <a:lnTo>
                    <a:pt x="6" y="1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3"/>
            <p:cNvSpPr>
              <a:spLocks/>
            </p:cNvSpPr>
            <p:nvPr/>
          </p:nvSpPr>
          <p:spPr bwMode="auto">
            <a:xfrm>
              <a:off x="3938" y="3564"/>
              <a:ext cx="11" cy="15"/>
            </a:xfrm>
            <a:custGeom>
              <a:avLst/>
              <a:gdLst>
                <a:gd name="T0" fmla="*/ 6 w 11"/>
                <a:gd name="T1" fmla="*/ 15 h 15"/>
                <a:gd name="T2" fmla="*/ 6 w 11"/>
                <a:gd name="T3" fmla="*/ 11 h 15"/>
                <a:gd name="T4" fmla="*/ 0 w 11"/>
                <a:gd name="T5" fmla="*/ 11 h 15"/>
                <a:gd name="T6" fmla="*/ 0 w 11"/>
                <a:gd name="T7" fmla="*/ 5 h 15"/>
                <a:gd name="T8" fmla="*/ 6 w 11"/>
                <a:gd name="T9" fmla="*/ 0 h 15"/>
                <a:gd name="T10" fmla="*/ 6 w 11"/>
                <a:gd name="T11" fmla="*/ 5 h 15"/>
                <a:gd name="T12" fmla="*/ 11 w 11"/>
                <a:gd name="T13" fmla="*/ 11 h 15"/>
                <a:gd name="T14" fmla="*/ 6 w 11"/>
                <a:gd name="T15" fmla="*/ 11 h 15"/>
                <a:gd name="T16" fmla="*/ 6 w 11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6" y="15"/>
                  </a:moveTo>
                  <a:lnTo>
                    <a:pt x="6" y="11"/>
                  </a:ln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6" y="5"/>
                  </a:lnTo>
                  <a:lnTo>
                    <a:pt x="11" y="11"/>
                  </a:lnTo>
                  <a:lnTo>
                    <a:pt x="6" y="11"/>
                  </a:lnTo>
                  <a:lnTo>
                    <a:pt x="6" y="1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4"/>
            <p:cNvSpPr>
              <a:spLocks/>
            </p:cNvSpPr>
            <p:nvPr/>
          </p:nvSpPr>
          <p:spPr bwMode="auto">
            <a:xfrm>
              <a:off x="3944" y="3558"/>
              <a:ext cx="15" cy="26"/>
            </a:xfrm>
            <a:custGeom>
              <a:avLst/>
              <a:gdLst>
                <a:gd name="T0" fmla="*/ 15 w 15"/>
                <a:gd name="T1" fmla="*/ 26 h 26"/>
                <a:gd name="T2" fmla="*/ 9 w 15"/>
                <a:gd name="T3" fmla="*/ 26 h 26"/>
                <a:gd name="T4" fmla="*/ 5 w 15"/>
                <a:gd name="T5" fmla="*/ 21 h 26"/>
                <a:gd name="T6" fmla="*/ 5 w 15"/>
                <a:gd name="T7" fmla="*/ 17 h 26"/>
                <a:gd name="T8" fmla="*/ 5 w 15"/>
                <a:gd name="T9" fmla="*/ 11 h 26"/>
                <a:gd name="T10" fmla="*/ 5 w 15"/>
                <a:gd name="T11" fmla="*/ 6 h 26"/>
                <a:gd name="T12" fmla="*/ 0 w 15"/>
                <a:gd name="T13" fmla="*/ 6 h 26"/>
                <a:gd name="T14" fmla="*/ 0 w 15"/>
                <a:gd name="T15" fmla="*/ 0 h 26"/>
                <a:gd name="T16" fmla="*/ 5 w 15"/>
                <a:gd name="T17" fmla="*/ 0 h 26"/>
                <a:gd name="T18" fmla="*/ 9 w 15"/>
                <a:gd name="T19" fmla="*/ 6 h 26"/>
                <a:gd name="T20" fmla="*/ 15 w 15"/>
                <a:gd name="T21" fmla="*/ 11 h 26"/>
                <a:gd name="T22" fmla="*/ 15 w 15"/>
                <a:gd name="T23" fmla="*/ 17 h 26"/>
                <a:gd name="T24" fmla="*/ 15 w 15"/>
                <a:gd name="T25" fmla="*/ 21 h 26"/>
                <a:gd name="T26" fmla="*/ 15 w 15"/>
                <a:gd name="T2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26">
                  <a:moveTo>
                    <a:pt x="15" y="26"/>
                  </a:moveTo>
                  <a:lnTo>
                    <a:pt x="9" y="26"/>
                  </a:lnTo>
                  <a:lnTo>
                    <a:pt x="5" y="21"/>
                  </a:lnTo>
                  <a:lnTo>
                    <a:pt x="5" y="17"/>
                  </a:lnTo>
                  <a:lnTo>
                    <a:pt x="5" y="11"/>
                  </a:lnTo>
                  <a:lnTo>
                    <a:pt x="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0"/>
                  </a:lnTo>
                  <a:lnTo>
                    <a:pt x="9" y="6"/>
                  </a:lnTo>
                  <a:lnTo>
                    <a:pt x="15" y="11"/>
                  </a:lnTo>
                  <a:lnTo>
                    <a:pt x="15" y="17"/>
                  </a:lnTo>
                  <a:lnTo>
                    <a:pt x="15" y="21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5"/>
            <p:cNvSpPr>
              <a:spLocks/>
            </p:cNvSpPr>
            <p:nvPr/>
          </p:nvSpPr>
          <p:spPr bwMode="auto">
            <a:xfrm>
              <a:off x="3944" y="3558"/>
              <a:ext cx="15" cy="26"/>
            </a:xfrm>
            <a:custGeom>
              <a:avLst/>
              <a:gdLst>
                <a:gd name="T0" fmla="*/ 15 w 15"/>
                <a:gd name="T1" fmla="*/ 26 h 26"/>
                <a:gd name="T2" fmla="*/ 9 w 15"/>
                <a:gd name="T3" fmla="*/ 26 h 26"/>
                <a:gd name="T4" fmla="*/ 5 w 15"/>
                <a:gd name="T5" fmla="*/ 21 h 26"/>
                <a:gd name="T6" fmla="*/ 5 w 15"/>
                <a:gd name="T7" fmla="*/ 17 h 26"/>
                <a:gd name="T8" fmla="*/ 5 w 15"/>
                <a:gd name="T9" fmla="*/ 11 h 26"/>
                <a:gd name="T10" fmla="*/ 5 w 15"/>
                <a:gd name="T11" fmla="*/ 6 h 26"/>
                <a:gd name="T12" fmla="*/ 0 w 15"/>
                <a:gd name="T13" fmla="*/ 6 h 26"/>
                <a:gd name="T14" fmla="*/ 0 w 15"/>
                <a:gd name="T15" fmla="*/ 0 h 26"/>
                <a:gd name="T16" fmla="*/ 5 w 15"/>
                <a:gd name="T17" fmla="*/ 0 h 26"/>
                <a:gd name="T18" fmla="*/ 9 w 15"/>
                <a:gd name="T19" fmla="*/ 6 h 26"/>
                <a:gd name="T20" fmla="*/ 15 w 15"/>
                <a:gd name="T21" fmla="*/ 11 h 26"/>
                <a:gd name="T22" fmla="*/ 15 w 15"/>
                <a:gd name="T23" fmla="*/ 17 h 26"/>
                <a:gd name="T24" fmla="*/ 15 w 15"/>
                <a:gd name="T25" fmla="*/ 21 h 26"/>
                <a:gd name="T26" fmla="*/ 15 w 15"/>
                <a:gd name="T2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26">
                  <a:moveTo>
                    <a:pt x="15" y="26"/>
                  </a:moveTo>
                  <a:lnTo>
                    <a:pt x="9" y="26"/>
                  </a:lnTo>
                  <a:lnTo>
                    <a:pt x="5" y="21"/>
                  </a:lnTo>
                  <a:lnTo>
                    <a:pt x="5" y="17"/>
                  </a:lnTo>
                  <a:lnTo>
                    <a:pt x="5" y="11"/>
                  </a:lnTo>
                  <a:lnTo>
                    <a:pt x="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0"/>
                  </a:lnTo>
                  <a:lnTo>
                    <a:pt x="9" y="6"/>
                  </a:lnTo>
                  <a:lnTo>
                    <a:pt x="15" y="11"/>
                  </a:lnTo>
                  <a:lnTo>
                    <a:pt x="15" y="17"/>
                  </a:lnTo>
                  <a:lnTo>
                    <a:pt x="15" y="21"/>
                  </a:lnTo>
                  <a:lnTo>
                    <a:pt x="15" y="2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6"/>
            <p:cNvSpPr>
              <a:spLocks/>
            </p:cNvSpPr>
            <p:nvPr/>
          </p:nvSpPr>
          <p:spPr bwMode="auto">
            <a:xfrm>
              <a:off x="3127" y="2925"/>
              <a:ext cx="907" cy="1088"/>
            </a:xfrm>
            <a:custGeom>
              <a:avLst/>
              <a:gdLst>
                <a:gd name="T0" fmla="*/ 306 w 907"/>
                <a:gd name="T1" fmla="*/ 12 h 1088"/>
                <a:gd name="T2" fmla="*/ 332 w 907"/>
                <a:gd name="T3" fmla="*/ 59 h 1088"/>
                <a:gd name="T4" fmla="*/ 413 w 907"/>
                <a:gd name="T5" fmla="*/ 102 h 1088"/>
                <a:gd name="T6" fmla="*/ 434 w 907"/>
                <a:gd name="T7" fmla="*/ 167 h 1088"/>
                <a:gd name="T8" fmla="*/ 434 w 907"/>
                <a:gd name="T9" fmla="*/ 193 h 1088"/>
                <a:gd name="T10" fmla="*/ 398 w 907"/>
                <a:gd name="T11" fmla="*/ 193 h 1088"/>
                <a:gd name="T12" fmla="*/ 445 w 907"/>
                <a:gd name="T13" fmla="*/ 215 h 1088"/>
                <a:gd name="T14" fmla="*/ 494 w 907"/>
                <a:gd name="T15" fmla="*/ 252 h 1088"/>
                <a:gd name="T16" fmla="*/ 532 w 907"/>
                <a:gd name="T17" fmla="*/ 312 h 1088"/>
                <a:gd name="T18" fmla="*/ 622 w 907"/>
                <a:gd name="T19" fmla="*/ 327 h 1088"/>
                <a:gd name="T20" fmla="*/ 666 w 907"/>
                <a:gd name="T21" fmla="*/ 456 h 1088"/>
                <a:gd name="T22" fmla="*/ 741 w 907"/>
                <a:gd name="T23" fmla="*/ 612 h 1088"/>
                <a:gd name="T24" fmla="*/ 811 w 907"/>
                <a:gd name="T25" fmla="*/ 703 h 1088"/>
                <a:gd name="T26" fmla="*/ 784 w 907"/>
                <a:gd name="T27" fmla="*/ 682 h 1088"/>
                <a:gd name="T28" fmla="*/ 789 w 907"/>
                <a:gd name="T29" fmla="*/ 708 h 1088"/>
                <a:gd name="T30" fmla="*/ 837 w 907"/>
                <a:gd name="T31" fmla="*/ 752 h 1088"/>
                <a:gd name="T32" fmla="*/ 881 w 907"/>
                <a:gd name="T33" fmla="*/ 784 h 1088"/>
                <a:gd name="T34" fmla="*/ 886 w 907"/>
                <a:gd name="T35" fmla="*/ 831 h 1088"/>
                <a:gd name="T36" fmla="*/ 896 w 907"/>
                <a:gd name="T37" fmla="*/ 890 h 1088"/>
                <a:gd name="T38" fmla="*/ 837 w 907"/>
                <a:gd name="T39" fmla="*/ 869 h 1088"/>
                <a:gd name="T40" fmla="*/ 886 w 907"/>
                <a:gd name="T41" fmla="*/ 880 h 1088"/>
                <a:gd name="T42" fmla="*/ 892 w 907"/>
                <a:gd name="T43" fmla="*/ 928 h 1088"/>
                <a:gd name="T44" fmla="*/ 860 w 907"/>
                <a:gd name="T45" fmla="*/ 982 h 1088"/>
                <a:gd name="T46" fmla="*/ 864 w 907"/>
                <a:gd name="T47" fmla="*/ 997 h 1088"/>
                <a:gd name="T48" fmla="*/ 773 w 907"/>
                <a:gd name="T49" fmla="*/ 1018 h 1088"/>
                <a:gd name="T50" fmla="*/ 569 w 907"/>
                <a:gd name="T51" fmla="*/ 1018 h 1088"/>
                <a:gd name="T52" fmla="*/ 558 w 907"/>
                <a:gd name="T53" fmla="*/ 1003 h 1088"/>
                <a:gd name="T54" fmla="*/ 509 w 907"/>
                <a:gd name="T55" fmla="*/ 1003 h 1088"/>
                <a:gd name="T56" fmla="*/ 537 w 907"/>
                <a:gd name="T57" fmla="*/ 997 h 1088"/>
                <a:gd name="T58" fmla="*/ 504 w 907"/>
                <a:gd name="T59" fmla="*/ 1024 h 1088"/>
                <a:gd name="T60" fmla="*/ 456 w 907"/>
                <a:gd name="T61" fmla="*/ 1030 h 1088"/>
                <a:gd name="T62" fmla="*/ 381 w 907"/>
                <a:gd name="T63" fmla="*/ 1041 h 1088"/>
                <a:gd name="T64" fmla="*/ 311 w 907"/>
                <a:gd name="T65" fmla="*/ 1052 h 1088"/>
                <a:gd name="T66" fmla="*/ 247 w 907"/>
                <a:gd name="T67" fmla="*/ 1062 h 1088"/>
                <a:gd name="T68" fmla="*/ 198 w 907"/>
                <a:gd name="T69" fmla="*/ 1046 h 1088"/>
                <a:gd name="T70" fmla="*/ 193 w 907"/>
                <a:gd name="T71" fmla="*/ 1078 h 1088"/>
                <a:gd name="T72" fmla="*/ 160 w 907"/>
                <a:gd name="T73" fmla="*/ 1088 h 1088"/>
                <a:gd name="T74" fmla="*/ 117 w 907"/>
                <a:gd name="T75" fmla="*/ 1046 h 1088"/>
                <a:gd name="T76" fmla="*/ 102 w 907"/>
                <a:gd name="T77" fmla="*/ 1018 h 1088"/>
                <a:gd name="T78" fmla="*/ 107 w 907"/>
                <a:gd name="T79" fmla="*/ 1014 h 1088"/>
                <a:gd name="T80" fmla="*/ 91 w 907"/>
                <a:gd name="T81" fmla="*/ 976 h 1088"/>
                <a:gd name="T82" fmla="*/ 64 w 907"/>
                <a:gd name="T83" fmla="*/ 907 h 1088"/>
                <a:gd name="T84" fmla="*/ 85 w 907"/>
                <a:gd name="T85" fmla="*/ 837 h 1088"/>
                <a:gd name="T86" fmla="*/ 59 w 907"/>
                <a:gd name="T87" fmla="*/ 761 h 1088"/>
                <a:gd name="T88" fmla="*/ 38 w 907"/>
                <a:gd name="T89" fmla="*/ 708 h 1088"/>
                <a:gd name="T90" fmla="*/ 21 w 907"/>
                <a:gd name="T91" fmla="*/ 654 h 1088"/>
                <a:gd name="T92" fmla="*/ 32 w 907"/>
                <a:gd name="T93" fmla="*/ 585 h 1088"/>
                <a:gd name="T94" fmla="*/ 21 w 907"/>
                <a:gd name="T95" fmla="*/ 542 h 1088"/>
                <a:gd name="T96" fmla="*/ 59 w 907"/>
                <a:gd name="T97" fmla="*/ 504 h 1088"/>
                <a:gd name="T98" fmla="*/ 79 w 907"/>
                <a:gd name="T99" fmla="*/ 472 h 1088"/>
                <a:gd name="T100" fmla="*/ 75 w 907"/>
                <a:gd name="T101" fmla="*/ 414 h 1088"/>
                <a:gd name="T102" fmla="*/ 79 w 907"/>
                <a:gd name="T103" fmla="*/ 338 h 1088"/>
                <a:gd name="T104" fmla="*/ 79 w 907"/>
                <a:gd name="T105" fmla="*/ 274 h 1088"/>
                <a:gd name="T106" fmla="*/ 79 w 907"/>
                <a:gd name="T107" fmla="*/ 220 h 1088"/>
                <a:gd name="T108" fmla="*/ 128 w 907"/>
                <a:gd name="T109" fmla="*/ 210 h 1088"/>
                <a:gd name="T110" fmla="*/ 193 w 907"/>
                <a:gd name="T111" fmla="*/ 204 h 1088"/>
                <a:gd name="T112" fmla="*/ 219 w 907"/>
                <a:gd name="T113" fmla="*/ 155 h 1088"/>
                <a:gd name="T114" fmla="*/ 187 w 907"/>
                <a:gd name="T115" fmla="*/ 140 h 1088"/>
                <a:gd name="T116" fmla="*/ 177 w 907"/>
                <a:gd name="T117" fmla="*/ 113 h 1088"/>
                <a:gd name="T118" fmla="*/ 215 w 907"/>
                <a:gd name="T119" fmla="*/ 76 h 1088"/>
                <a:gd name="T120" fmla="*/ 253 w 907"/>
                <a:gd name="T121" fmla="*/ 70 h 1088"/>
                <a:gd name="T122" fmla="*/ 236 w 907"/>
                <a:gd name="T123" fmla="*/ 12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07" h="1088">
                  <a:moveTo>
                    <a:pt x="257" y="0"/>
                  </a:moveTo>
                  <a:lnTo>
                    <a:pt x="257" y="6"/>
                  </a:lnTo>
                  <a:lnTo>
                    <a:pt x="257" y="12"/>
                  </a:lnTo>
                  <a:lnTo>
                    <a:pt x="262" y="12"/>
                  </a:lnTo>
                  <a:lnTo>
                    <a:pt x="268" y="6"/>
                  </a:lnTo>
                  <a:lnTo>
                    <a:pt x="273" y="6"/>
                  </a:lnTo>
                  <a:lnTo>
                    <a:pt x="279" y="6"/>
                  </a:lnTo>
                  <a:lnTo>
                    <a:pt x="285" y="6"/>
                  </a:lnTo>
                  <a:lnTo>
                    <a:pt x="290" y="6"/>
                  </a:lnTo>
                  <a:lnTo>
                    <a:pt x="294" y="6"/>
                  </a:lnTo>
                  <a:lnTo>
                    <a:pt x="300" y="6"/>
                  </a:lnTo>
                  <a:lnTo>
                    <a:pt x="306" y="12"/>
                  </a:lnTo>
                  <a:lnTo>
                    <a:pt x="311" y="12"/>
                  </a:lnTo>
                  <a:lnTo>
                    <a:pt x="311" y="17"/>
                  </a:lnTo>
                  <a:lnTo>
                    <a:pt x="311" y="21"/>
                  </a:lnTo>
                  <a:lnTo>
                    <a:pt x="311" y="27"/>
                  </a:lnTo>
                  <a:lnTo>
                    <a:pt x="311" y="32"/>
                  </a:lnTo>
                  <a:lnTo>
                    <a:pt x="311" y="38"/>
                  </a:lnTo>
                  <a:lnTo>
                    <a:pt x="317" y="38"/>
                  </a:lnTo>
                  <a:lnTo>
                    <a:pt x="317" y="44"/>
                  </a:lnTo>
                  <a:lnTo>
                    <a:pt x="327" y="44"/>
                  </a:lnTo>
                  <a:lnTo>
                    <a:pt x="327" y="49"/>
                  </a:lnTo>
                  <a:lnTo>
                    <a:pt x="332" y="53"/>
                  </a:lnTo>
                  <a:lnTo>
                    <a:pt x="332" y="59"/>
                  </a:lnTo>
                  <a:lnTo>
                    <a:pt x="332" y="65"/>
                  </a:lnTo>
                  <a:lnTo>
                    <a:pt x="338" y="70"/>
                  </a:lnTo>
                  <a:lnTo>
                    <a:pt x="338" y="76"/>
                  </a:lnTo>
                  <a:lnTo>
                    <a:pt x="338" y="81"/>
                  </a:lnTo>
                  <a:lnTo>
                    <a:pt x="343" y="86"/>
                  </a:lnTo>
                  <a:lnTo>
                    <a:pt x="349" y="86"/>
                  </a:lnTo>
                  <a:lnTo>
                    <a:pt x="360" y="97"/>
                  </a:lnTo>
                  <a:lnTo>
                    <a:pt x="375" y="102"/>
                  </a:lnTo>
                  <a:lnTo>
                    <a:pt x="392" y="102"/>
                  </a:lnTo>
                  <a:lnTo>
                    <a:pt x="402" y="102"/>
                  </a:lnTo>
                  <a:lnTo>
                    <a:pt x="408" y="102"/>
                  </a:lnTo>
                  <a:lnTo>
                    <a:pt x="413" y="102"/>
                  </a:lnTo>
                  <a:lnTo>
                    <a:pt x="419" y="102"/>
                  </a:lnTo>
                  <a:lnTo>
                    <a:pt x="419" y="108"/>
                  </a:lnTo>
                  <a:lnTo>
                    <a:pt x="419" y="113"/>
                  </a:lnTo>
                  <a:lnTo>
                    <a:pt x="424" y="113"/>
                  </a:lnTo>
                  <a:lnTo>
                    <a:pt x="424" y="119"/>
                  </a:lnTo>
                  <a:lnTo>
                    <a:pt x="424" y="123"/>
                  </a:lnTo>
                  <a:lnTo>
                    <a:pt x="430" y="129"/>
                  </a:lnTo>
                  <a:lnTo>
                    <a:pt x="430" y="134"/>
                  </a:lnTo>
                  <a:lnTo>
                    <a:pt x="440" y="140"/>
                  </a:lnTo>
                  <a:lnTo>
                    <a:pt x="430" y="155"/>
                  </a:lnTo>
                  <a:lnTo>
                    <a:pt x="434" y="161"/>
                  </a:lnTo>
                  <a:lnTo>
                    <a:pt x="434" y="167"/>
                  </a:lnTo>
                  <a:lnTo>
                    <a:pt x="440" y="167"/>
                  </a:lnTo>
                  <a:lnTo>
                    <a:pt x="445" y="172"/>
                  </a:lnTo>
                  <a:lnTo>
                    <a:pt x="445" y="178"/>
                  </a:lnTo>
                  <a:lnTo>
                    <a:pt x="451" y="178"/>
                  </a:lnTo>
                  <a:lnTo>
                    <a:pt x="456" y="183"/>
                  </a:lnTo>
                  <a:lnTo>
                    <a:pt x="462" y="183"/>
                  </a:lnTo>
                  <a:lnTo>
                    <a:pt x="462" y="187"/>
                  </a:lnTo>
                  <a:lnTo>
                    <a:pt x="456" y="193"/>
                  </a:lnTo>
                  <a:lnTo>
                    <a:pt x="451" y="193"/>
                  </a:lnTo>
                  <a:lnTo>
                    <a:pt x="445" y="193"/>
                  </a:lnTo>
                  <a:lnTo>
                    <a:pt x="440" y="193"/>
                  </a:lnTo>
                  <a:lnTo>
                    <a:pt x="434" y="193"/>
                  </a:lnTo>
                  <a:lnTo>
                    <a:pt x="430" y="193"/>
                  </a:lnTo>
                  <a:lnTo>
                    <a:pt x="430" y="187"/>
                  </a:lnTo>
                  <a:lnTo>
                    <a:pt x="424" y="187"/>
                  </a:lnTo>
                  <a:lnTo>
                    <a:pt x="424" y="183"/>
                  </a:lnTo>
                  <a:lnTo>
                    <a:pt x="419" y="183"/>
                  </a:lnTo>
                  <a:lnTo>
                    <a:pt x="413" y="183"/>
                  </a:lnTo>
                  <a:lnTo>
                    <a:pt x="408" y="183"/>
                  </a:lnTo>
                  <a:lnTo>
                    <a:pt x="402" y="183"/>
                  </a:lnTo>
                  <a:lnTo>
                    <a:pt x="398" y="183"/>
                  </a:lnTo>
                  <a:lnTo>
                    <a:pt x="398" y="187"/>
                  </a:lnTo>
                  <a:lnTo>
                    <a:pt x="392" y="193"/>
                  </a:lnTo>
                  <a:lnTo>
                    <a:pt x="398" y="193"/>
                  </a:lnTo>
                  <a:lnTo>
                    <a:pt x="402" y="199"/>
                  </a:lnTo>
                  <a:lnTo>
                    <a:pt x="408" y="204"/>
                  </a:lnTo>
                  <a:lnTo>
                    <a:pt x="413" y="210"/>
                  </a:lnTo>
                  <a:lnTo>
                    <a:pt x="413" y="215"/>
                  </a:lnTo>
                  <a:lnTo>
                    <a:pt x="419" y="215"/>
                  </a:lnTo>
                  <a:lnTo>
                    <a:pt x="424" y="215"/>
                  </a:lnTo>
                  <a:lnTo>
                    <a:pt x="430" y="215"/>
                  </a:lnTo>
                  <a:lnTo>
                    <a:pt x="430" y="210"/>
                  </a:lnTo>
                  <a:lnTo>
                    <a:pt x="434" y="210"/>
                  </a:lnTo>
                  <a:lnTo>
                    <a:pt x="440" y="210"/>
                  </a:lnTo>
                  <a:lnTo>
                    <a:pt x="440" y="215"/>
                  </a:lnTo>
                  <a:lnTo>
                    <a:pt x="445" y="215"/>
                  </a:lnTo>
                  <a:lnTo>
                    <a:pt x="451" y="215"/>
                  </a:lnTo>
                  <a:lnTo>
                    <a:pt x="456" y="215"/>
                  </a:lnTo>
                  <a:lnTo>
                    <a:pt x="456" y="220"/>
                  </a:lnTo>
                  <a:lnTo>
                    <a:pt x="462" y="220"/>
                  </a:lnTo>
                  <a:lnTo>
                    <a:pt x="468" y="220"/>
                  </a:lnTo>
                  <a:lnTo>
                    <a:pt x="468" y="225"/>
                  </a:lnTo>
                  <a:lnTo>
                    <a:pt x="472" y="231"/>
                  </a:lnTo>
                  <a:lnTo>
                    <a:pt x="477" y="231"/>
                  </a:lnTo>
                  <a:lnTo>
                    <a:pt x="477" y="236"/>
                  </a:lnTo>
                  <a:lnTo>
                    <a:pt x="483" y="242"/>
                  </a:lnTo>
                  <a:lnTo>
                    <a:pt x="488" y="248"/>
                  </a:lnTo>
                  <a:lnTo>
                    <a:pt x="494" y="252"/>
                  </a:lnTo>
                  <a:lnTo>
                    <a:pt x="494" y="257"/>
                  </a:lnTo>
                  <a:lnTo>
                    <a:pt x="494" y="263"/>
                  </a:lnTo>
                  <a:lnTo>
                    <a:pt x="494" y="268"/>
                  </a:lnTo>
                  <a:lnTo>
                    <a:pt x="494" y="274"/>
                  </a:lnTo>
                  <a:lnTo>
                    <a:pt x="494" y="280"/>
                  </a:lnTo>
                  <a:lnTo>
                    <a:pt x="500" y="285"/>
                  </a:lnTo>
                  <a:lnTo>
                    <a:pt x="504" y="289"/>
                  </a:lnTo>
                  <a:lnTo>
                    <a:pt x="509" y="295"/>
                  </a:lnTo>
                  <a:lnTo>
                    <a:pt x="521" y="295"/>
                  </a:lnTo>
                  <a:lnTo>
                    <a:pt x="526" y="301"/>
                  </a:lnTo>
                  <a:lnTo>
                    <a:pt x="526" y="306"/>
                  </a:lnTo>
                  <a:lnTo>
                    <a:pt x="532" y="312"/>
                  </a:lnTo>
                  <a:lnTo>
                    <a:pt x="532" y="322"/>
                  </a:lnTo>
                  <a:lnTo>
                    <a:pt x="537" y="327"/>
                  </a:lnTo>
                  <a:lnTo>
                    <a:pt x="542" y="327"/>
                  </a:lnTo>
                  <a:lnTo>
                    <a:pt x="553" y="327"/>
                  </a:lnTo>
                  <a:lnTo>
                    <a:pt x="564" y="317"/>
                  </a:lnTo>
                  <a:lnTo>
                    <a:pt x="569" y="306"/>
                  </a:lnTo>
                  <a:lnTo>
                    <a:pt x="569" y="295"/>
                  </a:lnTo>
                  <a:lnTo>
                    <a:pt x="579" y="285"/>
                  </a:lnTo>
                  <a:lnTo>
                    <a:pt x="590" y="285"/>
                  </a:lnTo>
                  <a:lnTo>
                    <a:pt x="596" y="289"/>
                  </a:lnTo>
                  <a:lnTo>
                    <a:pt x="617" y="317"/>
                  </a:lnTo>
                  <a:lnTo>
                    <a:pt x="622" y="327"/>
                  </a:lnTo>
                  <a:lnTo>
                    <a:pt x="628" y="333"/>
                  </a:lnTo>
                  <a:lnTo>
                    <a:pt x="628" y="354"/>
                  </a:lnTo>
                  <a:lnTo>
                    <a:pt x="628" y="365"/>
                  </a:lnTo>
                  <a:lnTo>
                    <a:pt x="628" y="370"/>
                  </a:lnTo>
                  <a:lnTo>
                    <a:pt x="628" y="376"/>
                  </a:lnTo>
                  <a:lnTo>
                    <a:pt x="628" y="391"/>
                  </a:lnTo>
                  <a:lnTo>
                    <a:pt x="634" y="403"/>
                  </a:lnTo>
                  <a:lnTo>
                    <a:pt x="639" y="408"/>
                  </a:lnTo>
                  <a:lnTo>
                    <a:pt x="645" y="408"/>
                  </a:lnTo>
                  <a:lnTo>
                    <a:pt x="660" y="423"/>
                  </a:lnTo>
                  <a:lnTo>
                    <a:pt x="666" y="429"/>
                  </a:lnTo>
                  <a:lnTo>
                    <a:pt x="666" y="456"/>
                  </a:lnTo>
                  <a:lnTo>
                    <a:pt x="666" y="478"/>
                  </a:lnTo>
                  <a:lnTo>
                    <a:pt x="660" y="499"/>
                  </a:lnTo>
                  <a:lnTo>
                    <a:pt x="666" y="510"/>
                  </a:lnTo>
                  <a:lnTo>
                    <a:pt x="666" y="516"/>
                  </a:lnTo>
                  <a:lnTo>
                    <a:pt x="681" y="542"/>
                  </a:lnTo>
                  <a:lnTo>
                    <a:pt x="687" y="548"/>
                  </a:lnTo>
                  <a:lnTo>
                    <a:pt x="692" y="563"/>
                  </a:lnTo>
                  <a:lnTo>
                    <a:pt x="692" y="574"/>
                  </a:lnTo>
                  <a:lnTo>
                    <a:pt x="703" y="585"/>
                  </a:lnTo>
                  <a:lnTo>
                    <a:pt x="715" y="606"/>
                  </a:lnTo>
                  <a:lnTo>
                    <a:pt x="719" y="606"/>
                  </a:lnTo>
                  <a:lnTo>
                    <a:pt x="741" y="612"/>
                  </a:lnTo>
                  <a:lnTo>
                    <a:pt x="747" y="618"/>
                  </a:lnTo>
                  <a:lnTo>
                    <a:pt x="768" y="633"/>
                  </a:lnTo>
                  <a:lnTo>
                    <a:pt x="779" y="639"/>
                  </a:lnTo>
                  <a:lnTo>
                    <a:pt x="789" y="654"/>
                  </a:lnTo>
                  <a:lnTo>
                    <a:pt x="789" y="659"/>
                  </a:lnTo>
                  <a:lnTo>
                    <a:pt x="789" y="665"/>
                  </a:lnTo>
                  <a:lnTo>
                    <a:pt x="789" y="671"/>
                  </a:lnTo>
                  <a:lnTo>
                    <a:pt x="794" y="682"/>
                  </a:lnTo>
                  <a:lnTo>
                    <a:pt x="800" y="686"/>
                  </a:lnTo>
                  <a:lnTo>
                    <a:pt x="800" y="692"/>
                  </a:lnTo>
                  <a:lnTo>
                    <a:pt x="805" y="697"/>
                  </a:lnTo>
                  <a:lnTo>
                    <a:pt x="811" y="703"/>
                  </a:lnTo>
                  <a:lnTo>
                    <a:pt x="811" y="708"/>
                  </a:lnTo>
                  <a:lnTo>
                    <a:pt x="817" y="714"/>
                  </a:lnTo>
                  <a:lnTo>
                    <a:pt x="811" y="718"/>
                  </a:lnTo>
                  <a:lnTo>
                    <a:pt x="805" y="718"/>
                  </a:lnTo>
                  <a:lnTo>
                    <a:pt x="800" y="714"/>
                  </a:lnTo>
                  <a:lnTo>
                    <a:pt x="794" y="708"/>
                  </a:lnTo>
                  <a:lnTo>
                    <a:pt x="794" y="703"/>
                  </a:lnTo>
                  <a:lnTo>
                    <a:pt x="794" y="697"/>
                  </a:lnTo>
                  <a:lnTo>
                    <a:pt x="789" y="692"/>
                  </a:lnTo>
                  <a:lnTo>
                    <a:pt x="789" y="686"/>
                  </a:lnTo>
                  <a:lnTo>
                    <a:pt x="789" y="682"/>
                  </a:lnTo>
                  <a:lnTo>
                    <a:pt x="784" y="682"/>
                  </a:lnTo>
                  <a:lnTo>
                    <a:pt x="779" y="676"/>
                  </a:lnTo>
                  <a:lnTo>
                    <a:pt x="773" y="676"/>
                  </a:lnTo>
                  <a:lnTo>
                    <a:pt x="768" y="671"/>
                  </a:lnTo>
                  <a:lnTo>
                    <a:pt x="762" y="671"/>
                  </a:lnTo>
                  <a:lnTo>
                    <a:pt x="756" y="665"/>
                  </a:lnTo>
                  <a:lnTo>
                    <a:pt x="756" y="671"/>
                  </a:lnTo>
                  <a:lnTo>
                    <a:pt x="762" y="676"/>
                  </a:lnTo>
                  <a:lnTo>
                    <a:pt x="768" y="676"/>
                  </a:lnTo>
                  <a:lnTo>
                    <a:pt x="773" y="682"/>
                  </a:lnTo>
                  <a:lnTo>
                    <a:pt x="779" y="692"/>
                  </a:lnTo>
                  <a:lnTo>
                    <a:pt x="784" y="697"/>
                  </a:lnTo>
                  <a:lnTo>
                    <a:pt x="789" y="708"/>
                  </a:lnTo>
                  <a:lnTo>
                    <a:pt x="794" y="714"/>
                  </a:lnTo>
                  <a:lnTo>
                    <a:pt x="794" y="718"/>
                  </a:lnTo>
                  <a:lnTo>
                    <a:pt x="800" y="718"/>
                  </a:lnTo>
                  <a:lnTo>
                    <a:pt x="805" y="718"/>
                  </a:lnTo>
                  <a:lnTo>
                    <a:pt x="805" y="724"/>
                  </a:lnTo>
                  <a:lnTo>
                    <a:pt x="811" y="724"/>
                  </a:lnTo>
                  <a:lnTo>
                    <a:pt x="817" y="724"/>
                  </a:lnTo>
                  <a:lnTo>
                    <a:pt x="826" y="735"/>
                  </a:lnTo>
                  <a:lnTo>
                    <a:pt x="832" y="740"/>
                  </a:lnTo>
                  <a:lnTo>
                    <a:pt x="832" y="746"/>
                  </a:lnTo>
                  <a:lnTo>
                    <a:pt x="837" y="746"/>
                  </a:lnTo>
                  <a:lnTo>
                    <a:pt x="837" y="752"/>
                  </a:lnTo>
                  <a:lnTo>
                    <a:pt x="843" y="756"/>
                  </a:lnTo>
                  <a:lnTo>
                    <a:pt x="843" y="761"/>
                  </a:lnTo>
                  <a:lnTo>
                    <a:pt x="849" y="761"/>
                  </a:lnTo>
                  <a:lnTo>
                    <a:pt x="849" y="767"/>
                  </a:lnTo>
                  <a:lnTo>
                    <a:pt x="854" y="767"/>
                  </a:lnTo>
                  <a:lnTo>
                    <a:pt x="860" y="773"/>
                  </a:lnTo>
                  <a:lnTo>
                    <a:pt x="864" y="773"/>
                  </a:lnTo>
                  <a:lnTo>
                    <a:pt x="870" y="773"/>
                  </a:lnTo>
                  <a:lnTo>
                    <a:pt x="870" y="778"/>
                  </a:lnTo>
                  <a:lnTo>
                    <a:pt x="875" y="778"/>
                  </a:lnTo>
                  <a:lnTo>
                    <a:pt x="875" y="784"/>
                  </a:lnTo>
                  <a:lnTo>
                    <a:pt x="881" y="784"/>
                  </a:lnTo>
                  <a:lnTo>
                    <a:pt x="881" y="788"/>
                  </a:lnTo>
                  <a:lnTo>
                    <a:pt x="886" y="794"/>
                  </a:lnTo>
                  <a:lnTo>
                    <a:pt x="892" y="799"/>
                  </a:lnTo>
                  <a:lnTo>
                    <a:pt x="892" y="805"/>
                  </a:lnTo>
                  <a:lnTo>
                    <a:pt x="892" y="810"/>
                  </a:lnTo>
                  <a:lnTo>
                    <a:pt x="886" y="816"/>
                  </a:lnTo>
                  <a:lnTo>
                    <a:pt x="892" y="816"/>
                  </a:lnTo>
                  <a:lnTo>
                    <a:pt x="886" y="820"/>
                  </a:lnTo>
                  <a:lnTo>
                    <a:pt x="892" y="820"/>
                  </a:lnTo>
                  <a:lnTo>
                    <a:pt x="892" y="826"/>
                  </a:lnTo>
                  <a:lnTo>
                    <a:pt x="892" y="831"/>
                  </a:lnTo>
                  <a:lnTo>
                    <a:pt x="886" y="831"/>
                  </a:lnTo>
                  <a:lnTo>
                    <a:pt x="892" y="831"/>
                  </a:lnTo>
                  <a:lnTo>
                    <a:pt x="886" y="837"/>
                  </a:lnTo>
                  <a:lnTo>
                    <a:pt x="892" y="837"/>
                  </a:lnTo>
                  <a:lnTo>
                    <a:pt x="896" y="842"/>
                  </a:lnTo>
                  <a:lnTo>
                    <a:pt x="896" y="848"/>
                  </a:lnTo>
                  <a:lnTo>
                    <a:pt x="896" y="852"/>
                  </a:lnTo>
                  <a:lnTo>
                    <a:pt x="902" y="858"/>
                  </a:lnTo>
                  <a:lnTo>
                    <a:pt x="902" y="869"/>
                  </a:lnTo>
                  <a:lnTo>
                    <a:pt x="902" y="875"/>
                  </a:lnTo>
                  <a:lnTo>
                    <a:pt x="902" y="880"/>
                  </a:lnTo>
                  <a:lnTo>
                    <a:pt x="902" y="890"/>
                  </a:lnTo>
                  <a:lnTo>
                    <a:pt x="896" y="890"/>
                  </a:lnTo>
                  <a:lnTo>
                    <a:pt x="896" y="895"/>
                  </a:lnTo>
                  <a:lnTo>
                    <a:pt x="892" y="895"/>
                  </a:lnTo>
                  <a:lnTo>
                    <a:pt x="892" y="890"/>
                  </a:lnTo>
                  <a:lnTo>
                    <a:pt x="886" y="886"/>
                  </a:lnTo>
                  <a:lnTo>
                    <a:pt x="886" y="880"/>
                  </a:lnTo>
                  <a:lnTo>
                    <a:pt x="886" y="875"/>
                  </a:lnTo>
                  <a:lnTo>
                    <a:pt x="881" y="875"/>
                  </a:lnTo>
                  <a:lnTo>
                    <a:pt x="875" y="875"/>
                  </a:lnTo>
                  <a:lnTo>
                    <a:pt x="870" y="869"/>
                  </a:lnTo>
                  <a:lnTo>
                    <a:pt x="864" y="869"/>
                  </a:lnTo>
                  <a:lnTo>
                    <a:pt x="849" y="869"/>
                  </a:lnTo>
                  <a:lnTo>
                    <a:pt x="837" y="869"/>
                  </a:lnTo>
                  <a:lnTo>
                    <a:pt x="832" y="875"/>
                  </a:lnTo>
                  <a:lnTo>
                    <a:pt x="826" y="875"/>
                  </a:lnTo>
                  <a:lnTo>
                    <a:pt x="832" y="875"/>
                  </a:lnTo>
                  <a:lnTo>
                    <a:pt x="837" y="875"/>
                  </a:lnTo>
                  <a:lnTo>
                    <a:pt x="854" y="875"/>
                  </a:lnTo>
                  <a:lnTo>
                    <a:pt x="854" y="869"/>
                  </a:lnTo>
                  <a:lnTo>
                    <a:pt x="854" y="875"/>
                  </a:lnTo>
                  <a:lnTo>
                    <a:pt x="864" y="875"/>
                  </a:lnTo>
                  <a:lnTo>
                    <a:pt x="870" y="875"/>
                  </a:lnTo>
                  <a:lnTo>
                    <a:pt x="875" y="875"/>
                  </a:lnTo>
                  <a:lnTo>
                    <a:pt x="881" y="880"/>
                  </a:lnTo>
                  <a:lnTo>
                    <a:pt x="886" y="880"/>
                  </a:lnTo>
                  <a:lnTo>
                    <a:pt x="886" y="886"/>
                  </a:lnTo>
                  <a:lnTo>
                    <a:pt x="886" y="890"/>
                  </a:lnTo>
                  <a:lnTo>
                    <a:pt x="886" y="895"/>
                  </a:lnTo>
                  <a:lnTo>
                    <a:pt x="886" y="901"/>
                  </a:lnTo>
                  <a:lnTo>
                    <a:pt x="896" y="907"/>
                  </a:lnTo>
                  <a:lnTo>
                    <a:pt x="902" y="907"/>
                  </a:lnTo>
                  <a:lnTo>
                    <a:pt x="902" y="912"/>
                  </a:lnTo>
                  <a:lnTo>
                    <a:pt x="907" y="918"/>
                  </a:lnTo>
                  <a:lnTo>
                    <a:pt x="902" y="922"/>
                  </a:lnTo>
                  <a:lnTo>
                    <a:pt x="896" y="922"/>
                  </a:lnTo>
                  <a:lnTo>
                    <a:pt x="896" y="928"/>
                  </a:lnTo>
                  <a:lnTo>
                    <a:pt x="892" y="928"/>
                  </a:lnTo>
                  <a:lnTo>
                    <a:pt x="892" y="944"/>
                  </a:lnTo>
                  <a:lnTo>
                    <a:pt x="886" y="944"/>
                  </a:lnTo>
                  <a:lnTo>
                    <a:pt x="881" y="950"/>
                  </a:lnTo>
                  <a:lnTo>
                    <a:pt x="881" y="960"/>
                  </a:lnTo>
                  <a:lnTo>
                    <a:pt x="886" y="965"/>
                  </a:lnTo>
                  <a:lnTo>
                    <a:pt x="881" y="965"/>
                  </a:lnTo>
                  <a:lnTo>
                    <a:pt x="881" y="971"/>
                  </a:lnTo>
                  <a:lnTo>
                    <a:pt x="870" y="976"/>
                  </a:lnTo>
                  <a:lnTo>
                    <a:pt x="870" y="982"/>
                  </a:lnTo>
                  <a:lnTo>
                    <a:pt x="870" y="986"/>
                  </a:lnTo>
                  <a:lnTo>
                    <a:pt x="864" y="986"/>
                  </a:lnTo>
                  <a:lnTo>
                    <a:pt x="860" y="982"/>
                  </a:lnTo>
                  <a:lnTo>
                    <a:pt x="854" y="982"/>
                  </a:lnTo>
                  <a:lnTo>
                    <a:pt x="854" y="976"/>
                  </a:lnTo>
                  <a:lnTo>
                    <a:pt x="849" y="971"/>
                  </a:lnTo>
                  <a:lnTo>
                    <a:pt x="849" y="976"/>
                  </a:lnTo>
                  <a:lnTo>
                    <a:pt x="854" y="982"/>
                  </a:lnTo>
                  <a:lnTo>
                    <a:pt x="860" y="982"/>
                  </a:lnTo>
                  <a:lnTo>
                    <a:pt x="864" y="986"/>
                  </a:lnTo>
                  <a:lnTo>
                    <a:pt x="870" y="986"/>
                  </a:lnTo>
                  <a:lnTo>
                    <a:pt x="875" y="986"/>
                  </a:lnTo>
                  <a:lnTo>
                    <a:pt x="870" y="986"/>
                  </a:lnTo>
                  <a:lnTo>
                    <a:pt x="870" y="992"/>
                  </a:lnTo>
                  <a:lnTo>
                    <a:pt x="864" y="997"/>
                  </a:lnTo>
                  <a:lnTo>
                    <a:pt x="860" y="1003"/>
                  </a:lnTo>
                  <a:lnTo>
                    <a:pt x="860" y="1009"/>
                  </a:lnTo>
                  <a:lnTo>
                    <a:pt x="854" y="1014"/>
                  </a:lnTo>
                  <a:lnTo>
                    <a:pt x="854" y="1018"/>
                  </a:lnTo>
                  <a:lnTo>
                    <a:pt x="854" y="1024"/>
                  </a:lnTo>
                  <a:lnTo>
                    <a:pt x="849" y="1024"/>
                  </a:lnTo>
                  <a:lnTo>
                    <a:pt x="811" y="1024"/>
                  </a:lnTo>
                  <a:lnTo>
                    <a:pt x="805" y="1024"/>
                  </a:lnTo>
                  <a:lnTo>
                    <a:pt x="794" y="1024"/>
                  </a:lnTo>
                  <a:lnTo>
                    <a:pt x="784" y="1024"/>
                  </a:lnTo>
                  <a:lnTo>
                    <a:pt x="773" y="1024"/>
                  </a:lnTo>
                  <a:lnTo>
                    <a:pt x="773" y="1018"/>
                  </a:lnTo>
                  <a:lnTo>
                    <a:pt x="768" y="1018"/>
                  </a:lnTo>
                  <a:lnTo>
                    <a:pt x="741" y="1018"/>
                  </a:lnTo>
                  <a:lnTo>
                    <a:pt x="736" y="1018"/>
                  </a:lnTo>
                  <a:lnTo>
                    <a:pt x="709" y="1018"/>
                  </a:lnTo>
                  <a:lnTo>
                    <a:pt x="681" y="1018"/>
                  </a:lnTo>
                  <a:lnTo>
                    <a:pt x="666" y="1018"/>
                  </a:lnTo>
                  <a:lnTo>
                    <a:pt x="660" y="1018"/>
                  </a:lnTo>
                  <a:lnTo>
                    <a:pt x="645" y="1018"/>
                  </a:lnTo>
                  <a:lnTo>
                    <a:pt x="622" y="1018"/>
                  </a:lnTo>
                  <a:lnTo>
                    <a:pt x="602" y="1018"/>
                  </a:lnTo>
                  <a:lnTo>
                    <a:pt x="596" y="1018"/>
                  </a:lnTo>
                  <a:lnTo>
                    <a:pt x="569" y="1018"/>
                  </a:lnTo>
                  <a:lnTo>
                    <a:pt x="569" y="1024"/>
                  </a:lnTo>
                  <a:lnTo>
                    <a:pt x="564" y="1024"/>
                  </a:lnTo>
                  <a:lnTo>
                    <a:pt x="558" y="1024"/>
                  </a:lnTo>
                  <a:lnTo>
                    <a:pt x="558" y="1018"/>
                  </a:lnTo>
                  <a:lnTo>
                    <a:pt x="553" y="1018"/>
                  </a:lnTo>
                  <a:lnTo>
                    <a:pt x="553" y="1014"/>
                  </a:lnTo>
                  <a:lnTo>
                    <a:pt x="547" y="1014"/>
                  </a:lnTo>
                  <a:lnTo>
                    <a:pt x="547" y="1009"/>
                  </a:lnTo>
                  <a:lnTo>
                    <a:pt x="547" y="1003"/>
                  </a:lnTo>
                  <a:lnTo>
                    <a:pt x="553" y="1003"/>
                  </a:lnTo>
                  <a:lnTo>
                    <a:pt x="553" y="1009"/>
                  </a:lnTo>
                  <a:lnTo>
                    <a:pt x="558" y="1003"/>
                  </a:lnTo>
                  <a:lnTo>
                    <a:pt x="558" y="1009"/>
                  </a:lnTo>
                  <a:lnTo>
                    <a:pt x="564" y="1009"/>
                  </a:lnTo>
                  <a:lnTo>
                    <a:pt x="558" y="1003"/>
                  </a:lnTo>
                  <a:lnTo>
                    <a:pt x="553" y="1003"/>
                  </a:lnTo>
                  <a:lnTo>
                    <a:pt x="547" y="1003"/>
                  </a:lnTo>
                  <a:lnTo>
                    <a:pt x="547" y="997"/>
                  </a:lnTo>
                  <a:lnTo>
                    <a:pt x="542" y="992"/>
                  </a:lnTo>
                  <a:lnTo>
                    <a:pt x="537" y="992"/>
                  </a:lnTo>
                  <a:lnTo>
                    <a:pt x="532" y="992"/>
                  </a:lnTo>
                  <a:lnTo>
                    <a:pt x="526" y="992"/>
                  </a:lnTo>
                  <a:lnTo>
                    <a:pt x="515" y="1003"/>
                  </a:lnTo>
                  <a:lnTo>
                    <a:pt x="509" y="1003"/>
                  </a:lnTo>
                  <a:lnTo>
                    <a:pt x="504" y="1003"/>
                  </a:lnTo>
                  <a:lnTo>
                    <a:pt x="504" y="997"/>
                  </a:lnTo>
                  <a:lnTo>
                    <a:pt x="504" y="1003"/>
                  </a:lnTo>
                  <a:lnTo>
                    <a:pt x="504" y="1009"/>
                  </a:lnTo>
                  <a:lnTo>
                    <a:pt x="509" y="1009"/>
                  </a:lnTo>
                  <a:lnTo>
                    <a:pt x="515" y="1009"/>
                  </a:lnTo>
                  <a:lnTo>
                    <a:pt x="521" y="1009"/>
                  </a:lnTo>
                  <a:lnTo>
                    <a:pt x="521" y="1003"/>
                  </a:lnTo>
                  <a:lnTo>
                    <a:pt x="526" y="1003"/>
                  </a:lnTo>
                  <a:lnTo>
                    <a:pt x="532" y="1003"/>
                  </a:lnTo>
                  <a:lnTo>
                    <a:pt x="532" y="997"/>
                  </a:lnTo>
                  <a:lnTo>
                    <a:pt x="537" y="997"/>
                  </a:lnTo>
                  <a:lnTo>
                    <a:pt x="542" y="1003"/>
                  </a:lnTo>
                  <a:lnTo>
                    <a:pt x="547" y="1003"/>
                  </a:lnTo>
                  <a:lnTo>
                    <a:pt x="547" y="1014"/>
                  </a:lnTo>
                  <a:lnTo>
                    <a:pt x="542" y="1018"/>
                  </a:lnTo>
                  <a:lnTo>
                    <a:pt x="547" y="1018"/>
                  </a:lnTo>
                  <a:lnTo>
                    <a:pt x="547" y="1014"/>
                  </a:lnTo>
                  <a:lnTo>
                    <a:pt x="547" y="1018"/>
                  </a:lnTo>
                  <a:lnTo>
                    <a:pt x="542" y="1024"/>
                  </a:lnTo>
                  <a:lnTo>
                    <a:pt x="537" y="1024"/>
                  </a:lnTo>
                  <a:lnTo>
                    <a:pt x="526" y="1024"/>
                  </a:lnTo>
                  <a:lnTo>
                    <a:pt x="521" y="1024"/>
                  </a:lnTo>
                  <a:lnTo>
                    <a:pt x="504" y="1024"/>
                  </a:lnTo>
                  <a:lnTo>
                    <a:pt x="500" y="1024"/>
                  </a:lnTo>
                  <a:lnTo>
                    <a:pt x="494" y="1018"/>
                  </a:lnTo>
                  <a:lnTo>
                    <a:pt x="488" y="1024"/>
                  </a:lnTo>
                  <a:lnTo>
                    <a:pt x="483" y="1024"/>
                  </a:lnTo>
                  <a:lnTo>
                    <a:pt x="488" y="1024"/>
                  </a:lnTo>
                  <a:lnTo>
                    <a:pt x="494" y="1024"/>
                  </a:lnTo>
                  <a:lnTo>
                    <a:pt x="488" y="1024"/>
                  </a:lnTo>
                  <a:lnTo>
                    <a:pt x="483" y="1024"/>
                  </a:lnTo>
                  <a:lnTo>
                    <a:pt x="477" y="1024"/>
                  </a:lnTo>
                  <a:lnTo>
                    <a:pt x="472" y="1030"/>
                  </a:lnTo>
                  <a:lnTo>
                    <a:pt x="468" y="1030"/>
                  </a:lnTo>
                  <a:lnTo>
                    <a:pt x="456" y="1030"/>
                  </a:lnTo>
                  <a:lnTo>
                    <a:pt x="451" y="1030"/>
                  </a:lnTo>
                  <a:lnTo>
                    <a:pt x="445" y="1030"/>
                  </a:lnTo>
                  <a:lnTo>
                    <a:pt x="440" y="1030"/>
                  </a:lnTo>
                  <a:lnTo>
                    <a:pt x="434" y="1030"/>
                  </a:lnTo>
                  <a:lnTo>
                    <a:pt x="430" y="1035"/>
                  </a:lnTo>
                  <a:lnTo>
                    <a:pt x="419" y="1035"/>
                  </a:lnTo>
                  <a:lnTo>
                    <a:pt x="408" y="1035"/>
                  </a:lnTo>
                  <a:lnTo>
                    <a:pt x="402" y="1035"/>
                  </a:lnTo>
                  <a:lnTo>
                    <a:pt x="398" y="1035"/>
                  </a:lnTo>
                  <a:lnTo>
                    <a:pt x="398" y="1041"/>
                  </a:lnTo>
                  <a:lnTo>
                    <a:pt x="392" y="1041"/>
                  </a:lnTo>
                  <a:lnTo>
                    <a:pt x="381" y="1041"/>
                  </a:lnTo>
                  <a:lnTo>
                    <a:pt x="370" y="1041"/>
                  </a:lnTo>
                  <a:lnTo>
                    <a:pt x="364" y="1041"/>
                  </a:lnTo>
                  <a:lnTo>
                    <a:pt x="364" y="1046"/>
                  </a:lnTo>
                  <a:lnTo>
                    <a:pt x="360" y="1046"/>
                  </a:lnTo>
                  <a:lnTo>
                    <a:pt x="354" y="1046"/>
                  </a:lnTo>
                  <a:lnTo>
                    <a:pt x="349" y="1046"/>
                  </a:lnTo>
                  <a:lnTo>
                    <a:pt x="338" y="1046"/>
                  </a:lnTo>
                  <a:lnTo>
                    <a:pt x="327" y="1046"/>
                  </a:lnTo>
                  <a:lnTo>
                    <a:pt x="322" y="1046"/>
                  </a:lnTo>
                  <a:lnTo>
                    <a:pt x="322" y="1052"/>
                  </a:lnTo>
                  <a:lnTo>
                    <a:pt x="327" y="1052"/>
                  </a:lnTo>
                  <a:lnTo>
                    <a:pt x="311" y="1052"/>
                  </a:lnTo>
                  <a:lnTo>
                    <a:pt x="306" y="1052"/>
                  </a:lnTo>
                  <a:lnTo>
                    <a:pt x="300" y="1052"/>
                  </a:lnTo>
                  <a:lnTo>
                    <a:pt x="294" y="1056"/>
                  </a:lnTo>
                  <a:lnTo>
                    <a:pt x="290" y="1056"/>
                  </a:lnTo>
                  <a:lnTo>
                    <a:pt x="279" y="1056"/>
                  </a:lnTo>
                  <a:lnTo>
                    <a:pt x="273" y="1056"/>
                  </a:lnTo>
                  <a:lnTo>
                    <a:pt x="268" y="1056"/>
                  </a:lnTo>
                  <a:lnTo>
                    <a:pt x="268" y="1062"/>
                  </a:lnTo>
                  <a:lnTo>
                    <a:pt x="262" y="1062"/>
                  </a:lnTo>
                  <a:lnTo>
                    <a:pt x="257" y="1062"/>
                  </a:lnTo>
                  <a:lnTo>
                    <a:pt x="253" y="1062"/>
                  </a:lnTo>
                  <a:lnTo>
                    <a:pt x="247" y="1062"/>
                  </a:lnTo>
                  <a:lnTo>
                    <a:pt x="236" y="1062"/>
                  </a:lnTo>
                  <a:lnTo>
                    <a:pt x="236" y="1067"/>
                  </a:lnTo>
                  <a:lnTo>
                    <a:pt x="230" y="1067"/>
                  </a:lnTo>
                  <a:lnTo>
                    <a:pt x="225" y="1067"/>
                  </a:lnTo>
                  <a:lnTo>
                    <a:pt x="219" y="1067"/>
                  </a:lnTo>
                  <a:lnTo>
                    <a:pt x="215" y="1067"/>
                  </a:lnTo>
                  <a:lnTo>
                    <a:pt x="215" y="1062"/>
                  </a:lnTo>
                  <a:lnTo>
                    <a:pt x="209" y="1062"/>
                  </a:lnTo>
                  <a:lnTo>
                    <a:pt x="209" y="1056"/>
                  </a:lnTo>
                  <a:lnTo>
                    <a:pt x="204" y="1052"/>
                  </a:lnTo>
                  <a:lnTo>
                    <a:pt x="204" y="1046"/>
                  </a:lnTo>
                  <a:lnTo>
                    <a:pt x="198" y="1046"/>
                  </a:lnTo>
                  <a:lnTo>
                    <a:pt x="198" y="1052"/>
                  </a:lnTo>
                  <a:lnTo>
                    <a:pt x="204" y="1052"/>
                  </a:lnTo>
                  <a:lnTo>
                    <a:pt x="204" y="1056"/>
                  </a:lnTo>
                  <a:lnTo>
                    <a:pt x="204" y="1062"/>
                  </a:lnTo>
                  <a:lnTo>
                    <a:pt x="209" y="1062"/>
                  </a:lnTo>
                  <a:lnTo>
                    <a:pt x="209" y="1067"/>
                  </a:lnTo>
                  <a:lnTo>
                    <a:pt x="215" y="1067"/>
                  </a:lnTo>
                  <a:lnTo>
                    <a:pt x="209" y="1073"/>
                  </a:lnTo>
                  <a:lnTo>
                    <a:pt x="204" y="1073"/>
                  </a:lnTo>
                  <a:lnTo>
                    <a:pt x="198" y="1073"/>
                  </a:lnTo>
                  <a:lnTo>
                    <a:pt x="193" y="1073"/>
                  </a:lnTo>
                  <a:lnTo>
                    <a:pt x="193" y="1078"/>
                  </a:lnTo>
                  <a:lnTo>
                    <a:pt x="187" y="1078"/>
                  </a:lnTo>
                  <a:lnTo>
                    <a:pt x="183" y="1078"/>
                  </a:lnTo>
                  <a:lnTo>
                    <a:pt x="177" y="1078"/>
                  </a:lnTo>
                  <a:lnTo>
                    <a:pt x="172" y="1078"/>
                  </a:lnTo>
                  <a:lnTo>
                    <a:pt x="166" y="1078"/>
                  </a:lnTo>
                  <a:lnTo>
                    <a:pt x="160" y="1078"/>
                  </a:lnTo>
                  <a:lnTo>
                    <a:pt x="166" y="1084"/>
                  </a:lnTo>
                  <a:lnTo>
                    <a:pt x="172" y="1084"/>
                  </a:lnTo>
                  <a:lnTo>
                    <a:pt x="177" y="1084"/>
                  </a:lnTo>
                  <a:lnTo>
                    <a:pt x="172" y="1084"/>
                  </a:lnTo>
                  <a:lnTo>
                    <a:pt x="166" y="1084"/>
                  </a:lnTo>
                  <a:lnTo>
                    <a:pt x="160" y="1088"/>
                  </a:lnTo>
                  <a:lnTo>
                    <a:pt x="145" y="1088"/>
                  </a:lnTo>
                  <a:lnTo>
                    <a:pt x="145" y="1084"/>
                  </a:lnTo>
                  <a:lnTo>
                    <a:pt x="145" y="1078"/>
                  </a:lnTo>
                  <a:lnTo>
                    <a:pt x="145" y="1073"/>
                  </a:lnTo>
                  <a:lnTo>
                    <a:pt x="139" y="1067"/>
                  </a:lnTo>
                  <a:lnTo>
                    <a:pt x="134" y="1056"/>
                  </a:lnTo>
                  <a:lnTo>
                    <a:pt x="128" y="1056"/>
                  </a:lnTo>
                  <a:lnTo>
                    <a:pt x="123" y="1052"/>
                  </a:lnTo>
                  <a:lnTo>
                    <a:pt x="117" y="1052"/>
                  </a:lnTo>
                  <a:lnTo>
                    <a:pt x="117" y="1046"/>
                  </a:lnTo>
                  <a:lnTo>
                    <a:pt x="128" y="1046"/>
                  </a:lnTo>
                  <a:lnTo>
                    <a:pt x="117" y="1046"/>
                  </a:lnTo>
                  <a:lnTo>
                    <a:pt x="113" y="1046"/>
                  </a:lnTo>
                  <a:lnTo>
                    <a:pt x="107" y="1046"/>
                  </a:lnTo>
                  <a:lnTo>
                    <a:pt x="102" y="1046"/>
                  </a:lnTo>
                  <a:lnTo>
                    <a:pt x="96" y="1041"/>
                  </a:lnTo>
                  <a:lnTo>
                    <a:pt x="91" y="1035"/>
                  </a:lnTo>
                  <a:lnTo>
                    <a:pt x="85" y="1030"/>
                  </a:lnTo>
                  <a:lnTo>
                    <a:pt x="91" y="1030"/>
                  </a:lnTo>
                  <a:lnTo>
                    <a:pt x="91" y="1024"/>
                  </a:lnTo>
                  <a:lnTo>
                    <a:pt x="91" y="1018"/>
                  </a:lnTo>
                  <a:lnTo>
                    <a:pt x="91" y="1014"/>
                  </a:lnTo>
                  <a:lnTo>
                    <a:pt x="102" y="1014"/>
                  </a:lnTo>
                  <a:lnTo>
                    <a:pt x="102" y="1018"/>
                  </a:lnTo>
                  <a:lnTo>
                    <a:pt x="107" y="1018"/>
                  </a:lnTo>
                  <a:lnTo>
                    <a:pt x="113" y="1018"/>
                  </a:lnTo>
                  <a:lnTo>
                    <a:pt x="117" y="1018"/>
                  </a:lnTo>
                  <a:lnTo>
                    <a:pt x="123" y="1014"/>
                  </a:lnTo>
                  <a:lnTo>
                    <a:pt x="123" y="1009"/>
                  </a:lnTo>
                  <a:lnTo>
                    <a:pt x="117" y="1014"/>
                  </a:lnTo>
                  <a:lnTo>
                    <a:pt x="113" y="1014"/>
                  </a:lnTo>
                  <a:lnTo>
                    <a:pt x="107" y="1014"/>
                  </a:lnTo>
                  <a:lnTo>
                    <a:pt x="107" y="1009"/>
                  </a:lnTo>
                  <a:lnTo>
                    <a:pt x="107" y="1003"/>
                  </a:lnTo>
                  <a:lnTo>
                    <a:pt x="107" y="1009"/>
                  </a:lnTo>
                  <a:lnTo>
                    <a:pt x="107" y="1014"/>
                  </a:lnTo>
                  <a:lnTo>
                    <a:pt x="102" y="1014"/>
                  </a:lnTo>
                  <a:lnTo>
                    <a:pt x="91" y="1014"/>
                  </a:lnTo>
                  <a:lnTo>
                    <a:pt x="85" y="1018"/>
                  </a:lnTo>
                  <a:lnTo>
                    <a:pt x="79" y="1018"/>
                  </a:lnTo>
                  <a:lnTo>
                    <a:pt x="75" y="1014"/>
                  </a:lnTo>
                  <a:lnTo>
                    <a:pt x="70" y="1014"/>
                  </a:lnTo>
                  <a:lnTo>
                    <a:pt x="70" y="1009"/>
                  </a:lnTo>
                  <a:lnTo>
                    <a:pt x="75" y="1009"/>
                  </a:lnTo>
                  <a:lnTo>
                    <a:pt x="85" y="992"/>
                  </a:lnTo>
                  <a:lnTo>
                    <a:pt x="85" y="986"/>
                  </a:lnTo>
                  <a:lnTo>
                    <a:pt x="91" y="982"/>
                  </a:lnTo>
                  <a:lnTo>
                    <a:pt x="91" y="976"/>
                  </a:lnTo>
                  <a:lnTo>
                    <a:pt x="85" y="971"/>
                  </a:lnTo>
                  <a:lnTo>
                    <a:pt x="91" y="971"/>
                  </a:lnTo>
                  <a:lnTo>
                    <a:pt x="91" y="965"/>
                  </a:lnTo>
                  <a:lnTo>
                    <a:pt x="85" y="965"/>
                  </a:lnTo>
                  <a:lnTo>
                    <a:pt x="79" y="965"/>
                  </a:lnTo>
                  <a:lnTo>
                    <a:pt x="75" y="960"/>
                  </a:lnTo>
                  <a:lnTo>
                    <a:pt x="75" y="954"/>
                  </a:lnTo>
                  <a:lnTo>
                    <a:pt x="75" y="944"/>
                  </a:lnTo>
                  <a:lnTo>
                    <a:pt x="70" y="944"/>
                  </a:lnTo>
                  <a:lnTo>
                    <a:pt x="70" y="933"/>
                  </a:lnTo>
                  <a:lnTo>
                    <a:pt x="64" y="928"/>
                  </a:lnTo>
                  <a:lnTo>
                    <a:pt x="64" y="907"/>
                  </a:lnTo>
                  <a:lnTo>
                    <a:pt x="64" y="901"/>
                  </a:lnTo>
                  <a:lnTo>
                    <a:pt x="59" y="895"/>
                  </a:lnTo>
                  <a:lnTo>
                    <a:pt x="59" y="886"/>
                  </a:lnTo>
                  <a:lnTo>
                    <a:pt x="59" y="880"/>
                  </a:lnTo>
                  <a:lnTo>
                    <a:pt x="59" y="869"/>
                  </a:lnTo>
                  <a:lnTo>
                    <a:pt x="64" y="863"/>
                  </a:lnTo>
                  <a:lnTo>
                    <a:pt x="70" y="863"/>
                  </a:lnTo>
                  <a:lnTo>
                    <a:pt x="70" y="858"/>
                  </a:lnTo>
                  <a:lnTo>
                    <a:pt x="75" y="852"/>
                  </a:lnTo>
                  <a:lnTo>
                    <a:pt x="79" y="848"/>
                  </a:lnTo>
                  <a:lnTo>
                    <a:pt x="79" y="842"/>
                  </a:lnTo>
                  <a:lnTo>
                    <a:pt x="85" y="837"/>
                  </a:lnTo>
                  <a:lnTo>
                    <a:pt x="85" y="826"/>
                  </a:lnTo>
                  <a:lnTo>
                    <a:pt x="85" y="820"/>
                  </a:lnTo>
                  <a:lnTo>
                    <a:pt x="79" y="816"/>
                  </a:lnTo>
                  <a:lnTo>
                    <a:pt x="75" y="816"/>
                  </a:lnTo>
                  <a:lnTo>
                    <a:pt x="70" y="810"/>
                  </a:lnTo>
                  <a:lnTo>
                    <a:pt x="64" y="805"/>
                  </a:lnTo>
                  <a:lnTo>
                    <a:pt x="64" y="799"/>
                  </a:lnTo>
                  <a:lnTo>
                    <a:pt x="64" y="794"/>
                  </a:lnTo>
                  <a:lnTo>
                    <a:pt x="64" y="788"/>
                  </a:lnTo>
                  <a:lnTo>
                    <a:pt x="64" y="784"/>
                  </a:lnTo>
                  <a:lnTo>
                    <a:pt x="64" y="773"/>
                  </a:lnTo>
                  <a:lnTo>
                    <a:pt x="59" y="761"/>
                  </a:lnTo>
                  <a:lnTo>
                    <a:pt x="59" y="756"/>
                  </a:lnTo>
                  <a:lnTo>
                    <a:pt x="47" y="752"/>
                  </a:lnTo>
                  <a:lnTo>
                    <a:pt x="47" y="746"/>
                  </a:lnTo>
                  <a:lnTo>
                    <a:pt x="42" y="740"/>
                  </a:lnTo>
                  <a:lnTo>
                    <a:pt x="38" y="740"/>
                  </a:lnTo>
                  <a:lnTo>
                    <a:pt x="38" y="735"/>
                  </a:lnTo>
                  <a:lnTo>
                    <a:pt x="32" y="735"/>
                  </a:lnTo>
                  <a:lnTo>
                    <a:pt x="26" y="729"/>
                  </a:lnTo>
                  <a:lnTo>
                    <a:pt x="32" y="724"/>
                  </a:lnTo>
                  <a:lnTo>
                    <a:pt x="38" y="718"/>
                  </a:lnTo>
                  <a:lnTo>
                    <a:pt x="38" y="714"/>
                  </a:lnTo>
                  <a:lnTo>
                    <a:pt x="38" y="708"/>
                  </a:lnTo>
                  <a:lnTo>
                    <a:pt x="38" y="703"/>
                  </a:lnTo>
                  <a:lnTo>
                    <a:pt x="38" y="697"/>
                  </a:lnTo>
                  <a:lnTo>
                    <a:pt x="38" y="692"/>
                  </a:lnTo>
                  <a:lnTo>
                    <a:pt x="38" y="686"/>
                  </a:lnTo>
                  <a:lnTo>
                    <a:pt x="32" y="686"/>
                  </a:lnTo>
                  <a:lnTo>
                    <a:pt x="32" y="682"/>
                  </a:lnTo>
                  <a:lnTo>
                    <a:pt x="26" y="682"/>
                  </a:lnTo>
                  <a:lnTo>
                    <a:pt x="26" y="676"/>
                  </a:lnTo>
                  <a:lnTo>
                    <a:pt x="21" y="671"/>
                  </a:lnTo>
                  <a:lnTo>
                    <a:pt x="21" y="665"/>
                  </a:lnTo>
                  <a:lnTo>
                    <a:pt x="21" y="659"/>
                  </a:lnTo>
                  <a:lnTo>
                    <a:pt x="21" y="654"/>
                  </a:lnTo>
                  <a:lnTo>
                    <a:pt x="21" y="650"/>
                  </a:lnTo>
                  <a:lnTo>
                    <a:pt x="15" y="650"/>
                  </a:lnTo>
                  <a:lnTo>
                    <a:pt x="15" y="644"/>
                  </a:lnTo>
                  <a:lnTo>
                    <a:pt x="15" y="639"/>
                  </a:lnTo>
                  <a:lnTo>
                    <a:pt x="15" y="627"/>
                  </a:lnTo>
                  <a:lnTo>
                    <a:pt x="21" y="612"/>
                  </a:lnTo>
                  <a:lnTo>
                    <a:pt x="26" y="606"/>
                  </a:lnTo>
                  <a:lnTo>
                    <a:pt x="26" y="601"/>
                  </a:lnTo>
                  <a:lnTo>
                    <a:pt x="32" y="601"/>
                  </a:lnTo>
                  <a:lnTo>
                    <a:pt x="32" y="595"/>
                  </a:lnTo>
                  <a:lnTo>
                    <a:pt x="32" y="590"/>
                  </a:lnTo>
                  <a:lnTo>
                    <a:pt x="32" y="585"/>
                  </a:lnTo>
                  <a:lnTo>
                    <a:pt x="26" y="585"/>
                  </a:lnTo>
                  <a:lnTo>
                    <a:pt x="21" y="585"/>
                  </a:lnTo>
                  <a:lnTo>
                    <a:pt x="15" y="580"/>
                  </a:lnTo>
                  <a:lnTo>
                    <a:pt x="10" y="580"/>
                  </a:lnTo>
                  <a:lnTo>
                    <a:pt x="5" y="574"/>
                  </a:lnTo>
                  <a:lnTo>
                    <a:pt x="0" y="569"/>
                  </a:lnTo>
                  <a:lnTo>
                    <a:pt x="0" y="563"/>
                  </a:lnTo>
                  <a:lnTo>
                    <a:pt x="10" y="548"/>
                  </a:lnTo>
                  <a:lnTo>
                    <a:pt x="15" y="542"/>
                  </a:lnTo>
                  <a:lnTo>
                    <a:pt x="15" y="548"/>
                  </a:lnTo>
                  <a:lnTo>
                    <a:pt x="21" y="548"/>
                  </a:lnTo>
                  <a:lnTo>
                    <a:pt x="21" y="542"/>
                  </a:lnTo>
                  <a:lnTo>
                    <a:pt x="26" y="542"/>
                  </a:lnTo>
                  <a:lnTo>
                    <a:pt x="26" y="537"/>
                  </a:lnTo>
                  <a:lnTo>
                    <a:pt x="32" y="537"/>
                  </a:lnTo>
                  <a:lnTo>
                    <a:pt x="42" y="531"/>
                  </a:lnTo>
                  <a:lnTo>
                    <a:pt x="47" y="531"/>
                  </a:lnTo>
                  <a:lnTo>
                    <a:pt x="47" y="525"/>
                  </a:lnTo>
                  <a:lnTo>
                    <a:pt x="47" y="520"/>
                  </a:lnTo>
                  <a:lnTo>
                    <a:pt x="53" y="516"/>
                  </a:lnTo>
                  <a:lnTo>
                    <a:pt x="53" y="510"/>
                  </a:lnTo>
                  <a:lnTo>
                    <a:pt x="47" y="504"/>
                  </a:lnTo>
                  <a:lnTo>
                    <a:pt x="53" y="504"/>
                  </a:lnTo>
                  <a:lnTo>
                    <a:pt x="59" y="504"/>
                  </a:lnTo>
                  <a:lnTo>
                    <a:pt x="64" y="504"/>
                  </a:lnTo>
                  <a:lnTo>
                    <a:pt x="70" y="504"/>
                  </a:lnTo>
                  <a:lnTo>
                    <a:pt x="70" y="499"/>
                  </a:lnTo>
                  <a:lnTo>
                    <a:pt x="75" y="499"/>
                  </a:lnTo>
                  <a:lnTo>
                    <a:pt x="75" y="493"/>
                  </a:lnTo>
                  <a:lnTo>
                    <a:pt x="64" y="488"/>
                  </a:lnTo>
                  <a:lnTo>
                    <a:pt x="59" y="488"/>
                  </a:lnTo>
                  <a:lnTo>
                    <a:pt x="59" y="484"/>
                  </a:lnTo>
                  <a:lnTo>
                    <a:pt x="64" y="484"/>
                  </a:lnTo>
                  <a:lnTo>
                    <a:pt x="70" y="484"/>
                  </a:lnTo>
                  <a:lnTo>
                    <a:pt x="75" y="478"/>
                  </a:lnTo>
                  <a:lnTo>
                    <a:pt x="79" y="472"/>
                  </a:lnTo>
                  <a:lnTo>
                    <a:pt x="79" y="467"/>
                  </a:lnTo>
                  <a:lnTo>
                    <a:pt x="85" y="461"/>
                  </a:lnTo>
                  <a:lnTo>
                    <a:pt x="85" y="456"/>
                  </a:lnTo>
                  <a:lnTo>
                    <a:pt x="85" y="451"/>
                  </a:lnTo>
                  <a:lnTo>
                    <a:pt x="85" y="446"/>
                  </a:lnTo>
                  <a:lnTo>
                    <a:pt x="79" y="440"/>
                  </a:lnTo>
                  <a:lnTo>
                    <a:pt x="79" y="435"/>
                  </a:lnTo>
                  <a:lnTo>
                    <a:pt x="75" y="435"/>
                  </a:lnTo>
                  <a:lnTo>
                    <a:pt x="75" y="429"/>
                  </a:lnTo>
                  <a:lnTo>
                    <a:pt x="75" y="423"/>
                  </a:lnTo>
                  <a:lnTo>
                    <a:pt x="75" y="418"/>
                  </a:lnTo>
                  <a:lnTo>
                    <a:pt x="75" y="414"/>
                  </a:lnTo>
                  <a:lnTo>
                    <a:pt x="75" y="408"/>
                  </a:lnTo>
                  <a:lnTo>
                    <a:pt x="75" y="403"/>
                  </a:lnTo>
                  <a:lnTo>
                    <a:pt x="75" y="397"/>
                  </a:lnTo>
                  <a:lnTo>
                    <a:pt x="75" y="391"/>
                  </a:lnTo>
                  <a:lnTo>
                    <a:pt x="70" y="391"/>
                  </a:lnTo>
                  <a:lnTo>
                    <a:pt x="70" y="386"/>
                  </a:lnTo>
                  <a:lnTo>
                    <a:pt x="70" y="382"/>
                  </a:lnTo>
                  <a:lnTo>
                    <a:pt x="70" y="376"/>
                  </a:lnTo>
                  <a:lnTo>
                    <a:pt x="75" y="359"/>
                  </a:lnTo>
                  <a:lnTo>
                    <a:pt x="79" y="349"/>
                  </a:lnTo>
                  <a:lnTo>
                    <a:pt x="79" y="344"/>
                  </a:lnTo>
                  <a:lnTo>
                    <a:pt x="79" y="338"/>
                  </a:lnTo>
                  <a:lnTo>
                    <a:pt x="79" y="333"/>
                  </a:lnTo>
                  <a:lnTo>
                    <a:pt x="79" y="327"/>
                  </a:lnTo>
                  <a:lnTo>
                    <a:pt x="79" y="322"/>
                  </a:lnTo>
                  <a:lnTo>
                    <a:pt x="79" y="317"/>
                  </a:lnTo>
                  <a:lnTo>
                    <a:pt x="79" y="312"/>
                  </a:lnTo>
                  <a:lnTo>
                    <a:pt x="79" y="306"/>
                  </a:lnTo>
                  <a:lnTo>
                    <a:pt x="79" y="301"/>
                  </a:lnTo>
                  <a:lnTo>
                    <a:pt x="79" y="295"/>
                  </a:lnTo>
                  <a:lnTo>
                    <a:pt x="79" y="289"/>
                  </a:lnTo>
                  <a:lnTo>
                    <a:pt x="79" y="285"/>
                  </a:lnTo>
                  <a:lnTo>
                    <a:pt x="79" y="280"/>
                  </a:lnTo>
                  <a:lnTo>
                    <a:pt x="79" y="274"/>
                  </a:lnTo>
                  <a:lnTo>
                    <a:pt x="85" y="274"/>
                  </a:lnTo>
                  <a:lnTo>
                    <a:pt x="85" y="268"/>
                  </a:lnTo>
                  <a:lnTo>
                    <a:pt x="91" y="268"/>
                  </a:lnTo>
                  <a:lnTo>
                    <a:pt x="91" y="263"/>
                  </a:lnTo>
                  <a:lnTo>
                    <a:pt x="96" y="257"/>
                  </a:lnTo>
                  <a:lnTo>
                    <a:pt x="91" y="252"/>
                  </a:lnTo>
                  <a:lnTo>
                    <a:pt x="91" y="248"/>
                  </a:lnTo>
                  <a:lnTo>
                    <a:pt x="85" y="242"/>
                  </a:lnTo>
                  <a:lnTo>
                    <a:pt x="79" y="236"/>
                  </a:lnTo>
                  <a:lnTo>
                    <a:pt x="75" y="231"/>
                  </a:lnTo>
                  <a:lnTo>
                    <a:pt x="75" y="225"/>
                  </a:lnTo>
                  <a:lnTo>
                    <a:pt x="79" y="220"/>
                  </a:lnTo>
                  <a:lnTo>
                    <a:pt x="85" y="220"/>
                  </a:lnTo>
                  <a:lnTo>
                    <a:pt x="91" y="220"/>
                  </a:lnTo>
                  <a:lnTo>
                    <a:pt x="91" y="225"/>
                  </a:lnTo>
                  <a:lnTo>
                    <a:pt x="96" y="225"/>
                  </a:lnTo>
                  <a:lnTo>
                    <a:pt x="102" y="220"/>
                  </a:lnTo>
                  <a:lnTo>
                    <a:pt x="102" y="215"/>
                  </a:lnTo>
                  <a:lnTo>
                    <a:pt x="107" y="210"/>
                  </a:lnTo>
                  <a:lnTo>
                    <a:pt x="113" y="204"/>
                  </a:lnTo>
                  <a:lnTo>
                    <a:pt x="117" y="204"/>
                  </a:lnTo>
                  <a:lnTo>
                    <a:pt x="123" y="204"/>
                  </a:lnTo>
                  <a:lnTo>
                    <a:pt x="123" y="210"/>
                  </a:lnTo>
                  <a:lnTo>
                    <a:pt x="128" y="210"/>
                  </a:lnTo>
                  <a:lnTo>
                    <a:pt x="134" y="210"/>
                  </a:lnTo>
                  <a:lnTo>
                    <a:pt x="139" y="210"/>
                  </a:lnTo>
                  <a:lnTo>
                    <a:pt x="145" y="204"/>
                  </a:lnTo>
                  <a:lnTo>
                    <a:pt x="149" y="204"/>
                  </a:lnTo>
                  <a:lnTo>
                    <a:pt x="155" y="210"/>
                  </a:lnTo>
                  <a:lnTo>
                    <a:pt x="160" y="210"/>
                  </a:lnTo>
                  <a:lnTo>
                    <a:pt x="166" y="210"/>
                  </a:lnTo>
                  <a:lnTo>
                    <a:pt x="172" y="210"/>
                  </a:lnTo>
                  <a:lnTo>
                    <a:pt x="177" y="210"/>
                  </a:lnTo>
                  <a:lnTo>
                    <a:pt x="183" y="210"/>
                  </a:lnTo>
                  <a:lnTo>
                    <a:pt x="187" y="204"/>
                  </a:lnTo>
                  <a:lnTo>
                    <a:pt x="193" y="204"/>
                  </a:lnTo>
                  <a:lnTo>
                    <a:pt x="198" y="204"/>
                  </a:lnTo>
                  <a:lnTo>
                    <a:pt x="198" y="199"/>
                  </a:lnTo>
                  <a:lnTo>
                    <a:pt x="204" y="193"/>
                  </a:lnTo>
                  <a:lnTo>
                    <a:pt x="209" y="187"/>
                  </a:lnTo>
                  <a:lnTo>
                    <a:pt x="209" y="183"/>
                  </a:lnTo>
                  <a:lnTo>
                    <a:pt x="215" y="183"/>
                  </a:lnTo>
                  <a:lnTo>
                    <a:pt x="215" y="178"/>
                  </a:lnTo>
                  <a:lnTo>
                    <a:pt x="215" y="172"/>
                  </a:lnTo>
                  <a:lnTo>
                    <a:pt x="215" y="167"/>
                  </a:lnTo>
                  <a:lnTo>
                    <a:pt x="219" y="167"/>
                  </a:lnTo>
                  <a:lnTo>
                    <a:pt x="219" y="161"/>
                  </a:lnTo>
                  <a:lnTo>
                    <a:pt x="219" y="155"/>
                  </a:lnTo>
                  <a:lnTo>
                    <a:pt x="225" y="155"/>
                  </a:lnTo>
                  <a:lnTo>
                    <a:pt x="225" y="151"/>
                  </a:lnTo>
                  <a:lnTo>
                    <a:pt x="225" y="146"/>
                  </a:lnTo>
                  <a:lnTo>
                    <a:pt x="225" y="140"/>
                  </a:lnTo>
                  <a:lnTo>
                    <a:pt x="219" y="140"/>
                  </a:lnTo>
                  <a:lnTo>
                    <a:pt x="219" y="134"/>
                  </a:lnTo>
                  <a:lnTo>
                    <a:pt x="215" y="134"/>
                  </a:lnTo>
                  <a:lnTo>
                    <a:pt x="209" y="134"/>
                  </a:lnTo>
                  <a:lnTo>
                    <a:pt x="204" y="134"/>
                  </a:lnTo>
                  <a:lnTo>
                    <a:pt x="198" y="134"/>
                  </a:lnTo>
                  <a:lnTo>
                    <a:pt x="193" y="140"/>
                  </a:lnTo>
                  <a:lnTo>
                    <a:pt x="187" y="140"/>
                  </a:lnTo>
                  <a:lnTo>
                    <a:pt x="183" y="146"/>
                  </a:lnTo>
                  <a:lnTo>
                    <a:pt x="177" y="151"/>
                  </a:lnTo>
                  <a:lnTo>
                    <a:pt x="172" y="151"/>
                  </a:lnTo>
                  <a:lnTo>
                    <a:pt x="166" y="146"/>
                  </a:lnTo>
                  <a:lnTo>
                    <a:pt x="166" y="140"/>
                  </a:lnTo>
                  <a:lnTo>
                    <a:pt x="172" y="140"/>
                  </a:lnTo>
                  <a:lnTo>
                    <a:pt x="172" y="134"/>
                  </a:lnTo>
                  <a:lnTo>
                    <a:pt x="172" y="129"/>
                  </a:lnTo>
                  <a:lnTo>
                    <a:pt x="177" y="129"/>
                  </a:lnTo>
                  <a:lnTo>
                    <a:pt x="177" y="123"/>
                  </a:lnTo>
                  <a:lnTo>
                    <a:pt x="177" y="119"/>
                  </a:lnTo>
                  <a:lnTo>
                    <a:pt x="177" y="113"/>
                  </a:lnTo>
                  <a:lnTo>
                    <a:pt x="177" y="108"/>
                  </a:lnTo>
                  <a:lnTo>
                    <a:pt x="177" y="102"/>
                  </a:lnTo>
                  <a:lnTo>
                    <a:pt x="183" y="97"/>
                  </a:lnTo>
                  <a:lnTo>
                    <a:pt x="183" y="91"/>
                  </a:lnTo>
                  <a:lnTo>
                    <a:pt x="187" y="91"/>
                  </a:lnTo>
                  <a:lnTo>
                    <a:pt x="193" y="86"/>
                  </a:lnTo>
                  <a:lnTo>
                    <a:pt x="198" y="86"/>
                  </a:lnTo>
                  <a:lnTo>
                    <a:pt x="198" y="81"/>
                  </a:lnTo>
                  <a:lnTo>
                    <a:pt x="204" y="81"/>
                  </a:lnTo>
                  <a:lnTo>
                    <a:pt x="204" y="76"/>
                  </a:lnTo>
                  <a:lnTo>
                    <a:pt x="209" y="76"/>
                  </a:lnTo>
                  <a:lnTo>
                    <a:pt x="215" y="76"/>
                  </a:lnTo>
                  <a:lnTo>
                    <a:pt x="215" y="81"/>
                  </a:lnTo>
                  <a:lnTo>
                    <a:pt x="219" y="81"/>
                  </a:lnTo>
                  <a:lnTo>
                    <a:pt x="225" y="86"/>
                  </a:lnTo>
                  <a:lnTo>
                    <a:pt x="230" y="86"/>
                  </a:lnTo>
                  <a:lnTo>
                    <a:pt x="236" y="86"/>
                  </a:lnTo>
                  <a:lnTo>
                    <a:pt x="241" y="86"/>
                  </a:lnTo>
                  <a:lnTo>
                    <a:pt x="241" y="91"/>
                  </a:lnTo>
                  <a:lnTo>
                    <a:pt x="247" y="91"/>
                  </a:lnTo>
                  <a:lnTo>
                    <a:pt x="247" y="86"/>
                  </a:lnTo>
                  <a:lnTo>
                    <a:pt x="247" y="81"/>
                  </a:lnTo>
                  <a:lnTo>
                    <a:pt x="247" y="76"/>
                  </a:lnTo>
                  <a:lnTo>
                    <a:pt x="253" y="70"/>
                  </a:lnTo>
                  <a:lnTo>
                    <a:pt x="253" y="65"/>
                  </a:lnTo>
                  <a:lnTo>
                    <a:pt x="253" y="59"/>
                  </a:lnTo>
                  <a:lnTo>
                    <a:pt x="253" y="53"/>
                  </a:lnTo>
                  <a:lnTo>
                    <a:pt x="253" y="49"/>
                  </a:lnTo>
                  <a:lnTo>
                    <a:pt x="253" y="44"/>
                  </a:lnTo>
                  <a:lnTo>
                    <a:pt x="253" y="38"/>
                  </a:lnTo>
                  <a:lnTo>
                    <a:pt x="253" y="32"/>
                  </a:lnTo>
                  <a:lnTo>
                    <a:pt x="247" y="27"/>
                  </a:lnTo>
                  <a:lnTo>
                    <a:pt x="241" y="21"/>
                  </a:lnTo>
                  <a:lnTo>
                    <a:pt x="236" y="21"/>
                  </a:lnTo>
                  <a:lnTo>
                    <a:pt x="236" y="17"/>
                  </a:lnTo>
                  <a:lnTo>
                    <a:pt x="236" y="12"/>
                  </a:lnTo>
                  <a:lnTo>
                    <a:pt x="241" y="12"/>
                  </a:lnTo>
                  <a:lnTo>
                    <a:pt x="241" y="6"/>
                  </a:lnTo>
                  <a:lnTo>
                    <a:pt x="241" y="0"/>
                  </a:lnTo>
                  <a:lnTo>
                    <a:pt x="247" y="6"/>
                  </a:lnTo>
                  <a:lnTo>
                    <a:pt x="253" y="6"/>
                  </a:lnTo>
                  <a:lnTo>
                    <a:pt x="257" y="0"/>
                  </a:lnTo>
                  <a:lnTo>
                    <a:pt x="257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7"/>
            <p:cNvSpPr>
              <a:spLocks noEditPoints="1"/>
            </p:cNvSpPr>
            <p:nvPr/>
          </p:nvSpPr>
          <p:spPr bwMode="auto">
            <a:xfrm>
              <a:off x="2014" y="2706"/>
              <a:ext cx="1247" cy="1469"/>
            </a:xfrm>
            <a:custGeom>
              <a:avLst/>
              <a:gdLst>
                <a:gd name="T0" fmla="*/ 204 w 1247"/>
                <a:gd name="T1" fmla="*/ 1307 h 1469"/>
                <a:gd name="T2" fmla="*/ 193 w 1247"/>
                <a:gd name="T3" fmla="*/ 1464 h 1469"/>
                <a:gd name="T4" fmla="*/ 317 w 1247"/>
                <a:gd name="T5" fmla="*/ 1254 h 1469"/>
                <a:gd name="T6" fmla="*/ 962 w 1247"/>
                <a:gd name="T7" fmla="*/ 1307 h 1469"/>
                <a:gd name="T8" fmla="*/ 881 w 1247"/>
                <a:gd name="T9" fmla="*/ 1394 h 1469"/>
                <a:gd name="T10" fmla="*/ 796 w 1247"/>
                <a:gd name="T11" fmla="*/ 1350 h 1469"/>
                <a:gd name="T12" fmla="*/ 881 w 1247"/>
                <a:gd name="T13" fmla="*/ 1243 h 1469"/>
                <a:gd name="T14" fmla="*/ 1047 w 1247"/>
                <a:gd name="T15" fmla="*/ 1254 h 1469"/>
                <a:gd name="T16" fmla="*/ 1075 w 1247"/>
                <a:gd name="T17" fmla="*/ 1228 h 1469"/>
                <a:gd name="T18" fmla="*/ 683 w 1247"/>
                <a:gd name="T19" fmla="*/ 1243 h 1469"/>
                <a:gd name="T20" fmla="*/ 704 w 1247"/>
                <a:gd name="T21" fmla="*/ 1345 h 1469"/>
                <a:gd name="T22" fmla="*/ 645 w 1247"/>
                <a:gd name="T23" fmla="*/ 1249 h 1469"/>
                <a:gd name="T24" fmla="*/ 730 w 1247"/>
                <a:gd name="T25" fmla="*/ 1105 h 1469"/>
                <a:gd name="T26" fmla="*/ 381 w 1247"/>
                <a:gd name="T27" fmla="*/ 332 h 1469"/>
                <a:gd name="T28" fmla="*/ 532 w 1247"/>
                <a:gd name="T29" fmla="*/ 531 h 1469"/>
                <a:gd name="T30" fmla="*/ 677 w 1247"/>
                <a:gd name="T31" fmla="*/ 504 h 1469"/>
                <a:gd name="T32" fmla="*/ 817 w 1247"/>
                <a:gd name="T33" fmla="*/ 546 h 1469"/>
                <a:gd name="T34" fmla="*/ 903 w 1247"/>
                <a:gd name="T35" fmla="*/ 665 h 1469"/>
                <a:gd name="T36" fmla="*/ 870 w 1247"/>
                <a:gd name="T37" fmla="*/ 911 h 1469"/>
                <a:gd name="T38" fmla="*/ 1139 w 1247"/>
                <a:gd name="T39" fmla="*/ 948 h 1469"/>
                <a:gd name="T40" fmla="*/ 1172 w 1247"/>
                <a:gd name="T41" fmla="*/ 1099 h 1469"/>
                <a:gd name="T42" fmla="*/ 1172 w 1247"/>
                <a:gd name="T43" fmla="*/ 1243 h 1469"/>
                <a:gd name="T44" fmla="*/ 1226 w 1247"/>
                <a:gd name="T45" fmla="*/ 1292 h 1469"/>
                <a:gd name="T46" fmla="*/ 1177 w 1247"/>
                <a:gd name="T47" fmla="*/ 1329 h 1469"/>
                <a:gd name="T48" fmla="*/ 989 w 1247"/>
                <a:gd name="T49" fmla="*/ 1339 h 1469"/>
                <a:gd name="T50" fmla="*/ 1053 w 1247"/>
                <a:gd name="T51" fmla="*/ 1281 h 1469"/>
                <a:gd name="T52" fmla="*/ 1085 w 1247"/>
                <a:gd name="T53" fmla="*/ 1237 h 1469"/>
                <a:gd name="T54" fmla="*/ 1043 w 1247"/>
                <a:gd name="T55" fmla="*/ 1233 h 1469"/>
                <a:gd name="T56" fmla="*/ 977 w 1247"/>
                <a:gd name="T57" fmla="*/ 1265 h 1469"/>
                <a:gd name="T58" fmla="*/ 908 w 1247"/>
                <a:gd name="T59" fmla="*/ 1260 h 1469"/>
                <a:gd name="T60" fmla="*/ 817 w 1247"/>
                <a:gd name="T61" fmla="*/ 1137 h 1469"/>
                <a:gd name="T62" fmla="*/ 715 w 1247"/>
                <a:gd name="T63" fmla="*/ 1045 h 1469"/>
                <a:gd name="T64" fmla="*/ 742 w 1247"/>
                <a:gd name="T65" fmla="*/ 1109 h 1469"/>
                <a:gd name="T66" fmla="*/ 790 w 1247"/>
                <a:gd name="T67" fmla="*/ 1222 h 1469"/>
                <a:gd name="T68" fmla="*/ 796 w 1247"/>
                <a:gd name="T69" fmla="*/ 1313 h 1469"/>
                <a:gd name="T70" fmla="*/ 698 w 1247"/>
                <a:gd name="T71" fmla="*/ 1307 h 1469"/>
                <a:gd name="T72" fmla="*/ 677 w 1247"/>
                <a:gd name="T73" fmla="*/ 1195 h 1469"/>
                <a:gd name="T74" fmla="*/ 596 w 1247"/>
                <a:gd name="T75" fmla="*/ 1088 h 1469"/>
                <a:gd name="T76" fmla="*/ 581 w 1247"/>
                <a:gd name="T77" fmla="*/ 1169 h 1469"/>
                <a:gd name="T78" fmla="*/ 553 w 1247"/>
                <a:gd name="T79" fmla="*/ 1147 h 1469"/>
                <a:gd name="T80" fmla="*/ 602 w 1247"/>
                <a:gd name="T81" fmla="*/ 1249 h 1469"/>
                <a:gd name="T82" fmla="*/ 645 w 1247"/>
                <a:gd name="T83" fmla="*/ 1377 h 1469"/>
                <a:gd name="T84" fmla="*/ 585 w 1247"/>
                <a:gd name="T85" fmla="*/ 1415 h 1469"/>
                <a:gd name="T86" fmla="*/ 474 w 1247"/>
                <a:gd name="T87" fmla="*/ 1345 h 1469"/>
                <a:gd name="T88" fmla="*/ 446 w 1247"/>
                <a:gd name="T89" fmla="*/ 1195 h 1469"/>
                <a:gd name="T90" fmla="*/ 430 w 1247"/>
                <a:gd name="T91" fmla="*/ 1141 h 1469"/>
                <a:gd name="T92" fmla="*/ 436 w 1247"/>
                <a:gd name="T93" fmla="*/ 1297 h 1469"/>
                <a:gd name="T94" fmla="*/ 489 w 1247"/>
                <a:gd name="T95" fmla="*/ 1426 h 1469"/>
                <a:gd name="T96" fmla="*/ 328 w 1247"/>
                <a:gd name="T97" fmla="*/ 1394 h 1469"/>
                <a:gd name="T98" fmla="*/ 323 w 1247"/>
                <a:gd name="T99" fmla="*/ 1265 h 1469"/>
                <a:gd name="T100" fmla="*/ 328 w 1247"/>
                <a:gd name="T101" fmla="*/ 1216 h 1469"/>
                <a:gd name="T102" fmla="*/ 317 w 1247"/>
                <a:gd name="T103" fmla="*/ 1362 h 1469"/>
                <a:gd name="T104" fmla="*/ 247 w 1247"/>
                <a:gd name="T105" fmla="*/ 1265 h 1469"/>
                <a:gd name="T106" fmla="*/ 285 w 1247"/>
                <a:gd name="T107" fmla="*/ 1345 h 1469"/>
                <a:gd name="T108" fmla="*/ 312 w 1247"/>
                <a:gd name="T109" fmla="*/ 1452 h 1469"/>
                <a:gd name="T110" fmla="*/ 210 w 1247"/>
                <a:gd name="T111" fmla="*/ 1437 h 1469"/>
                <a:gd name="T112" fmla="*/ 183 w 1247"/>
                <a:gd name="T113" fmla="*/ 1281 h 1469"/>
                <a:gd name="T114" fmla="*/ 157 w 1247"/>
                <a:gd name="T115" fmla="*/ 1094 h 1469"/>
                <a:gd name="T116" fmla="*/ 49 w 1247"/>
                <a:gd name="T117" fmla="*/ 1013 h 1469"/>
                <a:gd name="T118" fmla="*/ 59 w 1247"/>
                <a:gd name="T119" fmla="*/ 675 h 1469"/>
                <a:gd name="T120" fmla="*/ 172 w 1247"/>
                <a:gd name="T121" fmla="*/ 365 h 1469"/>
                <a:gd name="T122" fmla="*/ 199 w 1247"/>
                <a:gd name="T123" fmla="*/ 170 h 1469"/>
                <a:gd name="T124" fmla="*/ 268 w 1247"/>
                <a:gd name="T125" fmla="*/ 251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47" h="1469">
                  <a:moveTo>
                    <a:pt x="226" y="1464"/>
                  </a:moveTo>
                  <a:lnTo>
                    <a:pt x="221" y="1464"/>
                  </a:lnTo>
                  <a:lnTo>
                    <a:pt x="226" y="1464"/>
                  </a:lnTo>
                  <a:lnTo>
                    <a:pt x="226" y="1464"/>
                  </a:lnTo>
                  <a:close/>
                  <a:moveTo>
                    <a:pt x="296" y="1367"/>
                  </a:moveTo>
                  <a:lnTo>
                    <a:pt x="291" y="1367"/>
                  </a:lnTo>
                  <a:lnTo>
                    <a:pt x="291" y="1362"/>
                  </a:lnTo>
                  <a:lnTo>
                    <a:pt x="291" y="1356"/>
                  </a:lnTo>
                  <a:lnTo>
                    <a:pt x="291" y="1350"/>
                  </a:lnTo>
                  <a:lnTo>
                    <a:pt x="296" y="1356"/>
                  </a:lnTo>
                  <a:lnTo>
                    <a:pt x="296" y="1362"/>
                  </a:lnTo>
                  <a:lnTo>
                    <a:pt x="300" y="1362"/>
                  </a:lnTo>
                  <a:lnTo>
                    <a:pt x="300" y="1367"/>
                  </a:lnTo>
                  <a:lnTo>
                    <a:pt x="296" y="1367"/>
                  </a:lnTo>
                  <a:lnTo>
                    <a:pt x="296" y="1367"/>
                  </a:lnTo>
                  <a:close/>
                  <a:moveTo>
                    <a:pt x="157" y="1271"/>
                  </a:moveTo>
                  <a:lnTo>
                    <a:pt x="161" y="1275"/>
                  </a:lnTo>
                  <a:lnTo>
                    <a:pt x="166" y="1275"/>
                  </a:lnTo>
                  <a:lnTo>
                    <a:pt x="172" y="1281"/>
                  </a:lnTo>
                  <a:lnTo>
                    <a:pt x="178" y="1281"/>
                  </a:lnTo>
                  <a:lnTo>
                    <a:pt x="183" y="1286"/>
                  </a:lnTo>
                  <a:lnTo>
                    <a:pt x="189" y="1286"/>
                  </a:lnTo>
                  <a:lnTo>
                    <a:pt x="189" y="1292"/>
                  </a:lnTo>
                  <a:lnTo>
                    <a:pt x="193" y="1292"/>
                  </a:lnTo>
                  <a:lnTo>
                    <a:pt x="193" y="1297"/>
                  </a:lnTo>
                  <a:lnTo>
                    <a:pt x="199" y="1303"/>
                  </a:lnTo>
                  <a:lnTo>
                    <a:pt x="199" y="1307"/>
                  </a:lnTo>
                  <a:lnTo>
                    <a:pt x="204" y="1307"/>
                  </a:lnTo>
                  <a:lnTo>
                    <a:pt x="204" y="1313"/>
                  </a:lnTo>
                  <a:lnTo>
                    <a:pt x="204" y="1318"/>
                  </a:lnTo>
                  <a:lnTo>
                    <a:pt x="210" y="1318"/>
                  </a:lnTo>
                  <a:lnTo>
                    <a:pt x="210" y="1324"/>
                  </a:lnTo>
                  <a:lnTo>
                    <a:pt x="210" y="1329"/>
                  </a:lnTo>
                  <a:lnTo>
                    <a:pt x="210" y="1335"/>
                  </a:lnTo>
                  <a:lnTo>
                    <a:pt x="210" y="1345"/>
                  </a:lnTo>
                  <a:lnTo>
                    <a:pt x="204" y="1345"/>
                  </a:lnTo>
                  <a:lnTo>
                    <a:pt x="204" y="1356"/>
                  </a:lnTo>
                  <a:lnTo>
                    <a:pt x="204" y="1394"/>
                  </a:lnTo>
                  <a:lnTo>
                    <a:pt x="204" y="1399"/>
                  </a:lnTo>
                  <a:lnTo>
                    <a:pt x="204" y="1409"/>
                  </a:lnTo>
                  <a:lnTo>
                    <a:pt x="204" y="1415"/>
                  </a:lnTo>
                  <a:lnTo>
                    <a:pt x="193" y="1420"/>
                  </a:lnTo>
                  <a:lnTo>
                    <a:pt x="189" y="1426"/>
                  </a:lnTo>
                  <a:lnTo>
                    <a:pt x="183" y="1426"/>
                  </a:lnTo>
                  <a:lnTo>
                    <a:pt x="183" y="1431"/>
                  </a:lnTo>
                  <a:lnTo>
                    <a:pt x="199" y="1431"/>
                  </a:lnTo>
                  <a:lnTo>
                    <a:pt x="199" y="1437"/>
                  </a:lnTo>
                  <a:lnTo>
                    <a:pt x="199" y="1441"/>
                  </a:lnTo>
                  <a:lnTo>
                    <a:pt x="199" y="1447"/>
                  </a:lnTo>
                  <a:lnTo>
                    <a:pt x="193" y="1447"/>
                  </a:lnTo>
                  <a:lnTo>
                    <a:pt x="199" y="1447"/>
                  </a:lnTo>
                  <a:lnTo>
                    <a:pt x="204" y="1447"/>
                  </a:lnTo>
                  <a:lnTo>
                    <a:pt x="204" y="1452"/>
                  </a:lnTo>
                  <a:lnTo>
                    <a:pt x="204" y="1458"/>
                  </a:lnTo>
                  <a:lnTo>
                    <a:pt x="199" y="1458"/>
                  </a:lnTo>
                  <a:lnTo>
                    <a:pt x="193" y="1464"/>
                  </a:lnTo>
                  <a:lnTo>
                    <a:pt x="189" y="1464"/>
                  </a:lnTo>
                  <a:lnTo>
                    <a:pt x="161" y="1464"/>
                  </a:lnTo>
                  <a:lnTo>
                    <a:pt x="157" y="1447"/>
                  </a:lnTo>
                  <a:lnTo>
                    <a:pt x="157" y="1431"/>
                  </a:lnTo>
                  <a:lnTo>
                    <a:pt x="145" y="1431"/>
                  </a:lnTo>
                  <a:lnTo>
                    <a:pt x="129" y="1426"/>
                  </a:lnTo>
                  <a:lnTo>
                    <a:pt x="123" y="1420"/>
                  </a:lnTo>
                  <a:lnTo>
                    <a:pt x="119" y="1403"/>
                  </a:lnTo>
                  <a:lnTo>
                    <a:pt x="119" y="1394"/>
                  </a:lnTo>
                  <a:lnTo>
                    <a:pt x="119" y="1383"/>
                  </a:lnTo>
                  <a:lnTo>
                    <a:pt x="119" y="1367"/>
                  </a:lnTo>
                  <a:lnTo>
                    <a:pt x="119" y="1350"/>
                  </a:lnTo>
                  <a:lnTo>
                    <a:pt x="123" y="1339"/>
                  </a:lnTo>
                  <a:lnTo>
                    <a:pt x="129" y="1329"/>
                  </a:lnTo>
                  <a:lnTo>
                    <a:pt x="129" y="1318"/>
                  </a:lnTo>
                  <a:lnTo>
                    <a:pt x="134" y="1313"/>
                  </a:lnTo>
                  <a:lnTo>
                    <a:pt x="140" y="1307"/>
                  </a:lnTo>
                  <a:lnTo>
                    <a:pt x="140" y="1303"/>
                  </a:lnTo>
                  <a:lnTo>
                    <a:pt x="145" y="1292"/>
                  </a:lnTo>
                  <a:lnTo>
                    <a:pt x="145" y="1286"/>
                  </a:lnTo>
                  <a:lnTo>
                    <a:pt x="151" y="1281"/>
                  </a:lnTo>
                  <a:lnTo>
                    <a:pt x="157" y="1271"/>
                  </a:lnTo>
                  <a:lnTo>
                    <a:pt x="157" y="1271"/>
                  </a:lnTo>
                  <a:close/>
                  <a:moveTo>
                    <a:pt x="317" y="1260"/>
                  </a:moveTo>
                  <a:lnTo>
                    <a:pt x="317" y="1254"/>
                  </a:lnTo>
                  <a:lnTo>
                    <a:pt x="317" y="1249"/>
                  </a:lnTo>
                  <a:lnTo>
                    <a:pt x="323" y="1249"/>
                  </a:lnTo>
                  <a:lnTo>
                    <a:pt x="317" y="1254"/>
                  </a:lnTo>
                  <a:lnTo>
                    <a:pt x="323" y="1254"/>
                  </a:lnTo>
                  <a:lnTo>
                    <a:pt x="317" y="1260"/>
                  </a:lnTo>
                  <a:lnTo>
                    <a:pt x="317" y="1260"/>
                  </a:lnTo>
                  <a:close/>
                  <a:moveTo>
                    <a:pt x="1026" y="1243"/>
                  </a:moveTo>
                  <a:lnTo>
                    <a:pt x="1026" y="1249"/>
                  </a:lnTo>
                  <a:lnTo>
                    <a:pt x="1032" y="1249"/>
                  </a:lnTo>
                  <a:lnTo>
                    <a:pt x="1038" y="1249"/>
                  </a:lnTo>
                  <a:lnTo>
                    <a:pt x="1032" y="1254"/>
                  </a:lnTo>
                  <a:lnTo>
                    <a:pt x="1026" y="1254"/>
                  </a:lnTo>
                  <a:lnTo>
                    <a:pt x="1021" y="1249"/>
                  </a:lnTo>
                  <a:lnTo>
                    <a:pt x="1026" y="1243"/>
                  </a:lnTo>
                  <a:lnTo>
                    <a:pt x="1026" y="1243"/>
                  </a:lnTo>
                  <a:close/>
                  <a:moveTo>
                    <a:pt x="913" y="1286"/>
                  </a:moveTo>
                  <a:lnTo>
                    <a:pt x="919" y="1286"/>
                  </a:lnTo>
                  <a:lnTo>
                    <a:pt x="924" y="1286"/>
                  </a:lnTo>
                  <a:lnTo>
                    <a:pt x="930" y="1286"/>
                  </a:lnTo>
                  <a:lnTo>
                    <a:pt x="936" y="1286"/>
                  </a:lnTo>
                  <a:lnTo>
                    <a:pt x="941" y="1286"/>
                  </a:lnTo>
                  <a:lnTo>
                    <a:pt x="951" y="1281"/>
                  </a:lnTo>
                  <a:lnTo>
                    <a:pt x="957" y="1281"/>
                  </a:lnTo>
                  <a:lnTo>
                    <a:pt x="968" y="1281"/>
                  </a:lnTo>
                  <a:lnTo>
                    <a:pt x="973" y="1286"/>
                  </a:lnTo>
                  <a:lnTo>
                    <a:pt x="973" y="1292"/>
                  </a:lnTo>
                  <a:lnTo>
                    <a:pt x="968" y="1292"/>
                  </a:lnTo>
                  <a:lnTo>
                    <a:pt x="968" y="1297"/>
                  </a:lnTo>
                  <a:lnTo>
                    <a:pt x="962" y="1297"/>
                  </a:lnTo>
                  <a:lnTo>
                    <a:pt x="962" y="1303"/>
                  </a:lnTo>
                  <a:lnTo>
                    <a:pt x="962" y="1307"/>
                  </a:lnTo>
                  <a:lnTo>
                    <a:pt x="962" y="1313"/>
                  </a:lnTo>
                  <a:lnTo>
                    <a:pt x="962" y="1318"/>
                  </a:lnTo>
                  <a:lnTo>
                    <a:pt x="962" y="1329"/>
                  </a:lnTo>
                  <a:lnTo>
                    <a:pt x="962" y="1335"/>
                  </a:lnTo>
                  <a:lnTo>
                    <a:pt x="957" y="1339"/>
                  </a:lnTo>
                  <a:lnTo>
                    <a:pt x="962" y="1339"/>
                  </a:lnTo>
                  <a:lnTo>
                    <a:pt x="962" y="1345"/>
                  </a:lnTo>
                  <a:lnTo>
                    <a:pt x="962" y="1350"/>
                  </a:lnTo>
                  <a:lnTo>
                    <a:pt x="968" y="1356"/>
                  </a:lnTo>
                  <a:lnTo>
                    <a:pt x="968" y="1362"/>
                  </a:lnTo>
                  <a:lnTo>
                    <a:pt x="962" y="1367"/>
                  </a:lnTo>
                  <a:lnTo>
                    <a:pt x="957" y="1367"/>
                  </a:lnTo>
                  <a:lnTo>
                    <a:pt x="951" y="1367"/>
                  </a:lnTo>
                  <a:lnTo>
                    <a:pt x="951" y="1371"/>
                  </a:lnTo>
                  <a:lnTo>
                    <a:pt x="945" y="1371"/>
                  </a:lnTo>
                  <a:lnTo>
                    <a:pt x="936" y="1371"/>
                  </a:lnTo>
                  <a:lnTo>
                    <a:pt x="930" y="1377"/>
                  </a:lnTo>
                  <a:lnTo>
                    <a:pt x="924" y="1377"/>
                  </a:lnTo>
                  <a:lnTo>
                    <a:pt x="919" y="1377"/>
                  </a:lnTo>
                  <a:lnTo>
                    <a:pt x="913" y="1377"/>
                  </a:lnTo>
                  <a:lnTo>
                    <a:pt x="913" y="1383"/>
                  </a:lnTo>
                  <a:lnTo>
                    <a:pt x="908" y="1383"/>
                  </a:lnTo>
                  <a:lnTo>
                    <a:pt x="903" y="1383"/>
                  </a:lnTo>
                  <a:lnTo>
                    <a:pt x="898" y="1383"/>
                  </a:lnTo>
                  <a:lnTo>
                    <a:pt x="898" y="1388"/>
                  </a:lnTo>
                  <a:lnTo>
                    <a:pt x="892" y="1388"/>
                  </a:lnTo>
                  <a:lnTo>
                    <a:pt x="887" y="1388"/>
                  </a:lnTo>
                  <a:lnTo>
                    <a:pt x="881" y="1394"/>
                  </a:lnTo>
                  <a:lnTo>
                    <a:pt x="876" y="1394"/>
                  </a:lnTo>
                  <a:lnTo>
                    <a:pt x="870" y="1399"/>
                  </a:lnTo>
                  <a:lnTo>
                    <a:pt x="866" y="1399"/>
                  </a:lnTo>
                  <a:lnTo>
                    <a:pt x="860" y="1399"/>
                  </a:lnTo>
                  <a:lnTo>
                    <a:pt x="849" y="1403"/>
                  </a:lnTo>
                  <a:lnTo>
                    <a:pt x="843" y="1403"/>
                  </a:lnTo>
                  <a:lnTo>
                    <a:pt x="838" y="1403"/>
                  </a:lnTo>
                  <a:lnTo>
                    <a:pt x="828" y="1403"/>
                  </a:lnTo>
                  <a:lnTo>
                    <a:pt x="823" y="1403"/>
                  </a:lnTo>
                  <a:lnTo>
                    <a:pt x="817" y="1403"/>
                  </a:lnTo>
                  <a:lnTo>
                    <a:pt x="806" y="1403"/>
                  </a:lnTo>
                  <a:lnTo>
                    <a:pt x="800" y="1403"/>
                  </a:lnTo>
                  <a:lnTo>
                    <a:pt x="779" y="1403"/>
                  </a:lnTo>
                  <a:lnTo>
                    <a:pt x="774" y="1403"/>
                  </a:lnTo>
                  <a:lnTo>
                    <a:pt x="774" y="1399"/>
                  </a:lnTo>
                  <a:lnTo>
                    <a:pt x="768" y="1394"/>
                  </a:lnTo>
                  <a:lnTo>
                    <a:pt x="768" y="1388"/>
                  </a:lnTo>
                  <a:lnTo>
                    <a:pt x="774" y="1388"/>
                  </a:lnTo>
                  <a:lnTo>
                    <a:pt x="774" y="1383"/>
                  </a:lnTo>
                  <a:lnTo>
                    <a:pt x="774" y="1377"/>
                  </a:lnTo>
                  <a:lnTo>
                    <a:pt x="774" y="1371"/>
                  </a:lnTo>
                  <a:lnTo>
                    <a:pt x="779" y="1367"/>
                  </a:lnTo>
                  <a:lnTo>
                    <a:pt x="779" y="1371"/>
                  </a:lnTo>
                  <a:lnTo>
                    <a:pt x="785" y="1371"/>
                  </a:lnTo>
                  <a:lnTo>
                    <a:pt x="785" y="1367"/>
                  </a:lnTo>
                  <a:lnTo>
                    <a:pt x="790" y="1362"/>
                  </a:lnTo>
                  <a:lnTo>
                    <a:pt x="790" y="1356"/>
                  </a:lnTo>
                  <a:lnTo>
                    <a:pt x="796" y="1350"/>
                  </a:lnTo>
                  <a:lnTo>
                    <a:pt x="800" y="1345"/>
                  </a:lnTo>
                  <a:lnTo>
                    <a:pt x="806" y="1339"/>
                  </a:lnTo>
                  <a:lnTo>
                    <a:pt x="806" y="1335"/>
                  </a:lnTo>
                  <a:lnTo>
                    <a:pt x="811" y="1329"/>
                  </a:lnTo>
                  <a:lnTo>
                    <a:pt x="811" y="1324"/>
                  </a:lnTo>
                  <a:lnTo>
                    <a:pt x="817" y="1324"/>
                  </a:lnTo>
                  <a:lnTo>
                    <a:pt x="823" y="1318"/>
                  </a:lnTo>
                  <a:lnTo>
                    <a:pt x="823" y="1313"/>
                  </a:lnTo>
                  <a:lnTo>
                    <a:pt x="828" y="1313"/>
                  </a:lnTo>
                  <a:lnTo>
                    <a:pt x="828" y="1307"/>
                  </a:lnTo>
                  <a:lnTo>
                    <a:pt x="834" y="1307"/>
                  </a:lnTo>
                  <a:lnTo>
                    <a:pt x="834" y="1303"/>
                  </a:lnTo>
                  <a:lnTo>
                    <a:pt x="834" y="1297"/>
                  </a:lnTo>
                  <a:lnTo>
                    <a:pt x="838" y="1297"/>
                  </a:lnTo>
                  <a:lnTo>
                    <a:pt x="838" y="1292"/>
                  </a:lnTo>
                  <a:lnTo>
                    <a:pt x="838" y="1286"/>
                  </a:lnTo>
                  <a:lnTo>
                    <a:pt x="843" y="1286"/>
                  </a:lnTo>
                  <a:lnTo>
                    <a:pt x="849" y="1281"/>
                  </a:lnTo>
                  <a:lnTo>
                    <a:pt x="860" y="1275"/>
                  </a:lnTo>
                  <a:lnTo>
                    <a:pt x="855" y="1275"/>
                  </a:lnTo>
                  <a:lnTo>
                    <a:pt x="860" y="1271"/>
                  </a:lnTo>
                  <a:lnTo>
                    <a:pt x="860" y="1265"/>
                  </a:lnTo>
                  <a:lnTo>
                    <a:pt x="866" y="1260"/>
                  </a:lnTo>
                  <a:lnTo>
                    <a:pt x="866" y="1254"/>
                  </a:lnTo>
                  <a:lnTo>
                    <a:pt x="866" y="1249"/>
                  </a:lnTo>
                  <a:lnTo>
                    <a:pt x="870" y="1249"/>
                  </a:lnTo>
                  <a:lnTo>
                    <a:pt x="876" y="1243"/>
                  </a:lnTo>
                  <a:lnTo>
                    <a:pt x="881" y="1243"/>
                  </a:lnTo>
                  <a:lnTo>
                    <a:pt x="881" y="1249"/>
                  </a:lnTo>
                  <a:lnTo>
                    <a:pt x="887" y="1254"/>
                  </a:lnTo>
                  <a:lnTo>
                    <a:pt x="892" y="1254"/>
                  </a:lnTo>
                  <a:lnTo>
                    <a:pt x="892" y="1260"/>
                  </a:lnTo>
                  <a:lnTo>
                    <a:pt x="898" y="1265"/>
                  </a:lnTo>
                  <a:lnTo>
                    <a:pt x="898" y="1271"/>
                  </a:lnTo>
                  <a:lnTo>
                    <a:pt x="898" y="1275"/>
                  </a:lnTo>
                  <a:lnTo>
                    <a:pt x="908" y="1281"/>
                  </a:lnTo>
                  <a:lnTo>
                    <a:pt x="913" y="1286"/>
                  </a:lnTo>
                  <a:lnTo>
                    <a:pt x="913" y="1286"/>
                  </a:lnTo>
                  <a:close/>
                  <a:moveTo>
                    <a:pt x="1081" y="1243"/>
                  </a:moveTo>
                  <a:lnTo>
                    <a:pt x="1075" y="1243"/>
                  </a:lnTo>
                  <a:lnTo>
                    <a:pt x="1081" y="1237"/>
                  </a:lnTo>
                  <a:lnTo>
                    <a:pt x="1081" y="1243"/>
                  </a:lnTo>
                  <a:lnTo>
                    <a:pt x="1081" y="1243"/>
                  </a:lnTo>
                  <a:close/>
                  <a:moveTo>
                    <a:pt x="1053" y="1260"/>
                  </a:moveTo>
                  <a:lnTo>
                    <a:pt x="1047" y="1260"/>
                  </a:lnTo>
                  <a:lnTo>
                    <a:pt x="1043" y="1260"/>
                  </a:lnTo>
                  <a:lnTo>
                    <a:pt x="1043" y="1265"/>
                  </a:lnTo>
                  <a:lnTo>
                    <a:pt x="1038" y="1265"/>
                  </a:lnTo>
                  <a:lnTo>
                    <a:pt x="1032" y="1271"/>
                  </a:lnTo>
                  <a:lnTo>
                    <a:pt x="1026" y="1265"/>
                  </a:lnTo>
                  <a:lnTo>
                    <a:pt x="1026" y="1260"/>
                  </a:lnTo>
                  <a:lnTo>
                    <a:pt x="1032" y="1254"/>
                  </a:lnTo>
                  <a:lnTo>
                    <a:pt x="1032" y="1260"/>
                  </a:lnTo>
                  <a:lnTo>
                    <a:pt x="1038" y="1260"/>
                  </a:lnTo>
                  <a:lnTo>
                    <a:pt x="1043" y="1260"/>
                  </a:lnTo>
                  <a:lnTo>
                    <a:pt x="1047" y="1254"/>
                  </a:lnTo>
                  <a:lnTo>
                    <a:pt x="1043" y="1254"/>
                  </a:lnTo>
                  <a:lnTo>
                    <a:pt x="1047" y="1254"/>
                  </a:lnTo>
                  <a:lnTo>
                    <a:pt x="1053" y="1254"/>
                  </a:lnTo>
                  <a:lnTo>
                    <a:pt x="1053" y="1249"/>
                  </a:lnTo>
                  <a:lnTo>
                    <a:pt x="1053" y="1243"/>
                  </a:lnTo>
                  <a:lnTo>
                    <a:pt x="1058" y="1243"/>
                  </a:lnTo>
                  <a:lnTo>
                    <a:pt x="1053" y="1243"/>
                  </a:lnTo>
                  <a:lnTo>
                    <a:pt x="1053" y="1237"/>
                  </a:lnTo>
                  <a:lnTo>
                    <a:pt x="1058" y="1237"/>
                  </a:lnTo>
                  <a:lnTo>
                    <a:pt x="1064" y="1237"/>
                  </a:lnTo>
                  <a:lnTo>
                    <a:pt x="1064" y="1243"/>
                  </a:lnTo>
                  <a:lnTo>
                    <a:pt x="1058" y="1243"/>
                  </a:lnTo>
                  <a:lnTo>
                    <a:pt x="1058" y="1249"/>
                  </a:lnTo>
                  <a:lnTo>
                    <a:pt x="1058" y="1254"/>
                  </a:lnTo>
                  <a:lnTo>
                    <a:pt x="1053" y="1260"/>
                  </a:lnTo>
                  <a:lnTo>
                    <a:pt x="1053" y="1260"/>
                  </a:lnTo>
                  <a:close/>
                  <a:moveTo>
                    <a:pt x="1047" y="1249"/>
                  </a:moveTo>
                  <a:lnTo>
                    <a:pt x="1043" y="1243"/>
                  </a:lnTo>
                  <a:lnTo>
                    <a:pt x="1043" y="1237"/>
                  </a:lnTo>
                  <a:lnTo>
                    <a:pt x="1043" y="1233"/>
                  </a:lnTo>
                  <a:lnTo>
                    <a:pt x="1047" y="1233"/>
                  </a:lnTo>
                  <a:lnTo>
                    <a:pt x="1047" y="1237"/>
                  </a:lnTo>
                  <a:lnTo>
                    <a:pt x="1047" y="1243"/>
                  </a:lnTo>
                  <a:lnTo>
                    <a:pt x="1047" y="1249"/>
                  </a:lnTo>
                  <a:lnTo>
                    <a:pt x="1047" y="1249"/>
                  </a:lnTo>
                  <a:close/>
                  <a:moveTo>
                    <a:pt x="1070" y="1233"/>
                  </a:moveTo>
                  <a:lnTo>
                    <a:pt x="1070" y="1228"/>
                  </a:lnTo>
                  <a:lnTo>
                    <a:pt x="1075" y="1228"/>
                  </a:lnTo>
                  <a:lnTo>
                    <a:pt x="1075" y="1233"/>
                  </a:lnTo>
                  <a:lnTo>
                    <a:pt x="1070" y="1233"/>
                  </a:lnTo>
                  <a:lnTo>
                    <a:pt x="1070" y="1233"/>
                  </a:lnTo>
                  <a:close/>
                  <a:moveTo>
                    <a:pt x="1047" y="1233"/>
                  </a:moveTo>
                  <a:lnTo>
                    <a:pt x="1047" y="1228"/>
                  </a:lnTo>
                  <a:lnTo>
                    <a:pt x="1047" y="1233"/>
                  </a:lnTo>
                  <a:lnTo>
                    <a:pt x="1047" y="1233"/>
                  </a:lnTo>
                  <a:close/>
                  <a:moveTo>
                    <a:pt x="344" y="1222"/>
                  </a:moveTo>
                  <a:lnTo>
                    <a:pt x="338" y="1216"/>
                  </a:lnTo>
                  <a:lnTo>
                    <a:pt x="344" y="1216"/>
                  </a:lnTo>
                  <a:lnTo>
                    <a:pt x="344" y="1222"/>
                  </a:lnTo>
                  <a:lnTo>
                    <a:pt x="344" y="1222"/>
                  </a:lnTo>
                  <a:close/>
                  <a:moveTo>
                    <a:pt x="645" y="1190"/>
                  </a:moveTo>
                  <a:lnTo>
                    <a:pt x="651" y="1190"/>
                  </a:lnTo>
                  <a:lnTo>
                    <a:pt x="661" y="1190"/>
                  </a:lnTo>
                  <a:lnTo>
                    <a:pt x="661" y="1195"/>
                  </a:lnTo>
                  <a:lnTo>
                    <a:pt x="672" y="1195"/>
                  </a:lnTo>
                  <a:lnTo>
                    <a:pt x="677" y="1195"/>
                  </a:lnTo>
                  <a:lnTo>
                    <a:pt x="677" y="1201"/>
                  </a:lnTo>
                  <a:lnTo>
                    <a:pt x="677" y="1211"/>
                  </a:lnTo>
                  <a:lnTo>
                    <a:pt x="683" y="1211"/>
                  </a:lnTo>
                  <a:lnTo>
                    <a:pt x="683" y="1216"/>
                  </a:lnTo>
                  <a:lnTo>
                    <a:pt x="677" y="1216"/>
                  </a:lnTo>
                  <a:lnTo>
                    <a:pt x="677" y="1222"/>
                  </a:lnTo>
                  <a:lnTo>
                    <a:pt x="683" y="1222"/>
                  </a:lnTo>
                  <a:lnTo>
                    <a:pt x="683" y="1228"/>
                  </a:lnTo>
                  <a:lnTo>
                    <a:pt x="683" y="1233"/>
                  </a:lnTo>
                  <a:lnTo>
                    <a:pt x="683" y="1243"/>
                  </a:lnTo>
                  <a:lnTo>
                    <a:pt x="689" y="1243"/>
                  </a:lnTo>
                  <a:lnTo>
                    <a:pt x="689" y="1249"/>
                  </a:lnTo>
                  <a:lnTo>
                    <a:pt x="689" y="1254"/>
                  </a:lnTo>
                  <a:lnTo>
                    <a:pt x="693" y="1265"/>
                  </a:lnTo>
                  <a:lnTo>
                    <a:pt x="698" y="1271"/>
                  </a:lnTo>
                  <a:lnTo>
                    <a:pt x="704" y="1275"/>
                  </a:lnTo>
                  <a:lnTo>
                    <a:pt x="704" y="1281"/>
                  </a:lnTo>
                  <a:lnTo>
                    <a:pt x="698" y="1281"/>
                  </a:lnTo>
                  <a:lnTo>
                    <a:pt x="698" y="1286"/>
                  </a:lnTo>
                  <a:lnTo>
                    <a:pt x="693" y="1286"/>
                  </a:lnTo>
                  <a:lnTo>
                    <a:pt x="693" y="1292"/>
                  </a:lnTo>
                  <a:lnTo>
                    <a:pt x="693" y="1297"/>
                  </a:lnTo>
                  <a:lnTo>
                    <a:pt x="689" y="1297"/>
                  </a:lnTo>
                  <a:lnTo>
                    <a:pt x="689" y="1303"/>
                  </a:lnTo>
                  <a:lnTo>
                    <a:pt x="693" y="1297"/>
                  </a:lnTo>
                  <a:lnTo>
                    <a:pt x="693" y="1303"/>
                  </a:lnTo>
                  <a:lnTo>
                    <a:pt x="693" y="1307"/>
                  </a:lnTo>
                  <a:lnTo>
                    <a:pt x="693" y="1313"/>
                  </a:lnTo>
                  <a:lnTo>
                    <a:pt x="698" y="1318"/>
                  </a:lnTo>
                  <a:lnTo>
                    <a:pt x="698" y="1324"/>
                  </a:lnTo>
                  <a:lnTo>
                    <a:pt x="704" y="1329"/>
                  </a:lnTo>
                  <a:lnTo>
                    <a:pt x="709" y="1329"/>
                  </a:lnTo>
                  <a:lnTo>
                    <a:pt x="709" y="1335"/>
                  </a:lnTo>
                  <a:lnTo>
                    <a:pt x="715" y="1335"/>
                  </a:lnTo>
                  <a:lnTo>
                    <a:pt x="721" y="1339"/>
                  </a:lnTo>
                  <a:lnTo>
                    <a:pt x="715" y="1339"/>
                  </a:lnTo>
                  <a:lnTo>
                    <a:pt x="709" y="1345"/>
                  </a:lnTo>
                  <a:lnTo>
                    <a:pt x="704" y="1345"/>
                  </a:lnTo>
                  <a:lnTo>
                    <a:pt x="704" y="1350"/>
                  </a:lnTo>
                  <a:lnTo>
                    <a:pt x="698" y="1350"/>
                  </a:lnTo>
                  <a:lnTo>
                    <a:pt x="693" y="1350"/>
                  </a:lnTo>
                  <a:lnTo>
                    <a:pt x="689" y="1350"/>
                  </a:lnTo>
                  <a:lnTo>
                    <a:pt x="677" y="1350"/>
                  </a:lnTo>
                  <a:lnTo>
                    <a:pt x="677" y="1356"/>
                  </a:lnTo>
                  <a:lnTo>
                    <a:pt x="666" y="1356"/>
                  </a:lnTo>
                  <a:lnTo>
                    <a:pt x="666" y="1350"/>
                  </a:lnTo>
                  <a:lnTo>
                    <a:pt x="661" y="1345"/>
                  </a:lnTo>
                  <a:lnTo>
                    <a:pt x="656" y="1339"/>
                  </a:lnTo>
                  <a:lnTo>
                    <a:pt x="661" y="1339"/>
                  </a:lnTo>
                  <a:lnTo>
                    <a:pt x="656" y="1329"/>
                  </a:lnTo>
                  <a:lnTo>
                    <a:pt x="656" y="1324"/>
                  </a:lnTo>
                  <a:lnTo>
                    <a:pt x="651" y="1318"/>
                  </a:lnTo>
                  <a:lnTo>
                    <a:pt x="645" y="1313"/>
                  </a:lnTo>
                  <a:lnTo>
                    <a:pt x="645" y="1303"/>
                  </a:lnTo>
                  <a:lnTo>
                    <a:pt x="645" y="1297"/>
                  </a:lnTo>
                  <a:lnTo>
                    <a:pt x="645" y="1292"/>
                  </a:lnTo>
                  <a:lnTo>
                    <a:pt x="645" y="1286"/>
                  </a:lnTo>
                  <a:lnTo>
                    <a:pt x="645" y="1281"/>
                  </a:lnTo>
                  <a:lnTo>
                    <a:pt x="640" y="1281"/>
                  </a:lnTo>
                  <a:lnTo>
                    <a:pt x="640" y="1275"/>
                  </a:lnTo>
                  <a:lnTo>
                    <a:pt x="640" y="1265"/>
                  </a:lnTo>
                  <a:lnTo>
                    <a:pt x="645" y="1265"/>
                  </a:lnTo>
                  <a:lnTo>
                    <a:pt x="640" y="1265"/>
                  </a:lnTo>
                  <a:lnTo>
                    <a:pt x="640" y="1254"/>
                  </a:lnTo>
                  <a:lnTo>
                    <a:pt x="645" y="1254"/>
                  </a:lnTo>
                  <a:lnTo>
                    <a:pt x="645" y="1249"/>
                  </a:lnTo>
                  <a:lnTo>
                    <a:pt x="640" y="1249"/>
                  </a:lnTo>
                  <a:lnTo>
                    <a:pt x="640" y="1243"/>
                  </a:lnTo>
                  <a:lnTo>
                    <a:pt x="640" y="1237"/>
                  </a:lnTo>
                  <a:lnTo>
                    <a:pt x="634" y="1237"/>
                  </a:lnTo>
                  <a:lnTo>
                    <a:pt x="634" y="1233"/>
                  </a:lnTo>
                  <a:lnTo>
                    <a:pt x="634" y="1228"/>
                  </a:lnTo>
                  <a:lnTo>
                    <a:pt x="634" y="1222"/>
                  </a:lnTo>
                  <a:lnTo>
                    <a:pt x="628" y="1222"/>
                  </a:lnTo>
                  <a:lnTo>
                    <a:pt x="628" y="1216"/>
                  </a:lnTo>
                  <a:lnTo>
                    <a:pt x="628" y="1211"/>
                  </a:lnTo>
                  <a:lnTo>
                    <a:pt x="628" y="1205"/>
                  </a:lnTo>
                  <a:lnTo>
                    <a:pt x="628" y="1195"/>
                  </a:lnTo>
                  <a:lnTo>
                    <a:pt x="623" y="1190"/>
                  </a:lnTo>
                  <a:lnTo>
                    <a:pt x="623" y="1184"/>
                  </a:lnTo>
                  <a:lnTo>
                    <a:pt x="628" y="1179"/>
                  </a:lnTo>
                  <a:lnTo>
                    <a:pt x="634" y="1184"/>
                  </a:lnTo>
                  <a:lnTo>
                    <a:pt x="640" y="1184"/>
                  </a:lnTo>
                  <a:lnTo>
                    <a:pt x="645" y="1190"/>
                  </a:lnTo>
                  <a:lnTo>
                    <a:pt x="645" y="1190"/>
                  </a:lnTo>
                  <a:close/>
                  <a:moveTo>
                    <a:pt x="634" y="1169"/>
                  </a:moveTo>
                  <a:lnTo>
                    <a:pt x="640" y="1169"/>
                  </a:lnTo>
                  <a:lnTo>
                    <a:pt x="640" y="1173"/>
                  </a:lnTo>
                  <a:lnTo>
                    <a:pt x="634" y="1179"/>
                  </a:lnTo>
                  <a:lnTo>
                    <a:pt x="628" y="1173"/>
                  </a:lnTo>
                  <a:lnTo>
                    <a:pt x="628" y="1169"/>
                  </a:lnTo>
                  <a:lnTo>
                    <a:pt x="634" y="1169"/>
                  </a:lnTo>
                  <a:lnTo>
                    <a:pt x="634" y="1169"/>
                  </a:lnTo>
                  <a:close/>
                  <a:moveTo>
                    <a:pt x="730" y="1105"/>
                  </a:moveTo>
                  <a:lnTo>
                    <a:pt x="730" y="1099"/>
                  </a:lnTo>
                  <a:lnTo>
                    <a:pt x="730" y="1105"/>
                  </a:lnTo>
                  <a:lnTo>
                    <a:pt x="736" y="1105"/>
                  </a:lnTo>
                  <a:lnTo>
                    <a:pt x="730" y="1105"/>
                  </a:lnTo>
                  <a:lnTo>
                    <a:pt x="730" y="1105"/>
                  </a:lnTo>
                  <a:close/>
                  <a:moveTo>
                    <a:pt x="613" y="1105"/>
                  </a:moveTo>
                  <a:lnTo>
                    <a:pt x="608" y="1105"/>
                  </a:lnTo>
                  <a:lnTo>
                    <a:pt x="608" y="1099"/>
                  </a:lnTo>
                  <a:lnTo>
                    <a:pt x="613" y="1099"/>
                  </a:lnTo>
                  <a:lnTo>
                    <a:pt x="613" y="1105"/>
                  </a:lnTo>
                  <a:lnTo>
                    <a:pt x="613" y="1105"/>
                  </a:lnTo>
                  <a:close/>
                  <a:moveTo>
                    <a:pt x="328" y="251"/>
                  </a:moveTo>
                  <a:lnTo>
                    <a:pt x="334" y="251"/>
                  </a:lnTo>
                  <a:lnTo>
                    <a:pt x="338" y="251"/>
                  </a:lnTo>
                  <a:lnTo>
                    <a:pt x="344" y="251"/>
                  </a:lnTo>
                  <a:lnTo>
                    <a:pt x="349" y="246"/>
                  </a:lnTo>
                  <a:lnTo>
                    <a:pt x="355" y="246"/>
                  </a:lnTo>
                  <a:lnTo>
                    <a:pt x="360" y="246"/>
                  </a:lnTo>
                  <a:lnTo>
                    <a:pt x="366" y="257"/>
                  </a:lnTo>
                  <a:lnTo>
                    <a:pt x="372" y="268"/>
                  </a:lnTo>
                  <a:lnTo>
                    <a:pt x="372" y="278"/>
                  </a:lnTo>
                  <a:lnTo>
                    <a:pt x="360" y="284"/>
                  </a:lnTo>
                  <a:lnTo>
                    <a:pt x="360" y="295"/>
                  </a:lnTo>
                  <a:lnTo>
                    <a:pt x="366" y="305"/>
                  </a:lnTo>
                  <a:lnTo>
                    <a:pt x="372" y="310"/>
                  </a:lnTo>
                  <a:lnTo>
                    <a:pt x="372" y="316"/>
                  </a:lnTo>
                  <a:lnTo>
                    <a:pt x="376" y="321"/>
                  </a:lnTo>
                  <a:lnTo>
                    <a:pt x="381" y="332"/>
                  </a:lnTo>
                  <a:lnTo>
                    <a:pt x="381" y="342"/>
                  </a:lnTo>
                  <a:lnTo>
                    <a:pt x="376" y="353"/>
                  </a:lnTo>
                  <a:lnTo>
                    <a:pt x="376" y="370"/>
                  </a:lnTo>
                  <a:lnTo>
                    <a:pt x="376" y="380"/>
                  </a:lnTo>
                  <a:lnTo>
                    <a:pt x="381" y="391"/>
                  </a:lnTo>
                  <a:lnTo>
                    <a:pt x="376" y="406"/>
                  </a:lnTo>
                  <a:lnTo>
                    <a:pt x="376" y="423"/>
                  </a:lnTo>
                  <a:lnTo>
                    <a:pt x="381" y="434"/>
                  </a:lnTo>
                  <a:lnTo>
                    <a:pt x="387" y="439"/>
                  </a:lnTo>
                  <a:lnTo>
                    <a:pt x="393" y="450"/>
                  </a:lnTo>
                  <a:lnTo>
                    <a:pt x="398" y="455"/>
                  </a:lnTo>
                  <a:lnTo>
                    <a:pt x="408" y="467"/>
                  </a:lnTo>
                  <a:lnTo>
                    <a:pt x="414" y="471"/>
                  </a:lnTo>
                  <a:lnTo>
                    <a:pt x="425" y="482"/>
                  </a:lnTo>
                  <a:lnTo>
                    <a:pt x="436" y="487"/>
                  </a:lnTo>
                  <a:lnTo>
                    <a:pt x="441" y="493"/>
                  </a:lnTo>
                  <a:lnTo>
                    <a:pt x="446" y="499"/>
                  </a:lnTo>
                  <a:lnTo>
                    <a:pt x="451" y="499"/>
                  </a:lnTo>
                  <a:lnTo>
                    <a:pt x="457" y="499"/>
                  </a:lnTo>
                  <a:lnTo>
                    <a:pt x="457" y="504"/>
                  </a:lnTo>
                  <a:lnTo>
                    <a:pt x="474" y="504"/>
                  </a:lnTo>
                  <a:lnTo>
                    <a:pt x="489" y="508"/>
                  </a:lnTo>
                  <a:lnTo>
                    <a:pt x="500" y="514"/>
                  </a:lnTo>
                  <a:lnTo>
                    <a:pt x="506" y="520"/>
                  </a:lnTo>
                  <a:lnTo>
                    <a:pt x="511" y="525"/>
                  </a:lnTo>
                  <a:lnTo>
                    <a:pt x="515" y="531"/>
                  </a:lnTo>
                  <a:lnTo>
                    <a:pt x="521" y="531"/>
                  </a:lnTo>
                  <a:lnTo>
                    <a:pt x="532" y="531"/>
                  </a:lnTo>
                  <a:lnTo>
                    <a:pt x="543" y="531"/>
                  </a:lnTo>
                  <a:lnTo>
                    <a:pt x="549" y="531"/>
                  </a:lnTo>
                  <a:lnTo>
                    <a:pt x="549" y="525"/>
                  </a:lnTo>
                  <a:lnTo>
                    <a:pt x="553" y="525"/>
                  </a:lnTo>
                  <a:lnTo>
                    <a:pt x="559" y="525"/>
                  </a:lnTo>
                  <a:lnTo>
                    <a:pt x="564" y="525"/>
                  </a:lnTo>
                  <a:lnTo>
                    <a:pt x="570" y="525"/>
                  </a:lnTo>
                  <a:lnTo>
                    <a:pt x="575" y="525"/>
                  </a:lnTo>
                  <a:lnTo>
                    <a:pt x="581" y="520"/>
                  </a:lnTo>
                  <a:lnTo>
                    <a:pt x="585" y="520"/>
                  </a:lnTo>
                  <a:lnTo>
                    <a:pt x="591" y="520"/>
                  </a:lnTo>
                  <a:lnTo>
                    <a:pt x="596" y="514"/>
                  </a:lnTo>
                  <a:lnTo>
                    <a:pt x="602" y="514"/>
                  </a:lnTo>
                  <a:lnTo>
                    <a:pt x="608" y="514"/>
                  </a:lnTo>
                  <a:lnTo>
                    <a:pt x="613" y="514"/>
                  </a:lnTo>
                  <a:lnTo>
                    <a:pt x="619" y="520"/>
                  </a:lnTo>
                  <a:lnTo>
                    <a:pt x="619" y="514"/>
                  </a:lnTo>
                  <a:lnTo>
                    <a:pt x="623" y="514"/>
                  </a:lnTo>
                  <a:lnTo>
                    <a:pt x="628" y="514"/>
                  </a:lnTo>
                  <a:lnTo>
                    <a:pt x="634" y="508"/>
                  </a:lnTo>
                  <a:lnTo>
                    <a:pt x="640" y="508"/>
                  </a:lnTo>
                  <a:lnTo>
                    <a:pt x="645" y="508"/>
                  </a:lnTo>
                  <a:lnTo>
                    <a:pt x="651" y="508"/>
                  </a:lnTo>
                  <a:lnTo>
                    <a:pt x="656" y="504"/>
                  </a:lnTo>
                  <a:lnTo>
                    <a:pt x="661" y="504"/>
                  </a:lnTo>
                  <a:lnTo>
                    <a:pt x="666" y="504"/>
                  </a:lnTo>
                  <a:lnTo>
                    <a:pt x="672" y="504"/>
                  </a:lnTo>
                  <a:lnTo>
                    <a:pt x="677" y="504"/>
                  </a:lnTo>
                  <a:lnTo>
                    <a:pt x="683" y="504"/>
                  </a:lnTo>
                  <a:lnTo>
                    <a:pt x="689" y="508"/>
                  </a:lnTo>
                  <a:lnTo>
                    <a:pt x="693" y="508"/>
                  </a:lnTo>
                  <a:lnTo>
                    <a:pt x="698" y="514"/>
                  </a:lnTo>
                  <a:lnTo>
                    <a:pt x="704" y="514"/>
                  </a:lnTo>
                  <a:lnTo>
                    <a:pt x="709" y="520"/>
                  </a:lnTo>
                  <a:lnTo>
                    <a:pt x="715" y="520"/>
                  </a:lnTo>
                  <a:lnTo>
                    <a:pt x="715" y="525"/>
                  </a:lnTo>
                  <a:lnTo>
                    <a:pt x="721" y="525"/>
                  </a:lnTo>
                  <a:lnTo>
                    <a:pt x="726" y="525"/>
                  </a:lnTo>
                  <a:lnTo>
                    <a:pt x="730" y="525"/>
                  </a:lnTo>
                  <a:lnTo>
                    <a:pt x="730" y="531"/>
                  </a:lnTo>
                  <a:lnTo>
                    <a:pt x="736" y="531"/>
                  </a:lnTo>
                  <a:lnTo>
                    <a:pt x="742" y="531"/>
                  </a:lnTo>
                  <a:lnTo>
                    <a:pt x="747" y="531"/>
                  </a:lnTo>
                  <a:lnTo>
                    <a:pt x="753" y="536"/>
                  </a:lnTo>
                  <a:lnTo>
                    <a:pt x="758" y="536"/>
                  </a:lnTo>
                  <a:lnTo>
                    <a:pt x="763" y="536"/>
                  </a:lnTo>
                  <a:lnTo>
                    <a:pt x="768" y="536"/>
                  </a:lnTo>
                  <a:lnTo>
                    <a:pt x="774" y="536"/>
                  </a:lnTo>
                  <a:lnTo>
                    <a:pt x="779" y="536"/>
                  </a:lnTo>
                  <a:lnTo>
                    <a:pt x="785" y="541"/>
                  </a:lnTo>
                  <a:lnTo>
                    <a:pt x="790" y="541"/>
                  </a:lnTo>
                  <a:lnTo>
                    <a:pt x="796" y="541"/>
                  </a:lnTo>
                  <a:lnTo>
                    <a:pt x="800" y="541"/>
                  </a:lnTo>
                  <a:lnTo>
                    <a:pt x="806" y="541"/>
                  </a:lnTo>
                  <a:lnTo>
                    <a:pt x="811" y="541"/>
                  </a:lnTo>
                  <a:lnTo>
                    <a:pt x="817" y="546"/>
                  </a:lnTo>
                  <a:lnTo>
                    <a:pt x="823" y="546"/>
                  </a:lnTo>
                  <a:lnTo>
                    <a:pt x="828" y="546"/>
                  </a:lnTo>
                  <a:lnTo>
                    <a:pt x="828" y="552"/>
                  </a:lnTo>
                  <a:lnTo>
                    <a:pt x="834" y="552"/>
                  </a:lnTo>
                  <a:lnTo>
                    <a:pt x="838" y="552"/>
                  </a:lnTo>
                  <a:lnTo>
                    <a:pt x="843" y="557"/>
                  </a:lnTo>
                  <a:lnTo>
                    <a:pt x="849" y="557"/>
                  </a:lnTo>
                  <a:lnTo>
                    <a:pt x="855" y="557"/>
                  </a:lnTo>
                  <a:lnTo>
                    <a:pt x="860" y="557"/>
                  </a:lnTo>
                  <a:lnTo>
                    <a:pt x="866" y="557"/>
                  </a:lnTo>
                  <a:lnTo>
                    <a:pt x="870" y="557"/>
                  </a:lnTo>
                  <a:lnTo>
                    <a:pt x="881" y="557"/>
                  </a:lnTo>
                  <a:lnTo>
                    <a:pt x="892" y="552"/>
                  </a:lnTo>
                  <a:lnTo>
                    <a:pt x="892" y="546"/>
                  </a:lnTo>
                  <a:lnTo>
                    <a:pt x="898" y="541"/>
                  </a:lnTo>
                  <a:lnTo>
                    <a:pt x="903" y="541"/>
                  </a:lnTo>
                  <a:lnTo>
                    <a:pt x="903" y="536"/>
                  </a:lnTo>
                  <a:lnTo>
                    <a:pt x="919" y="541"/>
                  </a:lnTo>
                  <a:lnTo>
                    <a:pt x="924" y="552"/>
                  </a:lnTo>
                  <a:lnTo>
                    <a:pt x="930" y="563"/>
                  </a:lnTo>
                  <a:lnTo>
                    <a:pt x="936" y="573"/>
                  </a:lnTo>
                  <a:lnTo>
                    <a:pt x="936" y="584"/>
                  </a:lnTo>
                  <a:lnTo>
                    <a:pt x="936" y="595"/>
                  </a:lnTo>
                  <a:lnTo>
                    <a:pt x="930" y="610"/>
                  </a:lnTo>
                  <a:lnTo>
                    <a:pt x="924" y="627"/>
                  </a:lnTo>
                  <a:lnTo>
                    <a:pt x="919" y="637"/>
                  </a:lnTo>
                  <a:lnTo>
                    <a:pt x="913" y="654"/>
                  </a:lnTo>
                  <a:lnTo>
                    <a:pt x="903" y="665"/>
                  </a:lnTo>
                  <a:lnTo>
                    <a:pt x="898" y="680"/>
                  </a:lnTo>
                  <a:lnTo>
                    <a:pt x="892" y="697"/>
                  </a:lnTo>
                  <a:lnTo>
                    <a:pt x="892" y="707"/>
                  </a:lnTo>
                  <a:lnTo>
                    <a:pt x="892" y="729"/>
                  </a:lnTo>
                  <a:lnTo>
                    <a:pt x="887" y="744"/>
                  </a:lnTo>
                  <a:lnTo>
                    <a:pt x="887" y="756"/>
                  </a:lnTo>
                  <a:lnTo>
                    <a:pt x="881" y="767"/>
                  </a:lnTo>
                  <a:lnTo>
                    <a:pt x="876" y="782"/>
                  </a:lnTo>
                  <a:lnTo>
                    <a:pt x="870" y="793"/>
                  </a:lnTo>
                  <a:lnTo>
                    <a:pt x="855" y="804"/>
                  </a:lnTo>
                  <a:lnTo>
                    <a:pt x="849" y="809"/>
                  </a:lnTo>
                  <a:lnTo>
                    <a:pt x="838" y="809"/>
                  </a:lnTo>
                  <a:lnTo>
                    <a:pt x="817" y="814"/>
                  </a:lnTo>
                  <a:lnTo>
                    <a:pt x="806" y="820"/>
                  </a:lnTo>
                  <a:lnTo>
                    <a:pt x="796" y="831"/>
                  </a:lnTo>
                  <a:lnTo>
                    <a:pt x="785" y="841"/>
                  </a:lnTo>
                  <a:lnTo>
                    <a:pt x="779" y="852"/>
                  </a:lnTo>
                  <a:lnTo>
                    <a:pt x="774" y="863"/>
                  </a:lnTo>
                  <a:lnTo>
                    <a:pt x="779" y="869"/>
                  </a:lnTo>
                  <a:lnTo>
                    <a:pt x="785" y="873"/>
                  </a:lnTo>
                  <a:lnTo>
                    <a:pt x="790" y="884"/>
                  </a:lnTo>
                  <a:lnTo>
                    <a:pt x="800" y="884"/>
                  </a:lnTo>
                  <a:lnTo>
                    <a:pt x="811" y="890"/>
                  </a:lnTo>
                  <a:lnTo>
                    <a:pt x="823" y="895"/>
                  </a:lnTo>
                  <a:lnTo>
                    <a:pt x="828" y="905"/>
                  </a:lnTo>
                  <a:lnTo>
                    <a:pt x="843" y="911"/>
                  </a:lnTo>
                  <a:lnTo>
                    <a:pt x="855" y="911"/>
                  </a:lnTo>
                  <a:lnTo>
                    <a:pt x="870" y="911"/>
                  </a:lnTo>
                  <a:lnTo>
                    <a:pt x="881" y="911"/>
                  </a:lnTo>
                  <a:lnTo>
                    <a:pt x="898" y="901"/>
                  </a:lnTo>
                  <a:lnTo>
                    <a:pt x="913" y="895"/>
                  </a:lnTo>
                  <a:lnTo>
                    <a:pt x="924" y="895"/>
                  </a:lnTo>
                  <a:lnTo>
                    <a:pt x="936" y="890"/>
                  </a:lnTo>
                  <a:lnTo>
                    <a:pt x="951" y="890"/>
                  </a:lnTo>
                  <a:lnTo>
                    <a:pt x="962" y="884"/>
                  </a:lnTo>
                  <a:lnTo>
                    <a:pt x="968" y="890"/>
                  </a:lnTo>
                  <a:lnTo>
                    <a:pt x="973" y="895"/>
                  </a:lnTo>
                  <a:lnTo>
                    <a:pt x="977" y="895"/>
                  </a:lnTo>
                  <a:lnTo>
                    <a:pt x="983" y="895"/>
                  </a:lnTo>
                  <a:lnTo>
                    <a:pt x="1000" y="895"/>
                  </a:lnTo>
                  <a:lnTo>
                    <a:pt x="1005" y="901"/>
                  </a:lnTo>
                  <a:lnTo>
                    <a:pt x="1021" y="905"/>
                  </a:lnTo>
                  <a:lnTo>
                    <a:pt x="1038" y="905"/>
                  </a:lnTo>
                  <a:lnTo>
                    <a:pt x="1053" y="901"/>
                  </a:lnTo>
                  <a:lnTo>
                    <a:pt x="1064" y="901"/>
                  </a:lnTo>
                  <a:lnTo>
                    <a:pt x="1081" y="905"/>
                  </a:lnTo>
                  <a:lnTo>
                    <a:pt x="1085" y="911"/>
                  </a:lnTo>
                  <a:lnTo>
                    <a:pt x="1096" y="922"/>
                  </a:lnTo>
                  <a:lnTo>
                    <a:pt x="1107" y="922"/>
                  </a:lnTo>
                  <a:lnTo>
                    <a:pt x="1113" y="922"/>
                  </a:lnTo>
                  <a:lnTo>
                    <a:pt x="1118" y="922"/>
                  </a:lnTo>
                  <a:lnTo>
                    <a:pt x="1123" y="927"/>
                  </a:lnTo>
                  <a:lnTo>
                    <a:pt x="1123" y="933"/>
                  </a:lnTo>
                  <a:lnTo>
                    <a:pt x="1128" y="937"/>
                  </a:lnTo>
                  <a:lnTo>
                    <a:pt x="1139" y="943"/>
                  </a:lnTo>
                  <a:lnTo>
                    <a:pt x="1139" y="948"/>
                  </a:lnTo>
                  <a:lnTo>
                    <a:pt x="1145" y="954"/>
                  </a:lnTo>
                  <a:lnTo>
                    <a:pt x="1151" y="954"/>
                  </a:lnTo>
                  <a:lnTo>
                    <a:pt x="1151" y="959"/>
                  </a:lnTo>
                  <a:lnTo>
                    <a:pt x="1155" y="959"/>
                  </a:lnTo>
                  <a:lnTo>
                    <a:pt x="1160" y="965"/>
                  </a:lnTo>
                  <a:lnTo>
                    <a:pt x="1160" y="971"/>
                  </a:lnTo>
                  <a:lnTo>
                    <a:pt x="1172" y="975"/>
                  </a:lnTo>
                  <a:lnTo>
                    <a:pt x="1172" y="980"/>
                  </a:lnTo>
                  <a:lnTo>
                    <a:pt x="1177" y="992"/>
                  </a:lnTo>
                  <a:lnTo>
                    <a:pt x="1177" y="1003"/>
                  </a:lnTo>
                  <a:lnTo>
                    <a:pt x="1177" y="1007"/>
                  </a:lnTo>
                  <a:lnTo>
                    <a:pt x="1177" y="1013"/>
                  </a:lnTo>
                  <a:lnTo>
                    <a:pt x="1177" y="1018"/>
                  </a:lnTo>
                  <a:lnTo>
                    <a:pt x="1177" y="1024"/>
                  </a:lnTo>
                  <a:lnTo>
                    <a:pt x="1183" y="1029"/>
                  </a:lnTo>
                  <a:lnTo>
                    <a:pt x="1188" y="1035"/>
                  </a:lnTo>
                  <a:lnTo>
                    <a:pt x="1192" y="1035"/>
                  </a:lnTo>
                  <a:lnTo>
                    <a:pt x="1198" y="1039"/>
                  </a:lnTo>
                  <a:lnTo>
                    <a:pt x="1198" y="1045"/>
                  </a:lnTo>
                  <a:lnTo>
                    <a:pt x="1198" y="1056"/>
                  </a:lnTo>
                  <a:lnTo>
                    <a:pt x="1192" y="1061"/>
                  </a:lnTo>
                  <a:lnTo>
                    <a:pt x="1192" y="1067"/>
                  </a:lnTo>
                  <a:lnTo>
                    <a:pt x="1188" y="1071"/>
                  </a:lnTo>
                  <a:lnTo>
                    <a:pt x="1183" y="1077"/>
                  </a:lnTo>
                  <a:lnTo>
                    <a:pt x="1183" y="1082"/>
                  </a:lnTo>
                  <a:lnTo>
                    <a:pt x="1177" y="1082"/>
                  </a:lnTo>
                  <a:lnTo>
                    <a:pt x="1172" y="1088"/>
                  </a:lnTo>
                  <a:lnTo>
                    <a:pt x="1172" y="1099"/>
                  </a:lnTo>
                  <a:lnTo>
                    <a:pt x="1172" y="1105"/>
                  </a:lnTo>
                  <a:lnTo>
                    <a:pt x="1172" y="1114"/>
                  </a:lnTo>
                  <a:lnTo>
                    <a:pt x="1177" y="1120"/>
                  </a:lnTo>
                  <a:lnTo>
                    <a:pt x="1177" y="1126"/>
                  </a:lnTo>
                  <a:lnTo>
                    <a:pt x="1177" y="1147"/>
                  </a:lnTo>
                  <a:lnTo>
                    <a:pt x="1177" y="1152"/>
                  </a:lnTo>
                  <a:lnTo>
                    <a:pt x="1177" y="1158"/>
                  </a:lnTo>
                  <a:lnTo>
                    <a:pt x="1177" y="1163"/>
                  </a:lnTo>
                  <a:lnTo>
                    <a:pt x="1177" y="1169"/>
                  </a:lnTo>
                  <a:lnTo>
                    <a:pt x="1183" y="1169"/>
                  </a:lnTo>
                  <a:lnTo>
                    <a:pt x="1183" y="1173"/>
                  </a:lnTo>
                  <a:lnTo>
                    <a:pt x="1183" y="1179"/>
                  </a:lnTo>
                  <a:lnTo>
                    <a:pt x="1183" y="1184"/>
                  </a:lnTo>
                  <a:lnTo>
                    <a:pt x="1192" y="1195"/>
                  </a:lnTo>
                  <a:lnTo>
                    <a:pt x="1198" y="1195"/>
                  </a:lnTo>
                  <a:lnTo>
                    <a:pt x="1198" y="1201"/>
                  </a:lnTo>
                  <a:lnTo>
                    <a:pt x="1198" y="1205"/>
                  </a:lnTo>
                  <a:lnTo>
                    <a:pt x="1192" y="1205"/>
                  </a:lnTo>
                  <a:lnTo>
                    <a:pt x="1188" y="1211"/>
                  </a:lnTo>
                  <a:lnTo>
                    <a:pt x="1183" y="1211"/>
                  </a:lnTo>
                  <a:lnTo>
                    <a:pt x="1183" y="1216"/>
                  </a:lnTo>
                  <a:lnTo>
                    <a:pt x="1177" y="1222"/>
                  </a:lnTo>
                  <a:lnTo>
                    <a:pt x="1177" y="1228"/>
                  </a:lnTo>
                  <a:lnTo>
                    <a:pt x="1177" y="1233"/>
                  </a:lnTo>
                  <a:lnTo>
                    <a:pt x="1177" y="1237"/>
                  </a:lnTo>
                  <a:lnTo>
                    <a:pt x="1183" y="1237"/>
                  </a:lnTo>
                  <a:lnTo>
                    <a:pt x="1177" y="1243"/>
                  </a:lnTo>
                  <a:lnTo>
                    <a:pt x="1172" y="1243"/>
                  </a:lnTo>
                  <a:lnTo>
                    <a:pt x="1177" y="1243"/>
                  </a:lnTo>
                  <a:lnTo>
                    <a:pt x="1183" y="1243"/>
                  </a:lnTo>
                  <a:lnTo>
                    <a:pt x="1183" y="1249"/>
                  </a:lnTo>
                  <a:lnTo>
                    <a:pt x="1188" y="1249"/>
                  </a:lnTo>
                  <a:lnTo>
                    <a:pt x="1188" y="1254"/>
                  </a:lnTo>
                  <a:lnTo>
                    <a:pt x="1192" y="1265"/>
                  </a:lnTo>
                  <a:lnTo>
                    <a:pt x="1198" y="1265"/>
                  </a:lnTo>
                  <a:lnTo>
                    <a:pt x="1198" y="1271"/>
                  </a:lnTo>
                  <a:lnTo>
                    <a:pt x="1192" y="1275"/>
                  </a:lnTo>
                  <a:lnTo>
                    <a:pt x="1192" y="1281"/>
                  </a:lnTo>
                  <a:lnTo>
                    <a:pt x="1188" y="1286"/>
                  </a:lnTo>
                  <a:lnTo>
                    <a:pt x="1183" y="1286"/>
                  </a:lnTo>
                  <a:lnTo>
                    <a:pt x="1188" y="1286"/>
                  </a:lnTo>
                  <a:lnTo>
                    <a:pt x="1192" y="1286"/>
                  </a:lnTo>
                  <a:lnTo>
                    <a:pt x="1198" y="1281"/>
                  </a:lnTo>
                  <a:lnTo>
                    <a:pt x="1198" y="1275"/>
                  </a:lnTo>
                  <a:lnTo>
                    <a:pt x="1204" y="1271"/>
                  </a:lnTo>
                  <a:lnTo>
                    <a:pt x="1209" y="1275"/>
                  </a:lnTo>
                  <a:lnTo>
                    <a:pt x="1215" y="1275"/>
                  </a:lnTo>
                  <a:lnTo>
                    <a:pt x="1220" y="1281"/>
                  </a:lnTo>
                  <a:lnTo>
                    <a:pt x="1226" y="1281"/>
                  </a:lnTo>
                  <a:lnTo>
                    <a:pt x="1226" y="1286"/>
                  </a:lnTo>
                  <a:lnTo>
                    <a:pt x="1226" y="1292"/>
                  </a:lnTo>
                  <a:lnTo>
                    <a:pt x="1220" y="1292"/>
                  </a:lnTo>
                  <a:lnTo>
                    <a:pt x="1215" y="1286"/>
                  </a:lnTo>
                  <a:lnTo>
                    <a:pt x="1215" y="1292"/>
                  </a:lnTo>
                  <a:lnTo>
                    <a:pt x="1220" y="1292"/>
                  </a:lnTo>
                  <a:lnTo>
                    <a:pt x="1226" y="1292"/>
                  </a:lnTo>
                  <a:lnTo>
                    <a:pt x="1226" y="1286"/>
                  </a:lnTo>
                  <a:lnTo>
                    <a:pt x="1230" y="1281"/>
                  </a:lnTo>
                  <a:lnTo>
                    <a:pt x="1236" y="1281"/>
                  </a:lnTo>
                  <a:lnTo>
                    <a:pt x="1236" y="1286"/>
                  </a:lnTo>
                  <a:lnTo>
                    <a:pt x="1241" y="1286"/>
                  </a:lnTo>
                  <a:lnTo>
                    <a:pt x="1241" y="1292"/>
                  </a:lnTo>
                  <a:lnTo>
                    <a:pt x="1247" y="1292"/>
                  </a:lnTo>
                  <a:lnTo>
                    <a:pt x="1247" y="1297"/>
                  </a:lnTo>
                  <a:lnTo>
                    <a:pt x="1241" y="1303"/>
                  </a:lnTo>
                  <a:lnTo>
                    <a:pt x="1241" y="1307"/>
                  </a:lnTo>
                  <a:lnTo>
                    <a:pt x="1241" y="1313"/>
                  </a:lnTo>
                  <a:lnTo>
                    <a:pt x="1236" y="1313"/>
                  </a:lnTo>
                  <a:lnTo>
                    <a:pt x="1236" y="1318"/>
                  </a:lnTo>
                  <a:lnTo>
                    <a:pt x="1236" y="1324"/>
                  </a:lnTo>
                  <a:lnTo>
                    <a:pt x="1230" y="1329"/>
                  </a:lnTo>
                  <a:lnTo>
                    <a:pt x="1236" y="1324"/>
                  </a:lnTo>
                  <a:lnTo>
                    <a:pt x="1236" y="1318"/>
                  </a:lnTo>
                  <a:lnTo>
                    <a:pt x="1241" y="1318"/>
                  </a:lnTo>
                  <a:lnTo>
                    <a:pt x="1241" y="1313"/>
                  </a:lnTo>
                  <a:lnTo>
                    <a:pt x="1241" y="1318"/>
                  </a:lnTo>
                  <a:lnTo>
                    <a:pt x="1241" y="1324"/>
                  </a:lnTo>
                  <a:lnTo>
                    <a:pt x="1241" y="1329"/>
                  </a:lnTo>
                  <a:lnTo>
                    <a:pt x="1236" y="1329"/>
                  </a:lnTo>
                  <a:lnTo>
                    <a:pt x="1226" y="1329"/>
                  </a:lnTo>
                  <a:lnTo>
                    <a:pt x="1215" y="1329"/>
                  </a:lnTo>
                  <a:lnTo>
                    <a:pt x="1198" y="1329"/>
                  </a:lnTo>
                  <a:lnTo>
                    <a:pt x="1192" y="1329"/>
                  </a:lnTo>
                  <a:lnTo>
                    <a:pt x="1177" y="1329"/>
                  </a:lnTo>
                  <a:lnTo>
                    <a:pt x="1172" y="1329"/>
                  </a:lnTo>
                  <a:lnTo>
                    <a:pt x="1166" y="1329"/>
                  </a:lnTo>
                  <a:lnTo>
                    <a:pt x="1160" y="1335"/>
                  </a:lnTo>
                  <a:lnTo>
                    <a:pt x="1155" y="1335"/>
                  </a:lnTo>
                  <a:lnTo>
                    <a:pt x="1151" y="1335"/>
                  </a:lnTo>
                  <a:lnTo>
                    <a:pt x="1145" y="1335"/>
                  </a:lnTo>
                  <a:lnTo>
                    <a:pt x="1139" y="1335"/>
                  </a:lnTo>
                  <a:lnTo>
                    <a:pt x="1134" y="1339"/>
                  </a:lnTo>
                  <a:lnTo>
                    <a:pt x="1118" y="1339"/>
                  </a:lnTo>
                  <a:lnTo>
                    <a:pt x="1113" y="1339"/>
                  </a:lnTo>
                  <a:lnTo>
                    <a:pt x="1107" y="1345"/>
                  </a:lnTo>
                  <a:lnTo>
                    <a:pt x="1102" y="1345"/>
                  </a:lnTo>
                  <a:lnTo>
                    <a:pt x="1091" y="1345"/>
                  </a:lnTo>
                  <a:lnTo>
                    <a:pt x="1091" y="1350"/>
                  </a:lnTo>
                  <a:lnTo>
                    <a:pt x="1081" y="1350"/>
                  </a:lnTo>
                  <a:lnTo>
                    <a:pt x="1070" y="1350"/>
                  </a:lnTo>
                  <a:lnTo>
                    <a:pt x="1064" y="1350"/>
                  </a:lnTo>
                  <a:lnTo>
                    <a:pt x="1053" y="1350"/>
                  </a:lnTo>
                  <a:lnTo>
                    <a:pt x="1047" y="1350"/>
                  </a:lnTo>
                  <a:lnTo>
                    <a:pt x="1038" y="1350"/>
                  </a:lnTo>
                  <a:lnTo>
                    <a:pt x="1032" y="1345"/>
                  </a:lnTo>
                  <a:lnTo>
                    <a:pt x="1026" y="1345"/>
                  </a:lnTo>
                  <a:lnTo>
                    <a:pt x="1021" y="1345"/>
                  </a:lnTo>
                  <a:lnTo>
                    <a:pt x="1015" y="1345"/>
                  </a:lnTo>
                  <a:lnTo>
                    <a:pt x="1011" y="1345"/>
                  </a:lnTo>
                  <a:lnTo>
                    <a:pt x="1005" y="1339"/>
                  </a:lnTo>
                  <a:lnTo>
                    <a:pt x="994" y="1339"/>
                  </a:lnTo>
                  <a:lnTo>
                    <a:pt x="989" y="1339"/>
                  </a:lnTo>
                  <a:lnTo>
                    <a:pt x="983" y="1339"/>
                  </a:lnTo>
                  <a:lnTo>
                    <a:pt x="977" y="1339"/>
                  </a:lnTo>
                  <a:lnTo>
                    <a:pt x="973" y="1335"/>
                  </a:lnTo>
                  <a:lnTo>
                    <a:pt x="977" y="1329"/>
                  </a:lnTo>
                  <a:lnTo>
                    <a:pt x="977" y="1324"/>
                  </a:lnTo>
                  <a:lnTo>
                    <a:pt x="977" y="1318"/>
                  </a:lnTo>
                  <a:lnTo>
                    <a:pt x="983" y="1318"/>
                  </a:lnTo>
                  <a:lnTo>
                    <a:pt x="983" y="1313"/>
                  </a:lnTo>
                  <a:lnTo>
                    <a:pt x="983" y="1307"/>
                  </a:lnTo>
                  <a:lnTo>
                    <a:pt x="983" y="1303"/>
                  </a:lnTo>
                  <a:lnTo>
                    <a:pt x="989" y="1297"/>
                  </a:lnTo>
                  <a:lnTo>
                    <a:pt x="989" y="1292"/>
                  </a:lnTo>
                  <a:lnTo>
                    <a:pt x="994" y="1292"/>
                  </a:lnTo>
                  <a:lnTo>
                    <a:pt x="1000" y="1292"/>
                  </a:lnTo>
                  <a:lnTo>
                    <a:pt x="1000" y="1286"/>
                  </a:lnTo>
                  <a:lnTo>
                    <a:pt x="1005" y="1286"/>
                  </a:lnTo>
                  <a:lnTo>
                    <a:pt x="1011" y="1286"/>
                  </a:lnTo>
                  <a:lnTo>
                    <a:pt x="1015" y="1286"/>
                  </a:lnTo>
                  <a:lnTo>
                    <a:pt x="1021" y="1286"/>
                  </a:lnTo>
                  <a:lnTo>
                    <a:pt x="1026" y="1281"/>
                  </a:lnTo>
                  <a:lnTo>
                    <a:pt x="1032" y="1275"/>
                  </a:lnTo>
                  <a:lnTo>
                    <a:pt x="1032" y="1271"/>
                  </a:lnTo>
                  <a:lnTo>
                    <a:pt x="1038" y="1271"/>
                  </a:lnTo>
                  <a:lnTo>
                    <a:pt x="1043" y="1265"/>
                  </a:lnTo>
                  <a:lnTo>
                    <a:pt x="1047" y="1271"/>
                  </a:lnTo>
                  <a:lnTo>
                    <a:pt x="1053" y="1271"/>
                  </a:lnTo>
                  <a:lnTo>
                    <a:pt x="1053" y="1275"/>
                  </a:lnTo>
                  <a:lnTo>
                    <a:pt x="1053" y="1281"/>
                  </a:lnTo>
                  <a:lnTo>
                    <a:pt x="1053" y="1286"/>
                  </a:lnTo>
                  <a:lnTo>
                    <a:pt x="1058" y="1286"/>
                  </a:lnTo>
                  <a:lnTo>
                    <a:pt x="1058" y="1292"/>
                  </a:lnTo>
                  <a:lnTo>
                    <a:pt x="1064" y="1297"/>
                  </a:lnTo>
                  <a:lnTo>
                    <a:pt x="1064" y="1292"/>
                  </a:lnTo>
                  <a:lnTo>
                    <a:pt x="1058" y="1286"/>
                  </a:lnTo>
                  <a:lnTo>
                    <a:pt x="1058" y="1281"/>
                  </a:lnTo>
                  <a:lnTo>
                    <a:pt x="1058" y="1275"/>
                  </a:lnTo>
                  <a:lnTo>
                    <a:pt x="1053" y="1271"/>
                  </a:lnTo>
                  <a:lnTo>
                    <a:pt x="1053" y="1265"/>
                  </a:lnTo>
                  <a:lnTo>
                    <a:pt x="1053" y="1260"/>
                  </a:lnTo>
                  <a:lnTo>
                    <a:pt x="1058" y="1260"/>
                  </a:lnTo>
                  <a:lnTo>
                    <a:pt x="1058" y="1254"/>
                  </a:lnTo>
                  <a:lnTo>
                    <a:pt x="1064" y="1243"/>
                  </a:lnTo>
                  <a:lnTo>
                    <a:pt x="1070" y="1243"/>
                  </a:lnTo>
                  <a:lnTo>
                    <a:pt x="1075" y="1243"/>
                  </a:lnTo>
                  <a:lnTo>
                    <a:pt x="1081" y="1249"/>
                  </a:lnTo>
                  <a:lnTo>
                    <a:pt x="1081" y="1243"/>
                  </a:lnTo>
                  <a:lnTo>
                    <a:pt x="1085" y="1243"/>
                  </a:lnTo>
                  <a:lnTo>
                    <a:pt x="1091" y="1249"/>
                  </a:lnTo>
                  <a:lnTo>
                    <a:pt x="1091" y="1243"/>
                  </a:lnTo>
                  <a:lnTo>
                    <a:pt x="1096" y="1243"/>
                  </a:lnTo>
                  <a:lnTo>
                    <a:pt x="1102" y="1237"/>
                  </a:lnTo>
                  <a:lnTo>
                    <a:pt x="1102" y="1233"/>
                  </a:lnTo>
                  <a:lnTo>
                    <a:pt x="1096" y="1233"/>
                  </a:lnTo>
                  <a:lnTo>
                    <a:pt x="1091" y="1233"/>
                  </a:lnTo>
                  <a:lnTo>
                    <a:pt x="1091" y="1237"/>
                  </a:lnTo>
                  <a:lnTo>
                    <a:pt x="1085" y="1237"/>
                  </a:lnTo>
                  <a:lnTo>
                    <a:pt x="1081" y="1237"/>
                  </a:lnTo>
                  <a:lnTo>
                    <a:pt x="1081" y="1233"/>
                  </a:lnTo>
                  <a:lnTo>
                    <a:pt x="1081" y="1228"/>
                  </a:lnTo>
                  <a:lnTo>
                    <a:pt x="1075" y="1228"/>
                  </a:lnTo>
                  <a:lnTo>
                    <a:pt x="1070" y="1228"/>
                  </a:lnTo>
                  <a:lnTo>
                    <a:pt x="1064" y="1228"/>
                  </a:lnTo>
                  <a:lnTo>
                    <a:pt x="1064" y="1233"/>
                  </a:lnTo>
                  <a:lnTo>
                    <a:pt x="1058" y="1233"/>
                  </a:lnTo>
                  <a:lnTo>
                    <a:pt x="1053" y="1233"/>
                  </a:lnTo>
                  <a:lnTo>
                    <a:pt x="1053" y="1228"/>
                  </a:lnTo>
                  <a:lnTo>
                    <a:pt x="1058" y="1228"/>
                  </a:lnTo>
                  <a:lnTo>
                    <a:pt x="1053" y="1222"/>
                  </a:lnTo>
                  <a:lnTo>
                    <a:pt x="1053" y="1216"/>
                  </a:lnTo>
                  <a:lnTo>
                    <a:pt x="1058" y="1216"/>
                  </a:lnTo>
                  <a:lnTo>
                    <a:pt x="1053" y="1211"/>
                  </a:lnTo>
                  <a:lnTo>
                    <a:pt x="1047" y="1216"/>
                  </a:lnTo>
                  <a:lnTo>
                    <a:pt x="1047" y="1222"/>
                  </a:lnTo>
                  <a:lnTo>
                    <a:pt x="1043" y="1222"/>
                  </a:lnTo>
                  <a:lnTo>
                    <a:pt x="1043" y="1216"/>
                  </a:lnTo>
                  <a:lnTo>
                    <a:pt x="1038" y="1211"/>
                  </a:lnTo>
                  <a:lnTo>
                    <a:pt x="1043" y="1211"/>
                  </a:lnTo>
                  <a:lnTo>
                    <a:pt x="1038" y="1211"/>
                  </a:lnTo>
                  <a:lnTo>
                    <a:pt x="1038" y="1205"/>
                  </a:lnTo>
                  <a:lnTo>
                    <a:pt x="1038" y="1211"/>
                  </a:lnTo>
                  <a:lnTo>
                    <a:pt x="1038" y="1222"/>
                  </a:lnTo>
                  <a:lnTo>
                    <a:pt x="1038" y="1228"/>
                  </a:lnTo>
                  <a:lnTo>
                    <a:pt x="1043" y="1228"/>
                  </a:lnTo>
                  <a:lnTo>
                    <a:pt x="1043" y="1233"/>
                  </a:lnTo>
                  <a:lnTo>
                    <a:pt x="1038" y="1233"/>
                  </a:lnTo>
                  <a:lnTo>
                    <a:pt x="1038" y="1237"/>
                  </a:lnTo>
                  <a:lnTo>
                    <a:pt x="1038" y="1243"/>
                  </a:lnTo>
                  <a:lnTo>
                    <a:pt x="1038" y="1249"/>
                  </a:lnTo>
                  <a:lnTo>
                    <a:pt x="1032" y="1249"/>
                  </a:lnTo>
                  <a:lnTo>
                    <a:pt x="1026" y="1243"/>
                  </a:lnTo>
                  <a:lnTo>
                    <a:pt x="1021" y="1249"/>
                  </a:lnTo>
                  <a:lnTo>
                    <a:pt x="1021" y="1260"/>
                  </a:lnTo>
                  <a:lnTo>
                    <a:pt x="1021" y="1265"/>
                  </a:lnTo>
                  <a:lnTo>
                    <a:pt x="1021" y="1271"/>
                  </a:lnTo>
                  <a:lnTo>
                    <a:pt x="1026" y="1271"/>
                  </a:lnTo>
                  <a:lnTo>
                    <a:pt x="1026" y="1275"/>
                  </a:lnTo>
                  <a:lnTo>
                    <a:pt x="1021" y="1281"/>
                  </a:lnTo>
                  <a:lnTo>
                    <a:pt x="1015" y="1281"/>
                  </a:lnTo>
                  <a:lnTo>
                    <a:pt x="1011" y="1281"/>
                  </a:lnTo>
                  <a:lnTo>
                    <a:pt x="1011" y="1275"/>
                  </a:lnTo>
                  <a:lnTo>
                    <a:pt x="1005" y="1275"/>
                  </a:lnTo>
                  <a:lnTo>
                    <a:pt x="1005" y="1271"/>
                  </a:lnTo>
                  <a:lnTo>
                    <a:pt x="1005" y="1265"/>
                  </a:lnTo>
                  <a:lnTo>
                    <a:pt x="1005" y="1271"/>
                  </a:lnTo>
                  <a:lnTo>
                    <a:pt x="1000" y="1271"/>
                  </a:lnTo>
                  <a:lnTo>
                    <a:pt x="1000" y="1275"/>
                  </a:lnTo>
                  <a:lnTo>
                    <a:pt x="994" y="1275"/>
                  </a:lnTo>
                  <a:lnTo>
                    <a:pt x="989" y="1275"/>
                  </a:lnTo>
                  <a:lnTo>
                    <a:pt x="983" y="1275"/>
                  </a:lnTo>
                  <a:lnTo>
                    <a:pt x="983" y="1271"/>
                  </a:lnTo>
                  <a:lnTo>
                    <a:pt x="983" y="1265"/>
                  </a:lnTo>
                  <a:lnTo>
                    <a:pt x="977" y="1265"/>
                  </a:lnTo>
                  <a:lnTo>
                    <a:pt x="977" y="1260"/>
                  </a:lnTo>
                  <a:lnTo>
                    <a:pt x="977" y="1254"/>
                  </a:lnTo>
                  <a:lnTo>
                    <a:pt x="977" y="1249"/>
                  </a:lnTo>
                  <a:lnTo>
                    <a:pt x="977" y="1243"/>
                  </a:lnTo>
                  <a:lnTo>
                    <a:pt x="973" y="1237"/>
                  </a:lnTo>
                  <a:lnTo>
                    <a:pt x="973" y="1243"/>
                  </a:lnTo>
                  <a:lnTo>
                    <a:pt x="973" y="1249"/>
                  </a:lnTo>
                  <a:lnTo>
                    <a:pt x="973" y="1254"/>
                  </a:lnTo>
                  <a:lnTo>
                    <a:pt x="973" y="1260"/>
                  </a:lnTo>
                  <a:lnTo>
                    <a:pt x="973" y="1265"/>
                  </a:lnTo>
                  <a:lnTo>
                    <a:pt x="973" y="1271"/>
                  </a:lnTo>
                  <a:lnTo>
                    <a:pt x="973" y="1275"/>
                  </a:lnTo>
                  <a:lnTo>
                    <a:pt x="962" y="1271"/>
                  </a:lnTo>
                  <a:lnTo>
                    <a:pt x="957" y="1271"/>
                  </a:lnTo>
                  <a:lnTo>
                    <a:pt x="951" y="1271"/>
                  </a:lnTo>
                  <a:lnTo>
                    <a:pt x="945" y="1271"/>
                  </a:lnTo>
                  <a:lnTo>
                    <a:pt x="945" y="1275"/>
                  </a:lnTo>
                  <a:lnTo>
                    <a:pt x="936" y="1275"/>
                  </a:lnTo>
                  <a:lnTo>
                    <a:pt x="924" y="1281"/>
                  </a:lnTo>
                  <a:lnTo>
                    <a:pt x="919" y="1281"/>
                  </a:lnTo>
                  <a:lnTo>
                    <a:pt x="913" y="1281"/>
                  </a:lnTo>
                  <a:lnTo>
                    <a:pt x="908" y="1281"/>
                  </a:lnTo>
                  <a:lnTo>
                    <a:pt x="908" y="1275"/>
                  </a:lnTo>
                  <a:lnTo>
                    <a:pt x="908" y="1271"/>
                  </a:lnTo>
                  <a:lnTo>
                    <a:pt x="903" y="1271"/>
                  </a:lnTo>
                  <a:lnTo>
                    <a:pt x="903" y="1265"/>
                  </a:lnTo>
                  <a:lnTo>
                    <a:pt x="903" y="1260"/>
                  </a:lnTo>
                  <a:lnTo>
                    <a:pt x="908" y="1260"/>
                  </a:lnTo>
                  <a:lnTo>
                    <a:pt x="898" y="1260"/>
                  </a:lnTo>
                  <a:lnTo>
                    <a:pt x="898" y="1254"/>
                  </a:lnTo>
                  <a:lnTo>
                    <a:pt x="887" y="1243"/>
                  </a:lnTo>
                  <a:lnTo>
                    <a:pt x="892" y="1243"/>
                  </a:lnTo>
                  <a:lnTo>
                    <a:pt x="887" y="1237"/>
                  </a:lnTo>
                  <a:lnTo>
                    <a:pt x="881" y="1237"/>
                  </a:lnTo>
                  <a:lnTo>
                    <a:pt x="881" y="1233"/>
                  </a:lnTo>
                  <a:lnTo>
                    <a:pt x="881" y="1228"/>
                  </a:lnTo>
                  <a:lnTo>
                    <a:pt x="881" y="1222"/>
                  </a:lnTo>
                  <a:lnTo>
                    <a:pt x="881" y="1216"/>
                  </a:lnTo>
                  <a:lnTo>
                    <a:pt x="876" y="1216"/>
                  </a:lnTo>
                  <a:lnTo>
                    <a:pt x="870" y="1211"/>
                  </a:lnTo>
                  <a:lnTo>
                    <a:pt x="866" y="1211"/>
                  </a:lnTo>
                  <a:lnTo>
                    <a:pt x="866" y="1205"/>
                  </a:lnTo>
                  <a:lnTo>
                    <a:pt x="860" y="1205"/>
                  </a:lnTo>
                  <a:lnTo>
                    <a:pt x="855" y="1201"/>
                  </a:lnTo>
                  <a:lnTo>
                    <a:pt x="843" y="1195"/>
                  </a:lnTo>
                  <a:lnTo>
                    <a:pt x="838" y="1190"/>
                  </a:lnTo>
                  <a:lnTo>
                    <a:pt x="838" y="1184"/>
                  </a:lnTo>
                  <a:lnTo>
                    <a:pt x="834" y="1179"/>
                  </a:lnTo>
                  <a:lnTo>
                    <a:pt x="834" y="1173"/>
                  </a:lnTo>
                  <a:lnTo>
                    <a:pt x="828" y="1169"/>
                  </a:lnTo>
                  <a:lnTo>
                    <a:pt x="828" y="1163"/>
                  </a:lnTo>
                  <a:lnTo>
                    <a:pt x="823" y="1158"/>
                  </a:lnTo>
                  <a:lnTo>
                    <a:pt x="817" y="1158"/>
                  </a:lnTo>
                  <a:lnTo>
                    <a:pt x="817" y="1152"/>
                  </a:lnTo>
                  <a:lnTo>
                    <a:pt x="817" y="1141"/>
                  </a:lnTo>
                  <a:lnTo>
                    <a:pt x="817" y="1137"/>
                  </a:lnTo>
                  <a:lnTo>
                    <a:pt x="811" y="1137"/>
                  </a:lnTo>
                  <a:lnTo>
                    <a:pt x="811" y="1131"/>
                  </a:lnTo>
                  <a:lnTo>
                    <a:pt x="811" y="1126"/>
                  </a:lnTo>
                  <a:lnTo>
                    <a:pt x="806" y="1120"/>
                  </a:lnTo>
                  <a:lnTo>
                    <a:pt x="800" y="1126"/>
                  </a:lnTo>
                  <a:lnTo>
                    <a:pt x="790" y="1120"/>
                  </a:lnTo>
                  <a:lnTo>
                    <a:pt x="790" y="1114"/>
                  </a:lnTo>
                  <a:lnTo>
                    <a:pt x="785" y="1109"/>
                  </a:lnTo>
                  <a:lnTo>
                    <a:pt x="779" y="1109"/>
                  </a:lnTo>
                  <a:lnTo>
                    <a:pt x="774" y="1109"/>
                  </a:lnTo>
                  <a:lnTo>
                    <a:pt x="774" y="1105"/>
                  </a:lnTo>
                  <a:lnTo>
                    <a:pt x="774" y="1109"/>
                  </a:lnTo>
                  <a:lnTo>
                    <a:pt x="768" y="1109"/>
                  </a:lnTo>
                  <a:lnTo>
                    <a:pt x="768" y="1105"/>
                  </a:lnTo>
                  <a:lnTo>
                    <a:pt x="763" y="1105"/>
                  </a:lnTo>
                  <a:lnTo>
                    <a:pt x="758" y="1105"/>
                  </a:lnTo>
                  <a:lnTo>
                    <a:pt x="753" y="1099"/>
                  </a:lnTo>
                  <a:lnTo>
                    <a:pt x="747" y="1099"/>
                  </a:lnTo>
                  <a:lnTo>
                    <a:pt x="742" y="1099"/>
                  </a:lnTo>
                  <a:lnTo>
                    <a:pt x="736" y="1094"/>
                  </a:lnTo>
                  <a:lnTo>
                    <a:pt x="736" y="1088"/>
                  </a:lnTo>
                  <a:lnTo>
                    <a:pt x="730" y="1088"/>
                  </a:lnTo>
                  <a:lnTo>
                    <a:pt x="726" y="1088"/>
                  </a:lnTo>
                  <a:lnTo>
                    <a:pt x="726" y="1077"/>
                  </a:lnTo>
                  <a:lnTo>
                    <a:pt x="726" y="1056"/>
                  </a:lnTo>
                  <a:lnTo>
                    <a:pt x="721" y="1056"/>
                  </a:lnTo>
                  <a:lnTo>
                    <a:pt x="721" y="1050"/>
                  </a:lnTo>
                  <a:lnTo>
                    <a:pt x="715" y="1045"/>
                  </a:lnTo>
                  <a:lnTo>
                    <a:pt x="715" y="1039"/>
                  </a:lnTo>
                  <a:lnTo>
                    <a:pt x="709" y="1039"/>
                  </a:lnTo>
                  <a:lnTo>
                    <a:pt x="709" y="1035"/>
                  </a:lnTo>
                  <a:lnTo>
                    <a:pt x="709" y="1039"/>
                  </a:lnTo>
                  <a:lnTo>
                    <a:pt x="704" y="1039"/>
                  </a:lnTo>
                  <a:lnTo>
                    <a:pt x="704" y="1045"/>
                  </a:lnTo>
                  <a:lnTo>
                    <a:pt x="704" y="1039"/>
                  </a:lnTo>
                  <a:lnTo>
                    <a:pt x="698" y="1045"/>
                  </a:lnTo>
                  <a:lnTo>
                    <a:pt x="698" y="1039"/>
                  </a:lnTo>
                  <a:lnTo>
                    <a:pt x="698" y="1045"/>
                  </a:lnTo>
                  <a:lnTo>
                    <a:pt x="693" y="1045"/>
                  </a:lnTo>
                  <a:lnTo>
                    <a:pt x="693" y="1050"/>
                  </a:lnTo>
                  <a:lnTo>
                    <a:pt x="698" y="1050"/>
                  </a:lnTo>
                  <a:lnTo>
                    <a:pt x="704" y="1050"/>
                  </a:lnTo>
                  <a:lnTo>
                    <a:pt x="709" y="1050"/>
                  </a:lnTo>
                  <a:lnTo>
                    <a:pt x="715" y="1050"/>
                  </a:lnTo>
                  <a:lnTo>
                    <a:pt x="715" y="1056"/>
                  </a:lnTo>
                  <a:lnTo>
                    <a:pt x="715" y="1067"/>
                  </a:lnTo>
                  <a:lnTo>
                    <a:pt x="715" y="1071"/>
                  </a:lnTo>
                  <a:lnTo>
                    <a:pt x="715" y="1077"/>
                  </a:lnTo>
                  <a:lnTo>
                    <a:pt x="715" y="1082"/>
                  </a:lnTo>
                  <a:lnTo>
                    <a:pt x="715" y="1088"/>
                  </a:lnTo>
                  <a:lnTo>
                    <a:pt x="721" y="1088"/>
                  </a:lnTo>
                  <a:lnTo>
                    <a:pt x="726" y="1099"/>
                  </a:lnTo>
                  <a:lnTo>
                    <a:pt x="730" y="1099"/>
                  </a:lnTo>
                  <a:lnTo>
                    <a:pt x="730" y="1109"/>
                  </a:lnTo>
                  <a:lnTo>
                    <a:pt x="736" y="1105"/>
                  </a:lnTo>
                  <a:lnTo>
                    <a:pt x="742" y="1109"/>
                  </a:lnTo>
                  <a:lnTo>
                    <a:pt x="747" y="1109"/>
                  </a:lnTo>
                  <a:lnTo>
                    <a:pt x="758" y="1114"/>
                  </a:lnTo>
                  <a:lnTo>
                    <a:pt x="763" y="1120"/>
                  </a:lnTo>
                  <a:lnTo>
                    <a:pt x="768" y="1120"/>
                  </a:lnTo>
                  <a:lnTo>
                    <a:pt x="768" y="1126"/>
                  </a:lnTo>
                  <a:lnTo>
                    <a:pt x="774" y="1126"/>
                  </a:lnTo>
                  <a:lnTo>
                    <a:pt x="779" y="1126"/>
                  </a:lnTo>
                  <a:lnTo>
                    <a:pt x="779" y="1131"/>
                  </a:lnTo>
                  <a:lnTo>
                    <a:pt x="785" y="1131"/>
                  </a:lnTo>
                  <a:lnTo>
                    <a:pt x="790" y="1137"/>
                  </a:lnTo>
                  <a:lnTo>
                    <a:pt x="790" y="1141"/>
                  </a:lnTo>
                  <a:lnTo>
                    <a:pt x="796" y="1141"/>
                  </a:lnTo>
                  <a:lnTo>
                    <a:pt x="796" y="1152"/>
                  </a:lnTo>
                  <a:lnTo>
                    <a:pt x="796" y="1158"/>
                  </a:lnTo>
                  <a:lnTo>
                    <a:pt x="800" y="1158"/>
                  </a:lnTo>
                  <a:lnTo>
                    <a:pt x="806" y="1169"/>
                  </a:lnTo>
                  <a:lnTo>
                    <a:pt x="806" y="1173"/>
                  </a:lnTo>
                  <a:lnTo>
                    <a:pt x="811" y="1179"/>
                  </a:lnTo>
                  <a:lnTo>
                    <a:pt x="811" y="1184"/>
                  </a:lnTo>
                  <a:lnTo>
                    <a:pt x="817" y="1195"/>
                  </a:lnTo>
                  <a:lnTo>
                    <a:pt x="817" y="1201"/>
                  </a:lnTo>
                  <a:lnTo>
                    <a:pt x="811" y="1205"/>
                  </a:lnTo>
                  <a:lnTo>
                    <a:pt x="811" y="1211"/>
                  </a:lnTo>
                  <a:lnTo>
                    <a:pt x="811" y="1216"/>
                  </a:lnTo>
                  <a:lnTo>
                    <a:pt x="811" y="1222"/>
                  </a:lnTo>
                  <a:lnTo>
                    <a:pt x="806" y="1222"/>
                  </a:lnTo>
                  <a:lnTo>
                    <a:pt x="796" y="1222"/>
                  </a:lnTo>
                  <a:lnTo>
                    <a:pt x="790" y="1222"/>
                  </a:lnTo>
                  <a:lnTo>
                    <a:pt x="785" y="1216"/>
                  </a:lnTo>
                  <a:lnTo>
                    <a:pt x="785" y="1211"/>
                  </a:lnTo>
                  <a:lnTo>
                    <a:pt x="779" y="1211"/>
                  </a:lnTo>
                  <a:lnTo>
                    <a:pt x="774" y="1211"/>
                  </a:lnTo>
                  <a:lnTo>
                    <a:pt x="774" y="1205"/>
                  </a:lnTo>
                  <a:lnTo>
                    <a:pt x="768" y="1211"/>
                  </a:lnTo>
                  <a:lnTo>
                    <a:pt x="768" y="1216"/>
                  </a:lnTo>
                  <a:lnTo>
                    <a:pt x="774" y="1222"/>
                  </a:lnTo>
                  <a:lnTo>
                    <a:pt x="779" y="1228"/>
                  </a:lnTo>
                  <a:lnTo>
                    <a:pt x="785" y="1228"/>
                  </a:lnTo>
                  <a:lnTo>
                    <a:pt x="790" y="1233"/>
                  </a:lnTo>
                  <a:lnTo>
                    <a:pt x="800" y="1237"/>
                  </a:lnTo>
                  <a:lnTo>
                    <a:pt x="806" y="1237"/>
                  </a:lnTo>
                  <a:lnTo>
                    <a:pt x="806" y="1243"/>
                  </a:lnTo>
                  <a:lnTo>
                    <a:pt x="817" y="1249"/>
                  </a:lnTo>
                  <a:lnTo>
                    <a:pt x="817" y="1254"/>
                  </a:lnTo>
                  <a:lnTo>
                    <a:pt x="817" y="1260"/>
                  </a:lnTo>
                  <a:lnTo>
                    <a:pt x="811" y="1265"/>
                  </a:lnTo>
                  <a:lnTo>
                    <a:pt x="811" y="1271"/>
                  </a:lnTo>
                  <a:lnTo>
                    <a:pt x="817" y="1271"/>
                  </a:lnTo>
                  <a:lnTo>
                    <a:pt x="817" y="1281"/>
                  </a:lnTo>
                  <a:lnTo>
                    <a:pt x="811" y="1281"/>
                  </a:lnTo>
                  <a:lnTo>
                    <a:pt x="811" y="1286"/>
                  </a:lnTo>
                  <a:lnTo>
                    <a:pt x="811" y="1292"/>
                  </a:lnTo>
                  <a:lnTo>
                    <a:pt x="806" y="1297"/>
                  </a:lnTo>
                  <a:lnTo>
                    <a:pt x="806" y="1303"/>
                  </a:lnTo>
                  <a:lnTo>
                    <a:pt x="800" y="1307"/>
                  </a:lnTo>
                  <a:lnTo>
                    <a:pt x="796" y="1313"/>
                  </a:lnTo>
                  <a:lnTo>
                    <a:pt x="796" y="1318"/>
                  </a:lnTo>
                  <a:lnTo>
                    <a:pt x="790" y="1318"/>
                  </a:lnTo>
                  <a:lnTo>
                    <a:pt x="790" y="1313"/>
                  </a:lnTo>
                  <a:lnTo>
                    <a:pt x="785" y="1313"/>
                  </a:lnTo>
                  <a:lnTo>
                    <a:pt x="785" y="1307"/>
                  </a:lnTo>
                  <a:lnTo>
                    <a:pt x="785" y="1313"/>
                  </a:lnTo>
                  <a:lnTo>
                    <a:pt x="779" y="1313"/>
                  </a:lnTo>
                  <a:lnTo>
                    <a:pt x="774" y="1318"/>
                  </a:lnTo>
                  <a:lnTo>
                    <a:pt x="768" y="1318"/>
                  </a:lnTo>
                  <a:lnTo>
                    <a:pt x="763" y="1318"/>
                  </a:lnTo>
                  <a:lnTo>
                    <a:pt x="763" y="1324"/>
                  </a:lnTo>
                  <a:lnTo>
                    <a:pt x="758" y="1324"/>
                  </a:lnTo>
                  <a:lnTo>
                    <a:pt x="753" y="1318"/>
                  </a:lnTo>
                  <a:lnTo>
                    <a:pt x="747" y="1318"/>
                  </a:lnTo>
                  <a:lnTo>
                    <a:pt x="747" y="1329"/>
                  </a:lnTo>
                  <a:lnTo>
                    <a:pt x="747" y="1335"/>
                  </a:lnTo>
                  <a:lnTo>
                    <a:pt x="747" y="1339"/>
                  </a:lnTo>
                  <a:lnTo>
                    <a:pt x="742" y="1339"/>
                  </a:lnTo>
                  <a:lnTo>
                    <a:pt x="742" y="1335"/>
                  </a:lnTo>
                  <a:lnTo>
                    <a:pt x="736" y="1335"/>
                  </a:lnTo>
                  <a:lnTo>
                    <a:pt x="726" y="1329"/>
                  </a:lnTo>
                  <a:lnTo>
                    <a:pt x="721" y="1329"/>
                  </a:lnTo>
                  <a:lnTo>
                    <a:pt x="715" y="1329"/>
                  </a:lnTo>
                  <a:lnTo>
                    <a:pt x="715" y="1324"/>
                  </a:lnTo>
                  <a:lnTo>
                    <a:pt x="709" y="1324"/>
                  </a:lnTo>
                  <a:lnTo>
                    <a:pt x="704" y="1318"/>
                  </a:lnTo>
                  <a:lnTo>
                    <a:pt x="704" y="1313"/>
                  </a:lnTo>
                  <a:lnTo>
                    <a:pt x="698" y="1307"/>
                  </a:lnTo>
                  <a:lnTo>
                    <a:pt x="693" y="1303"/>
                  </a:lnTo>
                  <a:lnTo>
                    <a:pt x="698" y="1303"/>
                  </a:lnTo>
                  <a:lnTo>
                    <a:pt x="698" y="1297"/>
                  </a:lnTo>
                  <a:lnTo>
                    <a:pt x="698" y="1292"/>
                  </a:lnTo>
                  <a:lnTo>
                    <a:pt x="704" y="1292"/>
                  </a:lnTo>
                  <a:lnTo>
                    <a:pt x="704" y="1286"/>
                  </a:lnTo>
                  <a:lnTo>
                    <a:pt x="709" y="1286"/>
                  </a:lnTo>
                  <a:lnTo>
                    <a:pt x="709" y="1281"/>
                  </a:lnTo>
                  <a:lnTo>
                    <a:pt x="709" y="1275"/>
                  </a:lnTo>
                  <a:lnTo>
                    <a:pt x="709" y="1271"/>
                  </a:lnTo>
                  <a:lnTo>
                    <a:pt x="704" y="1265"/>
                  </a:lnTo>
                  <a:lnTo>
                    <a:pt x="698" y="1265"/>
                  </a:lnTo>
                  <a:lnTo>
                    <a:pt x="704" y="1260"/>
                  </a:lnTo>
                  <a:lnTo>
                    <a:pt x="698" y="1260"/>
                  </a:lnTo>
                  <a:lnTo>
                    <a:pt x="693" y="1254"/>
                  </a:lnTo>
                  <a:lnTo>
                    <a:pt x="693" y="1243"/>
                  </a:lnTo>
                  <a:lnTo>
                    <a:pt x="689" y="1237"/>
                  </a:lnTo>
                  <a:lnTo>
                    <a:pt x="689" y="1233"/>
                  </a:lnTo>
                  <a:lnTo>
                    <a:pt x="689" y="1228"/>
                  </a:lnTo>
                  <a:lnTo>
                    <a:pt x="689" y="1222"/>
                  </a:lnTo>
                  <a:lnTo>
                    <a:pt x="693" y="1216"/>
                  </a:lnTo>
                  <a:lnTo>
                    <a:pt x="693" y="1211"/>
                  </a:lnTo>
                  <a:lnTo>
                    <a:pt x="689" y="1211"/>
                  </a:lnTo>
                  <a:lnTo>
                    <a:pt x="689" y="1216"/>
                  </a:lnTo>
                  <a:lnTo>
                    <a:pt x="683" y="1211"/>
                  </a:lnTo>
                  <a:lnTo>
                    <a:pt x="683" y="1201"/>
                  </a:lnTo>
                  <a:lnTo>
                    <a:pt x="683" y="1195"/>
                  </a:lnTo>
                  <a:lnTo>
                    <a:pt x="677" y="1195"/>
                  </a:lnTo>
                  <a:lnTo>
                    <a:pt x="672" y="1190"/>
                  </a:lnTo>
                  <a:lnTo>
                    <a:pt x="666" y="1190"/>
                  </a:lnTo>
                  <a:lnTo>
                    <a:pt x="661" y="1190"/>
                  </a:lnTo>
                  <a:lnTo>
                    <a:pt x="656" y="1184"/>
                  </a:lnTo>
                  <a:lnTo>
                    <a:pt x="645" y="1184"/>
                  </a:lnTo>
                  <a:lnTo>
                    <a:pt x="640" y="1179"/>
                  </a:lnTo>
                  <a:lnTo>
                    <a:pt x="640" y="1173"/>
                  </a:lnTo>
                  <a:lnTo>
                    <a:pt x="640" y="1169"/>
                  </a:lnTo>
                  <a:lnTo>
                    <a:pt x="640" y="1163"/>
                  </a:lnTo>
                  <a:lnTo>
                    <a:pt x="634" y="1163"/>
                  </a:lnTo>
                  <a:lnTo>
                    <a:pt x="634" y="1158"/>
                  </a:lnTo>
                  <a:lnTo>
                    <a:pt x="634" y="1152"/>
                  </a:lnTo>
                  <a:lnTo>
                    <a:pt x="628" y="1147"/>
                  </a:lnTo>
                  <a:lnTo>
                    <a:pt x="623" y="1147"/>
                  </a:lnTo>
                  <a:lnTo>
                    <a:pt x="623" y="1141"/>
                  </a:lnTo>
                  <a:lnTo>
                    <a:pt x="623" y="1131"/>
                  </a:lnTo>
                  <a:lnTo>
                    <a:pt x="623" y="1126"/>
                  </a:lnTo>
                  <a:lnTo>
                    <a:pt x="619" y="1126"/>
                  </a:lnTo>
                  <a:lnTo>
                    <a:pt x="619" y="1120"/>
                  </a:lnTo>
                  <a:lnTo>
                    <a:pt x="619" y="1114"/>
                  </a:lnTo>
                  <a:lnTo>
                    <a:pt x="613" y="1114"/>
                  </a:lnTo>
                  <a:lnTo>
                    <a:pt x="613" y="1109"/>
                  </a:lnTo>
                  <a:lnTo>
                    <a:pt x="613" y="1105"/>
                  </a:lnTo>
                  <a:lnTo>
                    <a:pt x="613" y="1099"/>
                  </a:lnTo>
                  <a:lnTo>
                    <a:pt x="608" y="1094"/>
                  </a:lnTo>
                  <a:lnTo>
                    <a:pt x="602" y="1094"/>
                  </a:lnTo>
                  <a:lnTo>
                    <a:pt x="602" y="1088"/>
                  </a:lnTo>
                  <a:lnTo>
                    <a:pt x="596" y="1088"/>
                  </a:lnTo>
                  <a:lnTo>
                    <a:pt x="596" y="1082"/>
                  </a:lnTo>
                  <a:lnTo>
                    <a:pt x="602" y="1082"/>
                  </a:lnTo>
                  <a:lnTo>
                    <a:pt x="602" y="1071"/>
                  </a:lnTo>
                  <a:lnTo>
                    <a:pt x="602" y="1067"/>
                  </a:lnTo>
                  <a:lnTo>
                    <a:pt x="596" y="1067"/>
                  </a:lnTo>
                  <a:lnTo>
                    <a:pt x="596" y="1061"/>
                  </a:lnTo>
                  <a:lnTo>
                    <a:pt x="591" y="1067"/>
                  </a:lnTo>
                  <a:lnTo>
                    <a:pt x="591" y="1071"/>
                  </a:lnTo>
                  <a:lnTo>
                    <a:pt x="591" y="1077"/>
                  </a:lnTo>
                  <a:lnTo>
                    <a:pt x="591" y="1088"/>
                  </a:lnTo>
                  <a:lnTo>
                    <a:pt x="591" y="1094"/>
                  </a:lnTo>
                  <a:lnTo>
                    <a:pt x="596" y="1099"/>
                  </a:lnTo>
                  <a:lnTo>
                    <a:pt x="596" y="1105"/>
                  </a:lnTo>
                  <a:lnTo>
                    <a:pt x="602" y="1109"/>
                  </a:lnTo>
                  <a:lnTo>
                    <a:pt x="602" y="1114"/>
                  </a:lnTo>
                  <a:lnTo>
                    <a:pt x="608" y="1120"/>
                  </a:lnTo>
                  <a:lnTo>
                    <a:pt x="608" y="1126"/>
                  </a:lnTo>
                  <a:lnTo>
                    <a:pt x="608" y="1137"/>
                  </a:lnTo>
                  <a:lnTo>
                    <a:pt x="613" y="1141"/>
                  </a:lnTo>
                  <a:lnTo>
                    <a:pt x="613" y="1147"/>
                  </a:lnTo>
                  <a:lnTo>
                    <a:pt x="613" y="1152"/>
                  </a:lnTo>
                  <a:lnTo>
                    <a:pt x="613" y="1158"/>
                  </a:lnTo>
                  <a:lnTo>
                    <a:pt x="613" y="1163"/>
                  </a:lnTo>
                  <a:lnTo>
                    <a:pt x="613" y="1169"/>
                  </a:lnTo>
                  <a:lnTo>
                    <a:pt x="602" y="1169"/>
                  </a:lnTo>
                  <a:lnTo>
                    <a:pt x="596" y="1163"/>
                  </a:lnTo>
                  <a:lnTo>
                    <a:pt x="591" y="1169"/>
                  </a:lnTo>
                  <a:lnTo>
                    <a:pt x="581" y="1169"/>
                  </a:lnTo>
                  <a:lnTo>
                    <a:pt x="575" y="1163"/>
                  </a:lnTo>
                  <a:lnTo>
                    <a:pt x="570" y="1163"/>
                  </a:lnTo>
                  <a:lnTo>
                    <a:pt x="570" y="1158"/>
                  </a:lnTo>
                  <a:lnTo>
                    <a:pt x="570" y="1152"/>
                  </a:lnTo>
                  <a:lnTo>
                    <a:pt x="564" y="1152"/>
                  </a:lnTo>
                  <a:lnTo>
                    <a:pt x="553" y="1137"/>
                  </a:lnTo>
                  <a:lnTo>
                    <a:pt x="553" y="1131"/>
                  </a:lnTo>
                  <a:lnTo>
                    <a:pt x="553" y="1126"/>
                  </a:lnTo>
                  <a:lnTo>
                    <a:pt x="549" y="1120"/>
                  </a:lnTo>
                  <a:lnTo>
                    <a:pt x="549" y="1114"/>
                  </a:lnTo>
                  <a:lnTo>
                    <a:pt x="549" y="1109"/>
                  </a:lnTo>
                  <a:lnTo>
                    <a:pt x="538" y="1105"/>
                  </a:lnTo>
                  <a:lnTo>
                    <a:pt x="538" y="1099"/>
                  </a:lnTo>
                  <a:lnTo>
                    <a:pt x="532" y="1094"/>
                  </a:lnTo>
                  <a:lnTo>
                    <a:pt x="532" y="1088"/>
                  </a:lnTo>
                  <a:lnTo>
                    <a:pt x="527" y="1088"/>
                  </a:lnTo>
                  <a:lnTo>
                    <a:pt x="527" y="1094"/>
                  </a:lnTo>
                  <a:lnTo>
                    <a:pt x="532" y="1099"/>
                  </a:lnTo>
                  <a:lnTo>
                    <a:pt x="532" y="1105"/>
                  </a:lnTo>
                  <a:lnTo>
                    <a:pt x="532" y="1109"/>
                  </a:lnTo>
                  <a:lnTo>
                    <a:pt x="538" y="1109"/>
                  </a:lnTo>
                  <a:lnTo>
                    <a:pt x="538" y="1114"/>
                  </a:lnTo>
                  <a:lnTo>
                    <a:pt x="543" y="1126"/>
                  </a:lnTo>
                  <a:lnTo>
                    <a:pt x="543" y="1131"/>
                  </a:lnTo>
                  <a:lnTo>
                    <a:pt x="549" y="1131"/>
                  </a:lnTo>
                  <a:lnTo>
                    <a:pt x="549" y="1137"/>
                  </a:lnTo>
                  <a:lnTo>
                    <a:pt x="549" y="1141"/>
                  </a:lnTo>
                  <a:lnTo>
                    <a:pt x="553" y="1147"/>
                  </a:lnTo>
                  <a:lnTo>
                    <a:pt x="553" y="1152"/>
                  </a:lnTo>
                  <a:lnTo>
                    <a:pt x="559" y="1158"/>
                  </a:lnTo>
                  <a:lnTo>
                    <a:pt x="559" y="1163"/>
                  </a:lnTo>
                  <a:lnTo>
                    <a:pt x="564" y="1163"/>
                  </a:lnTo>
                  <a:lnTo>
                    <a:pt x="564" y="1169"/>
                  </a:lnTo>
                  <a:lnTo>
                    <a:pt x="570" y="1173"/>
                  </a:lnTo>
                  <a:lnTo>
                    <a:pt x="564" y="1179"/>
                  </a:lnTo>
                  <a:lnTo>
                    <a:pt x="559" y="1179"/>
                  </a:lnTo>
                  <a:lnTo>
                    <a:pt x="553" y="1179"/>
                  </a:lnTo>
                  <a:lnTo>
                    <a:pt x="543" y="1179"/>
                  </a:lnTo>
                  <a:lnTo>
                    <a:pt x="543" y="1184"/>
                  </a:lnTo>
                  <a:lnTo>
                    <a:pt x="549" y="1184"/>
                  </a:lnTo>
                  <a:lnTo>
                    <a:pt x="553" y="1190"/>
                  </a:lnTo>
                  <a:lnTo>
                    <a:pt x="549" y="1195"/>
                  </a:lnTo>
                  <a:lnTo>
                    <a:pt x="543" y="1195"/>
                  </a:lnTo>
                  <a:lnTo>
                    <a:pt x="543" y="1201"/>
                  </a:lnTo>
                  <a:lnTo>
                    <a:pt x="543" y="1205"/>
                  </a:lnTo>
                  <a:lnTo>
                    <a:pt x="543" y="1211"/>
                  </a:lnTo>
                  <a:lnTo>
                    <a:pt x="549" y="1211"/>
                  </a:lnTo>
                  <a:lnTo>
                    <a:pt x="553" y="1211"/>
                  </a:lnTo>
                  <a:lnTo>
                    <a:pt x="553" y="1216"/>
                  </a:lnTo>
                  <a:lnTo>
                    <a:pt x="559" y="1216"/>
                  </a:lnTo>
                  <a:lnTo>
                    <a:pt x="575" y="1222"/>
                  </a:lnTo>
                  <a:lnTo>
                    <a:pt x="575" y="1228"/>
                  </a:lnTo>
                  <a:lnTo>
                    <a:pt x="581" y="1228"/>
                  </a:lnTo>
                  <a:lnTo>
                    <a:pt x="585" y="1233"/>
                  </a:lnTo>
                  <a:lnTo>
                    <a:pt x="596" y="1243"/>
                  </a:lnTo>
                  <a:lnTo>
                    <a:pt x="602" y="1249"/>
                  </a:lnTo>
                  <a:lnTo>
                    <a:pt x="602" y="1254"/>
                  </a:lnTo>
                  <a:lnTo>
                    <a:pt x="602" y="1260"/>
                  </a:lnTo>
                  <a:lnTo>
                    <a:pt x="602" y="1265"/>
                  </a:lnTo>
                  <a:lnTo>
                    <a:pt x="602" y="1275"/>
                  </a:lnTo>
                  <a:lnTo>
                    <a:pt x="602" y="1281"/>
                  </a:lnTo>
                  <a:lnTo>
                    <a:pt x="608" y="1281"/>
                  </a:lnTo>
                  <a:lnTo>
                    <a:pt x="608" y="1286"/>
                  </a:lnTo>
                  <a:lnTo>
                    <a:pt x="608" y="1292"/>
                  </a:lnTo>
                  <a:lnTo>
                    <a:pt x="613" y="1297"/>
                  </a:lnTo>
                  <a:lnTo>
                    <a:pt x="613" y="1303"/>
                  </a:lnTo>
                  <a:lnTo>
                    <a:pt x="619" y="1307"/>
                  </a:lnTo>
                  <a:lnTo>
                    <a:pt x="619" y="1313"/>
                  </a:lnTo>
                  <a:lnTo>
                    <a:pt x="623" y="1313"/>
                  </a:lnTo>
                  <a:lnTo>
                    <a:pt x="623" y="1318"/>
                  </a:lnTo>
                  <a:lnTo>
                    <a:pt x="623" y="1324"/>
                  </a:lnTo>
                  <a:lnTo>
                    <a:pt x="623" y="1329"/>
                  </a:lnTo>
                  <a:lnTo>
                    <a:pt x="619" y="1329"/>
                  </a:lnTo>
                  <a:lnTo>
                    <a:pt x="619" y="1335"/>
                  </a:lnTo>
                  <a:lnTo>
                    <a:pt x="623" y="1335"/>
                  </a:lnTo>
                  <a:lnTo>
                    <a:pt x="623" y="1339"/>
                  </a:lnTo>
                  <a:lnTo>
                    <a:pt x="623" y="1345"/>
                  </a:lnTo>
                  <a:lnTo>
                    <a:pt x="623" y="1350"/>
                  </a:lnTo>
                  <a:lnTo>
                    <a:pt x="628" y="1356"/>
                  </a:lnTo>
                  <a:lnTo>
                    <a:pt x="628" y="1362"/>
                  </a:lnTo>
                  <a:lnTo>
                    <a:pt x="634" y="1367"/>
                  </a:lnTo>
                  <a:lnTo>
                    <a:pt x="640" y="1371"/>
                  </a:lnTo>
                  <a:lnTo>
                    <a:pt x="640" y="1377"/>
                  </a:lnTo>
                  <a:lnTo>
                    <a:pt x="645" y="1377"/>
                  </a:lnTo>
                  <a:lnTo>
                    <a:pt x="645" y="1383"/>
                  </a:lnTo>
                  <a:lnTo>
                    <a:pt x="651" y="1377"/>
                  </a:lnTo>
                  <a:lnTo>
                    <a:pt x="651" y="1383"/>
                  </a:lnTo>
                  <a:lnTo>
                    <a:pt x="651" y="1388"/>
                  </a:lnTo>
                  <a:lnTo>
                    <a:pt x="651" y="1394"/>
                  </a:lnTo>
                  <a:lnTo>
                    <a:pt x="651" y="1399"/>
                  </a:lnTo>
                  <a:lnTo>
                    <a:pt x="651" y="1394"/>
                  </a:lnTo>
                  <a:lnTo>
                    <a:pt x="656" y="1399"/>
                  </a:lnTo>
                  <a:lnTo>
                    <a:pt x="651" y="1399"/>
                  </a:lnTo>
                  <a:lnTo>
                    <a:pt x="640" y="1409"/>
                  </a:lnTo>
                  <a:lnTo>
                    <a:pt x="640" y="1415"/>
                  </a:lnTo>
                  <a:lnTo>
                    <a:pt x="634" y="1415"/>
                  </a:lnTo>
                  <a:lnTo>
                    <a:pt x="628" y="1415"/>
                  </a:lnTo>
                  <a:lnTo>
                    <a:pt x="623" y="1415"/>
                  </a:lnTo>
                  <a:lnTo>
                    <a:pt x="619" y="1415"/>
                  </a:lnTo>
                  <a:lnTo>
                    <a:pt x="613" y="1409"/>
                  </a:lnTo>
                  <a:lnTo>
                    <a:pt x="608" y="1409"/>
                  </a:lnTo>
                  <a:lnTo>
                    <a:pt x="602" y="1403"/>
                  </a:lnTo>
                  <a:lnTo>
                    <a:pt x="602" y="1399"/>
                  </a:lnTo>
                  <a:lnTo>
                    <a:pt x="602" y="1394"/>
                  </a:lnTo>
                  <a:lnTo>
                    <a:pt x="596" y="1388"/>
                  </a:lnTo>
                  <a:lnTo>
                    <a:pt x="596" y="1399"/>
                  </a:lnTo>
                  <a:lnTo>
                    <a:pt x="602" y="1403"/>
                  </a:lnTo>
                  <a:lnTo>
                    <a:pt x="602" y="1409"/>
                  </a:lnTo>
                  <a:lnTo>
                    <a:pt x="596" y="1409"/>
                  </a:lnTo>
                  <a:lnTo>
                    <a:pt x="596" y="1415"/>
                  </a:lnTo>
                  <a:lnTo>
                    <a:pt x="591" y="1415"/>
                  </a:lnTo>
                  <a:lnTo>
                    <a:pt x="585" y="1415"/>
                  </a:lnTo>
                  <a:lnTo>
                    <a:pt x="581" y="1415"/>
                  </a:lnTo>
                  <a:lnTo>
                    <a:pt x="575" y="1409"/>
                  </a:lnTo>
                  <a:lnTo>
                    <a:pt x="564" y="1403"/>
                  </a:lnTo>
                  <a:lnTo>
                    <a:pt x="559" y="1403"/>
                  </a:lnTo>
                  <a:lnTo>
                    <a:pt x="553" y="1403"/>
                  </a:lnTo>
                  <a:lnTo>
                    <a:pt x="549" y="1403"/>
                  </a:lnTo>
                  <a:lnTo>
                    <a:pt x="543" y="1399"/>
                  </a:lnTo>
                  <a:lnTo>
                    <a:pt x="538" y="1399"/>
                  </a:lnTo>
                  <a:lnTo>
                    <a:pt x="532" y="1399"/>
                  </a:lnTo>
                  <a:lnTo>
                    <a:pt x="527" y="1399"/>
                  </a:lnTo>
                  <a:lnTo>
                    <a:pt x="521" y="1399"/>
                  </a:lnTo>
                  <a:lnTo>
                    <a:pt x="521" y="1394"/>
                  </a:lnTo>
                  <a:lnTo>
                    <a:pt x="515" y="1394"/>
                  </a:lnTo>
                  <a:lnTo>
                    <a:pt x="511" y="1394"/>
                  </a:lnTo>
                  <a:lnTo>
                    <a:pt x="500" y="1394"/>
                  </a:lnTo>
                  <a:lnTo>
                    <a:pt x="494" y="1394"/>
                  </a:lnTo>
                  <a:lnTo>
                    <a:pt x="489" y="1394"/>
                  </a:lnTo>
                  <a:lnTo>
                    <a:pt x="483" y="1388"/>
                  </a:lnTo>
                  <a:lnTo>
                    <a:pt x="483" y="1383"/>
                  </a:lnTo>
                  <a:lnTo>
                    <a:pt x="483" y="1377"/>
                  </a:lnTo>
                  <a:lnTo>
                    <a:pt x="478" y="1377"/>
                  </a:lnTo>
                  <a:lnTo>
                    <a:pt x="478" y="1371"/>
                  </a:lnTo>
                  <a:lnTo>
                    <a:pt x="478" y="1367"/>
                  </a:lnTo>
                  <a:lnTo>
                    <a:pt x="478" y="1362"/>
                  </a:lnTo>
                  <a:lnTo>
                    <a:pt x="474" y="1362"/>
                  </a:lnTo>
                  <a:lnTo>
                    <a:pt x="474" y="1356"/>
                  </a:lnTo>
                  <a:lnTo>
                    <a:pt x="474" y="1350"/>
                  </a:lnTo>
                  <a:lnTo>
                    <a:pt x="474" y="1345"/>
                  </a:lnTo>
                  <a:lnTo>
                    <a:pt x="474" y="1339"/>
                  </a:lnTo>
                  <a:lnTo>
                    <a:pt x="468" y="1335"/>
                  </a:lnTo>
                  <a:lnTo>
                    <a:pt x="462" y="1324"/>
                  </a:lnTo>
                  <a:lnTo>
                    <a:pt x="462" y="1318"/>
                  </a:lnTo>
                  <a:lnTo>
                    <a:pt x="457" y="1313"/>
                  </a:lnTo>
                  <a:lnTo>
                    <a:pt x="462" y="1307"/>
                  </a:lnTo>
                  <a:lnTo>
                    <a:pt x="457" y="1307"/>
                  </a:lnTo>
                  <a:lnTo>
                    <a:pt x="457" y="1297"/>
                  </a:lnTo>
                  <a:lnTo>
                    <a:pt x="451" y="1292"/>
                  </a:lnTo>
                  <a:lnTo>
                    <a:pt x="451" y="1286"/>
                  </a:lnTo>
                  <a:lnTo>
                    <a:pt x="451" y="1281"/>
                  </a:lnTo>
                  <a:lnTo>
                    <a:pt x="446" y="1281"/>
                  </a:lnTo>
                  <a:lnTo>
                    <a:pt x="446" y="1275"/>
                  </a:lnTo>
                  <a:lnTo>
                    <a:pt x="446" y="1271"/>
                  </a:lnTo>
                  <a:lnTo>
                    <a:pt x="446" y="1265"/>
                  </a:lnTo>
                  <a:lnTo>
                    <a:pt x="441" y="1260"/>
                  </a:lnTo>
                  <a:lnTo>
                    <a:pt x="441" y="1254"/>
                  </a:lnTo>
                  <a:lnTo>
                    <a:pt x="441" y="1249"/>
                  </a:lnTo>
                  <a:lnTo>
                    <a:pt x="436" y="1249"/>
                  </a:lnTo>
                  <a:lnTo>
                    <a:pt x="436" y="1237"/>
                  </a:lnTo>
                  <a:lnTo>
                    <a:pt x="436" y="1233"/>
                  </a:lnTo>
                  <a:lnTo>
                    <a:pt x="436" y="1228"/>
                  </a:lnTo>
                  <a:lnTo>
                    <a:pt x="430" y="1216"/>
                  </a:lnTo>
                  <a:lnTo>
                    <a:pt x="436" y="1216"/>
                  </a:lnTo>
                  <a:lnTo>
                    <a:pt x="436" y="1205"/>
                  </a:lnTo>
                  <a:lnTo>
                    <a:pt x="436" y="1195"/>
                  </a:lnTo>
                  <a:lnTo>
                    <a:pt x="441" y="1195"/>
                  </a:lnTo>
                  <a:lnTo>
                    <a:pt x="446" y="1195"/>
                  </a:lnTo>
                  <a:lnTo>
                    <a:pt x="446" y="1190"/>
                  </a:lnTo>
                  <a:lnTo>
                    <a:pt x="451" y="1190"/>
                  </a:lnTo>
                  <a:lnTo>
                    <a:pt x="451" y="1184"/>
                  </a:lnTo>
                  <a:lnTo>
                    <a:pt x="457" y="1179"/>
                  </a:lnTo>
                  <a:lnTo>
                    <a:pt x="462" y="1179"/>
                  </a:lnTo>
                  <a:lnTo>
                    <a:pt x="462" y="1169"/>
                  </a:lnTo>
                  <a:lnTo>
                    <a:pt x="462" y="1163"/>
                  </a:lnTo>
                  <a:lnTo>
                    <a:pt x="462" y="1158"/>
                  </a:lnTo>
                  <a:lnTo>
                    <a:pt x="457" y="1152"/>
                  </a:lnTo>
                  <a:lnTo>
                    <a:pt x="457" y="1147"/>
                  </a:lnTo>
                  <a:lnTo>
                    <a:pt x="451" y="1147"/>
                  </a:lnTo>
                  <a:lnTo>
                    <a:pt x="446" y="1141"/>
                  </a:lnTo>
                  <a:lnTo>
                    <a:pt x="430" y="1126"/>
                  </a:lnTo>
                  <a:lnTo>
                    <a:pt x="425" y="1120"/>
                  </a:lnTo>
                  <a:lnTo>
                    <a:pt x="419" y="1120"/>
                  </a:lnTo>
                  <a:lnTo>
                    <a:pt x="419" y="1114"/>
                  </a:lnTo>
                  <a:lnTo>
                    <a:pt x="414" y="1114"/>
                  </a:lnTo>
                  <a:lnTo>
                    <a:pt x="414" y="1109"/>
                  </a:lnTo>
                  <a:lnTo>
                    <a:pt x="408" y="1109"/>
                  </a:lnTo>
                  <a:lnTo>
                    <a:pt x="404" y="1109"/>
                  </a:lnTo>
                  <a:lnTo>
                    <a:pt x="398" y="1109"/>
                  </a:lnTo>
                  <a:lnTo>
                    <a:pt x="408" y="1120"/>
                  </a:lnTo>
                  <a:lnTo>
                    <a:pt x="414" y="1126"/>
                  </a:lnTo>
                  <a:lnTo>
                    <a:pt x="419" y="1126"/>
                  </a:lnTo>
                  <a:lnTo>
                    <a:pt x="425" y="1131"/>
                  </a:lnTo>
                  <a:lnTo>
                    <a:pt x="425" y="1137"/>
                  </a:lnTo>
                  <a:lnTo>
                    <a:pt x="430" y="1137"/>
                  </a:lnTo>
                  <a:lnTo>
                    <a:pt x="430" y="1141"/>
                  </a:lnTo>
                  <a:lnTo>
                    <a:pt x="436" y="1147"/>
                  </a:lnTo>
                  <a:lnTo>
                    <a:pt x="441" y="1152"/>
                  </a:lnTo>
                  <a:lnTo>
                    <a:pt x="446" y="1158"/>
                  </a:lnTo>
                  <a:lnTo>
                    <a:pt x="446" y="1163"/>
                  </a:lnTo>
                  <a:lnTo>
                    <a:pt x="451" y="1163"/>
                  </a:lnTo>
                  <a:lnTo>
                    <a:pt x="451" y="1173"/>
                  </a:lnTo>
                  <a:lnTo>
                    <a:pt x="451" y="1179"/>
                  </a:lnTo>
                  <a:lnTo>
                    <a:pt x="441" y="1184"/>
                  </a:lnTo>
                  <a:lnTo>
                    <a:pt x="441" y="1190"/>
                  </a:lnTo>
                  <a:lnTo>
                    <a:pt x="430" y="1195"/>
                  </a:lnTo>
                  <a:lnTo>
                    <a:pt x="419" y="1205"/>
                  </a:lnTo>
                  <a:lnTo>
                    <a:pt x="419" y="1211"/>
                  </a:lnTo>
                  <a:lnTo>
                    <a:pt x="419" y="1222"/>
                  </a:lnTo>
                  <a:lnTo>
                    <a:pt x="419" y="1228"/>
                  </a:lnTo>
                  <a:lnTo>
                    <a:pt x="419" y="1233"/>
                  </a:lnTo>
                  <a:lnTo>
                    <a:pt x="419" y="1237"/>
                  </a:lnTo>
                  <a:lnTo>
                    <a:pt x="419" y="1243"/>
                  </a:lnTo>
                  <a:lnTo>
                    <a:pt x="425" y="1243"/>
                  </a:lnTo>
                  <a:lnTo>
                    <a:pt x="425" y="1249"/>
                  </a:lnTo>
                  <a:lnTo>
                    <a:pt x="425" y="1254"/>
                  </a:lnTo>
                  <a:lnTo>
                    <a:pt x="425" y="1260"/>
                  </a:lnTo>
                  <a:lnTo>
                    <a:pt x="430" y="1265"/>
                  </a:lnTo>
                  <a:lnTo>
                    <a:pt x="430" y="1271"/>
                  </a:lnTo>
                  <a:lnTo>
                    <a:pt x="430" y="1275"/>
                  </a:lnTo>
                  <a:lnTo>
                    <a:pt x="430" y="1286"/>
                  </a:lnTo>
                  <a:lnTo>
                    <a:pt x="436" y="1286"/>
                  </a:lnTo>
                  <a:lnTo>
                    <a:pt x="436" y="1292"/>
                  </a:lnTo>
                  <a:lnTo>
                    <a:pt x="436" y="1297"/>
                  </a:lnTo>
                  <a:lnTo>
                    <a:pt x="441" y="1303"/>
                  </a:lnTo>
                  <a:lnTo>
                    <a:pt x="441" y="1307"/>
                  </a:lnTo>
                  <a:lnTo>
                    <a:pt x="441" y="1313"/>
                  </a:lnTo>
                  <a:lnTo>
                    <a:pt x="441" y="1318"/>
                  </a:lnTo>
                  <a:lnTo>
                    <a:pt x="446" y="1324"/>
                  </a:lnTo>
                  <a:lnTo>
                    <a:pt x="451" y="1329"/>
                  </a:lnTo>
                  <a:lnTo>
                    <a:pt x="446" y="1329"/>
                  </a:lnTo>
                  <a:lnTo>
                    <a:pt x="446" y="1335"/>
                  </a:lnTo>
                  <a:lnTo>
                    <a:pt x="451" y="1335"/>
                  </a:lnTo>
                  <a:lnTo>
                    <a:pt x="451" y="1339"/>
                  </a:lnTo>
                  <a:lnTo>
                    <a:pt x="451" y="1345"/>
                  </a:lnTo>
                  <a:lnTo>
                    <a:pt x="451" y="1350"/>
                  </a:lnTo>
                  <a:lnTo>
                    <a:pt x="457" y="1350"/>
                  </a:lnTo>
                  <a:lnTo>
                    <a:pt x="457" y="1356"/>
                  </a:lnTo>
                  <a:lnTo>
                    <a:pt x="457" y="1362"/>
                  </a:lnTo>
                  <a:lnTo>
                    <a:pt x="457" y="1367"/>
                  </a:lnTo>
                  <a:lnTo>
                    <a:pt x="457" y="1371"/>
                  </a:lnTo>
                  <a:lnTo>
                    <a:pt x="457" y="1377"/>
                  </a:lnTo>
                  <a:lnTo>
                    <a:pt x="457" y="1383"/>
                  </a:lnTo>
                  <a:lnTo>
                    <a:pt x="462" y="1388"/>
                  </a:lnTo>
                  <a:lnTo>
                    <a:pt x="462" y="1394"/>
                  </a:lnTo>
                  <a:lnTo>
                    <a:pt x="468" y="1399"/>
                  </a:lnTo>
                  <a:lnTo>
                    <a:pt x="483" y="1409"/>
                  </a:lnTo>
                  <a:lnTo>
                    <a:pt x="483" y="1415"/>
                  </a:lnTo>
                  <a:lnTo>
                    <a:pt x="489" y="1415"/>
                  </a:lnTo>
                  <a:lnTo>
                    <a:pt x="494" y="1420"/>
                  </a:lnTo>
                  <a:lnTo>
                    <a:pt x="494" y="1426"/>
                  </a:lnTo>
                  <a:lnTo>
                    <a:pt x="489" y="1426"/>
                  </a:lnTo>
                  <a:lnTo>
                    <a:pt x="474" y="1426"/>
                  </a:lnTo>
                  <a:lnTo>
                    <a:pt x="474" y="1431"/>
                  </a:lnTo>
                  <a:lnTo>
                    <a:pt x="462" y="1431"/>
                  </a:lnTo>
                  <a:lnTo>
                    <a:pt x="457" y="1431"/>
                  </a:lnTo>
                  <a:lnTo>
                    <a:pt x="451" y="1431"/>
                  </a:lnTo>
                  <a:lnTo>
                    <a:pt x="441" y="1431"/>
                  </a:lnTo>
                  <a:lnTo>
                    <a:pt x="436" y="1431"/>
                  </a:lnTo>
                  <a:lnTo>
                    <a:pt x="436" y="1437"/>
                  </a:lnTo>
                  <a:lnTo>
                    <a:pt x="425" y="1437"/>
                  </a:lnTo>
                  <a:lnTo>
                    <a:pt x="419" y="1437"/>
                  </a:lnTo>
                  <a:lnTo>
                    <a:pt x="414" y="1437"/>
                  </a:lnTo>
                  <a:lnTo>
                    <a:pt x="408" y="1441"/>
                  </a:lnTo>
                  <a:lnTo>
                    <a:pt x="404" y="1441"/>
                  </a:lnTo>
                  <a:lnTo>
                    <a:pt x="398" y="1441"/>
                  </a:lnTo>
                  <a:lnTo>
                    <a:pt x="393" y="1441"/>
                  </a:lnTo>
                  <a:lnTo>
                    <a:pt x="387" y="1441"/>
                  </a:lnTo>
                  <a:lnTo>
                    <a:pt x="372" y="1441"/>
                  </a:lnTo>
                  <a:lnTo>
                    <a:pt x="366" y="1441"/>
                  </a:lnTo>
                  <a:lnTo>
                    <a:pt x="355" y="1441"/>
                  </a:lnTo>
                  <a:lnTo>
                    <a:pt x="349" y="1441"/>
                  </a:lnTo>
                  <a:lnTo>
                    <a:pt x="344" y="1441"/>
                  </a:lnTo>
                  <a:lnTo>
                    <a:pt x="338" y="1437"/>
                  </a:lnTo>
                  <a:lnTo>
                    <a:pt x="334" y="1437"/>
                  </a:lnTo>
                  <a:lnTo>
                    <a:pt x="334" y="1431"/>
                  </a:lnTo>
                  <a:lnTo>
                    <a:pt x="334" y="1426"/>
                  </a:lnTo>
                  <a:lnTo>
                    <a:pt x="334" y="1420"/>
                  </a:lnTo>
                  <a:lnTo>
                    <a:pt x="334" y="1394"/>
                  </a:lnTo>
                  <a:lnTo>
                    <a:pt x="328" y="1394"/>
                  </a:lnTo>
                  <a:lnTo>
                    <a:pt x="328" y="1388"/>
                  </a:lnTo>
                  <a:lnTo>
                    <a:pt x="328" y="1383"/>
                  </a:lnTo>
                  <a:lnTo>
                    <a:pt x="334" y="1383"/>
                  </a:lnTo>
                  <a:lnTo>
                    <a:pt x="334" y="1377"/>
                  </a:lnTo>
                  <a:lnTo>
                    <a:pt x="334" y="1367"/>
                  </a:lnTo>
                  <a:lnTo>
                    <a:pt x="334" y="1362"/>
                  </a:lnTo>
                  <a:lnTo>
                    <a:pt x="328" y="1356"/>
                  </a:lnTo>
                  <a:lnTo>
                    <a:pt x="328" y="1350"/>
                  </a:lnTo>
                  <a:lnTo>
                    <a:pt x="328" y="1345"/>
                  </a:lnTo>
                  <a:lnTo>
                    <a:pt x="328" y="1339"/>
                  </a:lnTo>
                  <a:lnTo>
                    <a:pt x="328" y="1335"/>
                  </a:lnTo>
                  <a:lnTo>
                    <a:pt x="334" y="1335"/>
                  </a:lnTo>
                  <a:lnTo>
                    <a:pt x="328" y="1335"/>
                  </a:lnTo>
                  <a:lnTo>
                    <a:pt x="328" y="1329"/>
                  </a:lnTo>
                  <a:lnTo>
                    <a:pt x="334" y="1329"/>
                  </a:lnTo>
                  <a:lnTo>
                    <a:pt x="328" y="1324"/>
                  </a:lnTo>
                  <a:lnTo>
                    <a:pt x="323" y="1324"/>
                  </a:lnTo>
                  <a:lnTo>
                    <a:pt x="323" y="1318"/>
                  </a:lnTo>
                  <a:lnTo>
                    <a:pt x="317" y="1313"/>
                  </a:lnTo>
                  <a:lnTo>
                    <a:pt x="317" y="1307"/>
                  </a:lnTo>
                  <a:lnTo>
                    <a:pt x="317" y="1303"/>
                  </a:lnTo>
                  <a:lnTo>
                    <a:pt x="317" y="1297"/>
                  </a:lnTo>
                  <a:lnTo>
                    <a:pt x="317" y="1292"/>
                  </a:lnTo>
                  <a:lnTo>
                    <a:pt x="312" y="1292"/>
                  </a:lnTo>
                  <a:lnTo>
                    <a:pt x="312" y="1286"/>
                  </a:lnTo>
                  <a:lnTo>
                    <a:pt x="317" y="1281"/>
                  </a:lnTo>
                  <a:lnTo>
                    <a:pt x="317" y="1271"/>
                  </a:lnTo>
                  <a:lnTo>
                    <a:pt x="323" y="1265"/>
                  </a:lnTo>
                  <a:lnTo>
                    <a:pt x="323" y="1260"/>
                  </a:lnTo>
                  <a:lnTo>
                    <a:pt x="323" y="1254"/>
                  </a:lnTo>
                  <a:lnTo>
                    <a:pt x="328" y="1249"/>
                  </a:lnTo>
                  <a:lnTo>
                    <a:pt x="328" y="1243"/>
                  </a:lnTo>
                  <a:lnTo>
                    <a:pt x="334" y="1237"/>
                  </a:lnTo>
                  <a:lnTo>
                    <a:pt x="334" y="1233"/>
                  </a:lnTo>
                  <a:lnTo>
                    <a:pt x="338" y="1228"/>
                  </a:lnTo>
                  <a:lnTo>
                    <a:pt x="344" y="1228"/>
                  </a:lnTo>
                  <a:lnTo>
                    <a:pt x="344" y="1222"/>
                  </a:lnTo>
                  <a:lnTo>
                    <a:pt x="349" y="1211"/>
                  </a:lnTo>
                  <a:lnTo>
                    <a:pt x="349" y="1205"/>
                  </a:lnTo>
                  <a:lnTo>
                    <a:pt x="349" y="1195"/>
                  </a:lnTo>
                  <a:lnTo>
                    <a:pt x="349" y="1190"/>
                  </a:lnTo>
                  <a:lnTo>
                    <a:pt x="349" y="1184"/>
                  </a:lnTo>
                  <a:lnTo>
                    <a:pt x="344" y="1179"/>
                  </a:lnTo>
                  <a:lnTo>
                    <a:pt x="344" y="1173"/>
                  </a:lnTo>
                  <a:lnTo>
                    <a:pt x="344" y="1169"/>
                  </a:lnTo>
                  <a:lnTo>
                    <a:pt x="344" y="1163"/>
                  </a:lnTo>
                  <a:lnTo>
                    <a:pt x="338" y="1163"/>
                  </a:lnTo>
                  <a:lnTo>
                    <a:pt x="338" y="1169"/>
                  </a:lnTo>
                  <a:lnTo>
                    <a:pt x="338" y="1173"/>
                  </a:lnTo>
                  <a:lnTo>
                    <a:pt x="338" y="1179"/>
                  </a:lnTo>
                  <a:lnTo>
                    <a:pt x="338" y="1184"/>
                  </a:lnTo>
                  <a:lnTo>
                    <a:pt x="338" y="1195"/>
                  </a:lnTo>
                  <a:lnTo>
                    <a:pt x="338" y="1201"/>
                  </a:lnTo>
                  <a:lnTo>
                    <a:pt x="334" y="1205"/>
                  </a:lnTo>
                  <a:lnTo>
                    <a:pt x="334" y="1211"/>
                  </a:lnTo>
                  <a:lnTo>
                    <a:pt x="328" y="1216"/>
                  </a:lnTo>
                  <a:lnTo>
                    <a:pt x="334" y="1216"/>
                  </a:lnTo>
                  <a:lnTo>
                    <a:pt x="334" y="1222"/>
                  </a:lnTo>
                  <a:lnTo>
                    <a:pt x="328" y="1222"/>
                  </a:lnTo>
                  <a:lnTo>
                    <a:pt x="328" y="1228"/>
                  </a:lnTo>
                  <a:lnTo>
                    <a:pt x="317" y="1233"/>
                  </a:lnTo>
                  <a:lnTo>
                    <a:pt x="312" y="1237"/>
                  </a:lnTo>
                  <a:lnTo>
                    <a:pt x="312" y="1243"/>
                  </a:lnTo>
                  <a:lnTo>
                    <a:pt x="312" y="1249"/>
                  </a:lnTo>
                  <a:lnTo>
                    <a:pt x="312" y="1254"/>
                  </a:lnTo>
                  <a:lnTo>
                    <a:pt x="306" y="1260"/>
                  </a:lnTo>
                  <a:lnTo>
                    <a:pt x="306" y="1265"/>
                  </a:lnTo>
                  <a:lnTo>
                    <a:pt x="306" y="1275"/>
                  </a:lnTo>
                  <a:lnTo>
                    <a:pt x="312" y="1281"/>
                  </a:lnTo>
                  <a:lnTo>
                    <a:pt x="312" y="1286"/>
                  </a:lnTo>
                  <a:lnTo>
                    <a:pt x="312" y="1292"/>
                  </a:lnTo>
                  <a:lnTo>
                    <a:pt x="312" y="1297"/>
                  </a:lnTo>
                  <a:lnTo>
                    <a:pt x="312" y="1303"/>
                  </a:lnTo>
                  <a:lnTo>
                    <a:pt x="306" y="1303"/>
                  </a:lnTo>
                  <a:lnTo>
                    <a:pt x="306" y="1307"/>
                  </a:lnTo>
                  <a:lnTo>
                    <a:pt x="312" y="1307"/>
                  </a:lnTo>
                  <a:lnTo>
                    <a:pt x="312" y="1313"/>
                  </a:lnTo>
                  <a:lnTo>
                    <a:pt x="312" y="1318"/>
                  </a:lnTo>
                  <a:lnTo>
                    <a:pt x="312" y="1324"/>
                  </a:lnTo>
                  <a:lnTo>
                    <a:pt x="312" y="1329"/>
                  </a:lnTo>
                  <a:lnTo>
                    <a:pt x="317" y="1329"/>
                  </a:lnTo>
                  <a:lnTo>
                    <a:pt x="317" y="1335"/>
                  </a:lnTo>
                  <a:lnTo>
                    <a:pt x="317" y="1350"/>
                  </a:lnTo>
                  <a:lnTo>
                    <a:pt x="317" y="1362"/>
                  </a:lnTo>
                  <a:lnTo>
                    <a:pt x="312" y="1362"/>
                  </a:lnTo>
                  <a:lnTo>
                    <a:pt x="306" y="1356"/>
                  </a:lnTo>
                  <a:lnTo>
                    <a:pt x="306" y="1350"/>
                  </a:lnTo>
                  <a:lnTo>
                    <a:pt x="300" y="1345"/>
                  </a:lnTo>
                  <a:lnTo>
                    <a:pt x="300" y="1339"/>
                  </a:lnTo>
                  <a:lnTo>
                    <a:pt x="296" y="1335"/>
                  </a:lnTo>
                  <a:lnTo>
                    <a:pt x="296" y="1324"/>
                  </a:lnTo>
                  <a:lnTo>
                    <a:pt x="296" y="1318"/>
                  </a:lnTo>
                  <a:lnTo>
                    <a:pt x="296" y="1313"/>
                  </a:lnTo>
                  <a:lnTo>
                    <a:pt x="291" y="1313"/>
                  </a:lnTo>
                  <a:lnTo>
                    <a:pt x="291" y="1307"/>
                  </a:lnTo>
                  <a:lnTo>
                    <a:pt x="291" y="1303"/>
                  </a:lnTo>
                  <a:lnTo>
                    <a:pt x="291" y="1297"/>
                  </a:lnTo>
                  <a:lnTo>
                    <a:pt x="291" y="1292"/>
                  </a:lnTo>
                  <a:lnTo>
                    <a:pt x="285" y="1286"/>
                  </a:lnTo>
                  <a:lnTo>
                    <a:pt x="274" y="1275"/>
                  </a:lnTo>
                  <a:lnTo>
                    <a:pt x="274" y="1271"/>
                  </a:lnTo>
                  <a:lnTo>
                    <a:pt x="280" y="1265"/>
                  </a:lnTo>
                  <a:lnTo>
                    <a:pt x="280" y="1260"/>
                  </a:lnTo>
                  <a:lnTo>
                    <a:pt x="291" y="1254"/>
                  </a:lnTo>
                  <a:lnTo>
                    <a:pt x="285" y="1254"/>
                  </a:lnTo>
                  <a:lnTo>
                    <a:pt x="280" y="1260"/>
                  </a:lnTo>
                  <a:lnTo>
                    <a:pt x="274" y="1265"/>
                  </a:lnTo>
                  <a:lnTo>
                    <a:pt x="268" y="1271"/>
                  </a:lnTo>
                  <a:lnTo>
                    <a:pt x="264" y="1271"/>
                  </a:lnTo>
                  <a:lnTo>
                    <a:pt x="259" y="1275"/>
                  </a:lnTo>
                  <a:lnTo>
                    <a:pt x="259" y="1271"/>
                  </a:lnTo>
                  <a:lnTo>
                    <a:pt x="247" y="1265"/>
                  </a:lnTo>
                  <a:lnTo>
                    <a:pt x="247" y="1260"/>
                  </a:lnTo>
                  <a:lnTo>
                    <a:pt x="242" y="1254"/>
                  </a:lnTo>
                  <a:lnTo>
                    <a:pt x="242" y="1249"/>
                  </a:lnTo>
                  <a:lnTo>
                    <a:pt x="236" y="1243"/>
                  </a:lnTo>
                  <a:lnTo>
                    <a:pt x="231" y="1237"/>
                  </a:lnTo>
                  <a:lnTo>
                    <a:pt x="226" y="1237"/>
                  </a:lnTo>
                  <a:lnTo>
                    <a:pt x="231" y="1243"/>
                  </a:lnTo>
                  <a:lnTo>
                    <a:pt x="231" y="1249"/>
                  </a:lnTo>
                  <a:lnTo>
                    <a:pt x="236" y="1254"/>
                  </a:lnTo>
                  <a:lnTo>
                    <a:pt x="242" y="1260"/>
                  </a:lnTo>
                  <a:lnTo>
                    <a:pt x="242" y="1265"/>
                  </a:lnTo>
                  <a:lnTo>
                    <a:pt x="247" y="1271"/>
                  </a:lnTo>
                  <a:lnTo>
                    <a:pt x="253" y="1275"/>
                  </a:lnTo>
                  <a:lnTo>
                    <a:pt x="259" y="1275"/>
                  </a:lnTo>
                  <a:lnTo>
                    <a:pt x="264" y="1275"/>
                  </a:lnTo>
                  <a:lnTo>
                    <a:pt x="264" y="1281"/>
                  </a:lnTo>
                  <a:lnTo>
                    <a:pt x="268" y="1281"/>
                  </a:lnTo>
                  <a:lnTo>
                    <a:pt x="274" y="1281"/>
                  </a:lnTo>
                  <a:lnTo>
                    <a:pt x="274" y="1286"/>
                  </a:lnTo>
                  <a:lnTo>
                    <a:pt x="280" y="1297"/>
                  </a:lnTo>
                  <a:lnTo>
                    <a:pt x="280" y="1303"/>
                  </a:lnTo>
                  <a:lnTo>
                    <a:pt x="280" y="1307"/>
                  </a:lnTo>
                  <a:lnTo>
                    <a:pt x="280" y="1313"/>
                  </a:lnTo>
                  <a:lnTo>
                    <a:pt x="285" y="1324"/>
                  </a:lnTo>
                  <a:lnTo>
                    <a:pt x="285" y="1329"/>
                  </a:lnTo>
                  <a:lnTo>
                    <a:pt x="285" y="1335"/>
                  </a:lnTo>
                  <a:lnTo>
                    <a:pt x="285" y="1339"/>
                  </a:lnTo>
                  <a:lnTo>
                    <a:pt x="285" y="1345"/>
                  </a:lnTo>
                  <a:lnTo>
                    <a:pt x="280" y="1345"/>
                  </a:lnTo>
                  <a:lnTo>
                    <a:pt x="280" y="1350"/>
                  </a:lnTo>
                  <a:lnTo>
                    <a:pt x="285" y="1350"/>
                  </a:lnTo>
                  <a:lnTo>
                    <a:pt x="285" y="1356"/>
                  </a:lnTo>
                  <a:lnTo>
                    <a:pt x="285" y="1362"/>
                  </a:lnTo>
                  <a:lnTo>
                    <a:pt x="285" y="1367"/>
                  </a:lnTo>
                  <a:lnTo>
                    <a:pt x="291" y="1367"/>
                  </a:lnTo>
                  <a:lnTo>
                    <a:pt x="291" y="1371"/>
                  </a:lnTo>
                  <a:lnTo>
                    <a:pt x="296" y="1371"/>
                  </a:lnTo>
                  <a:lnTo>
                    <a:pt x="296" y="1377"/>
                  </a:lnTo>
                  <a:lnTo>
                    <a:pt x="300" y="1377"/>
                  </a:lnTo>
                  <a:lnTo>
                    <a:pt x="306" y="1377"/>
                  </a:lnTo>
                  <a:lnTo>
                    <a:pt x="306" y="1383"/>
                  </a:lnTo>
                  <a:lnTo>
                    <a:pt x="306" y="1388"/>
                  </a:lnTo>
                  <a:lnTo>
                    <a:pt x="312" y="1394"/>
                  </a:lnTo>
                  <a:lnTo>
                    <a:pt x="312" y="1399"/>
                  </a:lnTo>
                  <a:lnTo>
                    <a:pt x="312" y="1403"/>
                  </a:lnTo>
                  <a:lnTo>
                    <a:pt x="312" y="1409"/>
                  </a:lnTo>
                  <a:lnTo>
                    <a:pt x="312" y="1415"/>
                  </a:lnTo>
                  <a:lnTo>
                    <a:pt x="317" y="1415"/>
                  </a:lnTo>
                  <a:lnTo>
                    <a:pt x="317" y="1426"/>
                  </a:lnTo>
                  <a:lnTo>
                    <a:pt x="317" y="1431"/>
                  </a:lnTo>
                  <a:lnTo>
                    <a:pt x="323" y="1437"/>
                  </a:lnTo>
                  <a:lnTo>
                    <a:pt x="323" y="1441"/>
                  </a:lnTo>
                  <a:lnTo>
                    <a:pt x="323" y="1447"/>
                  </a:lnTo>
                  <a:lnTo>
                    <a:pt x="323" y="1452"/>
                  </a:lnTo>
                  <a:lnTo>
                    <a:pt x="317" y="1452"/>
                  </a:lnTo>
                  <a:lnTo>
                    <a:pt x="312" y="1452"/>
                  </a:lnTo>
                  <a:lnTo>
                    <a:pt x="306" y="1452"/>
                  </a:lnTo>
                  <a:lnTo>
                    <a:pt x="300" y="1452"/>
                  </a:lnTo>
                  <a:lnTo>
                    <a:pt x="296" y="1452"/>
                  </a:lnTo>
                  <a:lnTo>
                    <a:pt x="291" y="1452"/>
                  </a:lnTo>
                  <a:lnTo>
                    <a:pt x="285" y="1452"/>
                  </a:lnTo>
                  <a:lnTo>
                    <a:pt x="280" y="1458"/>
                  </a:lnTo>
                  <a:lnTo>
                    <a:pt x="268" y="1458"/>
                  </a:lnTo>
                  <a:lnTo>
                    <a:pt x="264" y="1458"/>
                  </a:lnTo>
                  <a:lnTo>
                    <a:pt x="259" y="1458"/>
                  </a:lnTo>
                  <a:lnTo>
                    <a:pt x="253" y="1464"/>
                  </a:lnTo>
                  <a:lnTo>
                    <a:pt x="247" y="1464"/>
                  </a:lnTo>
                  <a:lnTo>
                    <a:pt x="242" y="1464"/>
                  </a:lnTo>
                  <a:lnTo>
                    <a:pt x="242" y="1469"/>
                  </a:lnTo>
                  <a:lnTo>
                    <a:pt x="236" y="1469"/>
                  </a:lnTo>
                  <a:lnTo>
                    <a:pt x="236" y="1464"/>
                  </a:lnTo>
                  <a:lnTo>
                    <a:pt x="231" y="1464"/>
                  </a:lnTo>
                  <a:lnTo>
                    <a:pt x="236" y="1464"/>
                  </a:lnTo>
                  <a:lnTo>
                    <a:pt x="236" y="1469"/>
                  </a:lnTo>
                  <a:lnTo>
                    <a:pt x="231" y="1469"/>
                  </a:lnTo>
                  <a:lnTo>
                    <a:pt x="226" y="1469"/>
                  </a:lnTo>
                  <a:lnTo>
                    <a:pt x="226" y="1464"/>
                  </a:lnTo>
                  <a:lnTo>
                    <a:pt x="226" y="1458"/>
                  </a:lnTo>
                  <a:lnTo>
                    <a:pt x="221" y="1458"/>
                  </a:lnTo>
                  <a:lnTo>
                    <a:pt x="215" y="1452"/>
                  </a:lnTo>
                  <a:lnTo>
                    <a:pt x="210" y="1447"/>
                  </a:lnTo>
                  <a:lnTo>
                    <a:pt x="215" y="1441"/>
                  </a:lnTo>
                  <a:lnTo>
                    <a:pt x="210" y="1441"/>
                  </a:lnTo>
                  <a:lnTo>
                    <a:pt x="210" y="1437"/>
                  </a:lnTo>
                  <a:lnTo>
                    <a:pt x="204" y="1431"/>
                  </a:lnTo>
                  <a:lnTo>
                    <a:pt x="204" y="1426"/>
                  </a:lnTo>
                  <a:lnTo>
                    <a:pt x="210" y="1426"/>
                  </a:lnTo>
                  <a:lnTo>
                    <a:pt x="210" y="1420"/>
                  </a:lnTo>
                  <a:lnTo>
                    <a:pt x="210" y="1415"/>
                  </a:lnTo>
                  <a:lnTo>
                    <a:pt x="210" y="1409"/>
                  </a:lnTo>
                  <a:lnTo>
                    <a:pt x="210" y="1403"/>
                  </a:lnTo>
                  <a:lnTo>
                    <a:pt x="215" y="1403"/>
                  </a:lnTo>
                  <a:lnTo>
                    <a:pt x="215" y="1399"/>
                  </a:lnTo>
                  <a:lnTo>
                    <a:pt x="215" y="1394"/>
                  </a:lnTo>
                  <a:lnTo>
                    <a:pt x="215" y="1388"/>
                  </a:lnTo>
                  <a:lnTo>
                    <a:pt x="215" y="1377"/>
                  </a:lnTo>
                  <a:lnTo>
                    <a:pt x="210" y="1377"/>
                  </a:lnTo>
                  <a:lnTo>
                    <a:pt x="215" y="1371"/>
                  </a:lnTo>
                  <a:lnTo>
                    <a:pt x="215" y="1367"/>
                  </a:lnTo>
                  <a:lnTo>
                    <a:pt x="215" y="1362"/>
                  </a:lnTo>
                  <a:lnTo>
                    <a:pt x="215" y="1356"/>
                  </a:lnTo>
                  <a:lnTo>
                    <a:pt x="215" y="1350"/>
                  </a:lnTo>
                  <a:lnTo>
                    <a:pt x="215" y="1345"/>
                  </a:lnTo>
                  <a:lnTo>
                    <a:pt x="215" y="1335"/>
                  </a:lnTo>
                  <a:lnTo>
                    <a:pt x="215" y="1318"/>
                  </a:lnTo>
                  <a:lnTo>
                    <a:pt x="210" y="1307"/>
                  </a:lnTo>
                  <a:lnTo>
                    <a:pt x="204" y="1303"/>
                  </a:lnTo>
                  <a:lnTo>
                    <a:pt x="199" y="1297"/>
                  </a:lnTo>
                  <a:lnTo>
                    <a:pt x="193" y="1292"/>
                  </a:lnTo>
                  <a:lnTo>
                    <a:pt x="193" y="1286"/>
                  </a:lnTo>
                  <a:lnTo>
                    <a:pt x="189" y="1281"/>
                  </a:lnTo>
                  <a:lnTo>
                    <a:pt x="183" y="1281"/>
                  </a:lnTo>
                  <a:lnTo>
                    <a:pt x="178" y="1275"/>
                  </a:lnTo>
                  <a:lnTo>
                    <a:pt x="172" y="1275"/>
                  </a:lnTo>
                  <a:lnTo>
                    <a:pt x="166" y="1275"/>
                  </a:lnTo>
                  <a:lnTo>
                    <a:pt x="166" y="1271"/>
                  </a:lnTo>
                  <a:lnTo>
                    <a:pt x="161" y="1271"/>
                  </a:lnTo>
                  <a:lnTo>
                    <a:pt x="161" y="1265"/>
                  </a:lnTo>
                  <a:lnTo>
                    <a:pt x="161" y="1271"/>
                  </a:lnTo>
                  <a:lnTo>
                    <a:pt x="157" y="1271"/>
                  </a:lnTo>
                  <a:lnTo>
                    <a:pt x="157" y="1265"/>
                  </a:lnTo>
                  <a:lnTo>
                    <a:pt x="157" y="1260"/>
                  </a:lnTo>
                  <a:lnTo>
                    <a:pt x="172" y="1237"/>
                  </a:lnTo>
                  <a:lnTo>
                    <a:pt x="178" y="1228"/>
                  </a:lnTo>
                  <a:lnTo>
                    <a:pt x="172" y="1228"/>
                  </a:lnTo>
                  <a:lnTo>
                    <a:pt x="161" y="1222"/>
                  </a:lnTo>
                  <a:lnTo>
                    <a:pt x="151" y="1211"/>
                  </a:lnTo>
                  <a:lnTo>
                    <a:pt x="151" y="1201"/>
                  </a:lnTo>
                  <a:lnTo>
                    <a:pt x="157" y="1195"/>
                  </a:lnTo>
                  <a:lnTo>
                    <a:pt x="161" y="1190"/>
                  </a:lnTo>
                  <a:lnTo>
                    <a:pt x="157" y="1190"/>
                  </a:lnTo>
                  <a:lnTo>
                    <a:pt x="145" y="1184"/>
                  </a:lnTo>
                  <a:lnTo>
                    <a:pt x="145" y="1169"/>
                  </a:lnTo>
                  <a:lnTo>
                    <a:pt x="134" y="1163"/>
                  </a:lnTo>
                  <a:lnTo>
                    <a:pt x="123" y="1152"/>
                  </a:lnTo>
                  <a:lnTo>
                    <a:pt x="123" y="1141"/>
                  </a:lnTo>
                  <a:lnTo>
                    <a:pt x="119" y="1131"/>
                  </a:lnTo>
                  <a:lnTo>
                    <a:pt x="140" y="1114"/>
                  </a:lnTo>
                  <a:lnTo>
                    <a:pt x="145" y="1105"/>
                  </a:lnTo>
                  <a:lnTo>
                    <a:pt x="157" y="1094"/>
                  </a:lnTo>
                  <a:lnTo>
                    <a:pt x="161" y="1088"/>
                  </a:lnTo>
                  <a:lnTo>
                    <a:pt x="172" y="1082"/>
                  </a:lnTo>
                  <a:lnTo>
                    <a:pt x="172" y="1077"/>
                  </a:lnTo>
                  <a:lnTo>
                    <a:pt x="178" y="1071"/>
                  </a:lnTo>
                  <a:lnTo>
                    <a:pt x="183" y="1071"/>
                  </a:lnTo>
                  <a:lnTo>
                    <a:pt x="183" y="1067"/>
                  </a:lnTo>
                  <a:lnTo>
                    <a:pt x="189" y="1056"/>
                  </a:lnTo>
                  <a:lnTo>
                    <a:pt x="199" y="1056"/>
                  </a:lnTo>
                  <a:lnTo>
                    <a:pt x="204" y="1050"/>
                  </a:lnTo>
                  <a:lnTo>
                    <a:pt x="215" y="1039"/>
                  </a:lnTo>
                  <a:lnTo>
                    <a:pt x="221" y="1024"/>
                  </a:lnTo>
                  <a:lnTo>
                    <a:pt x="210" y="1018"/>
                  </a:lnTo>
                  <a:lnTo>
                    <a:pt x="199" y="1018"/>
                  </a:lnTo>
                  <a:lnTo>
                    <a:pt x="189" y="1013"/>
                  </a:lnTo>
                  <a:lnTo>
                    <a:pt x="172" y="1013"/>
                  </a:lnTo>
                  <a:lnTo>
                    <a:pt x="161" y="1013"/>
                  </a:lnTo>
                  <a:lnTo>
                    <a:pt x="145" y="1018"/>
                  </a:lnTo>
                  <a:lnTo>
                    <a:pt x="134" y="1018"/>
                  </a:lnTo>
                  <a:lnTo>
                    <a:pt x="123" y="1024"/>
                  </a:lnTo>
                  <a:lnTo>
                    <a:pt x="119" y="1029"/>
                  </a:lnTo>
                  <a:lnTo>
                    <a:pt x="108" y="1039"/>
                  </a:lnTo>
                  <a:lnTo>
                    <a:pt x="97" y="1050"/>
                  </a:lnTo>
                  <a:lnTo>
                    <a:pt x="87" y="1061"/>
                  </a:lnTo>
                  <a:lnTo>
                    <a:pt x="65" y="1061"/>
                  </a:lnTo>
                  <a:lnTo>
                    <a:pt x="65" y="1050"/>
                  </a:lnTo>
                  <a:lnTo>
                    <a:pt x="53" y="1045"/>
                  </a:lnTo>
                  <a:lnTo>
                    <a:pt x="49" y="1029"/>
                  </a:lnTo>
                  <a:lnTo>
                    <a:pt x="49" y="1013"/>
                  </a:lnTo>
                  <a:lnTo>
                    <a:pt x="49" y="997"/>
                  </a:lnTo>
                  <a:lnTo>
                    <a:pt x="32" y="1007"/>
                  </a:lnTo>
                  <a:lnTo>
                    <a:pt x="27" y="992"/>
                  </a:lnTo>
                  <a:lnTo>
                    <a:pt x="16" y="965"/>
                  </a:lnTo>
                  <a:lnTo>
                    <a:pt x="11" y="959"/>
                  </a:lnTo>
                  <a:lnTo>
                    <a:pt x="6" y="943"/>
                  </a:lnTo>
                  <a:lnTo>
                    <a:pt x="0" y="927"/>
                  </a:lnTo>
                  <a:lnTo>
                    <a:pt x="0" y="916"/>
                  </a:lnTo>
                  <a:lnTo>
                    <a:pt x="0" y="901"/>
                  </a:lnTo>
                  <a:lnTo>
                    <a:pt x="6" y="890"/>
                  </a:lnTo>
                  <a:lnTo>
                    <a:pt x="11" y="878"/>
                  </a:lnTo>
                  <a:lnTo>
                    <a:pt x="16" y="869"/>
                  </a:lnTo>
                  <a:lnTo>
                    <a:pt x="27" y="858"/>
                  </a:lnTo>
                  <a:lnTo>
                    <a:pt x="32" y="841"/>
                  </a:lnTo>
                  <a:lnTo>
                    <a:pt x="38" y="837"/>
                  </a:lnTo>
                  <a:lnTo>
                    <a:pt x="49" y="820"/>
                  </a:lnTo>
                  <a:lnTo>
                    <a:pt x="44" y="809"/>
                  </a:lnTo>
                  <a:lnTo>
                    <a:pt x="44" y="799"/>
                  </a:lnTo>
                  <a:lnTo>
                    <a:pt x="38" y="788"/>
                  </a:lnTo>
                  <a:lnTo>
                    <a:pt x="27" y="782"/>
                  </a:lnTo>
                  <a:lnTo>
                    <a:pt x="16" y="771"/>
                  </a:lnTo>
                  <a:lnTo>
                    <a:pt x="16" y="756"/>
                  </a:lnTo>
                  <a:lnTo>
                    <a:pt x="21" y="744"/>
                  </a:lnTo>
                  <a:lnTo>
                    <a:pt x="32" y="729"/>
                  </a:lnTo>
                  <a:lnTo>
                    <a:pt x="32" y="723"/>
                  </a:lnTo>
                  <a:lnTo>
                    <a:pt x="44" y="707"/>
                  </a:lnTo>
                  <a:lnTo>
                    <a:pt x="49" y="691"/>
                  </a:lnTo>
                  <a:lnTo>
                    <a:pt x="59" y="675"/>
                  </a:lnTo>
                  <a:lnTo>
                    <a:pt x="65" y="659"/>
                  </a:lnTo>
                  <a:lnTo>
                    <a:pt x="70" y="648"/>
                  </a:lnTo>
                  <a:lnTo>
                    <a:pt x="81" y="627"/>
                  </a:lnTo>
                  <a:lnTo>
                    <a:pt x="87" y="616"/>
                  </a:lnTo>
                  <a:lnTo>
                    <a:pt x="91" y="601"/>
                  </a:lnTo>
                  <a:lnTo>
                    <a:pt x="102" y="589"/>
                  </a:lnTo>
                  <a:lnTo>
                    <a:pt x="119" y="584"/>
                  </a:lnTo>
                  <a:lnTo>
                    <a:pt x="134" y="578"/>
                  </a:lnTo>
                  <a:lnTo>
                    <a:pt x="145" y="568"/>
                  </a:lnTo>
                  <a:lnTo>
                    <a:pt x="157" y="568"/>
                  </a:lnTo>
                  <a:lnTo>
                    <a:pt x="161" y="563"/>
                  </a:lnTo>
                  <a:lnTo>
                    <a:pt x="166" y="557"/>
                  </a:lnTo>
                  <a:lnTo>
                    <a:pt x="161" y="541"/>
                  </a:lnTo>
                  <a:lnTo>
                    <a:pt x="161" y="525"/>
                  </a:lnTo>
                  <a:lnTo>
                    <a:pt x="178" y="514"/>
                  </a:lnTo>
                  <a:lnTo>
                    <a:pt x="157" y="493"/>
                  </a:lnTo>
                  <a:lnTo>
                    <a:pt x="145" y="487"/>
                  </a:lnTo>
                  <a:lnTo>
                    <a:pt x="140" y="476"/>
                  </a:lnTo>
                  <a:lnTo>
                    <a:pt x="140" y="467"/>
                  </a:lnTo>
                  <a:lnTo>
                    <a:pt x="151" y="455"/>
                  </a:lnTo>
                  <a:lnTo>
                    <a:pt x="157" y="444"/>
                  </a:lnTo>
                  <a:lnTo>
                    <a:pt x="166" y="439"/>
                  </a:lnTo>
                  <a:lnTo>
                    <a:pt x="172" y="429"/>
                  </a:lnTo>
                  <a:lnTo>
                    <a:pt x="178" y="412"/>
                  </a:lnTo>
                  <a:lnTo>
                    <a:pt x="178" y="402"/>
                  </a:lnTo>
                  <a:lnTo>
                    <a:pt x="183" y="386"/>
                  </a:lnTo>
                  <a:lnTo>
                    <a:pt x="183" y="374"/>
                  </a:lnTo>
                  <a:lnTo>
                    <a:pt x="172" y="365"/>
                  </a:lnTo>
                  <a:lnTo>
                    <a:pt x="161" y="365"/>
                  </a:lnTo>
                  <a:lnTo>
                    <a:pt x="151" y="365"/>
                  </a:lnTo>
                  <a:lnTo>
                    <a:pt x="140" y="365"/>
                  </a:lnTo>
                  <a:lnTo>
                    <a:pt x="129" y="365"/>
                  </a:lnTo>
                  <a:lnTo>
                    <a:pt x="108" y="365"/>
                  </a:lnTo>
                  <a:lnTo>
                    <a:pt x="91" y="365"/>
                  </a:lnTo>
                  <a:lnTo>
                    <a:pt x="81" y="342"/>
                  </a:lnTo>
                  <a:lnTo>
                    <a:pt x="91" y="321"/>
                  </a:lnTo>
                  <a:lnTo>
                    <a:pt x="97" y="321"/>
                  </a:lnTo>
                  <a:lnTo>
                    <a:pt x="102" y="321"/>
                  </a:lnTo>
                  <a:lnTo>
                    <a:pt x="108" y="316"/>
                  </a:lnTo>
                  <a:lnTo>
                    <a:pt x="113" y="316"/>
                  </a:lnTo>
                  <a:lnTo>
                    <a:pt x="119" y="316"/>
                  </a:lnTo>
                  <a:lnTo>
                    <a:pt x="123" y="310"/>
                  </a:lnTo>
                  <a:lnTo>
                    <a:pt x="134" y="305"/>
                  </a:lnTo>
                  <a:lnTo>
                    <a:pt x="145" y="284"/>
                  </a:lnTo>
                  <a:lnTo>
                    <a:pt x="145" y="272"/>
                  </a:lnTo>
                  <a:lnTo>
                    <a:pt x="145" y="268"/>
                  </a:lnTo>
                  <a:lnTo>
                    <a:pt x="145" y="263"/>
                  </a:lnTo>
                  <a:lnTo>
                    <a:pt x="145" y="251"/>
                  </a:lnTo>
                  <a:lnTo>
                    <a:pt x="145" y="231"/>
                  </a:lnTo>
                  <a:lnTo>
                    <a:pt x="140" y="208"/>
                  </a:lnTo>
                  <a:lnTo>
                    <a:pt x="151" y="187"/>
                  </a:lnTo>
                  <a:lnTo>
                    <a:pt x="166" y="187"/>
                  </a:lnTo>
                  <a:lnTo>
                    <a:pt x="178" y="187"/>
                  </a:lnTo>
                  <a:lnTo>
                    <a:pt x="189" y="176"/>
                  </a:lnTo>
                  <a:lnTo>
                    <a:pt x="199" y="176"/>
                  </a:lnTo>
                  <a:lnTo>
                    <a:pt x="199" y="170"/>
                  </a:lnTo>
                  <a:lnTo>
                    <a:pt x="204" y="166"/>
                  </a:lnTo>
                  <a:lnTo>
                    <a:pt x="204" y="155"/>
                  </a:lnTo>
                  <a:lnTo>
                    <a:pt x="210" y="150"/>
                  </a:lnTo>
                  <a:lnTo>
                    <a:pt x="215" y="138"/>
                  </a:lnTo>
                  <a:lnTo>
                    <a:pt x="215" y="129"/>
                  </a:lnTo>
                  <a:lnTo>
                    <a:pt x="215" y="123"/>
                  </a:lnTo>
                  <a:lnTo>
                    <a:pt x="221" y="112"/>
                  </a:lnTo>
                  <a:lnTo>
                    <a:pt x="226" y="106"/>
                  </a:lnTo>
                  <a:lnTo>
                    <a:pt x="231" y="102"/>
                  </a:lnTo>
                  <a:lnTo>
                    <a:pt x="236" y="91"/>
                  </a:lnTo>
                  <a:lnTo>
                    <a:pt x="231" y="85"/>
                  </a:lnTo>
                  <a:lnTo>
                    <a:pt x="226" y="74"/>
                  </a:lnTo>
                  <a:lnTo>
                    <a:pt x="221" y="70"/>
                  </a:lnTo>
                  <a:lnTo>
                    <a:pt x="221" y="64"/>
                  </a:lnTo>
                  <a:lnTo>
                    <a:pt x="221" y="53"/>
                  </a:lnTo>
                  <a:lnTo>
                    <a:pt x="226" y="42"/>
                  </a:lnTo>
                  <a:lnTo>
                    <a:pt x="226" y="32"/>
                  </a:lnTo>
                  <a:lnTo>
                    <a:pt x="231" y="16"/>
                  </a:lnTo>
                  <a:lnTo>
                    <a:pt x="247" y="0"/>
                  </a:lnTo>
                  <a:lnTo>
                    <a:pt x="264" y="4"/>
                  </a:lnTo>
                  <a:lnTo>
                    <a:pt x="280" y="10"/>
                  </a:lnTo>
                  <a:lnTo>
                    <a:pt x="285" y="10"/>
                  </a:lnTo>
                  <a:lnTo>
                    <a:pt x="291" y="10"/>
                  </a:lnTo>
                  <a:lnTo>
                    <a:pt x="285" y="42"/>
                  </a:lnTo>
                  <a:lnTo>
                    <a:pt x="274" y="112"/>
                  </a:lnTo>
                  <a:lnTo>
                    <a:pt x="253" y="246"/>
                  </a:lnTo>
                  <a:lnTo>
                    <a:pt x="259" y="246"/>
                  </a:lnTo>
                  <a:lnTo>
                    <a:pt x="268" y="251"/>
                  </a:lnTo>
                  <a:lnTo>
                    <a:pt x="328" y="251"/>
                  </a:lnTo>
                  <a:lnTo>
                    <a:pt x="328" y="251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8"/>
            <p:cNvSpPr>
              <a:spLocks/>
            </p:cNvSpPr>
            <p:nvPr/>
          </p:nvSpPr>
          <p:spPr bwMode="auto">
            <a:xfrm>
              <a:off x="2235" y="4170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9"/>
            <p:cNvSpPr>
              <a:spLocks/>
            </p:cNvSpPr>
            <p:nvPr/>
          </p:nvSpPr>
          <p:spPr bwMode="auto">
            <a:xfrm>
              <a:off x="2235" y="4170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noFill/>
            <a:ln w="3175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20"/>
            <p:cNvSpPr>
              <a:spLocks/>
            </p:cNvSpPr>
            <p:nvPr/>
          </p:nvSpPr>
          <p:spPr bwMode="auto">
            <a:xfrm>
              <a:off x="2305" y="4056"/>
              <a:ext cx="9" cy="17"/>
            </a:xfrm>
            <a:custGeom>
              <a:avLst/>
              <a:gdLst>
                <a:gd name="T0" fmla="*/ 5 w 9"/>
                <a:gd name="T1" fmla="*/ 17 h 17"/>
                <a:gd name="T2" fmla="*/ 0 w 9"/>
                <a:gd name="T3" fmla="*/ 17 h 17"/>
                <a:gd name="T4" fmla="*/ 0 w 9"/>
                <a:gd name="T5" fmla="*/ 12 h 17"/>
                <a:gd name="T6" fmla="*/ 0 w 9"/>
                <a:gd name="T7" fmla="*/ 6 h 17"/>
                <a:gd name="T8" fmla="*/ 0 w 9"/>
                <a:gd name="T9" fmla="*/ 0 h 17"/>
                <a:gd name="T10" fmla="*/ 5 w 9"/>
                <a:gd name="T11" fmla="*/ 6 h 17"/>
                <a:gd name="T12" fmla="*/ 5 w 9"/>
                <a:gd name="T13" fmla="*/ 12 h 17"/>
                <a:gd name="T14" fmla="*/ 9 w 9"/>
                <a:gd name="T15" fmla="*/ 12 h 17"/>
                <a:gd name="T16" fmla="*/ 9 w 9"/>
                <a:gd name="T17" fmla="*/ 17 h 17"/>
                <a:gd name="T18" fmla="*/ 5 w 9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7">
                  <a:moveTo>
                    <a:pt x="5" y="17"/>
                  </a:moveTo>
                  <a:lnTo>
                    <a:pt x="0" y="17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6"/>
                  </a:lnTo>
                  <a:lnTo>
                    <a:pt x="5" y="12"/>
                  </a:lnTo>
                  <a:lnTo>
                    <a:pt x="9" y="12"/>
                  </a:lnTo>
                  <a:lnTo>
                    <a:pt x="9" y="17"/>
                  </a:lnTo>
                  <a:lnTo>
                    <a:pt x="5" y="17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21"/>
            <p:cNvSpPr>
              <a:spLocks/>
            </p:cNvSpPr>
            <p:nvPr/>
          </p:nvSpPr>
          <p:spPr bwMode="auto">
            <a:xfrm>
              <a:off x="2305" y="4056"/>
              <a:ext cx="9" cy="17"/>
            </a:xfrm>
            <a:custGeom>
              <a:avLst/>
              <a:gdLst>
                <a:gd name="T0" fmla="*/ 5 w 9"/>
                <a:gd name="T1" fmla="*/ 17 h 17"/>
                <a:gd name="T2" fmla="*/ 0 w 9"/>
                <a:gd name="T3" fmla="*/ 17 h 17"/>
                <a:gd name="T4" fmla="*/ 0 w 9"/>
                <a:gd name="T5" fmla="*/ 12 h 17"/>
                <a:gd name="T6" fmla="*/ 0 w 9"/>
                <a:gd name="T7" fmla="*/ 6 h 17"/>
                <a:gd name="T8" fmla="*/ 0 w 9"/>
                <a:gd name="T9" fmla="*/ 0 h 17"/>
                <a:gd name="T10" fmla="*/ 5 w 9"/>
                <a:gd name="T11" fmla="*/ 6 h 17"/>
                <a:gd name="T12" fmla="*/ 5 w 9"/>
                <a:gd name="T13" fmla="*/ 12 h 17"/>
                <a:gd name="T14" fmla="*/ 9 w 9"/>
                <a:gd name="T15" fmla="*/ 12 h 17"/>
                <a:gd name="T16" fmla="*/ 9 w 9"/>
                <a:gd name="T17" fmla="*/ 17 h 17"/>
                <a:gd name="T18" fmla="*/ 5 w 9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7">
                  <a:moveTo>
                    <a:pt x="5" y="17"/>
                  </a:moveTo>
                  <a:lnTo>
                    <a:pt x="0" y="17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6"/>
                  </a:lnTo>
                  <a:lnTo>
                    <a:pt x="5" y="12"/>
                  </a:lnTo>
                  <a:lnTo>
                    <a:pt x="9" y="12"/>
                  </a:lnTo>
                  <a:lnTo>
                    <a:pt x="9" y="17"/>
                  </a:lnTo>
                  <a:lnTo>
                    <a:pt x="5" y="17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22"/>
            <p:cNvSpPr>
              <a:spLocks/>
            </p:cNvSpPr>
            <p:nvPr/>
          </p:nvSpPr>
          <p:spPr bwMode="auto">
            <a:xfrm>
              <a:off x="2331" y="3955"/>
              <a:ext cx="6" cy="11"/>
            </a:xfrm>
            <a:custGeom>
              <a:avLst/>
              <a:gdLst>
                <a:gd name="T0" fmla="*/ 0 w 6"/>
                <a:gd name="T1" fmla="*/ 11 h 11"/>
                <a:gd name="T2" fmla="*/ 0 w 6"/>
                <a:gd name="T3" fmla="*/ 5 h 11"/>
                <a:gd name="T4" fmla="*/ 0 w 6"/>
                <a:gd name="T5" fmla="*/ 0 h 11"/>
                <a:gd name="T6" fmla="*/ 6 w 6"/>
                <a:gd name="T7" fmla="*/ 0 h 11"/>
                <a:gd name="T8" fmla="*/ 0 w 6"/>
                <a:gd name="T9" fmla="*/ 5 h 11"/>
                <a:gd name="T10" fmla="*/ 6 w 6"/>
                <a:gd name="T11" fmla="*/ 5 h 11"/>
                <a:gd name="T12" fmla="*/ 0 w 6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">
                  <a:moveTo>
                    <a:pt x="0" y="11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6" y="0"/>
                  </a:lnTo>
                  <a:lnTo>
                    <a:pt x="0" y="5"/>
                  </a:lnTo>
                  <a:lnTo>
                    <a:pt x="6" y="5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23"/>
            <p:cNvSpPr>
              <a:spLocks/>
            </p:cNvSpPr>
            <p:nvPr/>
          </p:nvSpPr>
          <p:spPr bwMode="auto">
            <a:xfrm>
              <a:off x="2331" y="3955"/>
              <a:ext cx="6" cy="11"/>
            </a:xfrm>
            <a:custGeom>
              <a:avLst/>
              <a:gdLst>
                <a:gd name="T0" fmla="*/ 0 w 6"/>
                <a:gd name="T1" fmla="*/ 11 h 11"/>
                <a:gd name="T2" fmla="*/ 0 w 6"/>
                <a:gd name="T3" fmla="*/ 5 h 11"/>
                <a:gd name="T4" fmla="*/ 0 w 6"/>
                <a:gd name="T5" fmla="*/ 0 h 11"/>
                <a:gd name="T6" fmla="*/ 6 w 6"/>
                <a:gd name="T7" fmla="*/ 0 h 11"/>
                <a:gd name="T8" fmla="*/ 0 w 6"/>
                <a:gd name="T9" fmla="*/ 5 h 11"/>
                <a:gd name="T10" fmla="*/ 6 w 6"/>
                <a:gd name="T11" fmla="*/ 5 h 11"/>
                <a:gd name="T12" fmla="*/ 0 w 6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">
                  <a:moveTo>
                    <a:pt x="0" y="11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6" y="0"/>
                  </a:lnTo>
                  <a:lnTo>
                    <a:pt x="0" y="5"/>
                  </a:lnTo>
                  <a:lnTo>
                    <a:pt x="6" y="5"/>
                  </a:lnTo>
                  <a:lnTo>
                    <a:pt x="0" y="11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24"/>
            <p:cNvSpPr>
              <a:spLocks/>
            </p:cNvSpPr>
            <p:nvPr/>
          </p:nvSpPr>
          <p:spPr bwMode="auto">
            <a:xfrm>
              <a:off x="3035" y="3949"/>
              <a:ext cx="17" cy="11"/>
            </a:xfrm>
            <a:custGeom>
              <a:avLst/>
              <a:gdLst>
                <a:gd name="T0" fmla="*/ 5 w 17"/>
                <a:gd name="T1" fmla="*/ 0 h 11"/>
                <a:gd name="T2" fmla="*/ 5 w 17"/>
                <a:gd name="T3" fmla="*/ 6 h 11"/>
                <a:gd name="T4" fmla="*/ 11 w 17"/>
                <a:gd name="T5" fmla="*/ 6 h 11"/>
                <a:gd name="T6" fmla="*/ 17 w 17"/>
                <a:gd name="T7" fmla="*/ 6 h 11"/>
                <a:gd name="T8" fmla="*/ 11 w 17"/>
                <a:gd name="T9" fmla="*/ 11 h 11"/>
                <a:gd name="T10" fmla="*/ 5 w 17"/>
                <a:gd name="T11" fmla="*/ 11 h 11"/>
                <a:gd name="T12" fmla="*/ 0 w 17"/>
                <a:gd name="T13" fmla="*/ 6 h 11"/>
                <a:gd name="T14" fmla="*/ 5 w 17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5" y="0"/>
                  </a:moveTo>
                  <a:lnTo>
                    <a:pt x="5" y="6"/>
                  </a:lnTo>
                  <a:lnTo>
                    <a:pt x="11" y="6"/>
                  </a:lnTo>
                  <a:lnTo>
                    <a:pt x="17" y="6"/>
                  </a:lnTo>
                  <a:lnTo>
                    <a:pt x="11" y="11"/>
                  </a:lnTo>
                  <a:lnTo>
                    <a:pt x="5" y="11"/>
                  </a:lnTo>
                  <a:lnTo>
                    <a:pt x="0" y="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25"/>
            <p:cNvSpPr>
              <a:spLocks/>
            </p:cNvSpPr>
            <p:nvPr/>
          </p:nvSpPr>
          <p:spPr bwMode="auto">
            <a:xfrm>
              <a:off x="3035" y="3949"/>
              <a:ext cx="17" cy="11"/>
            </a:xfrm>
            <a:custGeom>
              <a:avLst/>
              <a:gdLst>
                <a:gd name="T0" fmla="*/ 5 w 17"/>
                <a:gd name="T1" fmla="*/ 0 h 11"/>
                <a:gd name="T2" fmla="*/ 5 w 17"/>
                <a:gd name="T3" fmla="*/ 6 h 11"/>
                <a:gd name="T4" fmla="*/ 11 w 17"/>
                <a:gd name="T5" fmla="*/ 6 h 11"/>
                <a:gd name="T6" fmla="*/ 17 w 17"/>
                <a:gd name="T7" fmla="*/ 6 h 11"/>
                <a:gd name="T8" fmla="*/ 11 w 17"/>
                <a:gd name="T9" fmla="*/ 11 h 11"/>
                <a:gd name="T10" fmla="*/ 5 w 17"/>
                <a:gd name="T11" fmla="*/ 11 h 11"/>
                <a:gd name="T12" fmla="*/ 0 w 17"/>
                <a:gd name="T13" fmla="*/ 6 h 11"/>
                <a:gd name="T14" fmla="*/ 5 w 17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5" y="0"/>
                  </a:moveTo>
                  <a:lnTo>
                    <a:pt x="5" y="6"/>
                  </a:lnTo>
                  <a:lnTo>
                    <a:pt x="11" y="6"/>
                  </a:lnTo>
                  <a:lnTo>
                    <a:pt x="17" y="6"/>
                  </a:lnTo>
                  <a:lnTo>
                    <a:pt x="11" y="11"/>
                  </a:lnTo>
                  <a:lnTo>
                    <a:pt x="5" y="11"/>
                  </a:lnTo>
                  <a:lnTo>
                    <a:pt x="0" y="6"/>
                  </a:lnTo>
                  <a:lnTo>
                    <a:pt x="5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26"/>
            <p:cNvSpPr>
              <a:spLocks/>
            </p:cNvSpPr>
            <p:nvPr/>
          </p:nvSpPr>
          <p:spPr bwMode="auto">
            <a:xfrm>
              <a:off x="3089" y="3943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6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27"/>
            <p:cNvSpPr>
              <a:spLocks/>
            </p:cNvSpPr>
            <p:nvPr/>
          </p:nvSpPr>
          <p:spPr bwMode="auto">
            <a:xfrm>
              <a:off x="3089" y="3943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6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6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28"/>
            <p:cNvSpPr>
              <a:spLocks/>
            </p:cNvSpPr>
            <p:nvPr/>
          </p:nvSpPr>
          <p:spPr bwMode="auto">
            <a:xfrm>
              <a:off x="3040" y="3943"/>
              <a:ext cx="38" cy="34"/>
            </a:xfrm>
            <a:custGeom>
              <a:avLst/>
              <a:gdLst>
                <a:gd name="T0" fmla="*/ 27 w 38"/>
                <a:gd name="T1" fmla="*/ 23 h 34"/>
                <a:gd name="T2" fmla="*/ 21 w 38"/>
                <a:gd name="T3" fmla="*/ 23 h 34"/>
                <a:gd name="T4" fmla="*/ 17 w 38"/>
                <a:gd name="T5" fmla="*/ 23 h 34"/>
                <a:gd name="T6" fmla="*/ 17 w 38"/>
                <a:gd name="T7" fmla="*/ 28 h 34"/>
                <a:gd name="T8" fmla="*/ 12 w 38"/>
                <a:gd name="T9" fmla="*/ 28 h 34"/>
                <a:gd name="T10" fmla="*/ 6 w 38"/>
                <a:gd name="T11" fmla="*/ 34 h 34"/>
                <a:gd name="T12" fmla="*/ 0 w 38"/>
                <a:gd name="T13" fmla="*/ 28 h 34"/>
                <a:gd name="T14" fmla="*/ 0 w 38"/>
                <a:gd name="T15" fmla="*/ 23 h 34"/>
                <a:gd name="T16" fmla="*/ 6 w 38"/>
                <a:gd name="T17" fmla="*/ 17 h 34"/>
                <a:gd name="T18" fmla="*/ 6 w 38"/>
                <a:gd name="T19" fmla="*/ 23 h 34"/>
                <a:gd name="T20" fmla="*/ 12 w 38"/>
                <a:gd name="T21" fmla="*/ 23 h 34"/>
                <a:gd name="T22" fmla="*/ 17 w 38"/>
                <a:gd name="T23" fmla="*/ 23 h 34"/>
                <a:gd name="T24" fmla="*/ 21 w 38"/>
                <a:gd name="T25" fmla="*/ 17 h 34"/>
                <a:gd name="T26" fmla="*/ 17 w 38"/>
                <a:gd name="T27" fmla="*/ 17 h 34"/>
                <a:gd name="T28" fmla="*/ 21 w 38"/>
                <a:gd name="T29" fmla="*/ 17 h 34"/>
                <a:gd name="T30" fmla="*/ 27 w 38"/>
                <a:gd name="T31" fmla="*/ 17 h 34"/>
                <a:gd name="T32" fmla="*/ 27 w 38"/>
                <a:gd name="T33" fmla="*/ 12 h 34"/>
                <a:gd name="T34" fmla="*/ 27 w 38"/>
                <a:gd name="T35" fmla="*/ 6 h 34"/>
                <a:gd name="T36" fmla="*/ 32 w 38"/>
                <a:gd name="T37" fmla="*/ 6 h 34"/>
                <a:gd name="T38" fmla="*/ 27 w 38"/>
                <a:gd name="T39" fmla="*/ 6 h 34"/>
                <a:gd name="T40" fmla="*/ 27 w 38"/>
                <a:gd name="T41" fmla="*/ 0 h 34"/>
                <a:gd name="T42" fmla="*/ 32 w 38"/>
                <a:gd name="T43" fmla="*/ 0 h 34"/>
                <a:gd name="T44" fmla="*/ 38 w 38"/>
                <a:gd name="T45" fmla="*/ 0 h 34"/>
                <a:gd name="T46" fmla="*/ 38 w 38"/>
                <a:gd name="T47" fmla="*/ 6 h 34"/>
                <a:gd name="T48" fmla="*/ 32 w 38"/>
                <a:gd name="T49" fmla="*/ 6 h 34"/>
                <a:gd name="T50" fmla="*/ 32 w 38"/>
                <a:gd name="T51" fmla="*/ 12 h 34"/>
                <a:gd name="T52" fmla="*/ 32 w 38"/>
                <a:gd name="T53" fmla="*/ 17 h 34"/>
                <a:gd name="T54" fmla="*/ 27 w 38"/>
                <a:gd name="T55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" h="34">
                  <a:moveTo>
                    <a:pt x="27" y="23"/>
                  </a:moveTo>
                  <a:lnTo>
                    <a:pt x="21" y="23"/>
                  </a:lnTo>
                  <a:lnTo>
                    <a:pt x="17" y="23"/>
                  </a:lnTo>
                  <a:lnTo>
                    <a:pt x="17" y="28"/>
                  </a:lnTo>
                  <a:lnTo>
                    <a:pt x="12" y="2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6" y="17"/>
                  </a:lnTo>
                  <a:lnTo>
                    <a:pt x="6" y="23"/>
                  </a:lnTo>
                  <a:lnTo>
                    <a:pt x="12" y="23"/>
                  </a:lnTo>
                  <a:lnTo>
                    <a:pt x="17" y="23"/>
                  </a:lnTo>
                  <a:lnTo>
                    <a:pt x="21" y="17"/>
                  </a:lnTo>
                  <a:lnTo>
                    <a:pt x="17" y="17"/>
                  </a:lnTo>
                  <a:lnTo>
                    <a:pt x="21" y="17"/>
                  </a:lnTo>
                  <a:lnTo>
                    <a:pt x="27" y="17"/>
                  </a:lnTo>
                  <a:lnTo>
                    <a:pt x="27" y="12"/>
                  </a:lnTo>
                  <a:lnTo>
                    <a:pt x="27" y="6"/>
                  </a:lnTo>
                  <a:lnTo>
                    <a:pt x="32" y="6"/>
                  </a:lnTo>
                  <a:lnTo>
                    <a:pt x="27" y="6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38" y="6"/>
                  </a:lnTo>
                  <a:lnTo>
                    <a:pt x="32" y="6"/>
                  </a:lnTo>
                  <a:lnTo>
                    <a:pt x="32" y="12"/>
                  </a:lnTo>
                  <a:lnTo>
                    <a:pt x="32" y="17"/>
                  </a:lnTo>
                  <a:lnTo>
                    <a:pt x="27" y="23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29"/>
            <p:cNvSpPr>
              <a:spLocks/>
            </p:cNvSpPr>
            <p:nvPr/>
          </p:nvSpPr>
          <p:spPr bwMode="auto">
            <a:xfrm>
              <a:off x="3040" y="3943"/>
              <a:ext cx="38" cy="34"/>
            </a:xfrm>
            <a:custGeom>
              <a:avLst/>
              <a:gdLst>
                <a:gd name="T0" fmla="*/ 27 w 38"/>
                <a:gd name="T1" fmla="*/ 23 h 34"/>
                <a:gd name="T2" fmla="*/ 21 w 38"/>
                <a:gd name="T3" fmla="*/ 23 h 34"/>
                <a:gd name="T4" fmla="*/ 17 w 38"/>
                <a:gd name="T5" fmla="*/ 23 h 34"/>
                <a:gd name="T6" fmla="*/ 17 w 38"/>
                <a:gd name="T7" fmla="*/ 28 h 34"/>
                <a:gd name="T8" fmla="*/ 12 w 38"/>
                <a:gd name="T9" fmla="*/ 28 h 34"/>
                <a:gd name="T10" fmla="*/ 6 w 38"/>
                <a:gd name="T11" fmla="*/ 34 h 34"/>
                <a:gd name="T12" fmla="*/ 0 w 38"/>
                <a:gd name="T13" fmla="*/ 28 h 34"/>
                <a:gd name="T14" fmla="*/ 0 w 38"/>
                <a:gd name="T15" fmla="*/ 23 h 34"/>
                <a:gd name="T16" fmla="*/ 6 w 38"/>
                <a:gd name="T17" fmla="*/ 17 h 34"/>
                <a:gd name="T18" fmla="*/ 6 w 38"/>
                <a:gd name="T19" fmla="*/ 23 h 34"/>
                <a:gd name="T20" fmla="*/ 12 w 38"/>
                <a:gd name="T21" fmla="*/ 23 h 34"/>
                <a:gd name="T22" fmla="*/ 17 w 38"/>
                <a:gd name="T23" fmla="*/ 23 h 34"/>
                <a:gd name="T24" fmla="*/ 21 w 38"/>
                <a:gd name="T25" fmla="*/ 17 h 34"/>
                <a:gd name="T26" fmla="*/ 17 w 38"/>
                <a:gd name="T27" fmla="*/ 17 h 34"/>
                <a:gd name="T28" fmla="*/ 21 w 38"/>
                <a:gd name="T29" fmla="*/ 17 h 34"/>
                <a:gd name="T30" fmla="*/ 27 w 38"/>
                <a:gd name="T31" fmla="*/ 17 h 34"/>
                <a:gd name="T32" fmla="*/ 27 w 38"/>
                <a:gd name="T33" fmla="*/ 12 h 34"/>
                <a:gd name="T34" fmla="*/ 27 w 38"/>
                <a:gd name="T35" fmla="*/ 6 h 34"/>
                <a:gd name="T36" fmla="*/ 32 w 38"/>
                <a:gd name="T37" fmla="*/ 6 h 34"/>
                <a:gd name="T38" fmla="*/ 27 w 38"/>
                <a:gd name="T39" fmla="*/ 6 h 34"/>
                <a:gd name="T40" fmla="*/ 27 w 38"/>
                <a:gd name="T41" fmla="*/ 0 h 34"/>
                <a:gd name="T42" fmla="*/ 32 w 38"/>
                <a:gd name="T43" fmla="*/ 0 h 34"/>
                <a:gd name="T44" fmla="*/ 38 w 38"/>
                <a:gd name="T45" fmla="*/ 0 h 34"/>
                <a:gd name="T46" fmla="*/ 38 w 38"/>
                <a:gd name="T47" fmla="*/ 6 h 34"/>
                <a:gd name="T48" fmla="*/ 32 w 38"/>
                <a:gd name="T49" fmla="*/ 6 h 34"/>
                <a:gd name="T50" fmla="*/ 32 w 38"/>
                <a:gd name="T51" fmla="*/ 12 h 34"/>
                <a:gd name="T52" fmla="*/ 32 w 38"/>
                <a:gd name="T53" fmla="*/ 17 h 34"/>
                <a:gd name="T54" fmla="*/ 27 w 38"/>
                <a:gd name="T55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" h="34">
                  <a:moveTo>
                    <a:pt x="27" y="23"/>
                  </a:moveTo>
                  <a:lnTo>
                    <a:pt x="21" y="23"/>
                  </a:lnTo>
                  <a:lnTo>
                    <a:pt x="17" y="23"/>
                  </a:lnTo>
                  <a:lnTo>
                    <a:pt x="17" y="28"/>
                  </a:lnTo>
                  <a:lnTo>
                    <a:pt x="12" y="2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6" y="17"/>
                  </a:lnTo>
                  <a:lnTo>
                    <a:pt x="6" y="23"/>
                  </a:lnTo>
                  <a:lnTo>
                    <a:pt x="12" y="23"/>
                  </a:lnTo>
                  <a:lnTo>
                    <a:pt x="17" y="23"/>
                  </a:lnTo>
                  <a:lnTo>
                    <a:pt x="21" y="17"/>
                  </a:lnTo>
                  <a:lnTo>
                    <a:pt x="17" y="17"/>
                  </a:lnTo>
                  <a:lnTo>
                    <a:pt x="21" y="17"/>
                  </a:lnTo>
                  <a:lnTo>
                    <a:pt x="27" y="17"/>
                  </a:lnTo>
                  <a:lnTo>
                    <a:pt x="27" y="12"/>
                  </a:lnTo>
                  <a:lnTo>
                    <a:pt x="27" y="6"/>
                  </a:lnTo>
                  <a:lnTo>
                    <a:pt x="32" y="6"/>
                  </a:lnTo>
                  <a:lnTo>
                    <a:pt x="27" y="6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38" y="6"/>
                  </a:lnTo>
                  <a:lnTo>
                    <a:pt x="32" y="6"/>
                  </a:lnTo>
                  <a:lnTo>
                    <a:pt x="32" y="12"/>
                  </a:lnTo>
                  <a:lnTo>
                    <a:pt x="32" y="17"/>
                  </a:lnTo>
                  <a:lnTo>
                    <a:pt x="27" y="23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30"/>
            <p:cNvSpPr>
              <a:spLocks/>
            </p:cNvSpPr>
            <p:nvPr/>
          </p:nvSpPr>
          <p:spPr bwMode="auto">
            <a:xfrm>
              <a:off x="3057" y="3939"/>
              <a:ext cx="4" cy="16"/>
            </a:xfrm>
            <a:custGeom>
              <a:avLst/>
              <a:gdLst>
                <a:gd name="T0" fmla="*/ 4 w 4"/>
                <a:gd name="T1" fmla="*/ 16 h 16"/>
                <a:gd name="T2" fmla="*/ 0 w 4"/>
                <a:gd name="T3" fmla="*/ 10 h 16"/>
                <a:gd name="T4" fmla="*/ 0 w 4"/>
                <a:gd name="T5" fmla="*/ 4 h 16"/>
                <a:gd name="T6" fmla="*/ 0 w 4"/>
                <a:gd name="T7" fmla="*/ 0 h 16"/>
                <a:gd name="T8" fmla="*/ 4 w 4"/>
                <a:gd name="T9" fmla="*/ 0 h 16"/>
                <a:gd name="T10" fmla="*/ 4 w 4"/>
                <a:gd name="T11" fmla="*/ 4 h 16"/>
                <a:gd name="T12" fmla="*/ 4 w 4"/>
                <a:gd name="T13" fmla="*/ 10 h 16"/>
                <a:gd name="T14" fmla="*/ 4 w 4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6">
                  <a:moveTo>
                    <a:pt x="4" y="16"/>
                  </a:moveTo>
                  <a:lnTo>
                    <a:pt x="0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10"/>
                  </a:lnTo>
                  <a:lnTo>
                    <a:pt x="4" y="1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31"/>
            <p:cNvSpPr>
              <a:spLocks/>
            </p:cNvSpPr>
            <p:nvPr/>
          </p:nvSpPr>
          <p:spPr bwMode="auto">
            <a:xfrm>
              <a:off x="3057" y="3939"/>
              <a:ext cx="4" cy="16"/>
            </a:xfrm>
            <a:custGeom>
              <a:avLst/>
              <a:gdLst>
                <a:gd name="T0" fmla="*/ 4 w 4"/>
                <a:gd name="T1" fmla="*/ 16 h 16"/>
                <a:gd name="T2" fmla="*/ 0 w 4"/>
                <a:gd name="T3" fmla="*/ 10 h 16"/>
                <a:gd name="T4" fmla="*/ 0 w 4"/>
                <a:gd name="T5" fmla="*/ 4 h 16"/>
                <a:gd name="T6" fmla="*/ 0 w 4"/>
                <a:gd name="T7" fmla="*/ 0 h 16"/>
                <a:gd name="T8" fmla="*/ 4 w 4"/>
                <a:gd name="T9" fmla="*/ 0 h 16"/>
                <a:gd name="T10" fmla="*/ 4 w 4"/>
                <a:gd name="T11" fmla="*/ 4 h 16"/>
                <a:gd name="T12" fmla="*/ 4 w 4"/>
                <a:gd name="T13" fmla="*/ 10 h 16"/>
                <a:gd name="T14" fmla="*/ 4 w 4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6">
                  <a:moveTo>
                    <a:pt x="4" y="16"/>
                  </a:moveTo>
                  <a:lnTo>
                    <a:pt x="0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10"/>
                  </a:lnTo>
                  <a:lnTo>
                    <a:pt x="4" y="1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Rectangle 32"/>
            <p:cNvSpPr>
              <a:spLocks noChangeArrowheads="1"/>
            </p:cNvSpPr>
            <p:nvPr/>
          </p:nvSpPr>
          <p:spPr bwMode="auto">
            <a:xfrm>
              <a:off x="3084" y="3934"/>
              <a:ext cx="5" cy="5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Rectangle 33"/>
            <p:cNvSpPr>
              <a:spLocks noChangeArrowheads="1"/>
            </p:cNvSpPr>
            <p:nvPr/>
          </p:nvSpPr>
          <p:spPr bwMode="auto">
            <a:xfrm>
              <a:off x="3084" y="3934"/>
              <a:ext cx="5" cy="5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34"/>
            <p:cNvSpPr>
              <a:spLocks/>
            </p:cNvSpPr>
            <p:nvPr/>
          </p:nvSpPr>
          <p:spPr bwMode="auto">
            <a:xfrm>
              <a:off x="3061" y="393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35"/>
            <p:cNvSpPr>
              <a:spLocks/>
            </p:cNvSpPr>
            <p:nvPr/>
          </p:nvSpPr>
          <p:spPr bwMode="auto">
            <a:xfrm>
              <a:off x="3061" y="393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36"/>
            <p:cNvSpPr>
              <a:spLocks/>
            </p:cNvSpPr>
            <p:nvPr/>
          </p:nvSpPr>
          <p:spPr bwMode="auto">
            <a:xfrm>
              <a:off x="2352" y="3922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0 h 6"/>
                <a:gd name="T4" fmla="*/ 6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37"/>
            <p:cNvSpPr>
              <a:spLocks/>
            </p:cNvSpPr>
            <p:nvPr/>
          </p:nvSpPr>
          <p:spPr bwMode="auto">
            <a:xfrm>
              <a:off x="2352" y="3922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0 h 6"/>
                <a:gd name="T4" fmla="*/ 6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38"/>
            <p:cNvSpPr>
              <a:spLocks/>
            </p:cNvSpPr>
            <p:nvPr/>
          </p:nvSpPr>
          <p:spPr bwMode="auto">
            <a:xfrm>
              <a:off x="2642" y="3875"/>
              <a:ext cx="12" cy="10"/>
            </a:xfrm>
            <a:custGeom>
              <a:avLst/>
              <a:gdLst>
                <a:gd name="T0" fmla="*/ 6 w 12"/>
                <a:gd name="T1" fmla="*/ 0 h 10"/>
                <a:gd name="T2" fmla="*/ 12 w 12"/>
                <a:gd name="T3" fmla="*/ 0 h 10"/>
                <a:gd name="T4" fmla="*/ 12 w 12"/>
                <a:gd name="T5" fmla="*/ 4 h 10"/>
                <a:gd name="T6" fmla="*/ 6 w 12"/>
                <a:gd name="T7" fmla="*/ 10 h 10"/>
                <a:gd name="T8" fmla="*/ 0 w 12"/>
                <a:gd name="T9" fmla="*/ 4 h 10"/>
                <a:gd name="T10" fmla="*/ 0 w 12"/>
                <a:gd name="T11" fmla="*/ 0 h 10"/>
                <a:gd name="T12" fmla="*/ 6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6" y="0"/>
                  </a:moveTo>
                  <a:lnTo>
                    <a:pt x="12" y="0"/>
                  </a:lnTo>
                  <a:lnTo>
                    <a:pt x="12" y="4"/>
                  </a:lnTo>
                  <a:lnTo>
                    <a:pt x="6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39"/>
            <p:cNvSpPr>
              <a:spLocks/>
            </p:cNvSpPr>
            <p:nvPr/>
          </p:nvSpPr>
          <p:spPr bwMode="auto">
            <a:xfrm>
              <a:off x="2642" y="3875"/>
              <a:ext cx="12" cy="10"/>
            </a:xfrm>
            <a:custGeom>
              <a:avLst/>
              <a:gdLst>
                <a:gd name="T0" fmla="*/ 6 w 12"/>
                <a:gd name="T1" fmla="*/ 0 h 10"/>
                <a:gd name="T2" fmla="*/ 12 w 12"/>
                <a:gd name="T3" fmla="*/ 0 h 10"/>
                <a:gd name="T4" fmla="*/ 12 w 12"/>
                <a:gd name="T5" fmla="*/ 4 h 10"/>
                <a:gd name="T6" fmla="*/ 6 w 12"/>
                <a:gd name="T7" fmla="*/ 10 h 10"/>
                <a:gd name="T8" fmla="*/ 0 w 12"/>
                <a:gd name="T9" fmla="*/ 4 h 10"/>
                <a:gd name="T10" fmla="*/ 0 w 12"/>
                <a:gd name="T11" fmla="*/ 0 h 10"/>
                <a:gd name="T12" fmla="*/ 6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6" y="0"/>
                  </a:moveTo>
                  <a:lnTo>
                    <a:pt x="12" y="0"/>
                  </a:lnTo>
                  <a:lnTo>
                    <a:pt x="12" y="4"/>
                  </a:lnTo>
                  <a:lnTo>
                    <a:pt x="6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40"/>
            <p:cNvSpPr>
              <a:spLocks/>
            </p:cNvSpPr>
            <p:nvPr/>
          </p:nvSpPr>
          <p:spPr bwMode="auto">
            <a:xfrm>
              <a:off x="2744" y="3805"/>
              <a:ext cx="6" cy="6"/>
            </a:xfrm>
            <a:custGeom>
              <a:avLst/>
              <a:gdLst>
                <a:gd name="T0" fmla="*/ 0 w 6"/>
                <a:gd name="T1" fmla="*/ 6 h 6"/>
                <a:gd name="T2" fmla="*/ 0 w 6"/>
                <a:gd name="T3" fmla="*/ 0 h 6"/>
                <a:gd name="T4" fmla="*/ 0 w 6"/>
                <a:gd name="T5" fmla="*/ 6 h 6"/>
                <a:gd name="T6" fmla="*/ 6 w 6"/>
                <a:gd name="T7" fmla="*/ 6 h 6"/>
                <a:gd name="T8" fmla="*/ 0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41"/>
            <p:cNvSpPr>
              <a:spLocks/>
            </p:cNvSpPr>
            <p:nvPr/>
          </p:nvSpPr>
          <p:spPr bwMode="auto">
            <a:xfrm>
              <a:off x="2744" y="3805"/>
              <a:ext cx="6" cy="6"/>
            </a:xfrm>
            <a:custGeom>
              <a:avLst/>
              <a:gdLst>
                <a:gd name="T0" fmla="*/ 0 w 6"/>
                <a:gd name="T1" fmla="*/ 6 h 6"/>
                <a:gd name="T2" fmla="*/ 0 w 6"/>
                <a:gd name="T3" fmla="*/ 0 h 6"/>
                <a:gd name="T4" fmla="*/ 0 w 6"/>
                <a:gd name="T5" fmla="*/ 6 h 6"/>
                <a:gd name="T6" fmla="*/ 6 w 6"/>
                <a:gd name="T7" fmla="*/ 6 h 6"/>
                <a:gd name="T8" fmla="*/ 0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0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Rectangle 42"/>
            <p:cNvSpPr>
              <a:spLocks noChangeArrowheads="1"/>
            </p:cNvSpPr>
            <p:nvPr/>
          </p:nvSpPr>
          <p:spPr bwMode="auto">
            <a:xfrm>
              <a:off x="2622" y="3805"/>
              <a:ext cx="5" cy="6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Rectangle 43"/>
            <p:cNvSpPr>
              <a:spLocks noChangeArrowheads="1"/>
            </p:cNvSpPr>
            <p:nvPr/>
          </p:nvSpPr>
          <p:spPr bwMode="auto">
            <a:xfrm>
              <a:off x="2622" y="3805"/>
              <a:ext cx="5" cy="6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44"/>
            <p:cNvSpPr>
              <a:spLocks noEditPoints="1"/>
            </p:cNvSpPr>
            <p:nvPr/>
          </p:nvSpPr>
          <p:spPr bwMode="auto">
            <a:xfrm>
              <a:off x="951" y="3071"/>
              <a:ext cx="1284" cy="1152"/>
            </a:xfrm>
            <a:custGeom>
              <a:avLst/>
              <a:gdLst>
                <a:gd name="T0" fmla="*/ 628 w 1284"/>
                <a:gd name="T1" fmla="*/ 1050 h 1152"/>
                <a:gd name="T2" fmla="*/ 762 w 1284"/>
                <a:gd name="T3" fmla="*/ 1006 h 1152"/>
                <a:gd name="T4" fmla="*/ 1047 w 1284"/>
                <a:gd name="T5" fmla="*/ 1055 h 1152"/>
                <a:gd name="T6" fmla="*/ 1042 w 1284"/>
                <a:gd name="T7" fmla="*/ 1119 h 1152"/>
                <a:gd name="T8" fmla="*/ 892 w 1284"/>
                <a:gd name="T9" fmla="*/ 1125 h 1152"/>
                <a:gd name="T10" fmla="*/ 967 w 1284"/>
                <a:gd name="T11" fmla="*/ 1006 h 1152"/>
                <a:gd name="T12" fmla="*/ 1005 w 1284"/>
                <a:gd name="T13" fmla="*/ 942 h 1152"/>
                <a:gd name="T14" fmla="*/ 81 w 1284"/>
                <a:gd name="T15" fmla="*/ 268 h 1152"/>
                <a:gd name="T16" fmla="*/ 1229 w 1284"/>
                <a:gd name="T17" fmla="*/ 192 h 1152"/>
                <a:gd name="T18" fmla="*/ 1079 w 1284"/>
                <a:gd name="T19" fmla="*/ 406 h 1152"/>
                <a:gd name="T20" fmla="*/ 1095 w 1284"/>
                <a:gd name="T21" fmla="*/ 642 h 1152"/>
                <a:gd name="T22" fmla="*/ 1284 w 1284"/>
                <a:gd name="T23" fmla="*/ 659 h 1152"/>
                <a:gd name="T24" fmla="*/ 1208 w 1284"/>
                <a:gd name="T25" fmla="*/ 819 h 1152"/>
                <a:gd name="T26" fmla="*/ 1203 w 1284"/>
                <a:gd name="T27" fmla="*/ 938 h 1152"/>
                <a:gd name="T28" fmla="*/ 1192 w 1284"/>
                <a:gd name="T29" fmla="*/ 1104 h 1152"/>
                <a:gd name="T30" fmla="*/ 1107 w 1284"/>
                <a:gd name="T31" fmla="*/ 1099 h 1152"/>
                <a:gd name="T32" fmla="*/ 1037 w 1284"/>
                <a:gd name="T33" fmla="*/ 1050 h 1152"/>
                <a:gd name="T34" fmla="*/ 1014 w 1284"/>
                <a:gd name="T35" fmla="*/ 974 h 1152"/>
                <a:gd name="T36" fmla="*/ 999 w 1284"/>
                <a:gd name="T37" fmla="*/ 991 h 1152"/>
                <a:gd name="T38" fmla="*/ 939 w 1284"/>
                <a:gd name="T39" fmla="*/ 1023 h 1152"/>
                <a:gd name="T40" fmla="*/ 907 w 1284"/>
                <a:gd name="T41" fmla="*/ 948 h 1152"/>
                <a:gd name="T42" fmla="*/ 907 w 1284"/>
                <a:gd name="T43" fmla="*/ 980 h 1152"/>
                <a:gd name="T44" fmla="*/ 860 w 1284"/>
                <a:gd name="T45" fmla="*/ 991 h 1152"/>
                <a:gd name="T46" fmla="*/ 886 w 1284"/>
                <a:gd name="T47" fmla="*/ 1061 h 1152"/>
                <a:gd name="T48" fmla="*/ 875 w 1284"/>
                <a:gd name="T49" fmla="*/ 1125 h 1152"/>
                <a:gd name="T50" fmla="*/ 790 w 1284"/>
                <a:gd name="T51" fmla="*/ 1146 h 1152"/>
                <a:gd name="T52" fmla="*/ 735 w 1284"/>
                <a:gd name="T53" fmla="*/ 1082 h 1152"/>
                <a:gd name="T54" fmla="*/ 735 w 1284"/>
                <a:gd name="T55" fmla="*/ 1029 h 1152"/>
                <a:gd name="T56" fmla="*/ 794 w 1284"/>
                <a:gd name="T57" fmla="*/ 1034 h 1152"/>
                <a:gd name="T58" fmla="*/ 784 w 1284"/>
                <a:gd name="T59" fmla="*/ 985 h 1152"/>
                <a:gd name="T60" fmla="*/ 724 w 1284"/>
                <a:gd name="T61" fmla="*/ 1029 h 1152"/>
                <a:gd name="T62" fmla="*/ 703 w 1284"/>
                <a:gd name="T63" fmla="*/ 1023 h 1152"/>
                <a:gd name="T64" fmla="*/ 724 w 1284"/>
                <a:gd name="T65" fmla="*/ 1104 h 1152"/>
                <a:gd name="T66" fmla="*/ 650 w 1284"/>
                <a:gd name="T67" fmla="*/ 1119 h 1152"/>
                <a:gd name="T68" fmla="*/ 633 w 1284"/>
                <a:gd name="T69" fmla="*/ 1038 h 1152"/>
                <a:gd name="T70" fmla="*/ 617 w 1284"/>
                <a:gd name="T71" fmla="*/ 1066 h 1152"/>
                <a:gd name="T72" fmla="*/ 499 w 1284"/>
                <a:gd name="T73" fmla="*/ 1029 h 1152"/>
                <a:gd name="T74" fmla="*/ 473 w 1284"/>
                <a:gd name="T75" fmla="*/ 991 h 1152"/>
                <a:gd name="T76" fmla="*/ 430 w 1284"/>
                <a:gd name="T77" fmla="*/ 970 h 1152"/>
                <a:gd name="T78" fmla="*/ 430 w 1284"/>
                <a:gd name="T79" fmla="*/ 959 h 1152"/>
                <a:gd name="T80" fmla="*/ 413 w 1284"/>
                <a:gd name="T81" fmla="*/ 953 h 1152"/>
                <a:gd name="T82" fmla="*/ 375 w 1284"/>
                <a:gd name="T83" fmla="*/ 916 h 1152"/>
                <a:gd name="T84" fmla="*/ 375 w 1284"/>
                <a:gd name="T85" fmla="*/ 900 h 1152"/>
                <a:gd name="T86" fmla="*/ 337 w 1284"/>
                <a:gd name="T87" fmla="*/ 851 h 1152"/>
                <a:gd name="T88" fmla="*/ 268 w 1284"/>
                <a:gd name="T89" fmla="*/ 808 h 1152"/>
                <a:gd name="T90" fmla="*/ 203 w 1284"/>
                <a:gd name="T91" fmla="*/ 717 h 1152"/>
                <a:gd name="T92" fmla="*/ 192 w 1284"/>
                <a:gd name="T93" fmla="*/ 685 h 1152"/>
                <a:gd name="T94" fmla="*/ 145 w 1284"/>
                <a:gd name="T95" fmla="*/ 615 h 1152"/>
                <a:gd name="T96" fmla="*/ 107 w 1284"/>
                <a:gd name="T97" fmla="*/ 530 h 1152"/>
                <a:gd name="T98" fmla="*/ 128 w 1284"/>
                <a:gd name="T99" fmla="*/ 557 h 1152"/>
                <a:gd name="T100" fmla="*/ 75 w 1284"/>
                <a:gd name="T101" fmla="*/ 460 h 1152"/>
                <a:gd name="T102" fmla="*/ 47 w 1284"/>
                <a:gd name="T103" fmla="*/ 358 h 1152"/>
                <a:gd name="T104" fmla="*/ 21 w 1284"/>
                <a:gd name="T105" fmla="*/ 257 h 1152"/>
                <a:gd name="T106" fmla="*/ 128 w 1284"/>
                <a:gd name="T107" fmla="*/ 300 h 1152"/>
                <a:gd name="T108" fmla="*/ 296 w 1284"/>
                <a:gd name="T109" fmla="*/ 385 h 1152"/>
                <a:gd name="T110" fmla="*/ 407 w 1284"/>
                <a:gd name="T111" fmla="*/ 332 h 1152"/>
                <a:gd name="T112" fmla="*/ 483 w 1284"/>
                <a:gd name="T113" fmla="*/ 310 h 1152"/>
                <a:gd name="T114" fmla="*/ 543 w 1284"/>
                <a:gd name="T115" fmla="*/ 289 h 1152"/>
                <a:gd name="T116" fmla="*/ 645 w 1284"/>
                <a:gd name="T117" fmla="*/ 277 h 1152"/>
                <a:gd name="T118" fmla="*/ 805 w 1284"/>
                <a:gd name="T119" fmla="*/ 251 h 1152"/>
                <a:gd name="T120" fmla="*/ 939 w 1284"/>
                <a:gd name="T121" fmla="*/ 160 h 1152"/>
                <a:gd name="T122" fmla="*/ 973 w 1284"/>
                <a:gd name="T123" fmla="*/ 79 h 1152"/>
                <a:gd name="T124" fmla="*/ 1165 w 1284"/>
                <a:gd name="T125" fmla="*/ 53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84" h="1152">
                  <a:moveTo>
                    <a:pt x="639" y="1061"/>
                  </a:moveTo>
                  <a:lnTo>
                    <a:pt x="639" y="1066"/>
                  </a:lnTo>
                  <a:lnTo>
                    <a:pt x="633" y="1066"/>
                  </a:lnTo>
                  <a:lnTo>
                    <a:pt x="628" y="1066"/>
                  </a:lnTo>
                  <a:lnTo>
                    <a:pt x="622" y="1061"/>
                  </a:lnTo>
                  <a:lnTo>
                    <a:pt x="628" y="1061"/>
                  </a:lnTo>
                  <a:lnTo>
                    <a:pt x="633" y="1055"/>
                  </a:lnTo>
                  <a:lnTo>
                    <a:pt x="639" y="1061"/>
                  </a:lnTo>
                  <a:lnTo>
                    <a:pt x="639" y="1061"/>
                  </a:lnTo>
                  <a:close/>
                  <a:moveTo>
                    <a:pt x="703" y="1061"/>
                  </a:moveTo>
                  <a:lnTo>
                    <a:pt x="703" y="1055"/>
                  </a:lnTo>
                  <a:lnTo>
                    <a:pt x="703" y="1061"/>
                  </a:lnTo>
                  <a:lnTo>
                    <a:pt x="703" y="1061"/>
                  </a:lnTo>
                  <a:close/>
                  <a:moveTo>
                    <a:pt x="709" y="1055"/>
                  </a:moveTo>
                  <a:lnTo>
                    <a:pt x="703" y="1055"/>
                  </a:lnTo>
                  <a:lnTo>
                    <a:pt x="709" y="1055"/>
                  </a:lnTo>
                  <a:lnTo>
                    <a:pt x="709" y="1055"/>
                  </a:lnTo>
                  <a:close/>
                  <a:moveTo>
                    <a:pt x="633" y="1050"/>
                  </a:moveTo>
                  <a:lnTo>
                    <a:pt x="628" y="1050"/>
                  </a:lnTo>
                  <a:lnTo>
                    <a:pt x="622" y="1050"/>
                  </a:lnTo>
                  <a:lnTo>
                    <a:pt x="628" y="1044"/>
                  </a:lnTo>
                  <a:lnTo>
                    <a:pt x="622" y="1044"/>
                  </a:lnTo>
                  <a:lnTo>
                    <a:pt x="628" y="1044"/>
                  </a:lnTo>
                  <a:lnTo>
                    <a:pt x="628" y="1038"/>
                  </a:lnTo>
                  <a:lnTo>
                    <a:pt x="633" y="1044"/>
                  </a:lnTo>
                  <a:lnTo>
                    <a:pt x="633" y="1050"/>
                  </a:lnTo>
                  <a:lnTo>
                    <a:pt x="633" y="1050"/>
                  </a:lnTo>
                  <a:close/>
                  <a:moveTo>
                    <a:pt x="709" y="1038"/>
                  </a:moveTo>
                  <a:lnTo>
                    <a:pt x="703" y="1038"/>
                  </a:lnTo>
                  <a:lnTo>
                    <a:pt x="709" y="1034"/>
                  </a:lnTo>
                  <a:lnTo>
                    <a:pt x="709" y="1038"/>
                  </a:lnTo>
                  <a:lnTo>
                    <a:pt x="709" y="1038"/>
                  </a:lnTo>
                  <a:close/>
                  <a:moveTo>
                    <a:pt x="762" y="1006"/>
                  </a:moveTo>
                  <a:lnTo>
                    <a:pt x="758" y="1006"/>
                  </a:lnTo>
                  <a:lnTo>
                    <a:pt x="758" y="1002"/>
                  </a:lnTo>
                  <a:lnTo>
                    <a:pt x="762" y="1002"/>
                  </a:lnTo>
                  <a:lnTo>
                    <a:pt x="762" y="1006"/>
                  </a:lnTo>
                  <a:lnTo>
                    <a:pt x="762" y="1006"/>
                  </a:lnTo>
                  <a:close/>
                  <a:moveTo>
                    <a:pt x="988" y="991"/>
                  </a:moveTo>
                  <a:lnTo>
                    <a:pt x="994" y="997"/>
                  </a:lnTo>
                  <a:lnTo>
                    <a:pt x="999" y="997"/>
                  </a:lnTo>
                  <a:lnTo>
                    <a:pt x="1005" y="997"/>
                  </a:lnTo>
                  <a:lnTo>
                    <a:pt x="1009" y="1002"/>
                  </a:lnTo>
                  <a:lnTo>
                    <a:pt x="1009" y="1006"/>
                  </a:lnTo>
                  <a:lnTo>
                    <a:pt x="1009" y="1012"/>
                  </a:lnTo>
                  <a:lnTo>
                    <a:pt x="1009" y="1018"/>
                  </a:lnTo>
                  <a:lnTo>
                    <a:pt x="1014" y="1018"/>
                  </a:lnTo>
                  <a:lnTo>
                    <a:pt x="1014" y="1023"/>
                  </a:lnTo>
                  <a:lnTo>
                    <a:pt x="1014" y="1029"/>
                  </a:lnTo>
                  <a:lnTo>
                    <a:pt x="1009" y="1034"/>
                  </a:lnTo>
                  <a:lnTo>
                    <a:pt x="1009" y="1038"/>
                  </a:lnTo>
                  <a:lnTo>
                    <a:pt x="1014" y="1044"/>
                  </a:lnTo>
                  <a:lnTo>
                    <a:pt x="1020" y="1044"/>
                  </a:lnTo>
                  <a:lnTo>
                    <a:pt x="1026" y="1050"/>
                  </a:lnTo>
                  <a:lnTo>
                    <a:pt x="1037" y="1050"/>
                  </a:lnTo>
                  <a:lnTo>
                    <a:pt x="1042" y="1055"/>
                  </a:lnTo>
                  <a:lnTo>
                    <a:pt x="1047" y="1055"/>
                  </a:lnTo>
                  <a:lnTo>
                    <a:pt x="1047" y="1061"/>
                  </a:lnTo>
                  <a:lnTo>
                    <a:pt x="1047" y="1066"/>
                  </a:lnTo>
                  <a:lnTo>
                    <a:pt x="1047" y="1072"/>
                  </a:lnTo>
                  <a:lnTo>
                    <a:pt x="1052" y="1072"/>
                  </a:lnTo>
                  <a:lnTo>
                    <a:pt x="1058" y="1076"/>
                  </a:lnTo>
                  <a:lnTo>
                    <a:pt x="1058" y="1082"/>
                  </a:lnTo>
                  <a:lnTo>
                    <a:pt x="1058" y="1087"/>
                  </a:lnTo>
                  <a:lnTo>
                    <a:pt x="1069" y="1093"/>
                  </a:lnTo>
                  <a:lnTo>
                    <a:pt x="1069" y="1099"/>
                  </a:lnTo>
                  <a:lnTo>
                    <a:pt x="1079" y="1104"/>
                  </a:lnTo>
                  <a:lnTo>
                    <a:pt x="1084" y="1114"/>
                  </a:lnTo>
                  <a:lnTo>
                    <a:pt x="1079" y="1114"/>
                  </a:lnTo>
                  <a:lnTo>
                    <a:pt x="1074" y="1114"/>
                  </a:lnTo>
                  <a:lnTo>
                    <a:pt x="1074" y="1119"/>
                  </a:lnTo>
                  <a:lnTo>
                    <a:pt x="1069" y="1119"/>
                  </a:lnTo>
                  <a:lnTo>
                    <a:pt x="1058" y="1119"/>
                  </a:lnTo>
                  <a:lnTo>
                    <a:pt x="1052" y="1119"/>
                  </a:lnTo>
                  <a:lnTo>
                    <a:pt x="1047" y="1119"/>
                  </a:lnTo>
                  <a:lnTo>
                    <a:pt x="1042" y="1119"/>
                  </a:lnTo>
                  <a:lnTo>
                    <a:pt x="1037" y="1119"/>
                  </a:lnTo>
                  <a:lnTo>
                    <a:pt x="1031" y="1119"/>
                  </a:lnTo>
                  <a:lnTo>
                    <a:pt x="1014" y="1119"/>
                  </a:lnTo>
                  <a:lnTo>
                    <a:pt x="1014" y="1125"/>
                  </a:lnTo>
                  <a:lnTo>
                    <a:pt x="1009" y="1125"/>
                  </a:lnTo>
                  <a:lnTo>
                    <a:pt x="1005" y="1125"/>
                  </a:lnTo>
                  <a:lnTo>
                    <a:pt x="999" y="1125"/>
                  </a:lnTo>
                  <a:lnTo>
                    <a:pt x="994" y="1125"/>
                  </a:lnTo>
                  <a:lnTo>
                    <a:pt x="973" y="1125"/>
                  </a:lnTo>
                  <a:lnTo>
                    <a:pt x="967" y="1125"/>
                  </a:lnTo>
                  <a:lnTo>
                    <a:pt x="961" y="1131"/>
                  </a:lnTo>
                  <a:lnTo>
                    <a:pt x="956" y="1131"/>
                  </a:lnTo>
                  <a:lnTo>
                    <a:pt x="939" y="1131"/>
                  </a:lnTo>
                  <a:lnTo>
                    <a:pt x="918" y="1131"/>
                  </a:lnTo>
                  <a:lnTo>
                    <a:pt x="907" y="1131"/>
                  </a:lnTo>
                  <a:lnTo>
                    <a:pt x="901" y="1131"/>
                  </a:lnTo>
                  <a:lnTo>
                    <a:pt x="897" y="1131"/>
                  </a:lnTo>
                  <a:lnTo>
                    <a:pt x="897" y="1125"/>
                  </a:lnTo>
                  <a:lnTo>
                    <a:pt x="892" y="1125"/>
                  </a:lnTo>
                  <a:lnTo>
                    <a:pt x="892" y="1114"/>
                  </a:lnTo>
                  <a:lnTo>
                    <a:pt x="897" y="1114"/>
                  </a:lnTo>
                  <a:lnTo>
                    <a:pt x="897" y="1108"/>
                  </a:lnTo>
                  <a:lnTo>
                    <a:pt x="901" y="1104"/>
                  </a:lnTo>
                  <a:lnTo>
                    <a:pt x="901" y="1099"/>
                  </a:lnTo>
                  <a:lnTo>
                    <a:pt x="907" y="1093"/>
                  </a:lnTo>
                  <a:lnTo>
                    <a:pt x="913" y="1082"/>
                  </a:lnTo>
                  <a:lnTo>
                    <a:pt x="918" y="1082"/>
                  </a:lnTo>
                  <a:lnTo>
                    <a:pt x="918" y="1076"/>
                  </a:lnTo>
                  <a:lnTo>
                    <a:pt x="929" y="1072"/>
                  </a:lnTo>
                  <a:lnTo>
                    <a:pt x="929" y="1061"/>
                  </a:lnTo>
                  <a:lnTo>
                    <a:pt x="929" y="1055"/>
                  </a:lnTo>
                  <a:lnTo>
                    <a:pt x="939" y="1044"/>
                  </a:lnTo>
                  <a:lnTo>
                    <a:pt x="945" y="1038"/>
                  </a:lnTo>
                  <a:lnTo>
                    <a:pt x="950" y="1034"/>
                  </a:lnTo>
                  <a:lnTo>
                    <a:pt x="950" y="1029"/>
                  </a:lnTo>
                  <a:lnTo>
                    <a:pt x="961" y="1018"/>
                  </a:lnTo>
                  <a:lnTo>
                    <a:pt x="967" y="1012"/>
                  </a:lnTo>
                  <a:lnTo>
                    <a:pt x="967" y="1006"/>
                  </a:lnTo>
                  <a:lnTo>
                    <a:pt x="973" y="1006"/>
                  </a:lnTo>
                  <a:lnTo>
                    <a:pt x="973" y="1002"/>
                  </a:lnTo>
                  <a:lnTo>
                    <a:pt x="977" y="997"/>
                  </a:lnTo>
                  <a:lnTo>
                    <a:pt x="977" y="991"/>
                  </a:lnTo>
                  <a:lnTo>
                    <a:pt x="982" y="991"/>
                  </a:lnTo>
                  <a:lnTo>
                    <a:pt x="988" y="991"/>
                  </a:lnTo>
                  <a:lnTo>
                    <a:pt x="988" y="991"/>
                  </a:lnTo>
                  <a:close/>
                  <a:moveTo>
                    <a:pt x="784" y="997"/>
                  </a:moveTo>
                  <a:lnTo>
                    <a:pt x="784" y="991"/>
                  </a:lnTo>
                  <a:lnTo>
                    <a:pt x="784" y="985"/>
                  </a:lnTo>
                  <a:lnTo>
                    <a:pt x="790" y="991"/>
                  </a:lnTo>
                  <a:lnTo>
                    <a:pt x="790" y="997"/>
                  </a:lnTo>
                  <a:lnTo>
                    <a:pt x="784" y="997"/>
                  </a:lnTo>
                  <a:lnTo>
                    <a:pt x="784" y="997"/>
                  </a:lnTo>
                  <a:close/>
                  <a:moveTo>
                    <a:pt x="1009" y="953"/>
                  </a:moveTo>
                  <a:lnTo>
                    <a:pt x="1005" y="953"/>
                  </a:lnTo>
                  <a:lnTo>
                    <a:pt x="1005" y="948"/>
                  </a:lnTo>
                  <a:lnTo>
                    <a:pt x="999" y="942"/>
                  </a:lnTo>
                  <a:lnTo>
                    <a:pt x="1005" y="942"/>
                  </a:lnTo>
                  <a:lnTo>
                    <a:pt x="1005" y="938"/>
                  </a:lnTo>
                  <a:lnTo>
                    <a:pt x="1009" y="942"/>
                  </a:lnTo>
                  <a:lnTo>
                    <a:pt x="1009" y="948"/>
                  </a:lnTo>
                  <a:lnTo>
                    <a:pt x="1009" y="953"/>
                  </a:lnTo>
                  <a:lnTo>
                    <a:pt x="1009" y="953"/>
                  </a:lnTo>
                  <a:close/>
                  <a:moveTo>
                    <a:pt x="349" y="900"/>
                  </a:moveTo>
                  <a:lnTo>
                    <a:pt x="343" y="900"/>
                  </a:lnTo>
                  <a:lnTo>
                    <a:pt x="343" y="895"/>
                  </a:lnTo>
                  <a:lnTo>
                    <a:pt x="349" y="900"/>
                  </a:lnTo>
                  <a:lnTo>
                    <a:pt x="349" y="900"/>
                  </a:lnTo>
                  <a:close/>
                  <a:moveTo>
                    <a:pt x="332" y="872"/>
                  </a:moveTo>
                  <a:lnTo>
                    <a:pt x="332" y="878"/>
                  </a:lnTo>
                  <a:lnTo>
                    <a:pt x="328" y="878"/>
                  </a:lnTo>
                  <a:lnTo>
                    <a:pt x="328" y="872"/>
                  </a:lnTo>
                  <a:lnTo>
                    <a:pt x="332" y="872"/>
                  </a:lnTo>
                  <a:lnTo>
                    <a:pt x="332" y="872"/>
                  </a:lnTo>
                  <a:close/>
                  <a:moveTo>
                    <a:pt x="81" y="268"/>
                  </a:moveTo>
                  <a:lnTo>
                    <a:pt x="81" y="272"/>
                  </a:lnTo>
                  <a:lnTo>
                    <a:pt x="81" y="268"/>
                  </a:lnTo>
                  <a:lnTo>
                    <a:pt x="81" y="268"/>
                  </a:lnTo>
                  <a:close/>
                  <a:moveTo>
                    <a:pt x="1224" y="0"/>
                  </a:moveTo>
                  <a:lnTo>
                    <a:pt x="1235" y="0"/>
                  </a:lnTo>
                  <a:lnTo>
                    <a:pt x="1246" y="9"/>
                  </a:lnTo>
                  <a:lnTo>
                    <a:pt x="1246" y="21"/>
                  </a:lnTo>
                  <a:lnTo>
                    <a:pt x="1241" y="37"/>
                  </a:lnTo>
                  <a:lnTo>
                    <a:pt x="1241" y="47"/>
                  </a:lnTo>
                  <a:lnTo>
                    <a:pt x="1235" y="64"/>
                  </a:lnTo>
                  <a:lnTo>
                    <a:pt x="1229" y="74"/>
                  </a:lnTo>
                  <a:lnTo>
                    <a:pt x="1220" y="79"/>
                  </a:lnTo>
                  <a:lnTo>
                    <a:pt x="1214" y="90"/>
                  </a:lnTo>
                  <a:lnTo>
                    <a:pt x="1203" y="102"/>
                  </a:lnTo>
                  <a:lnTo>
                    <a:pt x="1203" y="111"/>
                  </a:lnTo>
                  <a:lnTo>
                    <a:pt x="1208" y="122"/>
                  </a:lnTo>
                  <a:lnTo>
                    <a:pt x="1220" y="128"/>
                  </a:lnTo>
                  <a:lnTo>
                    <a:pt x="1241" y="149"/>
                  </a:lnTo>
                  <a:lnTo>
                    <a:pt x="1224" y="160"/>
                  </a:lnTo>
                  <a:lnTo>
                    <a:pt x="1224" y="176"/>
                  </a:lnTo>
                  <a:lnTo>
                    <a:pt x="1229" y="192"/>
                  </a:lnTo>
                  <a:lnTo>
                    <a:pt x="1224" y="198"/>
                  </a:lnTo>
                  <a:lnTo>
                    <a:pt x="1220" y="203"/>
                  </a:lnTo>
                  <a:lnTo>
                    <a:pt x="1208" y="203"/>
                  </a:lnTo>
                  <a:lnTo>
                    <a:pt x="1197" y="213"/>
                  </a:lnTo>
                  <a:lnTo>
                    <a:pt x="1182" y="219"/>
                  </a:lnTo>
                  <a:lnTo>
                    <a:pt x="1165" y="224"/>
                  </a:lnTo>
                  <a:lnTo>
                    <a:pt x="1154" y="236"/>
                  </a:lnTo>
                  <a:lnTo>
                    <a:pt x="1150" y="251"/>
                  </a:lnTo>
                  <a:lnTo>
                    <a:pt x="1144" y="262"/>
                  </a:lnTo>
                  <a:lnTo>
                    <a:pt x="1133" y="283"/>
                  </a:lnTo>
                  <a:lnTo>
                    <a:pt x="1128" y="294"/>
                  </a:lnTo>
                  <a:lnTo>
                    <a:pt x="1122" y="310"/>
                  </a:lnTo>
                  <a:lnTo>
                    <a:pt x="1112" y="326"/>
                  </a:lnTo>
                  <a:lnTo>
                    <a:pt x="1107" y="342"/>
                  </a:lnTo>
                  <a:lnTo>
                    <a:pt x="1095" y="358"/>
                  </a:lnTo>
                  <a:lnTo>
                    <a:pt x="1095" y="364"/>
                  </a:lnTo>
                  <a:lnTo>
                    <a:pt x="1084" y="379"/>
                  </a:lnTo>
                  <a:lnTo>
                    <a:pt x="1079" y="391"/>
                  </a:lnTo>
                  <a:lnTo>
                    <a:pt x="1079" y="406"/>
                  </a:lnTo>
                  <a:lnTo>
                    <a:pt x="1090" y="417"/>
                  </a:lnTo>
                  <a:lnTo>
                    <a:pt x="1101" y="423"/>
                  </a:lnTo>
                  <a:lnTo>
                    <a:pt x="1107" y="434"/>
                  </a:lnTo>
                  <a:lnTo>
                    <a:pt x="1107" y="444"/>
                  </a:lnTo>
                  <a:lnTo>
                    <a:pt x="1112" y="455"/>
                  </a:lnTo>
                  <a:lnTo>
                    <a:pt x="1101" y="472"/>
                  </a:lnTo>
                  <a:lnTo>
                    <a:pt x="1095" y="476"/>
                  </a:lnTo>
                  <a:lnTo>
                    <a:pt x="1090" y="493"/>
                  </a:lnTo>
                  <a:lnTo>
                    <a:pt x="1079" y="504"/>
                  </a:lnTo>
                  <a:lnTo>
                    <a:pt x="1074" y="513"/>
                  </a:lnTo>
                  <a:lnTo>
                    <a:pt x="1069" y="525"/>
                  </a:lnTo>
                  <a:lnTo>
                    <a:pt x="1063" y="536"/>
                  </a:lnTo>
                  <a:lnTo>
                    <a:pt x="1063" y="551"/>
                  </a:lnTo>
                  <a:lnTo>
                    <a:pt x="1063" y="562"/>
                  </a:lnTo>
                  <a:lnTo>
                    <a:pt x="1069" y="578"/>
                  </a:lnTo>
                  <a:lnTo>
                    <a:pt x="1074" y="594"/>
                  </a:lnTo>
                  <a:lnTo>
                    <a:pt x="1079" y="600"/>
                  </a:lnTo>
                  <a:lnTo>
                    <a:pt x="1090" y="627"/>
                  </a:lnTo>
                  <a:lnTo>
                    <a:pt x="1095" y="642"/>
                  </a:lnTo>
                  <a:lnTo>
                    <a:pt x="1112" y="632"/>
                  </a:lnTo>
                  <a:lnTo>
                    <a:pt x="1112" y="648"/>
                  </a:lnTo>
                  <a:lnTo>
                    <a:pt x="1112" y="664"/>
                  </a:lnTo>
                  <a:lnTo>
                    <a:pt x="1116" y="680"/>
                  </a:lnTo>
                  <a:lnTo>
                    <a:pt x="1128" y="685"/>
                  </a:lnTo>
                  <a:lnTo>
                    <a:pt x="1128" y="696"/>
                  </a:lnTo>
                  <a:lnTo>
                    <a:pt x="1150" y="696"/>
                  </a:lnTo>
                  <a:lnTo>
                    <a:pt x="1160" y="685"/>
                  </a:lnTo>
                  <a:lnTo>
                    <a:pt x="1171" y="674"/>
                  </a:lnTo>
                  <a:lnTo>
                    <a:pt x="1182" y="664"/>
                  </a:lnTo>
                  <a:lnTo>
                    <a:pt x="1186" y="659"/>
                  </a:lnTo>
                  <a:lnTo>
                    <a:pt x="1197" y="653"/>
                  </a:lnTo>
                  <a:lnTo>
                    <a:pt x="1208" y="653"/>
                  </a:lnTo>
                  <a:lnTo>
                    <a:pt x="1224" y="648"/>
                  </a:lnTo>
                  <a:lnTo>
                    <a:pt x="1235" y="648"/>
                  </a:lnTo>
                  <a:lnTo>
                    <a:pt x="1252" y="648"/>
                  </a:lnTo>
                  <a:lnTo>
                    <a:pt x="1262" y="653"/>
                  </a:lnTo>
                  <a:lnTo>
                    <a:pt x="1273" y="653"/>
                  </a:lnTo>
                  <a:lnTo>
                    <a:pt x="1284" y="659"/>
                  </a:lnTo>
                  <a:lnTo>
                    <a:pt x="1278" y="674"/>
                  </a:lnTo>
                  <a:lnTo>
                    <a:pt x="1267" y="685"/>
                  </a:lnTo>
                  <a:lnTo>
                    <a:pt x="1262" y="691"/>
                  </a:lnTo>
                  <a:lnTo>
                    <a:pt x="1252" y="691"/>
                  </a:lnTo>
                  <a:lnTo>
                    <a:pt x="1246" y="702"/>
                  </a:lnTo>
                  <a:lnTo>
                    <a:pt x="1246" y="706"/>
                  </a:lnTo>
                  <a:lnTo>
                    <a:pt x="1241" y="706"/>
                  </a:lnTo>
                  <a:lnTo>
                    <a:pt x="1235" y="712"/>
                  </a:lnTo>
                  <a:lnTo>
                    <a:pt x="1235" y="717"/>
                  </a:lnTo>
                  <a:lnTo>
                    <a:pt x="1224" y="723"/>
                  </a:lnTo>
                  <a:lnTo>
                    <a:pt x="1220" y="729"/>
                  </a:lnTo>
                  <a:lnTo>
                    <a:pt x="1208" y="740"/>
                  </a:lnTo>
                  <a:lnTo>
                    <a:pt x="1203" y="749"/>
                  </a:lnTo>
                  <a:lnTo>
                    <a:pt x="1182" y="766"/>
                  </a:lnTo>
                  <a:lnTo>
                    <a:pt x="1186" y="776"/>
                  </a:lnTo>
                  <a:lnTo>
                    <a:pt x="1186" y="787"/>
                  </a:lnTo>
                  <a:lnTo>
                    <a:pt x="1197" y="798"/>
                  </a:lnTo>
                  <a:lnTo>
                    <a:pt x="1208" y="804"/>
                  </a:lnTo>
                  <a:lnTo>
                    <a:pt x="1208" y="819"/>
                  </a:lnTo>
                  <a:lnTo>
                    <a:pt x="1220" y="825"/>
                  </a:lnTo>
                  <a:lnTo>
                    <a:pt x="1224" y="825"/>
                  </a:lnTo>
                  <a:lnTo>
                    <a:pt x="1220" y="830"/>
                  </a:lnTo>
                  <a:lnTo>
                    <a:pt x="1214" y="836"/>
                  </a:lnTo>
                  <a:lnTo>
                    <a:pt x="1214" y="846"/>
                  </a:lnTo>
                  <a:lnTo>
                    <a:pt x="1224" y="857"/>
                  </a:lnTo>
                  <a:lnTo>
                    <a:pt x="1235" y="863"/>
                  </a:lnTo>
                  <a:lnTo>
                    <a:pt x="1241" y="863"/>
                  </a:lnTo>
                  <a:lnTo>
                    <a:pt x="1235" y="872"/>
                  </a:lnTo>
                  <a:lnTo>
                    <a:pt x="1220" y="895"/>
                  </a:lnTo>
                  <a:lnTo>
                    <a:pt x="1214" y="889"/>
                  </a:lnTo>
                  <a:lnTo>
                    <a:pt x="1214" y="895"/>
                  </a:lnTo>
                  <a:lnTo>
                    <a:pt x="1208" y="895"/>
                  </a:lnTo>
                  <a:lnTo>
                    <a:pt x="1208" y="900"/>
                  </a:lnTo>
                  <a:lnTo>
                    <a:pt x="1220" y="906"/>
                  </a:lnTo>
                  <a:lnTo>
                    <a:pt x="1214" y="916"/>
                  </a:lnTo>
                  <a:lnTo>
                    <a:pt x="1208" y="921"/>
                  </a:lnTo>
                  <a:lnTo>
                    <a:pt x="1208" y="927"/>
                  </a:lnTo>
                  <a:lnTo>
                    <a:pt x="1203" y="938"/>
                  </a:lnTo>
                  <a:lnTo>
                    <a:pt x="1203" y="942"/>
                  </a:lnTo>
                  <a:lnTo>
                    <a:pt x="1197" y="948"/>
                  </a:lnTo>
                  <a:lnTo>
                    <a:pt x="1192" y="953"/>
                  </a:lnTo>
                  <a:lnTo>
                    <a:pt x="1192" y="964"/>
                  </a:lnTo>
                  <a:lnTo>
                    <a:pt x="1186" y="974"/>
                  </a:lnTo>
                  <a:lnTo>
                    <a:pt x="1182" y="985"/>
                  </a:lnTo>
                  <a:lnTo>
                    <a:pt x="1182" y="1002"/>
                  </a:lnTo>
                  <a:lnTo>
                    <a:pt x="1182" y="1018"/>
                  </a:lnTo>
                  <a:lnTo>
                    <a:pt x="1182" y="1029"/>
                  </a:lnTo>
                  <a:lnTo>
                    <a:pt x="1182" y="1038"/>
                  </a:lnTo>
                  <a:lnTo>
                    <a:pt x="1186" y="1055"/>
                  </a:lnTo>
                  <a:lnTo>
                    <a:pt x="1192" y="1061"/>
                  </a:lnTo>
                  <a:lnTo>
                    <a:pt x="1208" y="1066"/>
                  </a:lnTo>
                  <a:lnTo>
                    <a:pt x="1220" y="1066"/>
                  </a:lnTo>
                  <a:lnTo>
                    <a:pt x="1220" y="1082"/>
                  </a:lnTo>
                  <a:lnTo>
                    <a:pt x="1224" y="1099"/>
                  </a:lnTo>
                  <a:lnTo>
                    <a:pt x="1214" y="1099"/>
                  </a:lnTo>
                  <a:lnTo>
                    <a:pt x="1208" y="1099"/>
                  </a:lnTo>
                  <a:lnTo>
                    <a:pt x="1192" y="1104"/>
                  </a:lnTo>
                  <a:lnTo>
                    <a:pt x="1192" y="1099"/>
                  </a:lnTo>
                  <a:lnTo>
                    <a:pt x="1182" y="1099"/>
                  </a:lnTo>
                  <a:lnTo>
                    <a:pt x="1176" y="1099"/>
                  </a:lnTo>
                  <a:lnTo>
                    <a:pt x="1165" y="1099"/>
                  </a:lnTo>
                  <a:lnTo>
                    <a:pt x="1165" y="1104"/>
                  </a:lnTo>
                  <a:lnTo>
                    <a:pt x="1160" y="1104"/>
                  </a:lnTo>
                  <a:lnTo>
                    <a:pt x="1154" y="1104"/>
                  </a:lnTo>
                  <a:lnTo>
                    <a:pt x="1150" y="1104"/>
                  </a:lnTo>
                  <a:lnTo>
                    <a:pt x="1150" y="1108"/>
                  </a:lnTo>
                  <a:lnTo>
                    <a:pt x="1144" y="1108"/>
                  </a:lnTo>
                  <a:lnTo>
                    <a:pt x="1139" y="1108"/>
                  </a:lnTo>
                  <a:lnTo>
                    <a:pt x="1128" y="1108"/>
                  </a:lnTo>
                  <a:lnTo>
                    <a:pt x="1122" y="1108"/>
                  </a:lnTo>
                  <a:lnTo>
                    <a:pt x="1128" y="1108"/>
                  </a:lnTo>
                  <a:lnTo>
                    <a:pt x="1122" y="1108"/>
                  </a:lnTo>
                  <a:lnTo>
                    <a:pt x="1116" y="1108"/>
                  </a:lnTo>
                  <a:lnTo>
                    <a:pt x="1112" y="1104"/>
                  </a:lnTo>
                  <a:lnTo>
                    <a:pt x="1107" y="1104"/>
                  </a:lnTo>
                  <a:lnTo>
                    <a:pt x="1107" y="1099"/>
                  </a:lnTo>
                  <a:lnTo>
                    <a:pt x="1101" y="1099"/>
                  </a:lnTo>
                  <a:lnTo>
                    <a:pt x="1095" y="1099"/>
                  </a:lnTo>
                  <a:lnTo>
                    <a:pt x="1095" y="1093"/>
                  </a:lnTo>
                  <a:lnTo>
                    <a:pt x="1101" y="1087"/>
                  </a:lnTo>
                  <a:lnTo>
                    <a:pt x="1107" y="1082"/>
                  </a:lnTo>
                  <a:lnTo>
                    <a:pt x="1095" y="1082"/>
                  </a:lnTo>
                  <a:lnTo>
                    <a:pt x="1090" y="1082"/>
                  </a:lnTo>
                  <a:lnTo>
                    <a:pt x="1084" y="1082"/>
                  </a:lnTo>
                  <a:lnTo>
                    <a:pt x="1079" y="1087"/>
                  </a:lnTo>
                  <a:lnTo>
                    <a:pt x="1074" y="1087"/>
                  </a:lnTo>
                  <a:lnTo>
                    <a:pt x="1069" y="1082"/>
                  </a:lnTo>
                  <a:lnTo>
                    <a:pt x="1069" y="1076"/>
                  </a:lnTo>
                  <a:lnTo>
                    <a:pt x="1063" y="1076"/>
                  </a:lnTo>
                  <a:lnTo>
                    <a:pt x="1052" y="1066"/>
                  </a:lnTo>
                  <a:lnTo>
                    <a:pt x="1052" y="1061"/>
                  </a:lnTo>
                  <a:lnTo>
                    <a:pt x="1047" y="1061"/>
                  </a:lnTo>
                  <a:lnTo>
                    <a:pt x="1047" y="1055"/>
                  </a:lnTo>
                  <a:lnTo>
                    <a:pt x="1042" y="1050"/>
                  </a:lnTo>
                  <a:lnTo>
                    <a:pt x="1037" y="1050"/>
                  </a:lnTo>
                  <a:lnTo>
                    <a:pt x="1037" y="1044"/>
                  </a:lnTo>
                  <a:lnTo>
                    <a:pt x="1031" y="1044"/>
                  </a:lnTo>
                  <a:lnTo>
                    <a:pt x="1026" y="1044"/>
                  </a:lnTo>
                  <a:lnTo>
                    <a:pt x="1020" y="1044"/>
                  </a:lnTo>
                  <a:lnTo>
                    <a:pt x="1014" y="1038"/>
                  </a:lnTo>
                  <a:lnTo>
                    <a:pt x="1014" y="1034"/>
                  </a:lnTo>
                  <a:lnTo>
                    <a:pt x="1014" y="1029"/>
                  </a:lnTo>
                  <a:lnTo>
                    <a:pt x="1014" y="1023"/>
                  </a:lnTo>
                  <a:lnTo>
                    <a:pt x="1020" y="1023"/>
                  </a:lnTo>
                  <a:lnTo>
                    <a:pt x="1020" y="1012"/>
                  </a:lnTo>
                  <a:lnTo>
                    <a:pt x="1014" y="1012"/>
                  </a:lnTo>
                  <a:lnTo>
                    <a:pt x="1009" y="1006"/>
                  </a:lnTo>
                  <a:lnTo>
                    <a:pt x="1014" y="1002"/>
                  </a:lnTo>
                  <a:lnTo>
                    <a:pt x="1009" y="1002"/>
                  </a:lnTo>
                  <a:lnTo>
                    <a:pt x="1009" y="997"/>
                  </a:lnTo>
                  <a:lnTo>
                    <a:pt x="1009" y="991"/>
                  </a:lnTo>
                  <a:lnTo>
                    <a:pt x="1014" y="985"/>
                  </a:lnTo>
                  <a:lnTo>
                    <a:pt x="1014" y="980"/>
                  </a:lnTo>
                  <a:lnTo>
                    <a:pt x="1014" y="974"/>
                  </a:lnTo>
                  <a:lnTo>
                    <a:pt x="1014" y="970"/>
                  </a:lnTo>
                  <a:lnTo>
                    <a:pt x="1014" y="964"/>
                  </a:lnTo>
                  <a:lnTo>
                    <a:pt x="1014" y="953"/>
                  </a:lnTo>
                  <a:lnTo>
                    <a:pt x="1014" y="948"/>
                  </a:lnTo>
                  <a:lnTo>
                    <a:pt x="1014" y="942"/>
                  </a:lnTo>
                  <a:lnTo>
                    <a:pt x="1005" y="938"/>
                  </a:lnTo>
                  <a:lnTo>
                    <a:pt x="999" y="938"/>
                  </a:lnTo>
                  <a:lnTo>
                    <a:pt x="994" y="938"/>
                  </a:lnTo>
                  <a:lnTo>
                    <a:pt x="994" y="942"/>
                  </a:lnTo>
                  <a:lnTo>
                    <a:pt x="999" y="942"/>
                  </a:lnTo>
                  <a:lnTo>
                    <a:pt x="999" y="948"/>
                  </a:lnTo>
                  <a:lnTo>
                    <a:pt x="1005" y="953"/>
                  </a:lnTo>
                  <a:lnTo>
                    <a:pt x="1005" y="959"/>
                  </a:lnTo>
                  <a:lnTo>
                    <a:pt x="1009" y="964"/>
                  </a:lnTo>
                  <a:lnTo>
                    <a:pt x="1009" y="970"/>
                  </a:lnTo>
                  <a:lnTo>
                    <a:pt x="1009" y="980"/>
                  </a:lnTo>
                  <a:lnTo>
                    <a:pt x="1009" y="985"/>
                  </a:lnTo>
                  <a:lnTo>
                    <a:pt x="1005" y="991"/>
                  </a:lnTo>
                  <a:lnTo>
                    <a:pt x="999" y="991"/>
                  </a:lnTo>
                  <a:lnTo>
                    <a:pt x="994" y="991"/>
                  </a:lnTo>
                  <a:lnTo>
                    <a:pt x="988" y="991"/>
                  </a:lnTo>
                  <a:lnTo>
                    <a:pt x="988" y="985"/>
                  </a:lnTo>
                  <a:lnTo>
                    <a:pt x="982" y="985"/>
                  </a:lnTo>
                  <a:lnTo>
                    <a:pt x="977" y="991"/>
                  </a:lnTo>
                  <a:lnTo>
                    <a:pt x="973" y="991"/>
                  </a:lnTo>
                  <a:lnTo>
                    <a:pt x="973" y="985"/>
                  </a:lnTo>
                  <a:lnTo>
                    <a:pt x="961" y="980"/>
                  </a:lnTo>
                  <a:lnTo>
                    <a:pt x="961" y="985"/>
                  </a:lnTo>
                  <a:lnTo>
                    <a:pt x="973" y="991"/>
                  </a:lnTo>
                  <a:lnTo>
                    <a:pt x="973" y="997"/>
                  </a:lnTo>
                  <a:lnTo>
                    <a:pt x="967" y="997"/>
                  </a:lnTo>
                  <a:lnTo>
                    <a:pt x="961" y="1002"/>
                  </a:lnTo>
                  <a:lnTo>
                    <a:pt x="956" y="1006"/>
                  </a:lnTo>
                  <a:lnTo>
                    <a:pt x="956" y="1012"/>
                  </a:lnTo>
                  <a:lnTo>
                    <a:pt x="950" y="1012"/>
                  </a:lnTo>
                  <a:lnTo>
                    <a:pt x="950" y="1018"/>
                  </a:lnTo>
                  <a:lnTo>
                    <a:pt x="945" y="1018"/>
                  </a:lnTo>
                  <a:lnTo>
                    <a:pt x="939" y="1023"/>
                  </a:lnTo>
                  <a:lnTo>
                    <a:pt x="935" y="1023"/>
                  </a:lnTo>
                  <a:lnTo>
                    <a:pt x="929" y="1034"/>
                  </a:lnTo>
                  <a:lnTo>
                    <a:pt x="924" y="1034"/>
                  </a:lnTo>
                  <a:lnTo>
                    <a:pt x="924" y="1029"/>
                  </a:lnTo>
                  <a:lnTo>
                    <a:pt x="924" y="1023"/>
                  </a:lnTo>
                  <a:lnTo>
                    <a:pt x="924" y="1012"/>
                  </a:lnTo>
                  <a:lnTo>
                    <a:pt x="924" y="1006"/>
                  </a:lnTo>
                  <a:lnTo>
                    <a:pt x="924" y="1002"/>
                  </a:lnTo>
                  <a:lnTo>
                    <a:pt x="929" y="991"/>
                  </a:lnTo>
                  <a:lnTo>
                    <a:pt x="929" y="985"/>
                  </a:lnTo>
                  <a:lnTo>
                    <a:pt x="924" y="985"/>
                  </a:lnTo>
                  <a:lnTo>
                    <a:pt x="924" y="980"/>
                  </a:lnTo>
                  <a:lnTo>
                    <a:pt x="924" y="974"/>
                  </a:lnTo>
                  <a:lnTo>
                    <a:pt x="924" y="964"/>
                  </a:lnTo>
                  <a:lnTo>
                    <a:pt x="918" y="959"/>
                  </a:lnTo>
                  <a:lnTo>
                    <a:pt x="918" y="953"/>
                  </a:lnTo>
                  <a:lnTo>
                    <a:pt x="913" y="953"/>
                  </a:lnTo>
                  <a:lnTo>
                    <a:pt x="913" y="948"/>
                  </a:lnTo>
                  <a:lnTo>
                    <a:pt x="907" y="948"/>
                  </a:lnTo>
                  <a:lnTo>
                    <a:pt x="907" y="942"/>
                  </a:lnTo>
                  <a:lnTo>
                    <a:pt x="907" y="938"/>
                  </a:lnTo>
                  <a:lnTo>
                    <a:pt x="901" y="932"/>
                  </a:lnTo>
                  <a:lnTo>
                    <a:pt x="901" y="927"/>
                  </a:lnTo>
                  <a:lnTo>
                    <a:pt x="897" y="927"/>
                  </a:lnTo>
                  <a:lnTo>
                    <a:pt x="897" y="921"/>
                  </a:lnTo>
                  <a:lnTo>
                    <a:pt x="897" y="910"/>
                  </a:lnTo>
                  <a:lnTo>
                    <a:pt x="892" y="916"/>
                  </a:lnTo>
                  <a:lnTo>
                    <a:pt x="892" y="921"/>
                  </a:lnTo>
                  <a:lnTo>
                    <a:pt x="892" y="927"/>
                  </a:lnTo>
                  <a:lnTo>
                    <a:pt x="892" y="932"/>
                  </a:lnTo>
                  <a:lnTo>
                    <a:pt x="897" y="932"/>
                  </a:lnTo>
                  <a:lnTo>
                    <a:pt x="897" y="938"/>
                  </a:lnTo>
                  <a:lnTo>
                    <a:pt x="897" y="942"/>
                  </a:lnTo>
                  <a:lnTo>
                    <a:pt x="901" y="942"/>
                  </a:lnTo>
                  <a:lnTo>
                    <a:pt x="907" y="948"/>
                  </a:lnTo>
                  <a:lnTo>
                    <a:pt x="907" y="953"/>
                  </a:lnTo>
                  <a:lnTo>
                    <a:pt x="907" y="974"/>
                  </a:lnTo>
                  <a:lnTo>
                    <a:pt x="907" y="980"/>
                  </a:lnTo>
                  <a:lnTo>
                    <a:pt x="907" y="985"/>
                  </a:lnTo>
                  <a:lnTo>
                    <a:pt x="907" y="991"/>
                  </a:lnTo>
                  <a:lnTo>
                    <a:pt x="913" y="997"/>
                  </a:lnTo>
                  <a:lnTo>
                    <a:pt x="918" y="997"/>
                  </a:lnTo>
                  <a:lnTo>
                    <a:pt x="918" y="1002"/>
                  </a:lnTo>
                  <a:lnTo>
                    <a:pt x="913" y="1006"/>
                  </a:lnTo>
                  <a:lnTo>
                    <a:pt x="907" y="1012"/>
                  </a:lnTo>
                  <a:lnTo>
                    <a:pt x="907" y="1018"/>
                  </a:lnTo>
                  <a:lnTo>
                    <a:pt x="907" y="1023"/>
                  </a:lnTo>
                  <a:lnTo>
                    <a:pt x="901" y="1018"/>
                  </a:lnTo>
                  <a:lnTo>
                    <a:pt x="901" y="1012"/>
                  </a:lnTo>
                  <a:lnTo>
                    <a:pt x="897" y="1006"/>
                  </a:lnTo>
                  <a:lnTo>
                    <a:pt x="897" y="1002"/>
                  </a:lnTo>
                  <a:lnTo>
                    <a:pt x="892" y="1002"/>
                  </a:lnTo>
                  <a:lnTo>
                    <a:pt x="892" y="997"/>
                  </a:lnTo>
                  <a:lnTo>
                    <a:pt x="892" y="991"/>
                  </a:lnTo>
                  <a:lnTo>
                    <a:pt x="869" y="991"/>
                  </a:lnTo>
                  <a:lnTo>
                    <a:pt x="865" y="991"/>
                  </a:lnTo>
                  <a:lnTo>
                    <a:pt x="860" y="991"/>
                  </a:lnTo>
                  <a:lnTo>
                    <a:pt x="854" y="980"/>
                  </a:lnTo>
                  <a:lnTo>
                    <a:pt x="854" y="985"/>
                  </a:lnTo>
                  <a:lnTo>
                    <a:pt x="854" y="991"/>
                  </a:lnTo>
                  <a:lnTo>
                    <a:pt x="860" y="997"/>
                  </a:lnTo>
                  <a:lnTo>
                    <a:pt x="865" y="997"/>
                  </a:lnTo>
                  <a:lnTo>
                    <a:pt x="869" y="997"/>
                  </a:lnTo>
                  <a:lnTo>
                    <a:pt x="875" y="997"/>
                  </a:lnTo>
                  <a:lnTo>
                    <a:pt x="880" y="997"/>
                  </a:lnTo>
                  <a:lnTo>
                    <a:pt x="880" y="1002"/>
                  </a:lnTo>
                  <a:lnTo>
                    <a:pt x="886" y="1002"/>
                  </a:lnTo>
                  <a:lnTo>
                    <a:pt x="892" y="1006"/>
                  </a:lnTo>
                  <a:lnTo>
                    <a:pt x="892" y="1012"/>
                  </a:lnTo>
                  <a:lnTo>
                    <a:pt x="897" y="1012"/>
                  </a:lnTo>
                  <a:lnTo>
                    <a:pt x="897" y="1018"/>
                  </a:lnTo>
                  <a:lnTo>
                    <a:pt x="897" y="1029"/>
                  </a:lnTo>
                  <a:lnTo>
                    <a:pt x="897" y="1034"/>
                  </a:lnTo>
                  <a:lnTo>
                    <a:pt x="886" y="1044"/>
                  </a:lnTo>
                  <a:lnTo>
                    <a:pt x="886" y="1055"/>
                  </a:lnTo>
                  <a:lnTo>
                    <a:pt x="886" y="1061"/>
                  </a:lnTo>
                  <a:lnTo>
                    <a:pt x="880" y="1066"/>
                  </a:lnTo>
                  <a:lnTo>
                    <a:pt x="880" y="1072"/>
                  </a:lnTo>
                  <a:lnTo>
                    <a:pt x="875" y="1076"/>
                  </a:lnTo>
                  <a:lnTo>
                    <a:pt x="875" y="1082"/>
                  </a:lnTo>
                  <a:lnTo>
                    <a:pt x="875" y="1093"/>
                  </a:lnTo>
                  <a:lnTo>
                    <a:pt x="875" y="1099"/>
                  </a:lnTo>
                  <a:lnTo>
                    <a:pt x="869" y="1099"/>
                  </a:lnTo>
                  <a:lnTo>
                    <a:pt x="865" y="1099"/>
                  </a:lnTo>
                  <a:lnTo>
                    <a:pt x="860" y="1104"/>
                  </a:lnTo>
                  <a:lnTo>
                    <a:pt x="860" y="1108"/>
                  </a:lnTo>
                  <a:lnTo>
                    <a:pt x="860" y="1114"/>
                  </a:lnTo>
                  <a:lnTo>
                    <a:pt x="865" y="1114"/>
                  </a:lnTo>
                  <a:lnTo>
                    <a:pt x="865" y="1108"/>
                  </a:lnTo>
                  <a:lnTo>
                    <a:pt x="865" y="1104"/>
                  </a:lnTo>
                  <a:lnTo>
                    <a:pt x="869" y="1104"/>
                  </a:lnTo>
                  <a:lnTo>
                    <a:pt x="869" y="1114"/>
                  </a:lnTo>
                  <a:lnTo>
                    <a:pt x="875" y="1114"/>
                  </a:lnTo>
                  <a:lnTo>
                    <a:pt x="875" y="1119"/>
                  </a:lnTo>
                  <a:lnTo>
                    <a:pt x="875" y="1125"/>
                  </a:lnTo>
                  <a:lnTo>
                    <a:pt x="880" y="1125"/>
                  </a:lnTo>
                  <a:lnTo>
                    <a:pt x="880" y="1131"/>
                  </a:lnTo>
                  <a:lnTo>
                    <a:pt x="880" y="1136"/>
                  </a:lnTo>
                  <a:lnTo>
                    <a:pt x="880" y="1140"/>
                  </a:lnTo>
                  <a:lnTo>
                    <a:pt x="875" y="1146"/>
                  </a:lnTo>
                  <a:lnTo>
                    <a:pt x="869" y="1146"/>
                  </a:lnTo>
                  <a:lnTo>
                    <a:pt x="865" y="1146"/>
                  </a:lnTo>
                  <a:lnTo>
                    <a:pt x="860" y="1146"/>
                  </a:lnTo>
                  <a:lnTo>
                    <a:pt x="848" y="1146"/>
                  </a:lnTo>
                  <a:lnTo>
                    <a:pt x="837" y="1146"/>
                  </a:lnTo>
                  <a:lnTo>
                    <a:pt x="832" y="1140"/>
                  </a:lnTo>
                  <a:lnTo>
                    <a:pt x="832" y="1146"/>
                  </a:lnTo>
                  <a:lnTo>
                    <a:pt x="827" y="1146"/>
                  </a:lnTo>
                  <a:lnTo>
                    <a:pt x="822" y="1146"/>
                  </a:lnTo>
                  <a:lnTo>
                    <a:pt x="811" y="1146"/>
                  </a:lnTo>
                  <a:lnTo>
                    <a:pt x="805" y="1146"/>
                  </a:lnTo>
                  <a:lnTo>
                    <a:pt x="799" y="1146"/>
                  </a:lnTo>
                  <a:lnTo>
                    <a:pt x="794" y="1146"/>
                  </a:lnTo>
                  <a:lnTo>
                    <a:pt x="790" y="1146"/>
                  </a:lnTo>
                  <a:lnTo>
                    <a:pt x="784" y="1146"/>
                  </a:lnTo>
                  <a:lnTo>
                    <a:pt x="779" y="1146"/>
                  </a:lnTo>
                  <a:lnTo>
                    <a:pt x="784" y="1146"/>
                  </a:lnTo>
                  <a:lnTo>
                    <a:pt x="784" y="1152"/>
                  </a:lnTo>
                  <a:lnTo>
                    <a:pt x="773" y="1152"/>
                  </a:lnTo>
                  <a:lnTo>
                    <a:pt x="752" y="1152"/>
                  </a:lnTo>
                  <a:lnTo>
                    <a:pt x="735" y="1152"/>
                  </a:lnTo>
                  <a:lnTo>
                    <a:pt x="735" y="1146"/>
                  </a:lnTo>
                  <a:lnTo>
                    <a:pt x="735" y="1136"/>
                  </a:lnTo>
                  <a:lnTo>
                    <a:pt x="735" y="1131"/>
                  </a:lnTo>
                  <a:lnTo>
                    <a:pt x="735" y="1119"/>
                  </a:lnTo>
                  <a:lnTo>
                    <a:pt x="735" y="1114"/>
                  </a:lnTo>
                  <a:lnTo>
                    <a:pt x="735" y="1108"/>
                  </a:lnTo>
                  <a:lnTo>
                    <a:pt x="735" y="1104"/>
                  </a:lnTo>
                  <a:lnTo>
                    <a:pt x="735" y="1093"/>
                  </a:lnTo>
                  <a:lnTo>
                    <a:pt x="730" y="1093"/>
                  </a:lnTo>
                  <a:lnTo>
                    <a:pt x="730" y="1087"/>
                  </a:lnTo>
                  <a:lnTo>
                    <a:pt x="735" y="1087"/>
                  </a:lnTo>
                  <a:lnTo>
                    <a:pt x="735" y="1082"/>
                  </a:lnTo>
                  <a:lnTo>
                    <a:pt x="735" y="1076"/>
                  </a:lnTo>
                  <a:lnTo>
                    <a:pt x="741" y="1072"/>
                  </a:lnTo>
                  <a:lnTo>
                    <a:pt x="741" y="1066"/>
                  </a:lnTo>
                  <a:lnTo>
                    <a:pt x="746" y="1066"/>
                  </a:lnTo>
                  <a:lnTo>
                    <a:pt x="752" y="1061"/>
                  </a:lnTo>
                  <a:lnTo>
                    <a:pt x="752" y="1055"/>
                  </a:lnTo>
                  <a:lnTo>
                    <a:pt x="758" y="1055"/>
                  </a:lnTo>
                  <a:lnTo>
                    <a:pt x="758" y="1050"/>
                  </a:lnTo>
                  <a:lnTo>
                    <a:pt x="752" y="1050"/>
                  </a:lnTo>
                  <a:lnTo>
                    <a:pt x="746" y="1055"/>
                  </a:lnTo>
                  <a:lnTo>
                    <a:pt x="746" y="1061"/>
                  </a:lnTo>
                  <a:lnTo>
                    <a:pt x="741" y="1061"/>
                  </a:lnTo>
                  <a:lnTo>
                    <a:pt x="741" y="1055"/>
                  </a:lnTo>
                  <a:lnTo>
                    <a:pt x="735" y="1055"/>
                  </a:lnTo>
                  <a:lnTo>
                    <a:pt x="730" y="1050"/>
                  </a:lnTo>
                  <a:lnTo>
                    <a:pt x="730" y="1044"/>
                  </a:lnTo>
                  <a:lnTo>
                    <a:pt x="730" y="1034"/>
                  </a:lnTo>
                  <a:lnTo>
                    <a:pt x="730" y="1029"/>
                  </a:lnTo>
                  <a:lnTo>
                    <a:pt x="735" y="1029"/>
                  </a:lnTo>
                  <a:lnTo>
                    <a:pt x="735" y="1023"/>
                  </a:lnTo>
                  <a:lnTo>
                    <a:pt x="741" y="1023"/>
                  </a:lnTo>
                  <a:lnTo>
                    <a:pt x="746" y="1018"/>
                  </a:lnTo>
                  <a:lnTo>
                    <a:pt x="752" y="1012"/>
                  </a:lnTo>
                  <a:lnTo>
                    <a:pt x="758" y="1006"/>
                  </a:lnTo>
                  <a:lnTo>
                    <a:pt x="767" y="1006"/>
                  </a:lnTo>
                  <a:lnTo>
                    <a:pt x="773" y="1006"/>
                  </a:lnTo>
                  <a:lnTo>
                    <a:pt x="779" y="1002"/>
                  </a:lnTo>
                  <a:lnTo>
                    <a:pt x="779" y="997"/>
                  </a:lnTo>
                  <a:lnTo>
                    <a:pt x="784" y="997"/>
                  </a:lnTo>
                  <a:lnTo>
                    <a:pt x="790" y="997"/>
                  </a:lnTo>
                  <a:lnTo>
                    <a:pt x="790" y="1002"/>
                  </a:lnTo>
                  <a:lnTo>
                    <a:pt x="794" y="1006"/>
                  </a:lnTo>
                  <a:lnTo>
                    <a:pt x="794" y="1012"/>
                  </a:lnTo>
                  <a:lnTo>
                    <a:pt x="794" y="1018"/>
                  </a:lnTo>
                  <a:lnTo>
                    <a:pt x="799" y="1023"/>
                  </a:lnTo>
                  <a:lnTo>
                    <a:pt x="799" y="1029"/>
                  </a:lnTo>
                  <a:lnTo>
                    <a:pt x="799" y="1034"/>
                  </a:lnTo>
                  <a:lnTo>
                    <a:pt x="794" y="1034"/>
                  </a:lnTo>
                  <a:lnTo>
                    <a:pt x="794" y="1038"/>
                  </a:lnTo>
                  <a:lnTo>
                    <a:pt x="794" y="1044"/>
                  </a:lnTo>
                  <a:lnTo>
                    <a:pt x="799" y="1044"/>
                  </a:lnTo>
                  <a:lnTo>
                    <a:pt x="805" y="1044"/>
                  </a:lnTo>
                  <a:lnTo>
                    <a:pt x="805" y="1038"/>
                  </a:lnTo>
                  <a:lnTo>
                    <a:pt x="811" y="1034"/>
                  </a:lnTo>
                  <a:lnTo>
                    <a:pt x="811" y="1029"/>
                  </a:lnTo>
                  <a:lnTo>
                    <a:pt x="805" y="1023"/>
                  </a:lnTo>
                  <a:lnTo>
                    <a:pt x="805" y="1018"/>
                  </a:lnTo>
                  <a:lnTo>
                    <a:pt x="799" y="1018"/>
                  </a:lnTo>
                  <a:lnTo>
                    <a:pt x="799" y="1012"/>
                  </a:lnTo>
                  <a:lnTo>
                    <a:pt x="799" y="1006"/>
                  </a:lnTo>
                  <a:lnTo>
                    <a:pt x="794" y="1002"/>
                  </a:lnTo>
                  <a:lnTo>
                    <a:pt x="794" y="997"/>
                  </a:lnTo>
                  <a:lnTo>
                    <a:pt x="794" y="985"/>
                  </a:lnTo>
                  <a:lnTo>
                    <a:pt x="794" y="980"/>
                  </a:lnTo>
                  <a:lnTo>
                    <a:pt x="794" y="974"/>
                  </a:lnTo>
                  <a:lnTo>
                    <a:pt x="790" y="980"/>
                  </a:lnTo>
                  <a:lnTo>
                    <a:pt x="784" y="985"/>
                  </a:lnTo>
                  <a:lnTo>
                    <a:pt x="779" y="991"/>
                  </a:lnTo>
                  <a:lnTo>
                    <a:pt x="779" y="997"/>
                  </a:lnTo>
                  <a:lnTo>
                    <a:pt x="773" y="1002"/>
                  </a:lnTo>
                  <a:lnTo>
                    <a:pt x="762" y="1002"/>
                  </a:lnTo>
                  <a:lnTo>
                    <a:pt x="758" y="1002"/>
                  </a:lnTo>
                  <a:lnTo>
                    <a:pt x="758" y="997"/>
                  </a:lnTo>
                  <a:lnTo>
                    <a:pt x="752" y="991"/>
                  </a:lnTo>
                  <a:lnTo>
                    <a:pt x="746" y="991"/>
                  </a:lnTo>
                  <a:lnTo>
                    <a:pt x="746" y="985"/>
                  </a:lnTo>
                  <a:lnTo>
                    <a:pt x="741" y="985"/>
                  </a:lnTo>
                  <a:lnTo>
                    <a:pt x="741" y="991"/>
                  </a:lnTo>
                  <a:lnTo>
                    <a:pt x="746" y="997"/>
                  </a:lnTo>
                  <a:lnTo>
                    <a:pt x="752" y="1002"/>
                  </a:lnTo>
                  <a:lnTo>
                    <a:pt x="752" y="1006"/>
                  </a:lnTo>
                  <a:lnTo>
                    <a:pt x="741" y="1006"/>
                  </a:lnTo>
                  <a:lnTo>
                    <a:pt x="735" y="1012"/>
                  </a:lnTo>
                  <a:lnTo>
                    <a:pt x="730" y="1018"/>
                  </a:lnTo>
                  <a:lnTo>
                    <a:pt x="730" y="1023"/>
                  </a:lnTo>
                  <a:lnTo>
                    <a:pt x="724" y="1029"/>
                  </a:lnTo>
                  <a:lnTo>
                    <a:pt x="720" y="1029"/>
                  </a:lnTo>
                  <a:lnTo>
                    <a:pt x="720" y="1034"/>
                  </a:lnTo>
                  <a:lnTo>
                    <a:pt x="724" y="1034"/>
                  </a:lnTo>
                  <a:lnTo>
                    <a:pt x="724" y="1044"/>
                  </a:lnTo>
                  <a:lnTo>
                    <a:pt x="724" y="1055"/>
                  </a:lnTo>
                  <a:lnTo>
                    <a:pt x="724" y="1066"/>
                  </a:lnTo>
                  <a:lnTo>
                    <a:pt x="720" y="1072"/>
                  </a:lnTo>
                  <a:lnTo>
                    <a:pt x="720" y="1066"/>
                  </a:lnTo>
                  <a:lnTo>
                    <a:pt x="714" y="1066"/>
                  </a:lnTo>
                  <a:lnTo>
                    <a:pt x="714" y="1061"/>
                  </a:lnTo>
                  <a:lnTo>
                    <a:pt x="714" y="1066"/>
                  </a:lnTo>
                  <a:lnTo>
                    <a:pt x="709" y="1066"/>
                  </a:lnTo>
                  <a:lnTo>
                    <a:pt x="709" y="1055"/>
                  </a:lnTo>
                  <a:lnTo>
                    <a:pt x="714" y="1055"/>
                  </a:lnTo>
                  <a:lnTo>
                    <a:pt x="714" y="1050"/>
                  </a:lnTo>
                  <a:lnTo>
                    <a:pt x="709" y="1038"/>
                  </a:lnTo>
                  <a:lnTo>
                    <a:pt x="709" y="1029"/>
                  </a:lnTo>
                  <a:lnTo>
                    <a:pt x="709" y="1023"/>
                  </a:lnTo>
                  <a:lnTo>
                    <a:pt x="703" y="1023"/>
                  </a:lnTo>
                  <a:lnTo>
                    <a:pt x="703" y="1034"/>
                  </a:lnTo>
                  <a:lnTo>
                    <a:pt x="703" y="1038"/>
                  </a:lnTo>
                  <a:lnTo>
                    <a:pt x="703" y="1044"/>
                  </a:lnTo>
                  <a:lnTo>
                    <a:pt x="703" y="1050"/>
                  </a:lnTo>
                  <a:lnTo>
                    <a:pt x="703" y="1055"/>
                  </a:lnTo>
                  <a:lnTo>
                    <a:pt x="703" y="1050"/>
                  </a:lnTo>
                  <a:lnTo>
                    <a:pt x="703" y="1044"/>
                  </a:lnTo>
                  <a:lnTo>
                    <a:pt x="698" y="1050"/>
                  </a:lnTo>
                  <a:lnTo>
                    <a:pt x="698" y="1055"/>
                  </a:lnTo>
                  <a:lnTo>
                    <a:pt x="698" y="1061"/>
                  </a:lnTo>
                  <a:lnTo>
                    <a:pt x="692" y="1061"/>
                  </a:lnTo>
                  <a:lnTo>
                    <a:pt x="692" y="1066"/>
                  </a:lnTo>
                  <a:lnTo>
                    <a:pt x="698" y="1072"/>
                  </a:lnTo>
                  <a:lnTo>
                    <a:pt x="703" y="1076"/>
                  </a:lnTo>
                  <a:lnTo>
                    <a:pt x="709" y="1087"/>
                  </a:lnTo>
                  <a:lnTo>
                    <a:pt x="720" y="1093"/>
                  </a:lnTo>
                  <a:lnTo>
                    <a:pt x="720" y="1099"/>
                  </a:lnTo>
                  <a:lnTo>
                    <a:pt x="724" y="1099"/>
                  </a:lnTo>
                  <a:lnTo>
                    <a:pt x="724" y="1104"/>
                  </a:lnTo>
                  <a:lnTo>
                    <a:pt x="720" y="1108"/>
                  </a:lnTo>
                  <a:lnTo>
                    <a:pt x="720" y="1114"/>
                  </a:lnTo>
                  <a:lnTo>
                    <a:pt x="714" y="1119"/>
                  </a:lnTo>
                  <a:lnTo>
                    <a:pt x="714" y="1125"/>
                  </a:lnTo>
                  <a:lnTo>
                    <a:pt x="720" y="1131"/>
                  </a:lnTo>
                  <a:lnTo>
                    <a:pt x="720" y="1136"/>
                  </a:lnTo>
                  <a:lnTo>
                    <a:pt x="714" y="1136"/>
                  </a:lnTo>
                  <a:lnTo>
                    <a:pt x="709" y="1136"/>
                  </a:lnTo>
                  <a:lnTo>
                    <a:pt x="703" y="1131"/>
                  </a:lnTo>
                  <a:lnTo>
                    <a:pt x="698" y="1131"/>
                  </a:lnTo>
                  <a:lnTo>
                    <a:pt x="688" y="1131"/>
                  </a:lnTo>
                  <a:lnTo>
                    <a:pt x="688" y="1125"/>
                  </a:lnTo>
                  <a:lnTo>
                    <a:pt x="682" y="1125"/>
                  </a:lnTo>
                  <a:lnTo>
                    <a:pt x="677" y="1125"/>
                  </a:lnTo>
                  <a:lnTo>
                    <a:pt x="671" y="1119"/>
                  </a:lnTo>
                  <a:lnTo>
                    <a:pt x="665" y="1119"/>
                  </a:lnTo>
                  <a:lnTo>
                    <a:pt x="654" y="1119"/>
                  </a:lnTo>
                  <a:lnTo>
                    <a:pt x="650" y="1114"/>
                  </a:lnTo>
                  <a:lnTo>
                    <a:pt x="650" y="1119"/>
                  </a:lnTo>
                  <a:lnTo>
                    <a:pt x="639" y="1114"/>
                  </a:lnTo>
                  <a:lnTo>
                    <a:pt x="633" y="1114"/>
                  </a:lnTo>
                  <a:lnTo>
                    <a:pt x="628" y="1114"/>
                  </a:lnTo>
                  <a:lnTo>
                    <a:pt x="628" y="1108"/>
                  </a:lnTo>
                  <a:lnTo>
                    <a:pt x="628" y="1104"/>
                  </a:lnTo>
                  <a:lnTo>
                    <a:pt x="628" y="1099"/>
                  </a:lnTo>
                  <a:lnTo>
                    <a:pt x="633" y="1093"/>
                  </a:lnTo>
                  <a:lnTo>
                    <a:pt x="633" y="1087"/>
                  </a:lnTo>
                  <a:lnTo>
                    <a:pt x="628" y="1087"/>
                  </a:lnTo>
                  <a:lnTo>
                    <a:pt x="628" y="1082"/>
                  </a:lnTo>
                  <a:lnTo>
                    <a:pt x="633" y="1076"/>
                  </a:lnTo>
                  <a:lnTo>
                    <a:pt x="633" y="1072"/>
                  </a:lnTo>
                  <a:lnTo>
                    <a:pt x="639" y="1072"/>
                  </a:lnTo>
                  <a:lnTo>
                    <a:pt x="639" y="1066"/>
                  </a:lnTo>
                  <a:lnTo>
                    <a:pt x="639" y="1061"/>
                  </a:lnTo>
                  <a:lnTo>
                    <a:pt x="633" y="1055"/>
                  </a:lnTo>
                  <a:lnTo>
                    <a:pt x="633" y="1050"/>
                  </a:lnTo>
                  <a:lnTo>
                    <a:pt x="633" y="1044"/>
                  </a:lnTo>
                  <a:lnTo>
                    <a:pt x="633" y="1038"/>
                  </a:lnTo>
                  <a:lnTo>
                    <a:pt x="628" y="1038"/>
                  </a:lnTo>
                  <a:lnTo>
                    <a:pt x="628" y="1034"/>
                  </a:lnTo>
                  <a:lnTo>
                    <a:pt x="622" y="1034"/>
                  </a:lnTo>
                  <a:lnTo>
                    <a:pt x="622" y="1029"/>
                  </a:lnTo>
                  <a:lnTo>
                    <a:pt x="617" y="1029"/>
                  </a:lnTo>
                  <a:lnTo>
                    <a:pt x="617" y="1038"/>
                  </a:lnTo>
                  <a:lnTo>
                    <a:pt x="622" y="1038"/>
                  </a:lnTo>
                  <a:lnTo>
                    <a:pt x="622" y="1044"/>
                  </a:lnTo>
                  <a:lnTo>
                    <a:pt x="617" y="1050"/>
                  </a:lnTo>
                  <a:lnTo>
                    <a:pt x="612" y="1050"/>
                  </a:lnTo>
                  <a:lnTo>
                    <a:pt x="612" y="1044"/>
                  </a:lnTo>
                  <a:lnTo>
                    <a:pt x="607" y="1044"/>
                  </a:lnTo>
                  <a:lnTo>
                    <a:pt x="607" y="1050"/>
                  </a:lnTo>
                  <a:lnTo>
                    <a:pt x="612" y="1050"/>
                  </a:lnTo>
                  <a:lnTo>
                    <a:pt x="617" y="1050"/>
                  </a:lnTo>
                  <a:lnTo>
                    <a:pt x="622" y="1055"/>
                  </a:lnTo>
                  <a:lnTo>
                    <a:pt x="622" y="1061"/>
                  </a:lnTo>
                  <a:lnTo>
                    <a:pt x="622" y="1066"/>
                  </a:lnTo>
                  <a:lnTo>
                    <a:pt x="617" y="1066"/>
                  </a:lnTo>
                  <a:lnTo>
                    <a:pt x="617" y="1072"/>
                  </a:lnTo>
                  <a:lnTo>
                    <a:pt x="617" y="1076"/>
                  </a:lnTo>
                  <a:lnTo>
                    <a:pt x="612" y="1087"/>
                  </a:lnTo>
                  <a:lnTo>
                    <a:pt x="617" y="1087"/>
                  </a:lnTo>
                  <a:lnTo>
                    <a:pt x="617" y="1093"/>
                  </a:lnTo>
                  <a:lnTo>
                    <a:pt x="612" y="1093"/>
                  </a:lnTo>
                  <a:lnTo>
                    <a:pt x="601" y="1087"/>
                  </a:lnTo>
                  <a:lnTo>
                    <a:pt x="601" y="1082"/>
                  </a:lnTo>
                  <a:lnTo>
                    <a:pt x="590" y="1076"/>
                  </a:lnTo>
                  <a:lnTo>
                    <a:pt x="575" y="1072"/>
                  </a:lnTo>
                  <a:lnTo>
                    <a:pt x="564" y="1066"/>
                  </a:lnTo>
                  <a:lnTo>
                    <a:pt x="547" y="1055"/>
                  </a:lnTo>
                  <a:lnTo>
                    <a:pt x="537" y="1050"/>
                  </a:lnTo>
                  <a:lnTo>
                    <a:pt x="526" y="1044"/>
                  </a:lnTo>
                  <a:lnTo>
                    <a:pt x="520" y="1038"/>
                  </a:lnTo>
                  <a:lnTo>
                    <a:pt x="515" y="1038"/>
                  </a:lnTo>
                  <a:lnTo>
                    <a:pt x="505" y="1034"/>
                  </a:lnTo>
                  <a:lnTo>
                    <a:pt x="505" y="1029"/>
                  </a:lnTo>
                  <a:lnTo>
                    <a:pt x="499" y="1029"/>
                  </a:lnTo>
                  <a:lnTo>
                    <a:pt x="494" y="1029"/>
                  </a:lnTo>
                  <a:lnTo>
                    <a:pt x="494" y="1023"/>
                  </a:lnTo>
                  <a:lnTo>
                    <a:pt x="494" y="1018"/>
                  </a:lnTo>
                  <a:lnTo>
                    <a:pt x="494" y="1012"/>
                  </a:lnTo>
                  <a:lnTo>
                    <a:pt x="499" y="1006"/>
                  </a:lnTo>
                  <a:lnTo>
                    <a:pt x="494" y="1006"/>
                  </a:lnTo>
                  <a:lnTo>
                    <a:pt x="488" y="1002"/>
                  </a:lnTo>
                  <a:lnTo>
                    <a:pt x="488" y="997"/>
                  </a:lnTo>
                  <a:lnTo>
                    <a:pt x="494" y="997"/>
                  </a:lnTo>
                  <a:lnTo>
                    <a:pt x="499" y="991"/>
                  </a:lnTo>
                  <a:lnTo>
                    <a:pt x="505" y="991"/>
                  </a:lnTo>
                  <a:lnTo>
                    <a:pt x="505" y="985"/>
                  </a:lnTo>
                  <a:lnTo>
                    <a:pt x="499" y="985"/>
                  </a:lnTo>
                  <a:lnTo>
                    <a:pt x="494" y="980"/>
                  </a:lnTo>
                  <a:lnTo>
                    <a:pt x="488" y="985"/>
                  </a:lnTo>
                  <a:lnTo>
                    <a:pt x="483" y="985"/>
                  </a:lnTo>
                  <a:lnTo>
                    <a:pt x="483" y="991"/>
                  </a:lnTo>
                  <a:lnTo>
                    <a:pt x="477" y="991"/>
                  </a:lnTo>
                  <a:lnTo>
                    <a:pt x="473" y="991"/>
                  </a:lnTo>
                  <a:lnTo>
                    <a:pt x="473" y="997"/>
                  </a:lnTo>
                  <a:lnTo>
                    <a:pt x="477" y="997"/>
                  </a:lnTo>
                  <a:lnTo>
                    <a:pt x="483" y="997"/>
                  </a:lnTo>
                  <a:lnTo>
                    <a:pt x="488" y="1002"/>
                  </a:lnTo>
                  <a:lnTo>
                    <a:pt x="488" y="1006"/>
                  </a:lnTo>
                  <a:lnTo>
                    <a:pt x="488" y="1012"/>
                  </a:lnTo>
                  <a:lnTo>
                    <a:pt x="483" y="1012"/>
                  </a:lnTo>
                  <a:lnTo>
                    <a:pt x="477" y="1006"/>
                  </a:lnTo>
                  <a:lnTo>
                    <a:pt x="477" y="1002"/>
                  </a:lnTo>
                  <a:lnTo>
                    <a:pt x="473" y="1002"/>
                  </a:lnTo>
                  <a:lnTo>
                    <a:pt x="467" y="1002"/>
                  </a:lnTo>
                  <a:lnTo>
                    <a:pt x="462" y="997"/>
                  </a:lnTo>
                  <a:lnTo>
                    <a:pt x="456" y="991"/>
                  </a:lnTo>
                  <a:lnTo>
                    <a:pt x="450" y="985"/>
                  </a:lnTo>
                  <a:lnTo>
                    <a:pt x="445" y="985"/>
                  </a:lnTo>
                  <a:lnTo>
                    <a:pt x="439" y="980"/>
                  </a:lnTo>
                  <a:lnTo>
                    <a:pt x="435" y="974"/>
                  </a:lnTo>
                  <a:lnTo>
                    <a:pt x="430" y="974"/>
                  </a:lnTo>
                  <a:lnTo>
                    <a:pt x="430" y="970"/>
                  </a:lnTo>
                  <a:lnTo>
                    <a:pt x="435" y="970"/>
                  </a:lnTo>
                  <a:lnTo>
                    <a:pt x="439" y="970"/>
                  </a:lnTo>
                  <a:lnTo>
                    <a:pt x="439" y="964"/>
                  </a:lnTo>
                  <a:lnTo>
                    <a:pt x="445" y="959"/>
                  </a:lnTo>
                  <a:lnTo>
                    <a:pt x="450" y="959"/>
                  </a:lnTo>
                  <a:lnTo>
                    <a:pt x="456" y="959"/>
                  </a:lnTo>
                  <a:lnTo>
                    <a:pt x="462" y="959"/>
                  </a:lnTo>
                  <a:lnTo>
                    <a:pt x="456" y="959"/>
                  </a:lnTo>
                  <a:lnTo>
                    <a:pt x="456" y="964"/>
                  </a:lnTo>
                  <a:lnTo>
                    <a:pt x="462" y="959"/>
                  </a:lnTo>
                  <a:lnTo>
                    <a:pt x="462" y="953"/>
                  </a:lnTo>
                  <a:lnTo>
                    <a:pt x="467" y="948"/>
                  </a:lnTo>
                  <a:lnTo>
                    <a:pt x="462" y="948"/>
                  </a:lnTo>
                  <a:lnTo>
                    <a:pt x="456" y="953"/>
                  </a:lnTo>
                  <a:lnTo>
                    <a:pt x="450" y="959"/>
                  </a:lnTo>
                  <a:lnTo>
                    <a:pt x="445" y="959"/>
                  </a:lnTo>
                  <a:lnTo>
                    <a:pt x="439" y="964"/>
                  </a:lnTo>
                  <a:lnTo>
                    <a:pt x="435" y="964"/>
                  </a:lnTo>
                  <a:lnTo>
                    <a:pt x="430" y="959"/>
                  </a:lnTo>
                  <a:lnTo>
                    <a:pt x="435" y="959"/>
                  </a:lnTo>
                  <a:lnTo>
                    <a:pt x="439" y="953"/>
                  </a:lnTo>
                  <a:lnTo>
                    <a:pt x="435" y="953"/>
                  </a:lnTo>
                  <a:lnTo>
                    <a:pt x="430" y="953"/>
                  </a:lnTo>
                  <a:lnTo>
                    <a:pt x="424" y="953"/>
                  </a:lnTo>
                  <a:lnTo>
                    <a:pt x="424" y="959"/>
                  </a:lnTo>
                  <a:lnTo>
                    <a:pt x="418" y="953"/>
                  </a:lnTo>
                  <a:lnTo>
                    <a:pt x="413" y="948"/>
                  </a:lnTo>
                  <a:lnTo>
                    <a:pt x="407" y="948"/>
                  </a:lnTo>
                  <a:lnTo>
                    <a:pt x="403" y="948"/>
                  </a:lnTo>
                  <a:lnTo>
                    <a:pt x="403" y="942"/>
                  </a:lnTo>
                  <a:lnTo>
                    <a:pt x="397" y="942"/>
                  </a:lnTo>
                  <a:lnTo>
                    <a:pt x="397" y="938"/>
                  </a:lnTo>
                  <a:lnTo>
                    <a:pt x="392" y="938"/>
                  </a:lnTo>
                  <a:lnTo>
                    <a:pt x="392" y="942"/>
                  </a:lnTo>
                  <a:lnTo>
                    <a:pt x="397" y="942"/>
                  </a:lnTo>
                  <a:lnTo>
                    <a:pt x="403" y="948"/>
                  </a:lnTo>
                  <a:lnTo>
                    <a:pt x="407" y="948"/>
                  </a:lnTo>
                  <a:lnTo>
                    <a:pt x="413" y="953"/>
                  </a:lnTo>
                  <a:lnTo>
                    <a:pt x="418" y="959"/>
                  </a:lnTo>
                  <a:lnTo>
                    <a:pt x="424" y="959"/>
                  </a:lnTo>
                  <a:lnTo>
                    <a:pt x="424" y="964"/>
                  </a:lnTo>
                  <a:lnTo>
                    <a:pt x="418" y="964"/>
                  </a:lnTo>
                  <a:lnTo>
                    <a:pt x="407" y="959"/>
                  </a:lnTo>
                  <a:lnTo>
                    <a:pt x="407" y="953"/>
                  </a:lnTo>
                  <a:lnTo>
                    <a:pt x="403" y="953"/>
                  </a:lnTo>
                  <a:lnTo>
                    <a:pt x="397" y="948"/>
                  </a:lnTo>
                  <a:lnTo>
                    <a:pt x="381" y="938"/>
                  </a:lnTo>
                  <a:lnTo>
                    <a:pt x="370" y="921"/>
                  </a:lnTo>
                  <a:lnTo>
                    <a:pt x="365" y="921"/>
                  </a:lnTo>
                  <a:lnTo>
                    <a:pt x="360" y="916"/>
                  </a:lnTo>
                  <a:lnTo>
                    <a:pt x="360" y="910"/>
                  </a:lnTo>
                  <a:lnTo>
                    <a:pt x="365" y="910"/>
                  </a:lnTo>
                  <a:lnTo>
                    <a:pt x="365" y="916"/>
                  </a:lnTo>
                  <a:lnTo>
                    <a:pt x="370" y="916"/>
                  </a:lnTo>
                  <a:lnTo>
                    <a:pt x="370" y="921"/>
                  </a:lnTo>
                  <a:lnTo>
                    <a:pt x="375" y="921"/>
                  </a:lnTo>
                  <a:lnTo>
                    <a:pt x="375" y="916"/>
                  </a:lnTo>
                  <a:lnTo>
                    <a:pt x="370" y="916"/>
                  </a:lnTo>
                  <a:lnTo>
                    <a:pt x="365" y="910"/>
                  </a:lnTo>
                  <a:lnTo>
                    <a:pt x="370" y="910"/>
                  </a:lnTo>
                  <a:lnTo>
                    <a:pt x="375" y="910"/>
                  </a:lnTo>
                  <a:lnTo>
                    <a:pt x="375" y="906"/>
                  </a:lnTo>
                  <a:lnTo>
                    <a:pt x="381" y="906"/>
                  </a:lnTo>
                  <a:lnTo>
                    <a:pt x="386" y="906"/>
                  </a:lnTo>
                  <a:lnTo>
                    <a:pt x="392" y="906"/>
                  </a:lnTo>
                  <a:lnTo>
                    <a:pt x="392" y="900"/>
                  </a:lnTo>
                  <a:lnTo>
                    <a:pt x="397" y="900"/>
                  </a:lnTo>
                  <a:lnTo>
                    <a:pt x="392" y="900"/>
                  </a:lnTo>
                  <a:lnTo>
                    <a:pt x="386" y="900"/>
                  </a:lnTo>
                  <a:lnTo>
                    <a:pt x="375" y="900"/>
                  </a:lnTo>
                  <a:lnTo>
                    <a:pt x="370" y="900"/>
                  </a:lnTo>
                  <a:lnTo>
                    <a:pt x="370" y="895"/>
                  </a:lnTo>
                  <a:lnTo>
                    <a:pt x="360" y="895"/>
                  </a:lnTo>
                  <a:lnTo>
                    <a:pt x="360" y="900"/>
                  </a:lnTo>
                  <a:lnTo>
                    <a:pt x="365" y="900"/>
                  </a:lnTo>
                  <a:lnTo>
                    <a:pt x="375" y="900"/>
                  </a:lnTo>
                  <a:lnTo>
                    <a:pt x="375" y="906"/>
                  </a:lnTo>
                  <a:lnTo>
                    <a:pt x="365" y="906"/>
                  </a:lnTo>
                  <a:lnTo>
                    <a:pt x="360" y="900"/>
                  </a:lnTo>
                  <a:lnTo>
                    <a:pt x="354" y="900"/>
                  </a:lnTo>
                  <a:lnTo>
                    <a:pt x="343" y="889"/>
                  </a:lnTo>
                  <a:lnTo>
                    <a:pt x="343" y="895"/>
                  </a:lnTo>
                  <a:lnTo>
                    <a:pt x="337" y="889"/>
                  </a:lnTo>
                  <a:lnTo>
                    <a:pt x="337" y="884"/>
                  </a:lnTo>
                  <a:lnTo>
                    <a:pt x="337" y="878"/>
                  </a:lnTo>
                  <a:lnTo>
                    <a:pt x="332" y="878"/>
                  </a:lnTo>
                  <a:lnTo>
                    <a:pt x="332" y="872"/>
                  </a:lnTo>
                  <a:lnTo>
                    <a:pt x="337" y="872"/>
                  </a:lnTo>
                  <a:lnTo>
                    <a:pt x="343" y="878"/>
                  </a:lnTo>
                  <a:lnTo>
                    <a:pt x="343" y="872"/>
                  </a:lnTo>
                  <a:lnTo>
                    <a:pt x="343" y="868"/>
                  </a:lnTo>
                  <a:lnTo>
                    <a:pt x="349" y="863"/>
                  </a:lnTo>
                  <a:lnTo>
                    <a:pt x="343" y="857"/>
                  </a:lnTo>
                  <a:lnTo>
                    <a:pt x="343" y="851"/>
                  </a:lnTo>
                  <a:lnTo>
                    <a:pt x="337" y="851"/>
                  </a:lnTo>
                  <a:lnTo>
                    <a:pt x="337" y="857"/>
                  </a:lnTo>
                  <a:lnTo>
                    <a:pt x="343" y="863"/>
                  </a:lnTo>
                  <a:lnTo>
                    <a:pt x="337" y="868"/>
                  </a:lnTo>
                  <a:lnTo>
                    <a:pt x="328" y="868"/>
                  </a:lnTo>
                  <a:lnTo>
                    <a:pt x="322" y="868"/>
                  </a:lnTo>
                  <a:lnTo>
                    <a:pt x="316" y="868"/>
                  </a:lnTo>
                  <a:lnTo>
                    <a:pt x="311" y="868"/>
                  </a:lnTo>
                  <a:lnTo>
                    <a:pt x="300" y="857"/>
                  </a:lnTo>
                  <a:lnTo>
                    <a:pt x="305" y="857"/>
                  </a:lnTo>
                  <a:lnTo>
                    <a:pt x="300" y="857"/>
                  </a:lnTo>
                  <a:lnTo>
                    <a:pt x="296" y="851"/>
                  </a:lnTo>
                  <a:lnTo>
                    <a:pt x="296" y="846"/>
                  </a:lnTo>
                  <a:lnTo>
                    <a:pt x="290" y="840"/>
                  </a:lnTo>
                  <a:lnTo>
                    <a:pt x="284" y="836"/>
                  </a:lnTo>
                  <a:lnTo>
                    <a:pt x="284" y="830"/>
                  </a:lnTo>
                  <a:lnTo>
                    <a:pt x="279" y="830"/>
                  </a:lnTo>
                  <a:lnTo>
                    <a:pt x="273" y="819"/>
                  </a:lnTo>
                  <a:lnTo>
                    <a:pt x="268" y="814"/>
                  </a:lnTo>
                  <a:lnTo>
                    <a:pt x="268" y="808"/>
                  </a:lnTo>
                  <a:lnTo>
                    <a:pt x="258" y="804"/>
                  </a:lnTo>
                  <a:lnTo>
                    <a:pt x="258" y="793"/>
                  </a:lnTo>
                  <a:lnTo>
                    <a:pt x="247" y="787"/>
                  </a:lnTo>
                  <a:lnTo>
                    <a:pt x="247" y="782"/>
                  </a:lnTo>
                  <a:lnTo>
                    <a:pt x="247" y="776"/>
                  </a:lnTo>
                  <a:lnTo>
                    <a:pt x="241" y="776"/>
                  </a:lnTo>
                  <a:lnTo>
                    <a:pt x="241" y="772"/>
                  </a:lnTo>
                  <a:lnTo>
                    <a:pt x="236" y="772"/>
                  </a:lnTo>
                  <a:lnTo>
                    <a:pt x="236" y="766"/>
                  </a:lnTo>
                  <a:lnTo>
                    <a:pt x="230" y="761"/>
                  </a:lnTo>
                  <a:lnTo>
                    <a:pt x="230" y="755"/>
                  </a:lnTo>
                  <a:lnTo>
                    <a:pt x="224" y="755"/>
                  </a:lnTo>
                  <a:lnTo>
                    <a:pt x="224" y="749"/>
                  </a:lnTo>
                  <a:lnTo>
                    <a:pt x="220" y="744"/>
                  </a:lnTo>
                  <a:lnTo>
                    <a:pt x="215" y="740"/>
                  </a:lnTo>
                  <a:lnTo>
                    <a:pt x="215" y="734"/>
                  </a:lnTo>
                  <a:lnTo>
                    <a:pt x="209" y="729"/>
                  </a:lnTo>
                  <a:lnTo>
                    <a:pt x="209" y="723"/>
                  </a:lnTo>
                  <a:lnTo>
                    <a:pt x="203" y="717"/>
                  </a:lnTo>
                  <a:lnTo>
                    <a:pt x="198" y="712"/>
                  </a:lnTo>
                  <a:lnTo>
                    <a:pt x="198" y="706"/>
                  </a:lnTo>
                  <a:lnTo>
                    <a:pt x="192" y="702"/>
                  </a:lnTo>
                  <a:lnTo>
                    <a:pt x="188" y="696"/>
                  </a:lnTo>
                  <a:lnTo>
                    <a:pt x="188" y="691"/>
                  </a:lnTo>
                  <a:lnTo>
                    <a:pt x="182" y="691"/>
                  </a:lnTo>
                  <a:lnTo>
                    <a:pt x="182" y="685"/>
                  </a:lnTo>
                  <a:lnTo>
                    <a:pt x="188" y="685"/>
                  </a:lnTo>
                  <a:lnTo>
                    <a:pt x="188" y="691"/>
                  </a:lnTo>
                  <a:lnTo>
                    <a:pt x="192" y="691"/>
                  </a:lnTo>
                  <a:lnTo>
                    <a:pt x="198" y="691"/>
                  </a:lnTo>
                  <a:lnTo>
                    <a:pt x="198" y="696"/>
                  </a:lnTo>
                  <a:lnTo>
                    <a:pt x="198" y="702"/>
                  </a:lnTo>
                  <a:lnTo>
                    <a:pt x="198" y="706"/>
                  </a:lnTo>
                  <a:lnTo>
                    <a:pt x="203" y="706"/>
                  </a:lnTo>
                  <a:lnTo>
                    <a:pt x="203" y="691"/>
                  </a:lnTo>
                  <a:lnTo>
                    <a:pt x="203" y="685"/>
                  </a:lnTo>
                  <a:lnTo>
                    <a:pt x="198" y="685"/>
                  </a:lnTo>
                  <a:lnTo>
                    <a:pt x="192" y="685"/>
                  </a:lnTo>
                  <a:lnTo>
                    <a:pt x="192" y="680"/>
                  </a:lnTo>
                  <a:lnTo>
                    <a:pt x="192" y="674"/>
                  </a:lnTo>
                  <a:lnTo>
                    <a:pt x="188" y="670"/>
                  </a:lnTo>
                  <a:lnTo>
                    <a:pt x="182" y="664"/>
                  </a:lnTo>
                  <a:lnTo>
                    <a:pt x="177" y="664"/>
                  </a:lnTo>
                  <a:lnTo>
                    <a:pt x="171" y="664"/>
                  </a:lnTo>
                  <a:lnTo>
                    <a:pt x="177" y="664"/>
                  </a:lnTo>
                  <a:lnTo>
                    <a:pt x="171" y="670"/>
                  </a:lnTo>
                  <a:lnTo>
                    <a:pt x="166" y="664"/>
                  </a:lnTo>
                  <a:lnTo>
                    <a:pt x="171" y="659"/>
                  </a:lnTo>
                  <a:lnTo>
                    <a:pt x="171" y="653"/>
                  </a:lnTo>
                  <a:lnTo>
                    <a:pt x="166" y="653"/>
                  </a:lnTo>
                  <a:lnTo>
                    <a:pt x="160" y="642"/>
                  </a:lnTo>
                  <a:lnTo>
                    <a:pt x="160" y="638"/>
                  </a:lnTo>
                  <a:lnTo>
                    <a:pt x="160" y="632"/>
                  </a:lnTo>
                  <a:lnTo>
                    <a:pt x="150" y="627"/>
                  </a:lnTo>
                  <a:lnTo>
                    <a:pt x="150" y="621"/>
                  </a:lnTo>
                  <a:lnTo>
                    <a:pt x="145" y="621"/>
                  </a:lnTo>
                  <a:lnTo>
                    <a:pt x="145" y="615"/>
                  </a:lnTo>
                  <a:lnTo>
                    <a:pt x="139" y="606"/>
                  </a:lnTo>
                  <a:lnTo>
                    <a:pt x="139" y="600"/>
                  </a:lnTo>
                  <a:lnTo>
                    <a:pt x="134" y="600"/>
                  </a:lnTo>
                  <a:lnTo>
                    <a:pt x="134" y="594"/>
                  </a:lnTo>
                  <a:lnTo>
                    <a:pt x="128" y="589"/>
                  </a:lnTo>
                  <a:lnTo>
                    <a:pt x="122" y="583"/>
                  </a:lnTo>
                  <a:lnTo>
                    <a:pt x="122" y="578"/>
                  </a:lnTo>
                  <a:lnTo>
                    <a:pt x="118" y="572"/>
                  </a:lnTo>
                  <a:lnTo>
                    <a:pt x="118" y="568"/>
                  </a:lnTo>
                  <a:lnTo>
                    <a:pt x="113" y="562"/>
                  </a:lnTo>
                  <a:lnTo>
                    <a:pt x="107" y="551"/>
                  </a:lnTo>
                  <a:lnTo>
                    <a:pt x="101" y="546"/>
                  </a:lnTo>
                  <a:lnTo>
                    <a:pt x="101" y="540"/>
                  </a:lnTo>
                  <a:lnTo>
                    <a:pt x="96" y="536"/>
                  </a:lnTo>
                  <a:lnTo>
                    <a:pt x="96" y="530"/>
                  </a:lnTo>
                  <a:lnTo>
                    <a:pt x="96" y="519"/>
                  </a:lnTo>
                  <a:lnTo>
                    <a:pt x="96" y="525"/>
                  </a:lnTo>
                  <a:lnTo>
                    <a:pt x="101" y="525"/>
                  </a:lnTo>
                  <a:lnTo>
                    <a:pt x="107" y="530"/>
                  </a:lnTo>
                  <a:lnTo>
                    <a:pt x="107" y="536"/>
                  </a:lnTo>
                  <a:lnTo>
                    <a:pt x="113" y="540"/>
                  </a:lnTo>
                  <a:lnTo>
                    <a:pt x="113" y="546"/>
                  </a:lnTo>
                  <a:lnTo>
                    <a:pt x="118" y="557"/>
                  </a:lnTo>
                  <a:lnTo>
                    <a:pt x="118" y="562"/>
                  </a:lnTo>
                  <a:lnTo>
                    <a:pt x="128" y="572"/>
                  </a:lnTo>
                  <a:lnTo>
                    <a:pt x="139" y="578"/>
                  </a:lnTo>
                  <a:lnTo>
                    <a:pt x="145" y="583"/>
                  </a:lnTo>
                  <a:lnTo>
                    <a:pt x="155" y="589"/>
                  </a:lnTo>
                  <a:lnTo>
                    <a:pt x="155" y="583"/>
                  </a:lnTo>
                  <a:lnTo>
                    <a:pt x="155" y="589"/>
                  </a:lnTo>
                  <a:lnTo>
                    <a:pt x="160" y="583"/>
                  </a:lnTo>
                  <a:lnTo>
                    <a:pt x="155" y="578"/>
                  </a:lnTo>
                  <a:lnTo>
                    <a:pt x="150" y="578"/>
                  </a:lnTo>
                  <a:lnTo>
                    <a:pt x="145" y="578"/>
                  </a:lnTo>
                  <a:lnTo>
                    <a:pt x="139" y="572"/>
                  </a:lnTo>
                  <a:lnTo>
                    <a:pt x="134" y="568"/>
                  </a:lnTo>
                  <a:lnTo>
                    <a:pt x="134" y="562"/>
                  </a:lnTo>
                  <a:lnTo>
                    <a:pt x="128" y="557"/>
                  </a:lnTo>
                  <a:lnTo>
                    <a:pt x="128" y="551"/>
                  </a:lnTo>
                  <a:lnTo>
                    <a:pt x="122" y="546"/>
                  </a:lnTo>
                  <a:lnTo>
                    <a:pt x="122" y="540"/>
                  </a:lnTo>
                  <a:lnTo>
                    <a:pt x="118" y="540"/>
                  </a:lnTo>
                  <a:lnTo>
                    <a:pt x="113" y="530"/>
                  </a:lnTo>
                  <a:lnTo>
                    <a:pt x="107" y="513"/>
                  </a:lnTo>
                  <a:lnTo>
                    <a:pt x="101" y="508"/>
                  </a:lnTo>
                  <a:lnTo>
                    <a:pt x="96" y="498"/>
                  </a:lnTo>
                  <a:lnTo>
                    <a:pt x="90" y="493"/>
                  </a:lnTo>
                  <a:lnTo>
                    <a:pt x="90" y="487"/>
                  </a:lnTo>
                  <a:lnTo>
                    <a:pt x="85" y="481"/>
                  </a:lnTo>
                  <a:lnTo>
                    <a:pt x="85" y="476"/>
                  </a:lnTo>
                  <a:lnTo>
                    <a:pt x="85" y="472"/>
                  </a:lnTo>
                  <a:lnTo>
                    <a:pt x="85" y="466"/>
                  </a:lnTo>
                  <a:lnTo>
                    <a:pt x="81" y="466"/>
                  </a:lnTo>
                  <a:lnTo>
                    <a:pt x="81" y="460"/>
                  </a:lnTo>
                  <a:lnTo>
                    <a:pt x="81" y="466"/>
                  </a:lnTo>
                  <a:lnTo>
                    <a:pt x="75" y="466"/>
                  </a:lnTo>
                  <a:lnTo>
                    <a:pt x="75" y="460"/>
                  </a:lnTo>
                  <a:lnTo>
                    <a:pt x="81" y="455"/>
                  </a:lnTo>
                  <a:lnTo>
                    <a:pt x="81" y="449"/>
                  </a:lnTo>
                  <a:lnTo>
                    <a:pt x="75" y="444"/>
                  </a:lnTo>
                  <a:lnTo>
                    <a:pt x="75" y="439"/>
                  </a:lnTo>
                  <a:lnTo>
                    <a:pt x="75" y="434"/>
                  </a:lnTo>
                  <a:lnTo>
                    <a:pt x="69" y="434"/>
                  </a:lnTo>
                  <a:lnTo>
                    <a:pt x="69" y="428"/>
                  </a:lnTo>
                  <a:lnTo>
                    <a:pt x="69" y="423"/>
                  </a:lnTo>
                  <a:lnTo>
                    <a:pt x="64" y="412"/>
                  </a:lnTo>
                  <a:lnTo>
                    <a:pt x="58" y="402"/>
                  </a:lnTo>
                  <a:lnTo>
                    <a:pt x="58" y="396"/>
                  </a:lnTo>
                  <a:lnTo>
                    <a:pt x="58" y="391"/>
                  </a:lnTo>
                  <a:lnTo>
                    <a:pt x="53" y="385"/>
                  </a:lnTo>
                  <a:lnTo>
                    <a:pt x="53" y="379"/>
                  </a:lnTo>
                  <a:lnTo>
                    <a:pt x="47" y="374"/>
                  </a:lnTo>
                  <a:lnTo>
                    <a:pt x="47" y="370"/>
                  </a:lnTo>
                  <a:lnTo>
                    <a:pt x="47" y="364"/>
                  </a:lnTo>
                  <a:lnTo>
                    <a:pt x="43" y="358"/>
                  </a:lnTo>
                  <a:lnTo>
                    <a:pt x="47" y="358"/>
                  </a:lnTo>
                  <a:lnTo>
                    <a:pt x="37" y="347"/>
                  </a:lnTo>
                  <a:lnTo>
                    <a:pt x="37" y="342"/>
                  </a:lnTo>
                  <a:lnTo>
                    <a:pt x="37" y="338"/>
                  </a:lnTo>
                  <a:lnTo>
                    <a:pt x="32" y="338"/>
                  </a:lnTo>
                  <a:lnTo>
                    <a:pt x="32" y="332"/>
                  </a:lnTo>
                  <a:lnTo>
                    <a:pt x="26" y="326"/>
                  </a:lnTo>
                  <a:lnTo>
                    <a:pt x="26" y="321"/>
                  </a:lnTo>
                  <a:lnTo>
                    <a:pt x="21" y="315"/>
                  </a:lnTo>
                  <a:lnTo>
                    <a:pt x="21" y="310"/>
                  </a:lnTo>
                  <a:lnTo>
                    <a:pt x="15" y="310"/>
                  </a:lnTo>
                  <a:lnTo>
                    <a:pt x="15" y="305"/>
                  </a:lnTo>
                  <a:lnTo>
                    <a:pt x="11" y="294"/>
                  </a:lnTo>
                  <a:lnTo>
                    <a:pt x="11" y="289"/>
                  </a:lnTo>
                  <a:lnTo>
                    <a:pt x="5" y="277"/>
                  </a:lnTo>
                  <a:lnTo>
                    <a:pt x="0" y="268"/>
                  </a:lnTo>
                  <a:lnTo>
                    <a:pt x="5" y="262"/>
                  </a:lnTo>
                  <a:lnTo>
                    <a:pt x="11" y="262"/>
                  </a:lnTo>
                  <a:lnTo>
                    <a:pt x="15" y="262"/>
                  </a:lnTo>
                  <a:lnTo>
                    <a:pt x="21" y="257"/>
                  </a:lnTo>
                  <a:lnTo>
                    <a:pt x="21" y="262"/>
                  </a:lnTo>
                  <a:lnTo>
                    <a:pt x="26" y="262"/>
                  </a:lnTo>
                  <a:lnTo>
                    <a:pt x="32" y="262"/>
                  </a:lnTo>
                  <a:lnTo>
                    <a:pt x="37" y="262"/>
                  </a:lnTo>
                  <a:lnTo>
                    <a:pt x="43" y="257"/>
                  </a:lnTo>
                  <a:lnTo>
                    <a:pt x="47" y="257"/>
                  </a:lnTo>
                  <a:lnTo>
                    <a:pt x="53" y="257"/>
                  </a:lnTo>
                  <a:lnTo>
                    <a:pt x="58" y="251"/>
                  </a:lnTo>
                  <a:lnTo>
                    <a:pt x="58" y="257"/>
                  </a:lnTo>
                  <a:lnTo>
                    <a:pt x="58" y="262"/>
                  </a:lnTo>
                  <a:lnTo>
                    <a:pt x="64" y="262"/>
                  </a:lnTo>
                  <a:lnTo>
                    <a:pt x="69" y="262"/>
                  </a:lnTo>
                  <a:lnTo>
                    <a:pt x="69" y="268"/>
                  </a:lnTo>
                  <a:lnTo>
                    <a:pt x="75" y="277"/>
                  </a:lnTo>
                  <a:lnTo>
                    <a:pt x="81" y="283"/>
                  </a:lnTo>
                  <a:lnTo>
                    <a:pt x="85" y="289"/>
                  </a:lnTo>
                  <a:lnTo>
                    <a:pt x="90" y="294"/>
                  </a:lnTo>
                  <a:lnTo>
                    <a:pt x="122" y="300"/>
                  </a:lnTo>
                  <a:lnTo>
                    <a:pt x="128" y="300"/>
                  </a:lnTo>
                  <a:lnTo>
                    <a:pt x="139" y="305"/>
                  </a:lnTo>
                  <a:lnTo>
                    <a:pt x="145" y="310"/>
                  </a:lnTo>
                  <a:lnTo>
                    <a:pt x="155" y="326"/>
                  </a:lnTo>
                  <a:lnTo>
                    <a:pt x="160" y="332"/>
                  </a:lnTo>
                  <a:lnTo>
                    <a:pt x="171" y="338"/>
                  </a:lnTo>
                  <a:lnTo>
                    <a:pt x="182" y="338"/>
                  </a:lnTo>
                  <a:lnTo>
                    <a:pt x="198" y="338"/>
                  </a:lnTo>
                  <a:lnTo>
                    <a:pt x="215" y="338"/>
                  </a:lnTo>
                  <a:lnTo>
                    <a:pt x="215" y="347"/>
                  </a:lnTo>
                  <a:lnTo>
                    <a:pt x="220" y="353"/>
                  </a:lnTo>
                  <a:lnTo>
                    <a:pt x="230" y="353"/>
                  </a:lnTo>
                  <a:lnTo>
                    <a:pt x="241" y="358"/>
                  </a:lnTo>
                  <a:lnTo>
                    <a:pt x="252" y="358"/>
                  </a:lnTo>
                  <a:lnTo>
                    <a:pt x="258" y="370"/>
                  </a:lnTo>
                  <a:lnTo>
                    <a:pt x="268" y="379"/>
                  </a:lnTo>
                  <a:lnTo>
                    <a:pt x="273" y="379"/>
                  </a:lnTo>
                  <a:lnTo>
                    <a:pt x="284" y="385"/>
                  </a:lnTo>
                  <a:lnTo>
                    <a:pt x="290" y="385"/>
                  </a:lnTo>
                  <a:lnTo>
                    <a:pt x="296" y="385"/>
                  </a:lnTo>
                  <a:lnTo>
                    <a:pt x="300" y="379"/>
                  </a:lnTo>
                  <a:lnTo>
                    <a:pt x="300" y="374"/>
                  </a:lnTo>
                  <a:lnTo>
                    <a:pt x="300" y="370"/>
                  </a:lnTo>
                  <a:lnTo>
                    <a:pt x="311" y="364"/>
                  </a:lnTo>
                  <a:lnTo>
                    <a:pt x="316" y="370"/>
                  </a:lnTo>
                  <a:lnTo>
                    <a:pt x="328" y="370"/>
                  </a:lnTo>
                  <a:lnTo>
                    <a:pt x="337" y="374"/>
                  </a:lnTo>
                  <a:lnTo>
                    <a:pt x="349" y="370"/>
                  </a:lnTo>
                  <a:lnTo>
                    <a:pt x="354" y="364"/>
                  </a:lnTo>
                  <a:lnTo>
                    <a:pt x="360" y="353"/>
                  </a:lnTo>
                  <a:lnTo>
                    <a:pt x="365" y="342"/>
                  </a:lnTo>
                  <a:lnTo>
                    <a:pt x="370" y="342"/>
                  </a:lnTo>
                  <a:lnTo>
                    <a:pt x="375" y="338"/>
                  </a:lnTo>
                  <a:lnTo>
                    <a:pt x="381" y="338"/>
                  </a:lnTo>
                  <a:lnTo>
                    <a:pt x="386" y="342"/>
                  </a:lnTo>
                  <a:lnTo>
                    <a:pt x="392" y="342"/>
                  </a:lnTo>
                  <a:lnTo>
                    <a:pt x="397" y="332"/>
                  </a:lnTo>
                  <a:lnTo>
                    <a:pt x="403" y="332"/>
                  </a:lnTo>
                  <a:lnTo>
                    <a:pt x="407" y="332"/>
                  </a:lnTo>
                  <a:lnTo>
                    <a:pt x="413" y="332"/>
                  </a:lnTo>
                  <a:lnTo>
                    <a:pt x="413" y="338"/>
                  </a:lnTo>
                  <a:lnTo>
                    <a:pt x="418" y="338"/>
                  </a:lnTo>
                  <a:lnTo>
                    <a:pt x="418" y="326"/>
                  </a:lnTo>
                  <a:lnTo>
                    <a:pt x="424" y="326"/>
                  </a:lnTo>
                  <a:lnTo>
                    <a:pt x="430" y="321"/>
                  </a:lnTo>
                  <a:lnTo>
                    <a:pt x="430" y="315"/>
                  </a:lnTo>
                  <a:lnTo>
                    <a:pt x="430" y="310"/>
                  </a:lnTo>
                  <a:lnTo>
                    <a:pt x="430" y="305"/>
                  </a:lnTo>
                  <a:lnTo>
                    <a:pt x="439" y="310"/>
                  </a:lnTo>
                  <a:lnTo>
                    <a:pt x="445" y="310"/>
                  </a:lnTo>
                  <a:lnTo>
                    <a:pt x="450" y="305"/>
                  </a:lnTo>
                  <a:lnTo>
                    <a:pt x="456" y="310"/>
                  </a:lnTo>
                  <a:lnTo>
                    <a:pt x="456" y="315"/>
                  </a:lnTo>
                  <a:lnTo>
                    <a:pt x="462" y="315"/>
                  </a:lnTo>
                  <a:lnTo>
                    <a:pt x="467" y="315"/>
                  </a:lnTo>
                  <a:lnTo>
                    <a:pt x="473" y="310"/>
                  </a:lnTo>
                  <a:lnTo>
                    <a:pt x="477" y="310"/>
                  </a:lnTo>
                  <a:lnTo>
                    <a:pt x="483" y="310"/>
                  </a:lnTo>
                  <a:lnTo>
                    <a:pt x="483" y="321"/>
                  </a:lnTo>
                  <a:lnTo>
                    <a:pt x="483" y="326"/>
                  </a:lnTo>
                  <a:lnTo>
                    <a:pt x="488" y="326"/>
                  </a:lnTo>
                  <a:lnTo>
                    <a:pt x="494" y="321"/>
                  </a:lnTo>
                  <a:lnTo>
                    <a:pt x="494" y="315"/>
                  </a:lnTo>
                  <a:lnTo>
                    <a:pt x="499" y="315"/>
                  </a:lnTo>
                  <a:lnTo>
                    <a:pt x="505" y="321"/>
                  </a:lnTo>
                  <a:lnTo>
                    <a:pt x="509" y="326"/>
                  </a:lnTo>
                  <a:lnTo>
                    <a:pt x="515" y="321"/>
                  </a:lnTo>
                  <a:lnTo>
                    <a:pt x="515" y="315"/>
                  </a:lnTo>
                  <a:lnTo>
                    <a:pt x="515" y="310"/>
                  </a:lnTo>
                  <a:lnTo>
                    <a:pt x="520" y="305"/>
                  </a:lnTo>
                  <a:lnTo>
                    <a:pt x="520" y="300"/>
                  </a:lnTo>
                  <a:lnTo>
                    <a:pt x="520" y="294"/>
                  </a:lnTo>
                  <a:lnTo>
                    <a:pt x="520" y="289"/>
                  </a:lnTo>
                  <a:lnTo>
                    <a:pt x="526" y="283"/>
                  </a:lnTo>
                  <a:lnTo>
                    <a:pt x="526" y="289"/>
                  </a:lnTo>
                  <a:lnTo>
                    <a:pt x="531" y="294"/>
                  </a:lnTo>
                  <a:lnTo>
                    <a:pt x="543" y="289"/>
                  </a:lnTo>
                  <a:lnTo>
                    <a:pt x="552" y="289"/>
                  </a:lnTo>
                  <a:lnTo>
                    <a:pt x="558" y="283"/>
                  </a:lnTo>
                  <a:lnTo>
                    <a:pt x="564" y="272"/>
                  </a:lnTo>
                  <a:lnTo>
                    <a:pt x="564" y="262"/>
                  </a:lnTo>
                  <a:lnTo>
                    <a:pt x="564" y="257"/>
                  </a:lnTo>
                  <a:lnTo>
                    <a:pt x="569" y="257"/>
                  </a:lnTo>
                  <a:lnTo>
                    <a:pt x="575" y="251"/>
                  </a:lnTo>
                  <a:lnTo>
                    <a:pt x="575" y="236"/>
                  </a:lnTo>
                  <a:lnTo>
                    <a:pt x="575" y="230"/>
                  </a:lnTo>
                  <a:lnTo>
                    <a:pt x="580" y="224"/>
                  </a:lnTo>
                  <a:lnTo>
                    <a:pt x="590" y="224"/>
                  </a:lnTo>
                  <a:lnTo>
                    <a:pt x="607" y="236"/>
                  </a:lnTo>
                  <a:lnTo>
                    <a:pt x="612" y="240"/>
                  </a:lnTo>
                  <a:lnTo>
                    <a:pt x="622" y="251"/>
                  </a:lnTo>
                  <a:lnTo>
                    <a:pt x="628" y="257"/>
                  </a:lnTo>
                  <a:lnTo>
                    <a:pt x="628" y="262"/>
                  </a:lnTo>
                  <a:lnTo>
                    <a:pt x="633" y="268"/>
                  </a:lnTo>
                  <a:lnTo>
                    <a:pt x="639" y="272"/>
                  </a:lnTo>
                  <a:lnTo>
                    <a:pt x="645" y="277"/>
                  </a:lnTo>
                  <a:lnTo>
                    <a:pt x="650" y="283"/>
                  </a:lnTo>
                  <a:lnTo>
                    <a:pt x="654" y="289"/>
                  </a:lnTo>
                  <a:lnTo>
                    <a:pt x="665" y="294"/>
                  </a:lnTo>
                  <a:lnTo>
                    <a:pt x="671" y="294"/>
                  </a:lnTo>
                  <a:lnTo>
                    <a:pt x="677" y="294"/>
                  </a:lnTo>
                  <a:lnTo>
                    <a:pt x="698" y="294"/>
                  </a:lnTo>
                  <a:lnTo>
                    <a:pt x="709" y="294"/>
                  </a:lnTo>
                  <a:lnTo>
                    <a:pt x="714" y="289"/>
                  </a:lnTo>
                  <a:lnTo>
                    <a:pt x="714" y="277"/>
                  </a:lnTo>
                  <a:lnTo>
                    <a:pt x="714" y="268"/>
                  </a:lnTo>
                  <a:lnTo>
                    <a:pt x="720" y="257"/>
                  </a:lnTo>
                  <a:lnTo>
                    <a:pt x="720" y="251"/>
                  </a:lnTo>
                  <a:lnTo>
                    <a:pt x="741" y="240"/>
                  </a:lnTo>
                  <a:lnTo>
                    <a:pt x="752" y="240"/>
                  </a:lnTo>
                  <a:lnTo>
                    <a:pt x="762" y="245"/>
                  </a:lnTo>
                  <a:lnTo>
                    <a:pt x="773" y="257"/>
                  </a:lnTo>
                  <a:lnTo>
                    <a:pt x="784" y="262"/>
                  </a:lnTo>
                  <a:lnTo>
                    <a:pt x="799" y="257"/>
                  </a:lnTo>
                  <a:lnTo>
                    <a:pt x="805" y="251"/>
                  </a:lnTo>
                  <a:lnTo>
                    <a:pt x="811" y="240"/>
                  </a:lnTo>
                  <a:lnTo>
                    <a:pt x="822" y="230"/>
                  </a:lnTo>
                  <a:lnTo>
                    <a:pt x="837" y="230"/>
                  </a:lnTo>
                  <a:lnTo>
                    <a:pt x="848" y="230"/>
                  </a:lnTo>
                  <a:lnTo>
                    <a:pt x="860" y="219"/>
                  </a:lnTo>
                  <a:lnTo>
                    <a:pt x="860" y="208"/>
                  </a:lnTo>
                  <a:lnTo>
                    <a:pt x="860" y="198"/>
                  </a:lnTo>
                  <a:lnTo>
                    <a:pt x="854" y="187"/>
                  </a:lnTo>
                  <a:lnTo>
                    <a:pt x="854" y="176"/>
                  </a:lnTo>
                  <a:lnTo>
                    <a:pt x="854" y="171"/>
                  </a:lnTo>
                  <a:lnTo>
                    <a:pt x="854" y="166"/>
                  </a:lnTo>
                  <a:lnTo>
                    <a:pt x="860" y="155"/>
                  </a:lnTo>
                  <a:lnTo>
                    <a:pt x="869" y="149"/>
                  </a:lnTo>
                  <a:lnTo>
                    <a:pt x="892" y="149"/>
                  </a:lnTo>
                  <a:lnTo>
                    <a:pt x="897" y="149"/>
                  </a:lnTo>
                  <a:lnTo>
                    <a:pt x="901" y="155"/>
                  </a:lnTo>
                  <a:lnTo>
                    <a:pt x="918" y="160"/>
                  </a:lnTo>
                  <a:lnTo>
                    <a:pt x="935" y="160"/>
                  </a:lnTo>
                  <a:lnTo>
                    <a:pt x="939" y="160"/>
                  </a:lnTo>
                  <a:lnTo>
                    <a:pt x="945" y="155"/>
                  </a:lnTo>
                  <a:lnTo>
                    <a:pt x="950" y="155"/>
                  </a:lnTo>
                  <a:lnTo>
                    <a:pt x="956" y="149"/>
                  </a:lnTo>
                  <a:lnTo>
                    <a:pt x="956" y="139"/>
                  </a:lnTo>
                  <a:lnTo>
                    <a:pt x="950" y="134"/>
                  </a:lnTo>
                  <a:lnTo>
                    <a:pt x="950" y="128"/>
                  </a:lnTo>
                  <a:lnTo>
                    <a:pt x="945" y="122"/>
                  </a:lnTo>
                  <a:lnTo>
                    <a:pt x="945" y="117"/>
                  </a:lnTo>
                  <a:lnTo>
                    <a:pt x="945" y="111"/>
                  </a:lnTo>
                  <a:lnTo>
                    <a:pt x="945" y="106"/>
                  </a:lnTo>
                  <a:lnTo>
                    <a:pt x="950" y="102"/>
                  </a:lnTo>
                  <a:lnTo>
                    <a:pt x="950" y="96"/>
                  </a:lnTo>
                  <a:lnTo>
                    <a:pt x="956" y="96"/>
                  </a:lnTo>
                  <a:lnTo>
                    <a:pt x="956" y="90"/>
                  </a:lnTo>
                  <a:lnTo>
                    <a:pt x="961" y="90"/>
                  </a:lnTo>
                  <a:lnTo>
                    <a:pt x="961" y="85"/>
                  </a:lnTo>
                  <a:lnTo>
                    <a:pt x="967" y="85"/>
                  </a:lnTo>
                  <a:lnTo>
                    <a:pt x="967" y="79"/>
                  </a:lnTo>
                  <a:lnTo>
                    <a:pt x="973" y="79"/>
                  </a:lnTo>
                  <a:lnTo>
                    <a:pt x="977" y="79"/>
                  </a:lnTo>
                  <a:lnTo>
                    <a:pt x="982" y="79"/>
                  </a:lnTo>
                  <a:lnTo>
                    <a:pt x="988" y="79"/>
                  </a:lnTo>
                  <a:lnTo>
                    <a:pt x="994" y="74"/>
                  </a:lnTo>
                  <a:lnTo>
                    <a:pt x="994" y="69"/>
                  </a:lnTo>
                  <a:lnTo>
                    <a:pt x="999" y="64"/>
                  </a:lnTo>
                  <a:lnTo>
                    <a:pt x="1005" y="64"/>
                  </a:lnTo>
                  <a:lnTo>
                    <a:pt x="1009" y="64"/>
                  </a:lnTo>
                  <a:lnTo>
                    <a:pt x="1026" y="69"/>
                  </a:lnTo>
                  <a:lnTo>
                    <a:pt x="1047" y="74"/>
                  </a:lnTo>
                  <a:lnTo>
                    <a:pt x="1058" y="74"/>
                  </a:lnTo>
                  <a:lnTo>
                    <a:pt x="1074" y="79"/>
                  </a:lnTo>
                  <a:lnTo>
                    <a:pt x="1095" y="74"/>
                  </a:lnTo>
                  <a:lnTo>
                    <a:pt x="1101" y="58"/>
                  </a:lnTo>
                  <a:lnTo>
                    <a:pt x="1116" y="53"/>
                  </a:lnTo>
                  <a:lnTo>
                    <a:pt x="1144" y="64"/>
                  </a:lnTo>
                  <a:lnTo>
                    <a:pt x="1160" y="58"/>
                  </a:lnTo>
                  <a:lnTo>
                    <a:pt x="1165" y="58"/>
                  </a:lnTo>
                  <a:lnTo>
                    <a:pt x="1165" y="53"/>
                  </a:lnTo>
                  <a:lnTo>
                    <a:pt x="1176" y="41"/>
                  </a:lnTo>
                  <a:lnTo>
                    <a:pt x="1171" y="32"/>
                  </a:lnTo>
                  <a:lnTo>
                    <a:pt x="1165" y="9"/>
                  </a:lnTo>
                  <a:lnTo>
                    <a:pt x="1154" y="0"/>
                  </a:lnTo>
                  <a:lnTo>
                    <a:pt x="1171" y="0"/>
                  </a:lnTo>
                  <a:lnTo>
                    <a:pt x="1192" y="0"/>
                  </a:lnTo>
                  <a:lnTo>
                    <a:pt x="1203" y="0"/>
                  </a:lnTo>
                  <a:lnTo>
                    <a:pt x="1214" y="0"/>
                  </a:lnTo>
                  <a:lnTo>
                    <a:pt x="1224" y="0"/>
                  </a:lnTo>
                  <a:lnTo>
                    <a:pt x="1224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45"/>
            <p:cNvSpPr>
              <a:spLocks/>
            </p:cNvSpPr>
            <p:nvPr/>
          </p:nvSpPr>
          <p:spPr bwMode="auto">
            <a:xfrm>
              <a:off x="1869" y="4137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6 w 6"/>
                <a:gd name="T5" fmla="*/ 6 h 6"/>
                <a:gd name="T6" fmla="*/ 6 w 6"/>
                <a:gd name="T7" fmla="*/ 0 h 6"/>
                <a:gd name="T8" fmla="*/ 6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46"/>
            <p:cNvSpPr>
              <a:spLocks/>
            </p:cNvSpPr>
            <p:nvPr/>
          </p:nvSpPr>
          <p:spPr bwMode="auto">
            <a:xfrm>
              <a:off x="1869" y="4137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6 w 6"/>
                <a:gd name="T5" fmla="*/ 6 h 6"/>
                <a:gd name="T6" fmla="*/ 6 w 6"/>
                <a:gd name="T7" fmla="*/ 0 h 6"/>
                <a:gd name="T8" fmla="*/ 6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6" y="6"/>
                  </a:lnTo>
                </a:path>
              </a:pathLst>
            </a:custGeom>
            <a:noFill/>
            <a:ln w="3175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47"/>
            <p:cNvSpPr>
              <a:spLocks/>
            </p:cNvSpPr>
            <p:nvPr/>
          </p:nvSpPr>
          <p:spPr bwMode="auto">
            <a:xfrm>
              <a:off x="1573" y="4126"/>
              <a:ext cx="17" cy="11"/>
            </a:xfrm>
            <a:custGeom>
              <a:avLst/>
              <a:gdLst>
                <a:gd name="T0" fmla="*/ 17 w 17"/>
                <a:gd name="T1" fmla="*/ 6 h 11"/>
                <a:gd name="T2" fmla="*/ 17 w 17"/>
                <a:gd name="T3" fmla="*/ 11 h 11"/>
                <a:gd name="T4" fmla="*/ 11 w 17"/>
                <a:gd name="T5" fmla="*/ 11 h 11"/>
                <a:gd name="T6" fmla="*/ 6 w 17"/>
                <a:gd name="T7" fmla="*/ 11 h 11"/>
                <a:gd name="T8" fmla="*/ 0 w 17"/>
                <a:gd name="T9" fmla="*/ 6 h 11"/>
                <a:gd name="T10" fmla="*/ 6 w 17"/>
                <a:gd name="T11" fmla="*/ 6 h 11"/>
                <a:gd name="T12" fmla="*/ 11 w 17"/>
                <a:gd name="T13" fmla="*/ 0 h 11"/>
                <a:gd name="T14" fmla="*/ 17 w 17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17" y="6"/>
                  </a:moveTo>
                  <a:lnTo>
                    <a:pt x="17" y="11"/>
                  </a:lnTo>
                  <a:lnTo>
                    <a:pt x="11" y="11"/>
                  </a:lnTo>
                  <a:lnTo>
                    <a:pt x="6" y="11"/>
                  </a:lnTo>
                  <a:lnTo>
                    <a:pt x="0" y="6"/>
                  </a:lnTo>
                  <a:lnTo>
                    <a:pt x="6" y="6"/>
                  </a:lnTo>
                  <a:lnTo>
                    <a:pt x="11" y="0"/>
                  </a:lnTo>
                  <a:lnTo>
                    <a:pt x="17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48"/>
            <p:cNvSpPr>
              <a:spLocks/>
            </p:cNvSpPr>
            <p:nvPr/>
          </p:nvSpPr>
          <p:spPr bwMode="auto">
            <a:xfrm>
              <a:off x="1573" y="4126"/>
              <a:ext cx="17" cy="11"/>
            </a:xfrm>
            <a:custGeom>
              <a:avLst/>
              <a:gdLst>
                <a:gd name="T0" fmla="*/ 17 w 17"/>
                <a:gd name="T1" fmla="*/ 6 h 11"/>
                <a:gd name="T2" fmla="*/ 17 w 17"/>
                <a:gd name="T3" fmla="*/ 11 h 11"/>
                <a:gd name="T4" fmla="*/ 11 w 17"/>
                <a:gd name="T5" fmla="*/ 11 h 11"/>
                <a:gd name="T6" fmla="*/ 6 w 17"/>
                <a:gd name="T7" fmla="*/ 11 h 11"/>
                <a:gd name="T8" fmla="*/ 0 w 17"/>
                <a:gd name="T9" fmla="*/ 6 h 11"/>
                <a:gd name="T10" fmla="*/ 6 w 17"/>
                <a:gd name="T11" fmla="*/ 6 h 11"/>
                <a:gd name="T12" fmla="*/ 11 w 17"/>
                <a:gd name="T13" fmla="*/ 0 h 11"/>
                <a:gd name="T14" fmla="*/ 17 w 17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17" y="6"/>
                  </a:moveTo>
                  <a:lnTo>
                    <a:pt x="17" y="11"/>
                  </a:lnTo>
                  <a:lnTo>
                    <a:pt x="11" y="11"/>
                  </a:lnTo>
                  <a:lnTo>
                    <a:pt x="6" y="11"/>
                  </a:lnTo>
                  <a:lnTo>
                    <a:pt x="0" y="6"/>
                  </a:lnTo>
                  <a:lnTo>
                    <a:pt x="6" y="6"/>
                  </a:lnTo>
                  <a:lnTo>
                    <a:pt x="11" y="0"/>
                  </a:lnTo>
                  <a:lnTo>
                    <a:pt x="17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49"/>
            <p:cNvSpPr>
              <a:spLocks/>
            </p:cNvSpPr>
            <p:nvPr/>
          </p:nvSpPr>
          <p:spPr bwMode="auto">
            <a:xfrm>
              <a:off x="1654" y="4126"/>
              <a:ext cx="0" cy="6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50"/>
            <p:cNvSpPr>
              <a:spLocks/>
            </p:cNvSpPr>
            <p:nvPr/>
          </p:nvSpPr>
          <p:spPr bwMode="auto">
            <a:xfrm>
              <a:off x="1654" y="4126"/>
              <a:ext cx="0" cy="6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51"/>
            <p:cNvSpPr>
              <a:spLocks/>
            </p:cNvSpPr>
            <p:nvPr/>
          </p:nvSpPr>
          <p:spPr bwMode="auto">
            <a:xfrm>
              <a:off x="1654" y="4126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52"/>
            <p:cNvSpPr>
              <a:spLocks/>
            </p:cNvSpPr>
            <p:nvPr/>
          </p:nvSpPr>
          <p:spPr bwMode="auto">
            <a:xfrm>
              <a:off x="1654" y="4126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53"/>
            <p:cNvSpPr>
              <a:spLocks/>
            </p:cNvSpPr>
            <p:nvPr/>
          </p:nvSpPr>
          <p:spPr bwMode="auto">
            <a:xfrm>
              <a:off x="1852" y="4115"/>
              <a:ext cx="12" cy="17"/>
            </a:xfrm>
            <a:custGeom>
              <a:avLst/>
              <a:gdLst>
                <a:gd name="T0" fmla="*/ 6 w 12"/>
                <a:gd name="T1" fmla="*/ 17 h 17"/>
                <a:gd name="T2" fmla="*/ 0 w 12"/>
                <a:gd name="T3" fmla="*/ 17 h 17"/>
                <a:gd name="T4" fmla="*/ 0 w 12"/>
                <a:gd name="T5" fmla="*/ 11 h 17"/>
                <a:gd name="T6" fmla="*/ 6 w 12"/>
                <a:gd name="T7" fmla="*/ 6 h 17"/>
                <a:gd name="T8" fmla="*/ 6 w 12"/>
                <a:gd name="T9" fmla="*/ 0 h 17"/>
                <a:gd name="T10" fmla="*/ 12 w 12"/>
                <a:gd name="T11" fmla="*/ 0 h 17"/>
                <a:gd name="T12" fmla="*/ 12 w 12"/>
                <a:gd name="T13" fmla="*/ 6 h 17"/>
                <a:gd name="T14" fmla="*/ 12 w 12"/>
                <a:gd name="T15" fmla="*/ 11 h 17"/>
                <a:gd name="T16" fmla="*/ 12 w 12"/>
                <a:gd name="T17" fmla="*/ 17 h 17"/>
                <a:gd name="T18" fmla="*/ 6 w 12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7">
                  <a:moveTo>
                    <a:pt x="6" y="17"/>
                  </a:moveTo>
                  <a:lnTo>
                    <a:pt x="0" y="17"/>
                  </a:lnTo>
                  <a:lnTo>
                    <a:pt x="0" y="11"/>
                  </a:lnTo>
                  <a:lnTo>
                    <a:pt x="6" y="6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6"/>
                  </a:lnTo>
                  <a:lnTo>
                    <a:pt x="12" y="11"/>
                  </a:lnTo>
                  <a:lnTo>
                    <a:pt x="12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54"/>
            <p:cNvSpPr>
              <a:spLocks/>
            </p:cNvSpPr>
            <p:nvPr/>
          </p:nvSpPr>
          <p:spPr bwMode="auto">
            <a:xfrm>
              <a:off x="1852" y="4115"/>
              <a:ext cx="12" cy="17"/>
            </a:xfrm>
            <a:custGeom>
              <a:avLst/>
              <a:gdLst>
                <a:gd name="T0" fmla="*/ 6 w 12"/>
                <a:gd name="T1" fmla="*/ 17 h 17"/>
                <a:gd name="T2" fmla="*/ 0 w 12"/>
                <a:gd name="T3" fmla="*/ 17 h 17"/>
                <a:gd name="T4" fmla="*/ 0 w 12"/>
                <a:gd name="T5" fmla="*/ 11 h 17"/>
                <a:gd name="T6" fmla="*/ 6 w 12"/>
                <a:gd name="T7" fmla="*/ 6 h 17"/>
                <a:gd name="T8" fmla="*/ 6 w 12"/>
                <a:gd name="T9" fmla="*/ 0 h 17"/>
                <a:gd name="T10" fmla="*/ 12 w 12"/>
                <a:gd name="T11" fmla="*/ 0 h 17"/>
                <a:gd name="T12" fmla="*/ 12 w 12"/>
                <a:gd name="T13" fmla="*/ 6 h 17"/>
                <a:gd name="T14" fmla="*/ 12 w 12"/>
                <a:gd name="T15" fmla="*/ 11 h 17"/>
                <a:gd name="T16" fmla="*/ 12 w 12"/>
                <a:gd name="T17" fmla="*/ 17 h 17"/>
                <a:gd name="T18" fmla="*/ 6 w 12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7">
                  <a:moveTo>
                    <a:pt x="6" y="17"/>
                  </a:moveTo>
                  <a:lnTo>
                    <a:pt x="0" y="17"/>
                  </a:lnTo>
                  <a:lnTo>
                    <a:pt x="0" y="11"/>
                  </a:lnTo>
                  <a:lnTo>
                    <a:pt x="6" y="6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6"/>
                  </a:lnTo>
                  <a:lnTo>
                    <a:pt x="12" y="11"/>
                  </a:lnTo>
                  <a:lnTo>
                    <a:pt x="12" y="17"/>
                  </a:lnTo>
                  <a:lnTo>
                    <a:pt x="6" y="17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55"/>
            <p:cNvSpPr>
              <a:spLocks/>
            </p:cNvSpPr>
            <p:nvPr/>
          </p:nvSpPr>
          <p:spPr bwMode="auto">
            <a:xfrm>
              <a:off x="1573" y="4109"/>
              <a:ext cx="11" cy="12"/>
            </a:xfrm>
            <a:custGeom>
              <a:avLst/>
              <a:gdLst>
                <a:gd name="T0" fmla="*/ 11 w 11"/>
                <a:gd name="T1" fmla="*/ 12 h 12"/>
                <a:gd name="T2" fmla="*/ 6 w 11"/>
                <a:gd name="T3" fmla="*/ 12 h 12"/>
                <a:gd name="T4" fmla="*/ 0 w 11"/>
                <a:gd name="T5" fmla="*/ 12 h 12"/>
                <a:gd name="T6" fmla="*/ 6 w 11"/>
                <a:gd name="T7" fmla="*/ 6 h 12"/>
                <a:gd name="T8" fmla="*/ 0 w 11"/>
                <a:gd name="T9" fmla="*/ 6 h 12"/>
                <a:gd name="T10" fmla="*/ 6 w 11"/>
                <a:gd name="T11" fmla="*/ 6 h 12"/>
                <a:gd name="T12" fmla="*/ 6 w 11"/>
                <a:gd name="T13" fmla="*/ 0 h 12"/>
                <a:gd name="T14" fmla="*/ 11 w 11"/>
                <a:gd name="T15" fmla="*/ 6 h 12"/>
                <a:gd name="T16" fmla="*/ 11 w 11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2">
                  <a:moveTo>
                    <a:pt x="11" y="12"/>
                  </a:moveTo>
                  <a:lnTo>
                    <a:pt x="6" y="12"/>
                  </a:lnTo>
                  <a:lnTo>
                    <a:pt x="0" y="12"/>
                  </a:lnTo>
                  <a:lnTo>
                    <a:pt x="6" y="6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11" y="6"/>
                  </a:lnTo>
                  <a:lnTo>
                    <a:pt x="11" y="12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56"/>
            <p:cNvSpPr>
              <a:spLocks/>
            </p:cNvSpPr>
            <p:nvPr/>
          </p:nvSpPr>
          <p:spPr bwMode="auto">
            <a:xfrm>
              <a:off x="1573" y="4109"/>
              <a:ext cx="11" cy="12"/>
            </a:xfrm>
            <a:custGeom>
              <a:avLst/>
              <a:gdLst>
                <a:gd name="T0" fmla="*/ 11 w 11"/>
                <a:gd name="T1" fmla="*/ 12 h 12"/>
                <a:gd name="T2" fmla="*/ 6 w 11"/>
                <a:gd name="T3" fmla="*/ 12 h 12"/>
                <a:gd name="T4" fmla="*/ 0 w 11"/>
                <a:gd name="T5" fmla="*/ 12 h 12"/>
                <a:gd name="T6" fmla="*/ 6 w 11"/>
                <a:gd name="T7" fmla="*/ 6 h 12"/>
                <a:gd name="T8" fmla="*/ 0 w 11"/>
                <a:gd name="T9" fmla="*/ 6 h 12"/>
                <a:gd name="T10" fmla="*/ 6 w 11"/>
                <a:gd name="T11" fmla="*/ 6 h 12"/>
                <a:gd name="T12" fmla="*/ 6 w 11"/>
                <a:gd name="T13" fmla="*/ 0 h 12"/>
                <a:gd name="T14" fmla="*/ 11 w 11"/>
                <a:gd name="T15" fmla="*/ 6 h 12"/>
                <a:gd name="T16" fmla="*/ 11 w 11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2">
                  <a:moveTo>
                    <a:pt x="11" y="12"/>
                  </a:moveTo>
                  <a:lnTo>
                    <a:pt x="6" y="12"/>
                  </a:lnTo>
                  <a:lnTo>
                    <a:pt x="0" y="12"/>
                  </a:lnTo>
                  <a:lnTo>
                    <a:pt x="6" y="6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11" y="6"/>
                  </a:lnTo>
                  <a:lnTo>
                    <a:pt x="11" y="12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57"/>
            <p:cNvSpPr>
              <a:spLocks/>
            </p:cNvSpPr>
            <p:nvPr/>
          </p:nvSpPr>
          <p:spPr bwMode="auto">
            <a:xfrm>
              <a:off x="1654" y="4105"/>
              <a:ext cx="6" cy="4"/>
            </a:xfrm>
            <a:custGeom>
              <a:avLst/>
              <a:gdLst>
                <a:gd name="T0" fmla="*/ 6 w 6"/>
                <a:gd name="T1" fmla="*/ 4 h 4"/>
                <a:gd name="T2" fmla="*/ 0 w 6"/>
                <a:gd name="T3" fmla="*/ 4 h 4"/>
                <a:gd name="T4" fmla="*/ 6 w 6"/>
                <a:gd name="T5" fmla="*/ 0 h 4"/>
                <a:gd name="T6" fmla="*/ 6 w 6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0" y="4"/>
                  </a:lnTo>
                  <a:lnTo>
                    <a:pt x="6" y="0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58"/>
            <p:cNvSpPr>
              <a:spLocks/>
            </p:cNvSpPr>
            <p:nvPr/>
          </p:nvSpPr>
          <p:spPr bwMode="auto">
            <a:xfrm>
              <a:off x="1654" y="4105"/>
              <a:ext cx="6" cy="4"/>
            </a:xfrm>
            <a:custGeom>
              <a:avLst/>
              <a:gdLst>
                <a:gd name="T0" fmla="*/ 6 w 6"/>
                <a:gd name="T1" fmla="*/ 4 h 4"/>
                <a:gd name="T2" fmla="*/ 0 w 6"/>
                <a:gd name="T3" fmla="*/ 4 h 4"/>
                <a:gd name="T4" fmla="*/ 6 w 6"/>
                <a:gd name="T5" fmla="*/ 0 h 4"/>
                <a:gd name="T6" fmla="*/ 6 w 6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0" y="4"/>
                  </a:lnTo>
                  <a:lnTo>
                    <a:pt x="6" y="0"/>
                  </a:lnTo>
                  <a:lnTo>
                    <a:pt x="6" y="4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59"/>
            <p:cNvSpPr>
              <a:spLocks/>
            </p:cNvSpPr>
            <p:nvPr/>
          </p:nvSpPr>
          <p:spPr bwMode="auto">
            <a:xfrm>
              <a:off x="1750" y="4100"/>
              <a:ext cx="6" cy="9"/>
            </a:xfrm>
            <a:custGeom>
              <a:avLst/>
              <a:gdLst>
                <a:gd name="T0" fmla="*/ 6 w 6"/>
                <a:gd name="T1" fmla="*/ 9 h 9"/>
                <a:gd name="T2" fmla="*/ 0 w 6"/>
                <a:gd name="T3" fmla="*/ 9 h 9"/>
                <a:gd name="T4" fmla="*/ 0 w 6"/>
                <a:gd name="T5" fmla="*/ 5 h 9"/>
                <a:gd name="T6" fmla="*/ 0 w 6"/>
                <a:gd name="T7" fmla="*/ 0 h 9"/>
                <a:gd name="T8" fmla="*/ 6 w 6"/>
                <a:gd name="T9" fmla="*/ 5 h 9"/>
                <a:gd name="T10" fmla="*/ 6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0" y="9"/>
                  </a:lnTo>
                  <a:lnTo>
                    <a:pt x="0" y="5"/>
                  </a:lnTo>
                  <a:lnTo>
                    <a:pt x="0" y="0"/>
                  </a:lnTo>
                  <a:lnTo>
                    <a:pt x="6" y="5"/>
                  </a:lnTo>
                  <a:lnTo>
                    <a:pt x="6" y="9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60"/>
            <p:cNvSpPr>
              <a:spLocks/>
            </p:cNvSpPr>
            <p:nvPr/>
          </p:nvSpPr>
          <p:spPr bwMode="auto">
            <a:xfrm>
              <a:off x="1750" y="4100"/>
              <a:ext cx="6" cy="9"/>
            </a:xfrm>
            <a:custGeom>
              <a:avLst/>
              <a:gdLst>
                <a:gd name="T0" fmla="*/ 6 w 6"/>
                <a:gd name="T1" fmla="*/ 9 h 9"/>
                <a:gd name="T2" fmla="*/ 0 w 6"/>
                <a:gd name="T3" fmla="*/ 9 h 9"/>
                <a:gd name="T4" fmla="*/ 0 w 6"/>
                <a:gd name="T5" fmla="*/ 5 h 9"/>
                <a:gd name="T6" fmla="*/ 0 w 6"/>
                <a:gd name="T7" fmla="*/ 0 h 9"/>
                <a:gd name="T8" fmla="*/ 6 w 6"/>
                <a:gd name="T9" fmla="*/ 5 h 9"/>
                <a:gd name="T10" fmla="*/ 6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0" y="9"/>
                  </a:lnTo>
                  <a:lnTo>
                    <a:pt x="0" y="5"/>
                  </a:lnTo>
                  <a:lnTo>
                    <a:pt x="0" y="0"/>
                  </a:lnTo>
                  <a:lnTo>
                    <a:pt x="6" y="5"/>
                  </a:lnTo>
                  <a:lnTo>
                    <a:pt x="6" y="9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61"/>
            <p:cNvSpPr>
              <a:spLocks/>
            </p:cNvSpPr>
            <p:nvPr/>
          </p:nvSpPr>
          <p:spPr bwMode="auto">
            <a:xfrm>
              <a:off x="1852" y="4100"/>
              <a:ext cx="6" cy="9"/>
            </a:xfrm>
            <a:custGeom>
              <a:avLst/>
              <a:gdLst>
                <a:gd name="T0" fmla="*/ 6 w 6"/>
                <a:gd name="T1" fmla="*/ 9 h 9"/>
                <a:gd name="T2" fmla="*/ 0 w 6"/>
                <a:gd name="T3" fmla="*/ 9 h 9"/>
                <a:gd name="T4" fmla="*/ 0 w 6"/>
                <a:gd name="T5" fmla="*/ 5 h 9"/>
                <a:gd name="T6" fmla="*/ 6 w 6"/>
                <a:gd name="T7" fmla="*/ 0 h 9"/>
                <a:gd name="T8" fmla="*/ 6 w 6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0" y="9"/>
                  </a:lnTo>
                  <a:lnTo>
                    <a:pt x="0" y="5"/>
                  </a:lnTo>
                  <a:lnTo>
                    <a:pt x="6" y="0"/>
                  </a:lnTo>
                  <a:lnTo>
                    <a:pt x="6" y="9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62"/>
            <p:cNvSpPr>
              <a:spLocks/>
            </p:cNvSpPr>
            <p:nvPr/>
          </p:nvSpPr>
          <p:spPr bwMode="auto">
            <a:xfrm>
              <a:off x="1852" y="4100"/>
              <a:ext cx="6" cy="9"/>
            </a:xfrm>
            <a:custGeom>
              <a:avLst/>
              <a:gdLst>
                <a:gd name="T0" fmla="*/ 6 w 6"/>
                <a:gd name="T1" fmla="*/ 9 h 9"/>
                <a:gd name="T2" fmla="*/ 0 w 6"/>
                <a:gd name="T3" fmla="*/ 9 h 9"/>
                <a:gd name="T4" fmla="*/ 0 w 6"/>
                <a:gd name="T5" fmla="*/ 5 h 9"/>
                <a:gd name="T6" fmla="*/ 6 w 6"/>
                <a:gd name="T7" fmla="*/ 0 h 9"/>
                <a:gd name="T8" fmla="*/ 6 w 6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0" y="9"/>
                  </a:lnTo>
                  <a:lnTo>
                    <a:pt x="0" y="5"/>
                  </a:lnTo>
                  <a:lnTo>
                    <a:pt x="6" y="0"/>
                  </a:lnTo>
                  <a:lnTo>
                    <a:pt x="6" y="9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Rectangle 63"/>
            <p:cNvSpPr>
              <a:spLocks noChangeArrowheads="1"/>
            </p:cNvSpPr>
            <p:nvPr/>
          </p:nvSpPr>
          <p:spPr bwMode="auto">
            <a:xfrm>
              <a:off x="1709" y="4073"/>
              <a:ext cx="4" cy="4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Rectangle 64"/>
            <p:cNvSpPr>
              <a:spLocks noChangeArrowheads="1"/>
            </p:cNvSpPr>
            <p:nvPr/>
          </p:nvSpPr>
          <p:spPr bwMode="auto">
            <a:xfrm>
              <a:off x="1709" y="4073"/>
              <a:ext cx="4" cy="4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65"/>
            <p:cNvSpPr>
              <a:spLocks/>
            </p:cNvSpPr>
            <p:nvPr/>
          </p:nvSpPr>
          <p:spPr bwMode="auto">
            <a:xfrm>
              <a:off x="1735" y="4056"/>
              <a:ext cx="6" cy="12"/>
            </a:xfrm>
            <a:custGeom>
              <a:avLst/>
              <a:gdLst>
                <a:gd name="T0" fmla="*/ 0 w 6"/>
                <a:gd name="T1" fmla="*/ 12 h 12"/>
                <a:gd name="T2" fmla="*/ 0 w 6"/>
                <a:gd name="T3" fmla="*/ 6 h 12"/>
                <a:gd name="T4" fmla="*/ 0 w 6"/>
                <a:gd name="T5" fmla="*/ 0 h 12"/>
                <a:gd name="T6" fmla="*/ 6 w 6"/>
                <a:gd name="T7" fmla="*/ 6 h 12"/>
                <a:gd name="T8" fmla="*/ 6 w 6"/>
                <a:gd name="T9" fmla="*/ 12 h 12"/>
                <a:gd name="T10" fmla="*/ 0 w 6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2">
                  <a:moveTo>
                    <a:pt x="0" y="1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6" y="6"/>
                  </a:lnTo>
                  <a:lnTo>
                    <a:pt x="6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66"/>
            <p:cNvSpPr>
              <a:spLocks/>
            </p:cNvSpPr>
            <p:nvPr/>
          </p:nvSpPr>
          <p:spPr bwMode="auto">
            <a:xfrm>
              <a:off x="1735" y="4056"/>
              <a:ext cx="6" cy="12"/>
            </a:xfrm>
            <a:custGeom>
              <a:avLst/>
              <a:gdLst>
                <a:gd name="T0" fmla="*/ 0 w 6"/>
                <a:gd name="T1" fmla="*/ 12 h 12"/>
                <a:gd name="T2" fmla="*/ 0 w 6"/>
                <a:gd name="T3" fmla="*/ 6 h 12"/>
                <a:gd name="T4" fmla="*/ 0 w 6"/>
                <a:gd name="T5" fmla="*/ 0 h 12"/>
                <a:gd name="T6" fmla="*/ 6 w 6"/>
                <a:gd name="T7" fmla="*/ 6 h 12"/>
                <a:gd name="T8" fmla="*/ 6 w 6"/>
                <a:gd name="T9" fmla="*/ 12 h 12"/>
                <a:gd name="T10" fmla="*/ 0 w 6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2">
                  <a:moveTo>
                    <a:pt x="0" y="1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6" y="6"/>
                  </a:lnTo>
                  <a:lnTo>
                    <a:pt x="6" y="12"/>
                  </a:lnTo>
                  <a:lnTo>
                    <a:pt x="0" y="12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67"/>
            <p:cNvSpPr>
              <a:spLocks/>
            </p:cNvSpPr>
            <p:nvPr/>
          </p:nvSpPr>
          <p:spPr bwMode="auto">
            <a:xfrm>
              <a:off x="1858" y="4041"/>
              <a:ext cx="11" cy="21"/>
            </a:xfrm>
            <a:custGeom>
              <a:avLst/>
              <a:gdLst>
                <a:gd name="T0" fmla="*/ 11 w 11"/>
                <a:gd name="T1" fmla="*/ 21 h 21"/>
                <a:gd name="T2" fmla="*/ 6 w 11"/>
                <a:gd name="T3" fmla="*/ 21 h 21"/>
                <a:gd name="T4" fmla="*/ 6 w 11"/>
                <a:gd name="T5" fmla="*/ 15 h 21"/>
                <a:gd name="T6" fmla="*/ 6 w 11"/>
                <a:gd name="T7" fmla="*/ 10 h 21"/>
                <a:gd name="T8" fmla="*/ 0 w 11"/>
                <a:gd name="T9" fmla="*/ 10 h 21"/>
                <a:gd name="T10" fmla="*/ 6 w 11"/>
                <a:gd name="T11" fmla="*/ 4 h 21"/>
                <a:gd name="T12" fmla="*/ 6 w 11"/>
                <a:gd name="T13" fmla="*/ 0 h 21"/>
                <a:gd name="T14" fmla="*/ 11 w 11"/>
                <a:gd name="T15" fmla="*/ 4 h 21"/>
                <a:gd name="T16" fmla="*/ 11 w 11"/>
                <a:gd name="T17" fmla="*/ 10 h 21"/>
                <a:gd name="T18" fmla="*/ 11 w 11"/>
                <a:gd name="T19" fmla="*/ 15 h 21"/>
                <a:gd name="T20" fmla="*/ 11 w 11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21">
                  <a:moveTo>
                    <a:pt x="11" y="21"/>
                  </a:moveTo>
                  <a:lnTo>
                    <a:pt x="6" y="21"/>
                  </a:lnTo>
                  <a:lnTo>
                    <a:pt x="6" y="15"/>
                  </a:lnTo>
                  <a:lnTo>
                    <a:pt x="6" y="10"/>
                  </a:lnTo>
                  <a:lnTo>
                    <a:pt x="0" y="10"/>
                  </a:lnTo>
                  <a:lnTo>
                    <a:pt x="6" y="4"/>
                  </a:lnTo>
                  <a:lnTo>
                    <a:pt x="6" y="0"/>
                  </a:lnTo>
                  <a:lnTo>
                    <a:pt x="11" y="4"/>
                  </a:lnTo>
                  <a:lnTo>
                    <a:pt x="11" y="10"/>
                  </a:lnTo>
                  <a:lnTo>
                    <a:pt x="11" y="15"/>
                  </a:lnTo>
                  <a:lnTo>
                    <a:pt x="11" y="21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68"/>
            <p:cNvSpPr>
              <a:spLocks/>
            </p:cNvSpPr>
            <p:nvPr/>
          </p:nvSpPr>
          <p:spPr bwMode="auto">
            <a:xfrm>
              <a:off x="1858" y="4041"/>
              <a:ext cx="11" cy="21"/>
            </a:xfrm>
            <a:custGeom>
              <a:avLst/>
              <a:gdLst>
                <a:gd name="T0" fmla="*/ 11 w 11"/>
                <a:gd name="T1" fmla="*/ 21 h 21"/>
                <a:gd name="T2" fmla="*/ 6 w 11"/>
                <a:gd name="T3" fmla="*/ 21 h 21"/>
                <a:gd name="T4" fmla="*/ 6 w 11"/>
                <a:gd name="T5" fmla="*/ 15 h 21"/>
                <a:gd name="T6" fmla="*/ 6 w 11"/>
                <a:gd name="T7" fmla="*/ 10 h 21"/>
                <a:gd name="T8" fmla="*/ 0 w 11"/>
                <a:gd name="T9" fmla="*/ 10 h 21"/>
                <a:gd name="T10" fmla="*/ 6 w 11"/>
                <a:gd name="T11" fmla="*/ 4 h 21"/>
                <a:gd name="T12" fmla="*/ 6 w 11"/>
                <a:gd name="T13" fmla="*/ 0 h 21"/>
                <a:gd name="T14" fmla="*/ 11 w 11"/>
                <a:gd name="T15" fmla="*/ 4 h 21"/>
                <a:gd name="T16" fmla="*/ 11 w 11"/>
                <a:gd name="T17" fmla="*/ 10 h 21"/>
                <a:gd name="T18" fmla="*/ 11 w 11"/>
                <a:gd name="T19" fmla="*/ 15 h 21"/>
                <a:gd name="T20" fmla="*/ 11 w 11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21">
                  <a:moveTo>
                    <a:pt x="11" y="21"/>
                  </a:moveTo>
                  <a:lnTo>
                    <a:pt x="6" y="21"/>
                  </a:lnTo>
                  <a:lnTo>
                    <a:pt x="6" y="15"/>
                  </a:lnTo>
                  <a:lnTo>
                    <a:pt x="6" y="10"/>
                  </a:lnTo>
                  <a:lnTo>
                    <a:pt x="0" y="10"/>
                  </a:lnTo>
                  <a:lnTo>
                    <a:pt x="6" y="4"/>
                  </a:lnTo>
                  <a:lnTo>
                    <a:pt x="6" y="0"/>
                  </a:lnTo>
                  <a:lnTo>
                    <a:pt x="11" y="4"/>
                  </a:lnTo>
                  <a:lnTo>
                    <a:pt x="11" y="10"/>
                  </a:lnTo>
                  <a:lnTo>
                    <a:pt x="11" y="15"/>
                  </a:lnTo>
                  <a:lnTo>
                    <a:pt x="11" y="21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69"/>
            <p:cNvSpPr>
              <a:spLocks/>
            </p:cNvSpPr>
            <p:nvPr/>
          </p:nvSpPr>
          <p:spPr bwMode="auto">
            <a:xfrm>
              <a:off x="1950" y="4009"/>
              <a:ext cx="10" cy="15"/>
            </a:xfrm>
            <a:custGeom>
              <a:avLst/>
              <a:gdLst>
                <a:gd name="T0" fmla="*/ 10 w 10"/>
                <a:gd name="T1" fmla="*/ 15 h 15"/>
                <a:gd name="T2" fmla="*/ 6 w 10"/>
                <a:gd name="T3" fmla="*/ 15 h 15"/>
                <a:gd name="T4" fmla="*/ 6 w 10"/>
                <a:gd name="T5" fmla="*/ 10 h 15"/>
                <a:gd name="T6" fmla="*/ 0 w 10"/>
                <a:gd name="T7" fmla="*/ 4 h 15"/>
                <a:gd name="T8" fmla="*/ 6 w 10"/>
                <a:gd name="T9" fmla="*/ 4 h 15"/>
                <a:gd name="T10" fmla="*/ 6 w 10"/>
                <a:gd name="T11" fmla="*/ 0 h 15"/>
                <a:gd name="T12" fmla="*/ 10 w 10"/>
                <a:gd name="T13" fmla="*/ 4 h 15"/>
                <a:gd name="T14" fmla="*/ 10 w 10"/>
                <a:gd name="T15" fmla="*/ 10 h 15"/>
                <a:gd name="T16" fmla="*/ 10 w 10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lnTo>
                    <a:pt x="6" y="15"/>
                  </a:lnTo>
                  <a:lnTo>
                    <a:pt x="6" y="10"/>
                  </a:lnTo>
                  <a:lnTo>
                    <a:pt x="0" y="4"/>
                  </a:lnTo>
                  <a:lnTo>
                    <a:pt x="6" y="4"/>
                  </a:lnTo>
                  <a:lnTo>
                    <a:pt x="6" y="0"/>
                  </a:lnTo>
                  <a:lnTo>
                    <a:pt x="10" y="4"/>
                  </a:lnTo>
                  <a:lnTo>
                    <a:pt x="10" y="10"/>
                  </a:lnTo>
                  <a:lnTo>
                    <a:pt x="10" y="1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70"/>
            <p:cNvSpPr>
              <a:spLocks/>
            </p:cNvSpPr>
            <p:nvPr/>
          </p:nvSpPr>
          <p:spPr bwMode="auto">
            <a:xfrm>
              <a:off x="1950" y="4009"/>
              <a:ext cx="10" cy="15"/>
            </a:xfrm>
            <a:custGeom>
              <a:avLst/>
              <a:gdLst>
                <a:gd name="T0" fmla="*/ 10 w 10"/>
                <a:gd name="T1" fmla="*/ 15 h 15"/>
                <a:gd name="T2" fmla="*/ 6 w 10"/>
                <a:gd name="T3" fmla="*/ 15 h 15"/>
                <a:gd name="T4" fmla="*/ 6 w 10"/>
                <a:gd name="T5" fmla="*/ 10 h 15"/>
                <a:gd name="T6" fmla="*/ 0 w 10"/>
                <a:gd name="T7" fmla="*/ 4 h 15"/>
                <a:gd name="T8" fmla="*/ 6 w 10"/>
                <a:gd name="T9" fmla="*/ 4 h 15"/>
                <a:gd name="T10" fmla="*/ 6 w 10"/>
                <a:gd name="T11" fmla="*/ 0 h 15"/>
                <a:gd name="T12" fmla="*/ 10 w 10"/>
                <a:gd name="T13" fmla="*/ 4 h 15"/>
                <a:gd name="T14" fmla="*/ 10 w 10"/>
                <a:gd name="T15" fmla="*/ 10 h 15"/>
                <a:gd name="T16" fmla="*/ 10 w 10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lnTo>
                    <a:pt x="6" y="15"/>
                  </a:lnTo>
                  <a:lnTo>
                    <a:pt x="6" y="10"/>
                  </a:lnTo>
                  <a:lnTo>
                    <a:pt x="0" y="4"/>
                  </a:lnTo>
                  <a:lnTo>
                    <a:pt x="6" y="4"/>
                  </a:lnTo>
                  <a:lnTo>
                    <a:pt x="6" y="0"/>
                  </a:lnTo>
                  <a:lnTo>
                    <a:pt x="10" y="4"/>
                  </a:lnTo>
                  <a:lnTo>
                    <a:pt x="10" y="10"/>
                  </a:lnTo>
                  <a:lnTo>
                    <a:pt x="10" y="1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71"/>
            <p:cNvSpPr>
              <a:spLocks/>
            </p:cNvSpPr>
            <p:nvPr/>
          </p:nvSpPr>
          <p:spPr bwMode="auto">
            <a:xfrm>
              <a:off x="1294" y="3966"/>
              <a:ext cx="6" cy="5"/>
            </a:xfrm>
            <a:custGeom>
              <a:avLst/>
              <a:gdLst>
                <a:gd name="T0" fmla="*/ 6 w 6"/>
                <a:gd name="T1" fmla="*/ 5 h 5"/>
                <a:gd name="T2" fmla="*/ 0 w 6"/>
                <a:gd name="T3" fmla="*/ 5 h 5"/>
                <a:gd name="T4" fmla="*/ 0 w 6"/>
                <a:gd name="T5" fmla="*/ 0 h 5"/>
                <a:gd name="T6" fmla="*/ 6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6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6" y="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72"/>
            <p:cNvSpPr>
              <a:spLocks/>
            </p:cNvSpPr>
            <p:nvPr/>
          </p:nvSpPr>
          <p:spPr bwMode="auto">
            <a:xfrm>
              <a:off x="1294" y="3966"/>
              <a:ext cx="6" cy="5"/>
            </a:xfrm>
            <a:custGeom>
              <a:avLst/>
              <a:gdLst>
                <a:gd name="T0" fmla="*/ 6 w 6"/>
                <a:gd name="T1" fmla="*/ 5 h 5"/>
                <a:gd name="T2" fmla="*/ 0 w 6"/>
                <a:gd name="T3" fmla="*/ 5 h 5"/>
                <a:gd name="T4" fmla="*/ 0 w 6"/>
                <a:gd name="T5" fmla="*/ 0 h 5"/>
                <a:gd name="T6" fmla="*/ 6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6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6" y="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Rectangle 73"/>
            <p:cNvSpPr>
              <a:spLocks noChangeArrowheads="1"/>
            </p:cNvSpPr>
            <p:nvPr/>
          </p:nvSpPr>
          <p:spPr bwMode="auto">
            <a:xfrm>
              <a:off x="1279" y="3943"/>
              <a:ext cx="4" cy="6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Rectangle 74"/>
            <p:cNvSpPr>
              <a:spLocks noChangeArrowheads="1"/>
            </p:cNvSpPr>
            <p:nvPr/>
          </p:nvSpPr>
          <p:spPr bwMode="auto">
            <a:xfrm>
              <a:off x="1279" y="3943"/>
              <a:ext cx="4" cy="6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75"/>
            <p:cNvSpPr>
              <a:spLocks/>
            </p:cNvSpPr>
            <p:nvPr/>
          </p:nvSpPr>
          <p:spPr bwMode="auto">
            <a:xfrm>
              <a:off x="1032" y="3339"/>
              <a:ext cx="15" cy="21"/>
            </a:xfrm>
            <a:custGeom>
              <a:avLst/>
              <a:gdLst>
                <a:gd name="T0" fmla="*/ 4 w 15"/>
                <a:gd name="T1" fmla="*/ 0 h 21"/>
                <a:gd name="T2" fmla="*/ 4 w 15"/>
                <a:gd name="T3" fmla="*/ 4 h 21"/>
                <a:gd name="T4" fmla="*/ 4 w 15"/>
                <a:gd name="T5" fmla="*/ 0 h 21"/>
                <a:gd name="T6" fmla="*/ 4 w 15"/>
                <a:gd name="T7" fmla="*/ 4 h 21"/>
                <a:gd name="T8" fmla="*/ 9 w 15"/>
                <a:gd name="T9" fmla="*/ 4 h 21"/>
                <a:gd name="T10" fmla="*/ 4 w 15"/>
                <a:gd name="T11" fmla="*/ 0 h 21"/>
                <a:gd name="T12" fmla="*/ 9 w 15"/>
                <a:gd name="T13" fmla="*/ 0 h 21"/>
                <a:gd name="T14" fmla="*/ 9 w 15"/>
                <a:gd name="T15" fmla="*/ 4 h 21"/>
                <a:gd name="T16" fmla="*/ 15 w 15"/>
                <a:gd name="T17" fmla="*/ 4 h 21"/>
                <a:gd name="T18" fmla="*/ 15 w 15"/>
                <a:gd name="T19" fmla="*/ 9 h 21"/>
                <a:gd name="T20" fmla="*/ 15 w 15"/>
                <a:gd name="T21" fmla="*/ 15 h 21"/>
                <a:gd name="T22" fmla="*/ 9 w 15"/>
                <a:gd name="T23" fmla="*/ 15 h 21"/>
                <a:gd name="T24" fmla="*/ 9 w 15"/>
                <a:gd name="T25" fmla="*/ 21 h 21"/>
                <a:gd name="T26" fmla="*/ 4 w 15"/>
                <a:gd name="T27" fmla="*/ 21 h 21"/>
                <a:gd name="T28" fmla="*/ 0 w 15"/>
                <a:gd name="T29" fmla="*/ 15 h 21"/>
                <a:gd name="T30" fmla="*/ 0 w 15"/>
                <a:gd name="T31" fmla="*/ 9 h 21"/>
                <a:gd name="T32" fmla="*/ 0 w 15"/>
                <a:gd name="T33" fmla="*/ 4 h 21"/>
                <a:gd name="T34" fmla="*/ 0 w 15"/>
                <a:gd name="T35" fmla="*/ 0 h 21"/>
                <a:gd name="T36" fmla="*/ 4 w 15"/>
                <a:gd name="T3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21">
                  <a:moveTo>
                    <a:pt x="4" y="0"/>
                  </a:moveTo>
                  <a:lnTo>
                    <a:pt x="4" y="4"/>
                  </a:lnTo>
                  <a:lnTo>
                    <a:pt x="4" y="0"/>
                  </a:lnTo>
                  <a:lnTo>
                    <a:pt x="4" y="4"/>
                  </a:lnTo>
                  <a:lnTo>
                    <a:pt x="9" y="4"/>
                  </a:lnTo>
                  <a:lnTo>
                    <a:pt x="4" y="0"/>
                  </a:lnTo>
                  <a:lnTo>
                    <a:pt x="9" y="0"/>
                  </a:lnTo>
                  <a:lnTo>
                    <a:pt x="9" y="4"/>
                  </a:lnTo>
                  <a:lnTo>
                    <a:pt x="15" y="4"/>
                  </a:lnTo>
                  <a:lnTo>
                    <a:pt x="15" y="9"/>
                  </a:lnTo>
                  <a:lnTo>
                    <a:pt x="15" y="15"/>
                  </a:lnTo>
                  <a:lnTo>
                    <a:pt x="9" y="15"/>
                  </a:lnTo>
                  <a:lnTo>
                    <a:pt x="9" y="21"/>
                  </a:lnTo>
                  <a:lnTo>
                    <a:pt x="4" y="21"/>
                  </a:lnTo>
                  <a:lnTo>
                    <a:pt x="0" y="15"/>
                  </a:lnTo>
                  <a:lnTo>
                    <a:pt x="0" y="9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76"/>
            <p:cNvSpPr>
              <a:spLocks/>
            </p:cNvSpPr>
            <p:nvPr/>
          </p:nvSpPr>
          <p:spPr bwMode="auto">
            <a:xfrm>
              <a:off x="1032" y="3339"/>
              <a:ext cx="15" cy="21"/>
            </a:xfrm>
            <a:custGeom>
              <a:avLst/>
              <a:gdLst>
                <a:gd name="T0" fmla="*/ 4 w 15"/>
                <a:gd name="T1" fmla="*/ 0 h 21"/>
                <a:gd name="T2" fmla="*/ 4 w 15"/>
                <a:gd name="T3" fmla="*/ 4 h 21"/>
                <a:gd name="T4" fmla="*/ 4 w 15"/>
                <a:gd name="T5" fmla="*/ 0 h 21"/>
                <a:gd name="T6" fmla="*/ 4 w 15"/>
                <a:gd name="T7" fmla="*/ 4 h 21"/>
                <a:gd name="T8" fmla="*/ 9 w 15"/>
                <a:gd name="T9" fmla="*/ 4 h 21"/>
                <a:gd name="T10" fmla="*/ 4 w 15"/>
                <a:gd name="T11" fmla="*/ 0 h 21"/>
                <a:gd name="T12" fmla="*/ 9 w 15"/>
                <a:gd name="T13" fmla="*/ 0 h 21"/>
                <a:gd name="T14" fmla="*/ 9 w 15"/>
                <a:gd name="T15" fmla="*/ 4 h 21"/>
                <a:gd name="T16" fmla="*/ 15 w 15"/>
                <a:gd name="T17" fmla="*/ 4 h 21"/>
                <a:gd name="T18" fmla="*/ 15 w 15"/>
                <a:gd name="T19" fmla="*/ 9 h 21"/>
                <a:gd name="T20" fmla="*/ 15 w 15"/>
                <a:gd name="T21" fmla="*/ 15 h 21"/>
                <a:gd name="T22" fmla="*/ 9 w 15"/>
                <a:gd name="T23" fmla="*/ 15 h 21"/>
                <a:gd name="T24" fmla="*/ 9 w 15"/>
                <a:gd name="T25" fmla="*/ 21 h 21"/>
                <a:gd name="T26" fmla="*/ 4 w 15"/>
                <a:gd name="T27" fmla="*/ 21 h 21"/>
                <a:gd name="T28" fmla="*/ 0 w 15"/>
                <a:gd name="T29" fmla="*/ 15 h 21"/>
                <a:gd name="T30" fmla="*/ 0 w 15"/>
                <a:gd name="T31" fmla="*/ 9 h 21"/>
                <a:gd name="T32" fmla="*/ 0 w 15"/>
                <a:gd name="T33" fmla="*/ 4 h 21"/>
                <a:gd name="T34" fmla="*/ 0 w 15"/>
                <a:gd name="T35" fmla="*/ 0 h 21"/>
                <a:gd name="T36" fmla="*/ 4 w 15"/>
                <a:gd name="T3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21">
                  <a:moveTo>
                    <a:pt x="4" y="0"/>
                  </a:moveTo>
                  <a:lnTo>
                    <a:pt x="4" y="4"/>
                  </a:lnTo>
                  <a:lnTo>
                    <a:pt x="4" y="0"/>
                  </a:lnTo>
                  <a:lnTo>
                    <a:pt x="4" y="4"/>
                  </a:lnTo>
                  <a:lnTo>
                    <a:pt x="9" y="4"/>
                  </a:lnTo>
                  <a:lnTo>
                    <a:pt x="4" y="0"/>
                  </a:lnTo>
                  <a:lnTo>
                    <a:pt x="9" y="0"/>
                  </a:lnTo>
                  <a:lnTo>
                    <a:pt x="9" y="4"/>
                  </a:lnTo>
                  <a:lnTo>
                    <a:pt x="15" y="4"/>
                  </a:lnTo>
                  <a:lnTo>
                    <a:pt x="15" y="9"/>
                  </a:lnTo>
                  <a:lnTo>
                    <a:pt x="15" y="15"/>
                  </a:lnTo>
                  <a:lnTo>
                    <a:pt x="9" y="15"/>
                  </a:lnTo>
                  <a:lnTo>
                    <a:pt x="9" y="21"/>
                  </a:lnTo>
                  <a:lnTo>
                    <a:pt x="4" y="21"/>
                  </a:lnTo>
                  <a:lnTo>
                    <a:pt x="0" y="15"/>
                  </a:lnTo>
                  <a:lnTo>
                    <a:pt x="0" y="9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77"/>
            <p:cNvSpPr>
              <a:spLocks/>
            </p:cNvSpPr>
            <p:nvPr/>
          </p:nvSpPr>
          <p:spPr bwMode="auto">
            <a:xfrm>
              <a:off x="1032" y="3339"/>
              <a:ext cx="0" cy="4"/>
            </a:xfrm>
            <a:custGeom>
              <a:avLst/>
              <a:gdLst>
                <a:gd name="T0" fmla="*/ 0 h 4"/>
                <a:gd name="T1" fmla="*/ 4 h 4"/>
                <a:gd name="T2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78"/>
            <p:cNvSpPr>
              <a:spLocks/>
            </p:cNvSpPr>
            <p:nvPr/>
          </p:nvSpPr>
          <p:spPr bwMode="auto">
            <a:xfrm>
              <a:off x="1032" y="3339"/>
              <a:ext cx="0" cy="4"/>
            </a:xfrm>
            <a:custGeom>
              <a:avLst/>
              <a:gdLst>
                <a:gd name="T0" fmla="*/ 0 h 4"/>
                <a:gd name="T1" fmla="*/ 4 h 4"/>
                <a:gd name="T2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79"/>
            <p:cNvSpPr>
              <a:spLocks/>
            </p:cNvSpPr>
            <p:nvPr/>
          </p:nvSpPr>
          <p:spPr bwMode="auto">
            <a:xfrm>
              <a:off x="1020" y="3333"/>
              <a:ext cx="12" cy="10"/>
            </a:xfrm>
            <a:custGeom>
              <a:avLst/>
              <a:gdLst>
                <a:gd name="T0" fmla="*/ 12 w 12"/>
                <a:gd name="T1" fmla="*/ 0 h 10"/>
                <a:gd name="T2" fmla="*/ 12 w 12"/>
                <a:gd name="T3" fmla="*/ 6 h 10"/>
                <a:gd name="T4" fmla="*/ 6 w 12"/>
                <a:gd name="T5" fmla="*/ 6 h 10"/>
                <a:gd name="T6" fmla="*/ 6 w 12"/>
                <a:gd name="T7" fmla="*/ 10 h 10"/>
                <a:gd name="T8" fmla="*/ 0 w 12"/>
                <a:gd name="T9" fmla="*/ 6 h 10"/>
                <a:gd name="T10" fmla="*/ 0 w 12"/>
                <a:gd name="T11" fmla="*/ 0 h 10"/>
                <a:gd name="T12" fmla="*/ 6 w 12"/>
                <a:gd name="T13" fmla="*/ 0 h 10"/>
                <a:gd name="T14" fmla="*/ 0 w 12"/>
                <a:gd name="T15" fmla="*/ 0 h 10"/>
                <a:gd name="T16" fmla="*/ 6 w 12"/>
                <a:gd name="T17" fmla="*/ 0 h 10"/>
                <a:gd name="T18" fmla="*/ 12 w 12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">
                  <a:moveTo>
                    <a:pt x="12" y="0"/>
                  </a:moveTo>
                  <a:lnTo>
                    <a:pt x="12" y="6"/>
                  </a:lnTo>
                  <a:lnTo>
                    <a:pt x="6" y="6"/>
                  </a:lnTo>
                  <a:lnTo>
                    <a:pt x="6" y="10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80"/>
            <p:cNvSpPr>
              <a:spLocks/>
            </p:cNvSpPr>
            <p:nvPr/>
          </p:nvSpPr>
          <p:spPr bwMode="auto">
            <a:xfrm>
              <a:off x="1020" y="3333"/>
              <a:ext cx="12" cy="10"/>
            </a:xfrm>
            <a:custGeom>
              <a:avLst/>
              <a:gdLst>
                <a:gd name="T0" fmla="*/ 12 w 12"/>
                <a:gd name="T1" fmla="*/ 0 h 10"/>
                <a:gd name="T2" fmla="*/ 12 w 12"/>
                <a:gd name="T3" fmla="*/ 6 h 10"/>
                <a:gd name="T4" fmla="*/ 6 w 12"/>
                <a:gd name="T5" fmla="*/ 6 h 10"/>
                <a:gd name="T6" fmla="*/ 6 w 12"/>
                <a:gd name="T7" fmla="*/ 10 h 10"/>
                <a:gd name="T8" fmla="*/ 0 w 12"/>
                <a:gd name="T9" fmla="*/ 6 h 10"/>
                <a:gd name="T10" fmla="*/ 0 w 12"/>
                <a:gd name="T11" fmla="*/ 0 h 10"/>
                <a:gd name="T12" fmla="*/ 6 w 12"/>
                <a:gd name="T13" fmla="*/ 0 h 10"/>
                <a:gd name="T14" fmla="*/ 0 w 12"/>
                <a:gd name="T15" fmla="*/ 0 h 10"/>
                <a:gd name="T16" fmla="*/ 6 w 12"/>
                <a:gd name="T17" fmla="*/ 0 h 10"/>
                <a:gd name="T18" fmla="*/ 12 w 12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">
                  <a:moveTo>
                    <a:pt x="12" y="0"/>
                  </a:moveTo>
                  <a:lnTo>
                    <a:pt x="12" y="6"/>
                  </a:lnTo>
                  <a:lnTo>
                    <a:pt x="6" y="6"/>
                  </a:lnTo>
                  <a:lnTo>
                    <a:pt x="6" y="10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81"/>
            <p:cNvSpPr>
              <a:spLocks noEditPoints="1"/>
            </p:cNvSpPr>
            <p:nvPr/>
          </p:nvSpPr>
          <p:spPr bwMode="auto">
            <a:xfrm>
              <a:off x="532" y="1907"/>
              <a:ext cx="1869" cy="1549"/>
            </a:xfrm>
            <a:custGeom>
              <a:avLst/>
              <a:gdLst>
                <a:gd name="T0" fmla="*/ 215 w 1869"/>
                <a:gd name="T1" fmla="*/ 365 h 1549"/>
                <a:gd name="T2" fmla="*/ 294 w 1869"/>
                <a:gd name="T3" fmla="*/ 450 h 1549"/>
                <a:gd name="T4" fmla="*/ 257 w 1869"/>
                <a:gd name="T5" fmla="*/ 637 h 1549"/>
                <a:gd name="T6" fmla="*/ 155 w 1869"/>
                <a:gd name="T7" fmla="*/ 697 h 1549"/>
                <a:gd name="T8" fmla="*/ 64 w 1869"/>
                <a:gd name="T9" fmla="*/ 735 h 1549"/>
                <a:gd name="T10" fmla="*/ 4 w 1869"/>
                <a:gd name="T11" fmla="*/ 643 h 1549"/>
                <a:gd name="T12" fmla="*/ 1767 w 1869"/>
                <a:gd name="T13" fmla="*/ 0 h 1549"/>
                <a:gd name="T14" fmla="*/ 1863 w 1869"/>
                <a:gd name="T15" fmla="*/ 327 h 1549"/>
                <a:gd name="T16" fmla="*/ 1794 w 1869"/>
                <a:gd name="T17" fmla="*/ 611 h 1549"/>
                <a:gd name="T18" fmla="*/ 1697 w 1869"/>
                <a:gd name="T19" fmla="*/ 922 h 1549"/>
                <a:gd name="T20" fmla="*/ 1584 w 1869"/>
                <a:gd name="T21" fmla="*/ 1120 h 1549"/>
                <a:gd name="T22" fmla="*/ 1407 w 1869"/>
                <a:gd name="T23" fmla="*/ 1243 h 1549"/>
                <a:gd name="T24" fmla="*/ 1337 w 1869"/>
                <a:gd name="T25" fmla="*/ 1324 h 1549"/>
                <a:gd name="T26" fmla="*/ 1139 w 1869"/>
                <a:gd name="T27" fmla="*/ 1415 h 1549"/>
                <a:gd name="T28" fmla="*/ 994 w 1869"/>
                <a:gd name="T29" fmla="*/ 1415 h 1549"/>
                <a:gd name="T30" fmla="*/ 902 w 1869"/>
                <a:gd name="T31" fmla="*/ 1490 h 1549"/>
                <a:gd name="T32" fmla="*/ 811 w 1869"/>
                <a:gd name="T33" fmla="*/ 1506 h 1549"/>
                <a:gd name="T34" fmla="*/ 649 w 1869"/>
                <a:gd name="T35" fmla="*/ 1517 h 1549"/>
                <a:gd name="T36" fmla="*/ 500 w 1869"/>
                <a:gd name="T37" fmla="*/ 1426 h 1549"/>
                <a:gd name="T38" fmla="*/ 520 w 1869"/>
                <a:gd name="T39" fmla="*/ 1388 h 1549"/>
                <a:gd name="T40" fmla="*/ 500 w 1869"/>
                <a:gd name="T41" fmla="*/ 1319 h 1549"/>
                <a:gd name="T42" fmla="*/ 462 w 1869"/>
                <a:gd name="T43" fmla="*/ 1404 h 1549"/>
                <a:gd name="T44" fmla="*/ 402 w 1869"/>
                <a:gd name="T45" fmla="*/ 1345 h 1549"/>
                <a:gd name="T46" fmla="*/ 364 w 1869"/>
                <a:gd name="T47" fmla="*/ 1211 h 1549"/>
                <a:gd name="T48" fmla="*/ 440 w 1869"/>
                <a:gd name="T49" fmla="*/ 1185 h 1549"/>
                <a:gd name="T50" fmla="*/ 504 w 1869"/>
                <a:gd name="T51" fmla="*/ 1211 h 1549"/>
                <a:gd name="T52" fmla="*/ 596 w 1869"/>
                <a:gd name="T53" fmla="*/ 1152 h 1549"/>
                <a:gd name="T54" fmla="*/ 564 w 1869"/>
                <a:gd name="T55" fmla="*/ 1050 h 1549"/>
                <a:gd name="T56" fmla="*/ 655 w 1869"/>
                <a:gd name="T57" fmla="*/ 1030 h 1549"/>
                <a:gd name="T58" fmla="*/ 724 w 1869"/>
                <a:gd name="T59" fmla="*/ 997 h 1549"/>
                <a:gd name="T60" fmla="*/ 628 w 1869"/>
                <a:gd name="T61" fmla="*/ 1018 h 1549"/>
                <a:gd name="T62" fmla="*/ 541 w 1869"/>
                <a:gd name="T63" fmla="*/ 1077 h 1549"/>
                <a:gd name="T64" fmla="*/ 462 w 1869"/>
                <a:gd name="T65" fmla="*/ 1120 h 1549"/>
                <a:gd name="T66" fmla="*/ 456 w 1869"/>
                <a:gd name="T67" fmla="*/ 1104 h 1549"/>
                <a:gd name="T68" fmla="*/ 396 w 1869"/>
                <a:gd name="T69" fmla="*/ 1152 h 1549"/>
                <a:gd name="T70" fmla="*/ 252 w 1869"/>
                <a:gd name="T71" fmla="*/ 1077 h 1549"/>
                <a:gd name="T72" fmla="*/ 236 w 1869"/>
                <a:gd name="T73" fmla="*/ 949 h 1549"/>
                <a:gd name="T74" fmla="*/ 354 w 1869"/>
                <a:gd name="T75" fmla="*/ 949 h 1549"/>
                <a:gd name="T76" fmla="*/ 413 w 1869"/>
                <a:gd name="T77" fmla="*/ 965 h 1549"/>
                <a:gd name="T78" fmla="*/ 509 w 1869"/>
                <a:gd name="T79" fmla="*/ 901 h 1549"/>
                <a:gd name="T80" fmla="*/ 569 w 1869"/>
                <a:gd name="T81" fmla="*/ 911 h 1549"/>
                <a:gd name="T82" fmla="*/ 451 w 1869"/>
                <a:gd name="T83" fmla="*/ 884 h 1549"/>
                <a:gd name="T84" fmla="*/ 349 w 1869"/>
                <a:gd name="T85" fmla="*/ 895 h 1549"/>
                <a:gd name="T86" fmla="*/ 364 w 1869"/>
                <a:gd name="T87" fmla="*/ 815 h 1549"/>
                <a:gd name="T88" fmla="*/ 332 w 1869"/>
                <a:gd name="T89" fmla="*/ 895 h 1549"/>
                <a:gd name="T90" fmla="*/ 230 w 1869"/>
                <a:gd name="T91" fmla="*/ 928 h 1549"/>
                <a:gd name="T92" fmla="*/ 107 w 1869"/>
                <a:gd name="T93" fmla="*/ 803 h 1549"/>
                <a:gd name="T94" fmla="*/ 134 w 1869"/>
                <a:gd name="T95" fmla="*/ 718 h 1549"/>
                <a:gd name="T96" fmla="*/ 192 w 1869"/>
                <a:gd name="T97" fmla="*/ 756 h 1549"/>
                <a:gd name="T98" fmla="*/ 252 w 1869"/>
                <a:gd name="T99" fmla="*/ 669 h 1549"/>
                <a:gd name="T100" fmla="*/ 338 w 1869"/>
                <a:gd name="T101" fmla="*/ 611 h 1549"/>
                <a:gd name="T102" fmla="*/ 364 w 1869"/>
                <a:gd name="T103" fmla="*/ 499 h 1549"/>
                <a:gd name="T104" fmla="*/ 509 w 1869"/>
                <a:gd name="T105" fmla="*/ 488 h 1549"/>
                <a:gd name="T106" fmla="*/ 634 w 1869"/>
                <a:gd name="T107" fmla="*/ 509 h 1549"/>
                <a:gd name="T108" fmla="*/ 966 w 1869"/>
                <a:gd name="T109" fmla="*/ 718 h 1549"/>
                <a:gd name="T110" fmla="*/ 1165 w 1869"/>
                <a:gd name="T111" fmla="*/ 735 h 1549"/>
                <a:gd name="T112" fmla="*/ 1337 w 1869"/>
                <a:gd name="T113" fmla="*/ 503 h 1549"/>
                <a:gd name="T114" fmla="*/ 1154 w 1869"/>
                <a:gd name="T115" fmla="*/ 246 h 1549"/>
                <a:gd name="T116" fmla="*/ 1343 w 1869"/>
                <a:gd name="T117" fmla="*/ 171 h 1549"/>
                <a:gd name="T118" fmla="*/ 1498 w 1869"/>
                <a:gd name="T119" fmla="*/ 107 h 1549"/>
                <a:gd name="T120" fmla="*/ 1643 w 1869"/>
                <a:gd name="T121" fmla="*/ 5 h 1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69" h="1549">
                  <a:moveTo>
                    <a:pt x="564" y="1185"/>
                  </a:moveTo>
                  <a:lnTo>
                    <a:pt x="558" y="1185"/>
                  </a:lnTo>
                  <a:lnTo>
                    <a:pt x="558" y="1179"/>
                  </a:lnTo>
                  <a:lnTo>
                    <a:pt x="564" y="1185"/>
                  </a:lnTo>
                  <a:lnTo>
                    <a:pt x="564" y="1185"/>
                  </a:lnTo>
                  <a:close/>
                  <a:moveTo>
                    <a:pt x="585" y="1179"/>
                  </a:moveTo>
                  <a:lnTo>
                    <a:pt x="579" y="1179"/>
                  </a:lnTo>
                  <a:lnTo>
                    <a:pt x="585" y="1179"/>
                  </a:lnTo>
                  <a:lnTo>
                    <a:pt x="585" y="1179"/>
                  </a:lnTo>
                  <a:close/>
                  <a:moveTo>
                    <a:pt x="172" y="370"/>
                  </a:moveTo>
                  <a:lnTo>
                    <a:pt x="177" y="370"/>
                  </a:lnTo>
                  <a:lnTo>
                    <a:pt x="187" y="370"/>
                  </a:lnTo>
                  <a:lnTo>
                    <a:pt x="187" y="365"/>
                  </a:lnTo>
                  <a:lnTo>
                    <a:pt x="192" y="370"/>
                  </a:lnTo>
                  <a:lnTo>
                    <a:pt x="198" y="365"/>
                  </a:lnTo>
                  <a:lnTo>
                    <a:pt x="192" y="365"/>
                  </a:lnTo>
                  <a:lnTo>
                    <a:pt x="198" y="359"/>
                  </a:lnTo>
                  <a:lnTo>
                    <a:pt x="198" y="354"/>
                  </a:lnTo>
                  <a:lnTo>
                    <a:pt x="198" y="348"/>
                  </a:lnTo>
                  <a:lnTo>
                    <a:pt x="204" y="354"/>
                  </a:lnTo>
                  <a:lnTo>
                    <a:pt x="209" y="354"/>
                  </a:lnTo>
                  <a:lnTo>
                    <a:pt x="215" y="354"/>
                  </a:lnTo>
                  <a:lnTo>
                    <a:pt x="215" y="359"/>
                  </a:lnTo>
                  <a:lnTo>
                    <a:pt x="215" y="365"/>
                  </a:lnTo>
                  <a:lnTo>
                    <a:pt x="225" y="359"/>
                  </a:lnTo>
                  <a:lnTo>
                    <a:pt x="230" y="365"/>
                  </a:lnTo>
                  <a:lnTo>
                    <a:pt x="236" y="370"/>
                  </a:lnTo>
                  <a:lnTo>
                    <a:pt x="241" y="365"/>
                  </a:lnTo>
                  <a:lnTo>
                    <a:pt x="241" y="359"/>
                  </a:lnTo>
                  <a:lnTo>
                    <a:pt x="252" y="365"/>
                  </a:lnTo>
                  <a:lnTo>
                    <a:pt x="257" y="365"/>
                  </a:lnTo>
                  <a:lnTo>
                    <a:pt x="257" y="370"/>
                  </a:lnTo>
                  <a:lnTo>
                    <a:pt x="252" y="370"/>
                  </a:lnTo>
                  <a:lnTo>
                    <a:pt x="252" y="375"/>
                  </a:lnTo>
                  <a:lnTo>
                    <a:pt x="257" y="380"/>
                  </a:lnTo>
                  <a:lnTo>
                    <a:pt x="257" y="386"/>
                  </a:lnTo>
                  <a:lnTo>
                    <a:pt x="262" y="397"/>
                  </a:lnTo>
                  <a:lnTo>
                    <a:pt x="268" y="403"/>
                  </a:lnTo>
                  <a:lnTo>
                    <a:pt x="268" y="412"/>
                  </a:lnTo>
                  <a:lnTo>
                    <a:pt x="268" y="418"/>
                  </a:lnTo>
                  <a:lnTo>
                    <a:pt x="268" y="429"/>
                  </a:lnTo>
                  <a:lnTo>
                    <a:pt x="268" y="435"/>
                  </a:lnTo>
                  <a:lnTo>
                    <a:pt x="268" y="444"/>
                  </a:lnTo>
                  <a:lnTo>
                    <a:pt x="268" y="450"/>
                  </a:lnTo>
                  <a:lnTo>
                    <a:pt x="273" y="456"/>
                  </a:lnTo>
                  <a:lnTo>
                    <a:pt x="279" y="450"/>
                  </a:lnTo>
                  <a:lnTo>
                    <a:pt x="285" y="450"/>
                  </a:lnTo>
                  <a:lnTo>
                    <a:pt x="294" y="450"/>
                  </a:lnTo>
                  <a:lnTo>
                    <a:pt x="306" y="461"/>
                  </a:lnTo>
                  <a:lnTo>
                    <a:pt x="306" y="467"/>
                  </a:lnTo>
                  <a:lnTo>
                    <a:pt x="300" y="471"/>
                  </a:lnTo>
                  <a:lnTo>
                    <a:pt x="300" y="482"/>
                  </a:lnTo>
                  <a:lnTo>
                    <a:pt x="294" y="493"/>
                  </a:lnTo>
                  <a:lnTo>
                    <a:pt x="289" y="503"/>
                  </a:lnTo>
                  <a:lnTo>
                    <a:pt x="289" y="520"/>
                  </a:lnTo>
                  <a:lnTo>
                    <a:pt x="285" y="531"/>
                  </a:lnTo>
                  <a:lnTo>
                    <a:pt x="285" y="552"/>
                  </a:lnTo>
                  <a:lnTo>
                    <a:pt x="289" y="563"/>
                  </a:lnTo>
                  <a:lnTo>
                    <a:pt x="289" y="573"/>
                  </a:lnTo>
                  <a:lnTo>
                    <a:pt x="300" y="579"/>
                  </a:lnTo>
                  <a:lnTo>
                    <a:pt x="306" y="584"/>
                  </a:lnTo>
                  <a:lnTo>
                    <a:pt x="306" y="605"/>
                  </a:lnTo>
                  <a:lnTo>
                    <a:pt x="306" y="611"/>
                  </a:lnTo>
                  <a:lnTo>
                    <a:pt x="306" y="616"/>
                  </a:lnTo>
                  <a:lnTo>
                    <a:pt x="294" y="622"/>
                  </a:lnTo>
                  <a:lnTo>
                    <a:pt x="294" y="627"/>
                  </a:lnTo>
                  <a:lnTo>
                    <a:pt x="289" y="627"/>
                  </a:lnTo>
                  <a:lnTo>
                    <a:pt x="285" y="633"/>
                  </a:lnTo>
                  <a:lnTo>
                    <a:pt x="279" y="637"/>
                  </a:lnTo>
                  <a:lnTo>
                    <a:pt x="273" y="637"/>
                  </a:lnTo>
                  <a:lnTo>
                    <a:pt x="262" y="637"/>
                  </a:lnTo>
                  <a:lnTo>
                    <a:pt x="257" y="637"/>
                  </a:lnTo>
                  <a:lnTo>
                    <a:pt x="252" y="633"/>
                  </a:lnTo>
                  <a:lnTo>
                    <a:pt x="252" y="637"/>
                  </a:lnTo>
                  <a:lnTo>
                    <a:pt x="257" y="643"/>
                  </a:lnTo>
                  <a:lnTo>
                    <a:pt x="252" y="643"/>
                  </a:lnTo>
                  <a:lnTo>
                    <a:pt x="247" y="648"/>
                  </a:lnTo>
                  <a:lnTo>
                    <a:pt x="241" y="648"/>
                  </a:lnTo>
                  <a:lnTo>
                    <a:pt x="236" y="654"/>
                  </a:lnTo>
                  <a:lnTo>
                    <a:pt x="230" y="654"/>
                  </a:lnTo>
                  <a:lnTo>
                    <a:pt x="219" y="660"/>
                  </a:lnTo>
                  <a:lnTo>
                    <a:pt x="215" y="665"/>
                  </a:lnTo>
                  <a:lnTo>
                    <a:pt x="209" y="665"/>
                  </a:lnTo>
                  <a:lnTo>
                    <a:pt x="204" y="669"/>
                  </a:lnTo>
                  <a:lnTo>
                    <a:pt x="198" y="669"/>
                  </a:lnTo>
                  <a:lnTo>
                    <a:pt x="192" y="669"/>
                  </a:lnTo>
                  <a:lnTo>
                    <a:pt x="192" y="675"/>
                  </a:lnTo>
                  <a:lnTo>
                    <a:pt x="198" y="675"/>
                  </a:lnTo>
                  <a:lnTo>
                    <a:pt x="192" y="675"/>
                  </a:lnTo>
                  <a:lnTo>
                    <a:pt x="187" y="680"/>
                  </a:lnTo>
                  <a:lnTo>
                    <a:pt x="181" y="686"/>
                  </a:lnTo>
                  <a:lnTo>
                    <a:pt x="177" y="692"/>
                  </a:lnTo>
                  <a:lnTo>
                    <a:pt x="172" y="692"/>
                  </a:lnTo>
                  <a:lnTo>
                    <a:pt x="166" y="692"/>
                  </a:lnTo>
                  <a:lnTo>
                    <a:pt x="160" y="697"/>
                  </a:lnTo>
                  <a:lnTo>
                    <a:pt x="155" y="697"/>
                  </a:lnTo>
                  <a:lnTo>
                    <a:pt x="149" y="697"/>
                  </a:lnTo>
                  <a:lnTo>
                    <a:pt x="139" y="703"/>
                  </a:lnTo>
                  <a:lnTo>
                    <a:pt x="139" y="707"/>
                  </a:lnTo>
                  <a:lnTo>
                    <a:pt x="134" y="707"/>
                  </a:lnTo>
                  <a:lnTo>
                    <a:pt x="128" y="707"/>
                  </a:lnTo>
                  <a:lnTo>
                    <a:pt x="123" y="713"/>
                  </a:lnTo>
                  <a:lnTo>
                    <a:pt x="117" y="718"/>
                  </a:lnTo>
                  <a:lnTo>
                    <a:pt x="111" y="724"/>
                  </a:lnTo>
                  <a:lnTo>
                    <a:pt x="107" y="735"/>
                  </a:lnTo>
                  <a:lnTo>
                    <a:pt x="107" y="739"/>
                  </a:lnTo>
                  <a:lnTo>
                    <a:pt x="102" y="745"/>
                  </a:lnTo>
                  <a:lnTo>
                    <a:pt x="102" y="750"/>
                  </a:lnTo>
                  <a:lnTo>
                    <a:pt x="102" y="756"/>
                  </a:lnTo>
                  <a:lnTo>
                    <a:pt x="96" y="756"/>
                  </a:lnTo>
                  <a:lnTo>
                    <a:pt x="96" y="761"/>
                  </a:lnTo>
                  <a:lnTo>
                    <a:pt x="96" y="767"/>
                  </a:lnTo>
                  <a:lnTo>
                    <a:pt x="91" y="767"/>
                  </a:lnTo>
                  <a:lnTo>
                    <a:pt x="91" y="761"/>
                  </a:lnTo>
                  <a:lnTo>
                    <a:pt x="85" y="761"/>
                  </a:lnTo>
                  <a:lnTo>
                    <a:pt x="79" y="756"/>
                  </a:lnTo>
                  <a:lnTo>
                    <a:pt x="74" y="750"/>
                  </a:lnTo>
                  <a:lnTo>
                    <a:pt x="70" y="745"/>
                  </a:lnTo>
                  <a:lnTo>
                    <a:pt x="64" y="739"/>
                  </a:lnTo>
                  <a:lnTo>
                    <a:pt x="64" y="735"/>
                  </a:lnTo>
                  <a:lnTo>
                    <a:pt x="64" y="729"/>
                  </a:lnTo>
                  <a:lnTo>
                    <a:pt x="58" y="729"/>
                  </a:lnTo>
                  <a:lnTo>
                    <a:pt x="58" y="724"/>
                  </a:lnTo>
                  <a:lnTo>
                    <a:pt x="58" y="718"/>
                  </a:lnTo>
                  <a:lnTo>
                    <a:pt x="53" y="718"/>
                  </a:lnTo>
                  <a:lnTo>
                    <a:pt x="53" y="713"/>
                  </a:lnTo>
                  <a:lnTo>
                    <a:pt x="47" y="707"/>
                  </a:lnTo>
                  <a:lnTo>
                    <a:pt x="47" y="697"/>
                  </a:lnTo>
                  <a:lnTo>
                    <a:pt x="42" y="697"/>
                  </a:lnTo>
                  <a:lnTo>
                    <a:pt x="42" y="692"/>
                  </a:lnTo>
                  <a:lnTo>
                    <a:pt x="37" y="686"/>
                  </a:lnTo>
                  <a:lnTo>
                    <a:pt x="32" y="680"/>
                  </a:lnTo>
                  <a:lnTo>
                    <a:pt x="32" y="675"/>
                  </a:lnTo>
                  <a:lnTo>
                    <a:pt x="26" y="675"/>
                  </a:lnTo>
                  <a:lnTo>
                    <a:pt x="26" y="669"/>
                  </a:lnTo>
                  <a:lnTo>
                    <a:pt x="26" y="665"/>
                  </a:lnTo>
                  <a:lnTo>
                    <a:pt x="21" y="665"/>
                  </a:lnTo>
                  <a:lnTo>
                    <a:pt x="21" y="660"/>
                  </a:lnTo>
                  <a:lnTo>
                    <a:pt x="15" y="660"/>
                  </a:lnTo>
                  <a:lnTo>
                    <a:pt x="15" y="654"/>
                  </a:lnTo>
                  <a:lnTo>
                    <a:pt x="15" y="648"/>
                  </a:lnTo>
                  <a:lnTo>
                    <a:pt x="10" y="648"/>
                  </a:lnTo>
                  <a:lnTo>
                    <a:pt x="10" y="643"/>
                  </a:lnTo>
                  <a:lnTo>
                    <a:pt x="4" y="643"/>
                  </a:lnTo>
                  <a:lnTo>
                    <a:pt x="4" y="637"/>
                  </a:lnTo>
                  <a:lnTo>
                    <a:pt x="0" y="633"/>
                  </a:lnTo>
                  <a:lnTo>
                    <a:pt x="37" y="579"/>
                  </a:lnTo>
                  <a:lnTo>
                    <a:pt x="42" y="573"/>
                  </a:lnTo>
                  <a:lnTo>
                    <a:pt x="42" y="569"/>
                  </a:lnTo>
                  <a:lnTo>
                    <a:pt x="53" y="546"/>
                  </a:lnTo>
                  <a:lnTo>
                    <a:pt x="58" y="537"/>
                  </a:lnTo>
                  <a:lnTo>
                    <a:pt x="64" y="520"/>
                  </a:lnTo>
                  <a:lnTo>
                    <a:pt x="70" y="514"/>
                  </a:lnTo>
                  <a:lnTo>
                    <a:pt x="79" y="488"/>
                  </a:lnTo>
                  <a:lnTo>
                    <a:pt x="91" y="467"/>
                  </a:lnTo>
                  <a:lnTo>
                    <a:pt x="102" y="439"/>
                  </a:lnTo>
                  <a:lnTo>
                    <a:pt x="117" y="412"/>
                  </a:lnTo>
                  <a:lnTo>
                    <a:pt x="128" y="391"/>
                  </a:lnTo>
                  <a:lnTo>
                    <a:pt x="149" y="365"/>
                  </a:lnTo>
                  <a:lnTo>
                    <a:pt x="155" y="348"/>
                  </a:lnTo>
                  <a:lnTo>
                    <a:pt x="166" y="343"/>
                  </a:lnTo>
                  <a:lnTo>
                    <a:pt x="166" y="348"/>
                  </a:lnTo>
                  <a:lnTo>
                    <a:pt x="172" y="354"/>
                  </a:lnTo>
                  <a:lnTo>
                    <a:pt x="172" y="359"/>
                  </a:lnTo>
                  <a:lnTo>
                    <a:pt x="177" y="359"/>
                  </a:lnTo>
                  <a:lnTo>
                    <a:pt x="172" y="370"/>
                  </a:lnTo>
                  <a:lnTo>
                    <a:pt x="172" y="370"/>
                  </a:lnTo>
                  <a:close/>
                  <a:moveTo>
                    <a:pt x="1767" y="0"/>
                  </a:moveTo>
                  <a:lnTo>
                    <a:pt x="1767" y="16"/>
                  </a:lnTo>
                  <a:lnTo>
                    <a:pt x="1773" y="33"/>
                  </a:lnTo>
                  <a:lnTo>
                    <a:pt x="1778" y="42"/>
                  </a:lnTo>
                  <a:lnTo>
                    <a:pt x="1782" y="59"/>
                  </a:lnTo>
                  <a:lnTo>
                    <a:pt x="1788" y="70"/>
                  </a:lnTo>
                  <a:lnTo>
                    <a:pt x="1788" y="86"/>
                  </a:lnTo>
                  <a:lnTo>
                    <a:pt x="1794" y="97"/>
                  </a:lnTo>
                  <a:lnTo>
                    <a:pt x="1794" y="107"/>
                  </a:lnTo>
                  <a:lnTo>
                    <a:pt x="1799" y="123"/>
                  </a:lnTo>
                  <a:lnTo>
                    <a:pt x="1805" y="134"/>
                  </a:lnTo>
                  <a:lnTo>
                    <a:pt x="1810" y="150"/>
                  </a:lnTo>
                  <a:lnTo>
                    <a:pt x="1816" y="167"/>
                  </a:lnTo>
                  <a:lnTo>
                    <a:pt x="1816" y="182"/>
                  </a:lnTo>
                  <a:lnTo>
                    <a:pt x="1816" y="193"/>
                  </a:lnTo>
                  <a:lnTo>
                    <a:pt x="1820" y="208"/>
                  </a:lnTo>
                  <a:lnTo>
                    <a:pt x="1820" y="220"/>
                  </a:lnTo>
                  <a:lnTo>
                    <a:pt x="1820" y="236"/>
                  </a:lnTo>
                  <a:lnTo>
                    <a:pt x="1826" y="241"/>
                  </a:lnTo>
                  <a:lnTo>
                    <a:pt x="1826" y="246"/>
                  </a:lnTo>
                  <a:lnTo>
                    <a:pt x="1831" y="269"/>
                  </a:lnTo>
                  <a:lnTo>
                    <a:pt x="1837" y="284"/>
                  </a:lnTo>
                  <a:lnTo>
                    <a:pt x="1842" y="301"/>
                  </a:lnTo>
                  <a:lnTo>
                    <a:pt x="1854" y="316"/>
                  </a:lnTo>
                  <a:lnTo>
                    <a:pt x="1863" y="327"/>
                  </a:lnTo>
                  <a:lnTo>
                    <a:pt x="1869" y="333"/>
                  </a:lnTo>
                  <a:lnTo>
                    <a:pt x="1869" y="343"/>
                  </a:lnTo>
                  <a:lnTo>
                    <a:pt x="1869" y="354"/>
                  </a:lnTo>
                  <a:lnTo>
                    <a:pt x="1863" y="359"/>
                  </a:lnTo>
                  <a:lnTo>
                    <a:pt x="1863" y="365"/>
                  </a:lnTo>
                  <a:lnTo>
                    <a:pt x="1858" y="380"/>
                  </a:lnTo>
                  <a:lnTo>
                    <a:pt x="1858" y="386"/>
                  </a:lnTo>
                  <a:lnTo>
                    <a:pt x="1858" y="391"/>
                  </a:lnTo>
                  <a:lnTo>
                    <a:pt x="1848" y="403"/>
                  </a:lnTo>
                  <a:lnTo>
                    <a:pt x="1837" y="407"/>
                  </a:lnTo>
                  <a:lnTo>
                    <a:pt x="1820" y="418"/>
                  </a:lnTo>
                  <a:lnTo>
                    <a:pt x="1810" y="429"/>
                  </a:lnTo>
                  <a:lnTo>
                    <a:pt x="1810" y="439"/>
                  </a:lnTo>
                  <a:lnTo>
                    <a:pt x="1816" y="456"/>
                  </a:lnTo>
                  <a:lnTo>
                    <a:pt x="1826" y="471"/>
                  </a:lnTo>
                  <a:lnTo>
                    <a:pt x="1826" y="488"/>
                  </a:lnTo>
                  <a:lnTo>
                    <a:pt x="1826" y="503"/>
                  </a:lnTo>
                  <a:lnTo>
                    <a:pt x="1820" y="525"/>
                  </a:lnTo>
                  <a:lnTo>
                    <a:pt x="1816" y="541"/>
                  </a:lnTo>
                  <a:lnTo>
                    <a:pt x="1816" y="552"/>
                  </a:lnTo>
                  <a:lnTo>
                    <a:pt x="1810" y="563"/>
                  </a:lnTo>
                  <a:lnTo>
                    <a:pt x="1810" y="579"/>
                  </a:lnTo>
                  <a:lnTo>
                    <a:pt x="1805" y="595"/>
                  </a:lnTo>
                  <a:lnTo>
                    <a:pt x="1794" y="611"/>
                  </a:lnTo>
                  <a:lnTo>
                    <a:pt x="1788" y="627"/>
                  </a:lnTo>
                  <a:lnTo>
                    <a:pt x="1778" y="637"/>
                  </a:lnTo>
                  <a:lnTo>
                    <a:pt x="1773" y="648"/>
                  </a:lnTo>
                  <a:lnTo>
                    <a:pt x="1756" y="669"/>
                  </a:lnTo>
                  <a:lnTo>
                    <a:pt x="1756" y="686"/>
                  </a:lnTo>
                  <a:lnTo>
                    <a:pt x="1746" y="707"/>
                  </a:lnTo>
                  <a:lnTo>
                    <a:pt x="1750" y="729"/>
                  </a:lnTo>
                  <a:lnTo>
                    <a:pt x="1750" y="750"/>
                  </a:lnTo>
                  <a:lnTo>
                    <a:pt x="1750" y="756"/>
                  </a:lnTo>
                  <a:lnTo>
                    <a:pt x="1741" y="782"/>
                  </a:lnTo>
                  <a:lnTo>
                    <a:pt x="1729" y="799"/>
                  </a:lnTo>
                  <a:lnTo>
                    <a:pt x="1713" y="815"/>
                  </a:lnTo>
                  <a:lnTo>
                    <a:pt x="1708" y="831"/>
                  </a:lnTo>
                  <a:lnTo>
                    <a:pt x="1708" y="841"/>
                  </a:lnTo>
                  <a:lnTo>
                    <a:pt x="1703" y="852"/>
                  </a:lnTo>
                  <a:lnTo>
                    <a:pt x="1703" y="863"/>
                  </a:lnTo>
                  <a:lnTo>
                    <a:pt x="1703" y="869"/>
                  </a:lnTo>
                  <a:lnTo>
                    <a:pt x="1708" y="873"/>
                  </a:lnTo>
                  <a:lnTo>
                    <a:pt x="1713" y="884"/>
                  </a:lnTo>
                  <a:lnTo>
                    <a:pt x="1718" y="890"/>
                  </a:lnTo>
                  <a:lnTo>
                    <a:pt x="1713" y="901"/>
                  </a:lnTo>
                  <a:lnTo>
                    <a:pt x="1708" y="905"/>
                  </a:lnTo>
                  <a:lnTo>
                    <a:pt x="1703" y="911"/>
                  </a:lnTo>
                  <a:lnTo>
                    <a:pt x="1697" y="922"/>
                  </a:lnTo>
                  <a:lnTo>
                    <a:pt x="1697" y="928"/>
                  </a:lnTo>
                  <a:lnTo>
                    <a:pt x="1697" y="937"/>
                  </a:lnTo>
                  <a:lnTo>
                    <a:pt x="1692" y="949"/>
                  </a:lnTo>
                  <a:lnTo>
                    <a:pt x="1686" y="954"/>
                  </a:lnTo>
                  <a:lnTo>
                    <a:pt x="1686" y="965"/>
                  </a:lnTo>
                  <a:lnTo>
                    <a:pt x="1681" y="969"/>
                  </a:lnTo>
                  <a:lnTo>
                    <a:pt x="1681" y="975"/>
                  </a:lnTo>
                  <a:lnTo>
                    <a:pt x="1671" y="975"/>
                  </a:lnTo>
                  <a:lnTo>
                    <a:pt x="1660" y="986"/>
                  </a:lnTo>
                  <a:lnTo>
                    <a:pt x="1648" y="986"/>
                  </a:lnTo>
                  <a:lnTo>
                    <a:pt x="1633" y="986"/>
                  </a:lnTo>
                  <a:lnTo>
                    <a:pt x="1622" y="1007"/>
                  </a:lnTo>
                  <a:lnTo>
                    <a:pt x="1627" y="1030"/>
                  </a:lnTo>
                  <a:lnTo>
                    <a:pt x="1627" y="1050"/>
                  </a:lnTo>
                  <a:lnTo>
                    <a:pt x="1627" y="1062"/>
                  </a:lnTo>
                  <a:lnTo>
                    <a:pt x="1627" y="1067"/>
                  </a:lnTo>
                  <a:lnTo>
                    <a:pt x="1627" y="1071"/>
                  </a:lnTo>
                  <a:lnTo>
                    <a:pt x="1627" y="1083"/>
                  </a:lnTo>
                  <a:lnTo>
                    <a:pt x="1616" y="1104"/>
                  </a:lnTo>
                  <a:lnTo>
                    <a:pt x="1605" y="1109"/>
                  </a:lnTo>
                  <a:lnTo>
                    <a:pt x="1601" y="1115"/>
                  </a:lnTo>
                  <a:lnTo>
                    <a:pt x="1595" y="1115"/>
                  </a:lnTo>
                  <a:lnTo>
                    <a:pt x="1590" y="1115"/>
                  </a:lnTo>
                  <a:lnTo>
                    <a:pt x="1584" y="1120"/>
                  </a:lnTo>
                  <a:lnTo>
                    <a:pt x="1579" y="1120"/>
                  </a:lnTo>
                  <a:lnTo>
                    <a:pt x="1573" y="1120"/>
                  </a:lnTo>
                  <a:lnTo>
                    <a:pt x="1563" y="1141"/>
                  </a:lnTo>
                  <a:lnTo>
                    <a:pt x="1573" y="1164"/>
                  </a:lnTo>
                  <a:lnTo>
                    <a:pt x="1584" y="1173"/>
                  </a:lnTo>
                  <a:lnTo>
                    <a:pt x="1590" y="1196"/>
                  </a:lnTo>
                  <a:lnTo>
                    <a:pt x="1595" y="1205"/>
                  </a:lnTo>
                  <a:lnTo>
                    <a:pt x="1584" y="1217"/>
                  </a:lnTo>
                  <a:lnTo>
                    <a:pt x="1584" y="1222"/>
                  </a:lnTo>
                  <a:lnTo>
                    <a:pt x="1579" y="1222"/>
                  </a:lnTo>
                  <a:lnTo>
                    <a:pt x="1563" y="1228"/>
                  </a:lnTo>
                  <a:lnTo>
                    <a:pt x="1535" y="1217"/>
                  </a:lnTo>
                  <a:lnTo>
                    <a:pt x="1520" y="1222"/>
                  </a:lnTo>
                  <a:lnTo>
                    <a:pt x="1514" y="1238"/>
                  </a:lnTo>
                  <a:lnTo>
                    <a:pt x="1493" y="1243"/>
                  </a:lnTo>
                  <a:lnTo>
                    <a:pt x="1477" y="1238"/>
                  </a:lnTo>
                  <a:lnTo>
                    <a:pt x="1466" y="1238"/>
                  </a:lnTo>
                  <a:lnTo>
                    <a:pt x="1445" y="1233"/>
                  </a:lnTo>
                  <a:lnTo>
                    <a:pt x="1428" y="1228"/>
                  </a:lnTo>
                  <a:lnTo>
                    <a:pt x="1424" y="1228"/>
                  </a:lnTo>
                  <a:lnTo>
                    <a:pt x="1418" y="1228"/>
                  </a:lnTo>
                  <a:lnTo>
                    <a:pt x="1413" y="1233"/>
                  </a:lnTo>
                  <a:lnTo>
                    <a:pt x="1413" y="1238"/>
                  </a:lnTo>
                  <a:lnTo>
                    <a:pt x="1407" y="1243"/>
                  </a:lnTo>
                  <a:lnTo>
                    <a:pt x="1401" y="1243"/>
                  </a:lnTo>
                  <a:lnTo>
                    <a:pt x="1396" y="1243"/>
                  </a:lnTo>
                  <a:lnTo>
                    <a:pt x="1392" y="1243"/>
                  </a:lnTo>
                  <a:lnTo>
                    <a:pt x="1386" y="1243"/>
                  </a:lnTo>
                  <a:lnTo>
                    <a:pt x="1386" y="1249"/>
                  </a:lnTo>
                  <a:lnTo>
                    <a:pt x="1380" y="1249"/>
                  </a:lnTo>
                  <a:lnTo>
                    <a:pt x="1380" y="1254"/>
                  </a:lnTo>
                  <a:lnTo>
                    <a:pt x="1375" y="1254"/>
                  </a:lnTo>
                  <a:lnTo>
                    <a:pt x="1375" y="1260"/>
                  </a:lnTo>
                  <a:lnTo>
                    <a:pt x="1369" y="1260"/>
                  </a:lnTo>
                  <a:lnTo>
                    <a:pt x="1369" y="1266"/>
                  </a:lnTo>
                  <a:lnTo>
                    <a:pt x="1364" y="1270"/>
                  </a:lnTo>
                  <a:lnTo>
                    <a:pt x="1364" y="1275"/>
                  </a:lnTo>
                  <a:lnTo>
                    <a:pt x="1364" y="1281"/>
                  </a:lnTo>
                  <a:lnTo>
                    <a:pt x="1364" y="1286"/>
                  </a:lnTo>
                  <a:lnTo>
                    <a:pt x="1369" y="1292"/>
                  </a:lnTo>
                  <a:lnTo>
                    <a:pt x="1369" y="1298"/>
                  </a:lnTo>
                  <a:lnTo>
                    <a:pt x="1375" y="1303"/>
                  </a:lnTo>
                  <a:lnTo>
                    <a:pt x="1375" y="1313"/>
                  </a:lnTo>
                  <a:lnTo>
                    <a:pt x="1369" y="1319"/>
                  </a:lnTo>
                  <a:lnTo>
                    <a:pt x="1364" y="1319"/>
                  </a:lnTo>
                  <a:lnTo>
                    <a:pt x="1358" y="1324"/>
                  </a:lnTo>
                  <a:lnTo>
                    <a:pt x="1354" y="1324"/>
                  </a:lnTo>
                  <a:lnTo>
                    <a:pt x="1337" y="1324"/>
                  </a:lnTo>
                  <a:lnTo>
                    <a:pt x="1320" y="1319"/>
                  </a:lnTo>
                  <a:lnTo>
                    <a:pt x="1316" y="1313"/>
                  </a:lnTo>
                  <a:lnTo>
                    <a:pt x="1311" y="1313"/>
                  </a:lnTo>
                  <a:lnTo>
                    <a:pt x="1288" y="1313"/>
                  </a:lnTo>
                  <a:lnTo>
                    <a:pt x="1279" y="1319"/>
                  </a:lnTo>
                  <a:lnTo>
                    <a:pt x="1273" y="1330"/>
                  </a:lnTo>
                  <a:lnTo>
                    <a:pt x="1273" y="1335"/>
                  </a:lnTo>
                  <a:lnTo>
                    <a:pt x="1273" y="1340"/>
                  </a:lnTo>
                  <a:lnTo>
                    <a:pt x="1273" y="1351"/>
                  </a:lnTo>
                  <a:lnTo>
                    <a:pt x="1279" y="1362"/>
                  </a:lnTo>
                  <a:lnTo>
                    <a:pt x="1279" y="1372"/>
                  </a:lnTo>
                  <a:lnTo>
                    <a:pt x="1279" y="1383"/>
                  </a:lnTo>
                  <a:lnTo>
                    <a:pt x="1267" y="1394"/>
                  </a:lnTo>
                  <a:lnTo>
                    <a:pt x="1256" y="1394"/>
                  </a:lnTo>
                  <a:lnTo>
                    <a:pt x="1241" y="1394"/>
                  </a:lnTo>
                  <a:lnTo>
                    <a:pt x="1230" y="1404"/>
                  </a:lnTo>
                  <a:lnTo>
                    <a:pt x="1224" y="1415"/>
                  </a:lnTo>
                  <a:lnTo>
                    <a:pt x="1218" y="1421"/>
                  </a:lnTo>
                  <a:lnTo>
                    <a:pt x="1203" y="1426"/>
                  </a:lnTo>
                  <a:lnTo>
                    <a:pt x="1192" y="1421"/>
                  </a:lnTo>
                  <a:lnTo>
                    <a:pt x="1181" y="1409"/>
                  </a:lnTo>
                  <a:lnTo>
                    <a:pt x="1171" y="1404"/>
                  </a:lnTo>
                  <a:lnTo>
                    <a:pt x="1160" y="1404"/>
                  </a:lnTo>
                  <a:lnTo>
                    <a:pt x="1139" y="1415"/>
                  </a:lnTo>
                  <a:lnTo>
                    <a:pt x="1139" y="1421"/>
                  </a:lnTo>
                  <a:lnTo>
                    <a:pt x="1133" y="1432"/>
                  </a:lnTo>
                  <a:lnTo>
                    <a:pt x="1133" y="1441"/>
                  </a:lnTo>
                  <a:lnTo>
                    <a:pt x="1133" y="1453"/>
                  </a:lnTo>
                  <a:lnTo>
                    <a:pt x="1128" y="1458"/>
                  </a:lnTo>
                  <a:lnTo>
                    <a:pt x="1117" y="1458"/>
                  </a:lnTo>
                  <a:lnTo>
                    <a:pt x="1096" y="1458"/>
                  </a:lnTo>
                  <a:lnTo>
                    <a:pt x="1090" y="1458"/>
                  </a:lnTo>
                  <a:lnTo>
                    <a:pt x="1084" y="1458"/>
                  </a:lnTo>
                  <a:lnTo>
                    <a:pt x="1073" y="1453"/>
                  </a:lnTo>
                  <a:lnTo>
                    <a:pt x="1069" y="1447"/>
                  </a:lnTo>
                  <a:lnTo>
                    <a:pt x="1064" y="1441"/>
                  </a:lnTo>
                  <a:lnTo>
                    <a:pt x="1058" y="1436"/>
                  </a:lnTo>
                  <a:lnTo>
                    <a:pt x="1052" y="1432"/>
                  </a:lnTo>
                  <a:lnTo>
                    <a:pt x="1047" y="1426"/>
                  </a:lnTo>
                  <a:lnTo>
                    <a:pt x="1047" y="1421"/>
                  </a:lnTo>
                  <a:lnTo>
                    <a:pt x="1041" y="1415"/>
                  </a:lnTo>
                  <a:lnTo>
                    <a:pt x="1031" y="1404"/>
                  </a:lnTo>
                  <a:lnTo>
                    <a:pt x="1026" y="1400"/>
                  </a:lnTo>
                  <a:lnTo>
                    <a:pt x="1009" y="1388"/>
                  </a:lnTo>
                  <a:lnTo>
                    <a:pt x="999" y="1388"/>
                  </a:lnTo>
                  <a:lnTo>
                    <a:pt x="994" y="1394"/>
                  </a:lnTo>
                  <a:lnTo>
                    <a:pt x="994" y="1400"/>
                  </a:lnTo>
                  <a:lnTo>
                    <a:pt x="994" y="1415"/>
                  </a:lnTo>
                  <a:lnTo>
                    <a:pt x="988" y="1421"/>
                  </a:lnTo>
                  <a:lnTo>
                    <a:pt x="983" y="1421"/>
                  </a:lnTo>
                  <a:lnTo>
                    <a:pt x="983" y="1426"/>
                  </a:lnTo>
                  <a:lnTo>
                    <a:pt x="983" y="1436"/>
                  </a:lnTo>
                  <a:lnTo>
                    <a:pt x="977" y="1447"/>
                  </a:lnTo>
                  <a:lnTo>
                    <a:pt x="971" y="1453"/>
                  </a:lnTo>
                  <a:lnTo>
                    <a:pt x="962" y="1453"/>
                  </a:lnTo>
                  <a:lnTo>
                    <a:pt x="950" y="1458"/>
                  </a:lnTo>
                  <a:lnTo>
                    <a:pt x="945" y="1453"/>
                  </a:lnTo>
                  <a:lnTo>
                    <a:pt x="945" y="1447"/>
                  </a:lnTo>
                  <a:lnTo>
                    <a:pt x="939" y="1453"/>
                  </a:lnTo>
                  <a:lnTo>
                    <a:pt x="939" y="1458"/>
                  </a:lnTo>
                  <a:lnTo>
                    <a:pt x="939" y="1464"/>
                  </a:lnTo>
                  <a:lnTo>
                    <a:pt x="939" y="1469"/>
                  </a:lnTo>
                  <a:lnTo>
                    <a:pt x="934" y="1474"/>
                  </a:lnTo>
                  <a:lnTo>
                    <a:pt x="934" y="1479"/>
                  </a:lnTo>
                  <a:lnTo>
                    <a:pt x="934" y="1485"/>
                  </a:lnTo>
                  <a:lnTo>
                    <a:pt x="928" y="1490"/>
                  </a:lnTo>
                  <a:lnTo>
                    <a:pt x="924" y="1485"/>
                  </a:lnTo>
                  <a:lnTo>
                    <a:pt x="918" y="1479"/>
                  </a:lnTo>
                  <a:lnTo>
                    <a:pt x="913" y="1479"/>
                  </a:lnTo>
                  <a:lnTo>
                    <a:pt x="913" y="1485"/>
                  </a:lnTo>
                  <a:lnTo>
                    <a:pt x="907" y="1490"/>
                  </a:lnTo>
                  <a:lnTo>
                    <a:pt x="902" y="1490"/>
                  </a:lnTo>
                  <a:lnTo>
                    <a:pt x="902" y="1485"/>
                  </a:lnTo>
                  <a:lnTo>
                    <a:pt x="902" y="1474"/>
                  </a:lnTo>
                  <a:lnTo>
                    <a:pt x="896" y="1474"/>
                  </a:lnTo>
                  <a:lnTo>
                    <a:pt x="892" y="1474"/>
                  </a:lnTo>
                  <a:lnTo>
                    <a:pt x="886" y="1479"/>
                  </a:lnTo>
                  <a:lnTo>
                    <a:pt x="881" y="1479"/>
                  </a:lnTo>
                  <a:lnTo>
                    <a:pt x="875" y="1479"/>
                  </a:lnTo>
                  <a:lnTo>
                    <a:pt x="875" y="1474"/>
                  </a:lnTo>
                  <a:lnTo>
                    <a:pt x="869" y="1469"/>
                  </a:lnTo>
                  <a:lnTo>
                    <a:pt x="864" y="1474"/>
                  </a:lnTo>
                  <a:lnTo>
                    <a:pt x="858" y="1474"/>
                  </a:lnTo>
                  <a:lnTo>
                    <a:pt x="849" y="1469"/>
                  </a:lnTo>
                  <a:lnTo>
                    <a:pt x="849" y="1474"/>
                  </a:lnTo>
                  <a:lnTo>
                    <a:pt x="849" y="1479"/>
                  </a:lnTo>
                  <a:lnTo>
                    <a:pt x="849" y="1485"/>
                  </a:lnTo>
                  <a:lnTo>
                    <a:pt x="843" y="1490"/>
                  </a:lnTo>
                  <a:lnTo>
                    <a:pt x="837" y="1490"/>
                  </a:lnTo>
                  <a:lnTo>
                    <a:pt x="837" y="1502"/>
                  </a:lnTo>
                  <a:lnTo>
                    <a:pt x="832" y="1502"/>
                  </a:lnTo>
                  <a:lnTo>
                    <a:pt x="832" y="1496"/>
                  </a:lnTo>
                  <a:lnTo>
                    <a:pt x="826" y="1496"/>
                  </a:lnTo>
                  <a:lnTo>
                    <a:pt x="822" y="1496"/>
                  </a:lnTo>
                  <a:lnTo>
                    <a:pt x="816" y="1496"/>
                  </a:lnTo>
                  <a:lnTo>
                    <a:pt x="811" y="1506"/>
                  </a:lnTo>
                  <a:lnTo>
                    <a:pt x="805" y="1506"/>
                  </a:lnTo>
                  <a:lnTo>
                    <a:pt x="800" y="1502"/>
                  </a:lnTo>
                  <a:lnTo>
                    <a:pt x="794" y="1502"/>
                  </a:lnTo>
                  <a:lnTo>
                    <a:pt x="789" y="1506"/>
                  </a:lnTo>
                  <a:lnTo>
                    <a:pt x="784" y="1506"/>
                  </a:lnTo>
                  <a:lnTo>
                    <a:pt x="779" y="1517"/>
                  </a:lnTo>
                  <a:lnTo>
                    <a:pt x="773" y="1528"/>
                  </a:lnTo>
                  <a:lnTo>
                    <a:pt x="768" y="1534"/>
                  </a:lnTo>
                  <a:lnTo>
                    <a:pt x="756" y="1538"/>
                  </a:lnTo>
                  <a:lnTo>
                    <a:pt x="747" y="1534"/>
                  </a:lnTo>
                  <a:lnTo>
                    <a:pt x="735" y="1534"/>
                  </a:lnTo>
                  <a:lnTo>
                    <a:pt x="730" y="1528"/>
                  </a:lnTo>
                  <a:lnTo>
                    <a:pt x="719" y="1534"/>
                  </a:lnTo>
                  <a:lnTo>
                    <a:pt x="719" y="1538"/>
                  </a:lnTo>
                  <a:lnTo>
                    <a:pt x="719" y="1543"/>
                  </a:lnTo>
                  <a:lnTo>
                    <a:pt x="715" y="1549"/>
                  </a:lnTo>
                  <a:lnTo>
                    <a:pt x="709" y="1549"/>
                  </a:lnTo>
                  <a:lnTo>
                    <a:pt x="703" y="1549"/>
                  </a:lnTo>
                  <a:lnTo>
                    <a:pt x="692" y="1543"/>
                  </a:lnTo>
                  <a:lnTo>
                    <a:pt x="687" y="1543"/>
                  </a:lnTo>
                  <a:lnTo>
                    <a:pt x="677" y="1534"/>
                  </a:lnTo>
                  <a:lnTo>
                    <a:pt x="671" y="1522"/>
                  </a:lnTo>
                  <a:lnTo>
                    <a:pt x="660" y="1522"/>
                  </a:lnTo>
                  <a:lnTo>
                    <a:pt x="649" y="1517"/>
                  </a:lnTo>
                  <a:lnTo>
                    <a:pt x="639" y="1517"/>
                  </a:lnTo>
                  <a:lnTo>
                    <a:pt x="634" y="1511"/>
                  </a:lnTo>
                  <a:lnTo>
                    <a:pt x="634" y="1502"/>
                  </a:lnTo>
                  <a:lnTo>
                    <a:pt x="617" y="1502"/>
                  </a:lnTo>
                  <a:lnTo>
                    <a:pt x="601" y="1502"/>
                  </a:lnTo>
                  <a:lnTo>
                    <a:pt x="590" y="1502"/>
                  </a:lnTo>
                  <a:lnTo>
                    <a:pt x="579" y="1496"/>
                  </a:lnTo>
                  <a:lnTo>
                    <a:pt x="574" y="1490"/>
                  </a:lnTo>
                  <a:lnTo>
                    <a:pt x="564" y="1474"/>
                  </a:lnTo>
                  <a:lnTo>
                    <a:pt x="558" y="1469"/>
                  </a:lnTo>
                  <a:lnTo>
                    <a:pt x="547" y="1464"/>
                  </a:lnTo>
                  <a:lnTo>
                    <a:pt x="541" y="1464"/>
                  </a:lnTo>
                  <a:lnTo>
                    <a:pt x="509" y="1458"/>
                  </a:lnTo>
                  <a:lnTo>
                    <a:pt x="515" y="1458"/>
                  </a:lnTo>
                  <a:lnTo>
                    <a:pt x="515" y="1453"/>
                  </a:lnTo>
                  <a:lnTo>
                    <a:pt x="520" y="1453"/>
                  </a:lnTo>
                  <a:lnTo>
                    <a:pt x="515" y="1447"/>
                  </a:lnTo>
                  <a:lnTo>
                    <a:pt x="515" y="1441"/>
                  </a:lnTo>
                  <a:lnTo>
                    <a:pt x="520" y="1441"/>
                  </a:lnTo>
                  <a:lnTo>
                    <a:pt x="520" y="1436"/>
                  </a:lnTo>
                  <a:lnTo>
                    <a:pt x="515" y="1432"/>
                  </a:lnTo>
                  <a:lnTo>
                    <a:pt x="509" y="1432"/>
                  </a:lnTo>
                  <a:lnTo>
                    <a:pt x="504" y="1426"/>
                  </a:lnTo>
                  <a:lnTo>
                    <a:pt x="500" y="1426"/>
                  </a:lnTo>
                  <a:lnTo>
                    <a:pt x="494" y="1421"/>
                  </a:lnTo>
                  <a:lnTo>
                    <a:pt x="500" y="1415"/>
                  </a:lnTo>
                  <a:lnTo>
                    <a:pt x="504" y="1415"/>
                  </a:lnTo>
                  <a:lnTo>
                    <a:pt x="509" y="1409"/>
                  </a:lnTo>
                  <a:lnTo>
                    <a:pt x="515" y="1415"/>
                  </a:lnTo>
                  <a:lnTo>
                    <a:pt x="520" y="1415"/>
                  </a:lnTo>
                  <a:lnTo>
                    <a:pt x="532" y="1421"/>
                  </a:lnTo>
                  <a:lnTo>
                    <a:pt x="541" y="1421"/>
                  </a:lnTo>
                  <a:lnTo>
                    <a:pt x="547" y="1421"/>
                  </a:lnTo>
                  <a:lnTo>
                    <a:pt x="547" y="1415"/>
                  </a:lnTo>
                  <a:lnTo>
                    <a:pt x="558" y="1415"/>
                  </a:lnTo>
                  <a:lnTo>
                    <a:pt x="553" y="1415"/>
                  </a:lnTo>
                  <a:lnTo>
                    <a:pt x="547" y="1415"/>
                  </a:lnTo>
                  <a:lnTo>
                    <a:pt x="537" y="1409"/>
                  </a:lnTo>
                  <a:lnTo>
                    <a:pt x="532" y="1409"/>
                  </a:lnTo>
                  <a:lnTo>
                    <a:pt x="526" y="1404"/>
                  </a:lnTo>
                  <a:lnTo>
                    <a:pt x="520" y="1404"/>
                  </a:lnTo>
                  <a:lnTo>
                    <a:pt x="515" y="1409"/>
                  </a:lnTo>
                  <a:lnTo>
                    <a:pt x="509" y="1409"/>
                  </a:lnTo>
                  <a:lnTo>
                    <a:pt x="509" y="1404"/>
                  </a:lnTo>
                  <a:lnTo>
                    <a:pt x="515" y="1404"/>
                  </a:lnTo>
                  <a:lnTo>
                    <a:pt x="515" y="1400"/>
                  </a:lnTo>
                  <a:lnTo>
                    <a:pt x="515" y="1388"/>
                  </a:lnTo>
                  <a:lnTo>
                    <a:pt x="520" y="1388"/>
                  </a:lnTo>
                  <a:lnTo>
                    <a:pt x="520" y="1383"/>
                  </a:lnTo>
                  <a:lnTo>
                    <a:pt x="515" y="1383"/>
                  </a:lnTo>
                  <a:lnTo>
                    <a:pt x="509" y="1377"/>
                  </a:lnTo>
                  <a:lnTo>
                    <a:pt x="504" y="1377"/>
                  </a:lnTo>
                  <a:lnTo>
                    <a:pt x="500" y="1372"/>
                  </a:lnTo>
                  <a:lnTo>
                    <a:pt x="500" y="1367"/>
                  </a:lnTo>
                  <a:lnTo>
                    <a:pt x="500" y="1362"/>
                  </a:lnTo>
                  <a:lnTo>
                    <a:pt x="500" y="1356"/>
                  </a:lnTo>
                  <a:lnTo>
                    <a:pt x="504" y="1356"/>
                  </a:lnTo>
                  <a:lnTo>
                    <a:pt x="504" y="1351"/>
                  </a:lnTo>
                  <a:lnTo>
                    <a:pt x="504" y="1345"/>
                  </a:lnTo>
                  <a:lnTo>
                    <a:pt x="504" y="1340"/>
                  </a:lnTo>
                  <a:lnTo>
                    <a:pt x="504" y="1335"/>
                  </a:lnTo>
                  <a:lnTo>
                    <a:pt x="504" y="1330"/>
                  </a:lnTo>
                  <a:lnTo>
                    <a:pt x="509" y="1330"/>
                  </a:lnTo>
                  <a:lnTo>
                    <a:pt x="515" y="1330"/>
                  </a:lnTo>
                  <a:lnTo>
                    <a:pt x="520" y="1330"/>
                  </a:lnTo>
                  <a:lnTo>
                    <a:pt x="515" y="1330"/>
                  </a:lnTo>
                  <a:lnTo>
                    <a:pt x="515" y="1324"/>
                  </a:lnTo>
                  <a:lnTo>
                    <a:pt x="509" y="1324"/>
                  </a:lnTo>
                  <a:lnTo>
                    <a:pt x="504" y="1324"/>
                  </a:lnTo>
                  <a:lnTo>
                    <a:pt x="504" y="1319"/>
                  </a:lnTo>
                  <a:lnTo>
                    <a:pt x="500" y="1313"/>
                  </a:lnTo>
                  <a:lnTo>
                    <a:pt x="500" y="1319"/>
                  </a:lnTo>
                  <a:lnTo>
                    <a:pt x="500" y="1324"/>
                  </a:lnTo>
                  <a:lnTo>
                    <a:pt x="504" y="1324"/>
                  </a:lnTo>
                  <a:lnTo>
                    <a:pt x="504" y="1330"/>
                  </a:lnTo>
                  <a:lnTo>
                    <a:pt x="504" y="1335"/>
                  </a:lnTo>
                  <a:lnTo>
                    <a:pt x="500" y="1335"/>
                  </a:lnTo>
                  <a:lnTo>
                    <a:pt x="500" y="1340"/>
                  </a:lnTo>
                  <a:lnTo>
                    <a:pt x="500" y="1345"/>
                  </a:lnTo>
                  <a:lnTo>
                    <a:pt x="500" y="1351"/>
                  </a:lnTo>
                  <a:lnTo>
                    <a:pt x="494" y="1356"/>
                  </a:lnTo>
                  <a:lnTo>
                    <a:pt x="494" y="1362"/>
                  </a:lnTo>
                  <a:lnTo>
                    <a:pt x="494" y="1367"/>
                  </a:lnTo>
                  <a:lnTo>
                    <a:pt x="494" y="1372"/>
                  </a:lnTo>
                  <a:lnTo>
                    <a:pt x="494" y="1377"/>
                  </a:lnTo>
                  <a:lnTo>
                    <a:pt x="500" y="1383"/>
                  </a:lnTo>
                  <a:lnTo>
                    <a:pt x="504" y="1388"/>
                  </a:lnTo>
                  <a:lnTo>
                    <a:pt x="509" y="1388"/>
                  </a:lnTo>
                  <a:lnTo>
                    <a:pt x="509" y="1394"/>
                  </a:lnTo>
                  <a:lnTo>
                    <a:pt x="509" y="1400"/>
                  </a:lnTo>
                  <a:lnTo>
                    <a:pt x="504" y="1400"/>
                  </a:lnTo>
                  <a:lnTo>
                    <a:pt x="500" y="1404"/>
                  </a:lnTo>
                  <a:lnTo>
                    <a:pt x="488" y="1404"/>
                  </a:lnTo>
                  <a:lnTo>
                    <a:pt x="472" y="1404"/>
                  </a:lnTo>
                  <a:lnTo>
                    <a:pt x="466" y="1404"/>
                  </a:lnTo>
                  <a:lnTo>
                    <a:pt x="462" y="1404"/>
                  </a:lnTo>
                  <a:lnTo>
                    <a:pt x="456" y="1404"/>
                  </a:lnTo>
                  <a:lnTo>
                    <a:pt x="440" y="1415"/>
                  </a:lnTo>
                  <a:lnTo>
                    <a:pt x="434" y="1415"/>
                  </a:lnTo>
                  <a:lnTo>
                    <a:pt x="430" y="1421"/>
                  </a:lnTo>
                  <a:lnTo>
                    <a:pt x="424" y="1415"/>
                  </a:lnTo>
                  <a:lnTo>
                    <a:pt x="419" y="1415"/>
                  </a:lnTo>
                  <a:lnTo>
                    <a:pt x="419" y="1409"/>
                  </a:lnTo>
                  <a:lnTo>
                    <a:pt x="413" y="1409"/>
                  </a:lnTo>
                  <a:lnTo>
                    <a:pt x="413" y="1404"/>
                  </a:lnTo>
                  <a:lnTo>
                    <a:pt x="407" y="1404"/>
                  </a:lnTo>
                  <a:lnTo>
                    <a:pt x="407" y="1400"/>
                  </a:lnTo>
                  <a:lnTo>
                    <a:pt x="402" y="1394"/>
                  </a:lnTo>
                  <a:lnTo>
                    <a:pt x="402" y="1388"/>
                  </a:lnTo>
                  <a:lnTo>
                    <a:pt x="407" y="1383"/>
                  </a:lnTo>
                  <a:lnTo>
                    <a:pt x="402" y="1383"/>
                  </a:lnTo>
                  <a:lnTo>
                    <a:pt x="402" y="1388"/>
                  </a:lnTo>
                  <a:lnTo>
                    <a:pt x="402" y="1383"/>
                  </a:lnTo>
                  <a:lnTo>
                    <a:pt x="402" y="1377"/>
                  </a:lnTo>
                  <a:lnTo>
                    <a:pt x="402" y="1367"/>
                  </a:lnTo>
                  <a:lnTo>
                    <a:pt x="396" y="1367"/>
                  </a:lnTo>
                  <a:lnTo>
                    <a:pt x="396" y="1362"/>
                  </a:lnTo>
                  <a:lnTo>
                    <a:pt x="396" y="1351"/>
                  </a:lnTo>
                  <a:lnTo>
                    <a:pt x="396" y="1345"/>
                  </a:lnTo>
                  <a:lnTo>
                    <a:pt x="402" y="1345"/>
                  </a:lnTo>
                  <a:lnTo>
                    <a:pt x="402" y="1335"/>
                  </a:lnTo>
                  <a:lnTo>
                    <a:pt x="396" y="1335"/>
                  </a:lnTo>
                  <a:lnTo>
                    <a:pt x="396" y="1330"/>
                  </a:lnTo>
                  <a:lnTo>
                    <a:pt x="396" y="1324"/>
                  </a:lnTo>
                  <a:lnTo>
                    <a:pt x="396" y="1319"/>
                  </a:lnTo>
                  <a:lnTo>
                    <a:pt x="392" y="1313"/>
                  </a:lnTo>
                  <a:lnTo>
                    <a:pt x="392" y="1307"/>
                  </a:lnTo>
                  <a:lnTo>
                    <a:pt x="386" y="1303"/>
                  </a:lnTo>
                  <a:lnTo>
                    <a:pt x="386" y="1298"/>
                  </a:lnTo>
                  <a:lnTo>
                    <a:pt x="386" y="1292"/>
                  </a:lnTo>
                  <a:lnTo>
                    <a:pt x="386" y="1286"/>
                  </a:lnTo>
                  <a:lnTo>
                    <a:pt x="381" y="1281"/>
                  </a:lnTo>
                  <a:lnTo>
                    <a:pt x="381" y="1275"/>
                  </a:lnTo>
                  <a:lnTo>
                    <a:pt x="381" y="1270"/>
                  </a:lnTo>
                  <a:lnTo>
                    <a:pt x="375" y="1260"/>
                  </a:lnTo>
                  <a:lnTo>
                    <a:pt x="375" y="1254"/>
                  </a:lnTo>
                  <a:lnTo>
                    <a:pt x="375" y="1249"/>
                  </a:lnTo>
                  <a:lnTo>
                    <a:pt x="370" y="1249"/>
                  </a:lnTo>
                  <a:lnTo>
                    <a:pt x="370" y="1243"/>
                  </a:lnTo>
                  <a:lnTo>
                    <a:pt x="370" y="1238"/>
                  </a:lnTo>
                  <a:lnTo>
                    <a:pt x="364" y="1233"/>
                  </a:lnTo>
                  <a:lnTo>
                    <a:pt x="364" y="1228"/>
                  </a:lnTo>
                  <a:lnTo>
                    <a:pt x="364" y="1217"/>
                  </a:lnTo>
                  <a:lnTo>
                    <a:pt x="364" y="1211"/>
                  </a:lnTo>
                  <a:lnTo>
                    <a:pt x="364" y="1205"/>
                  </a:lnTo>
                  <a:lnTo>
                    <a:pt x="359" y="1201"/>
                  </a:lnTo>
                  <a:lnTo>
                    <a:pt x="359" y="1196"/>
                  </a:lnTo>
                  <a:lnTo>
                    <a:pt x="359" y="1190"/>
                  </a:lnTo>
                  <a:lnTo>
                    <a:pt x="354" y="1190"/>
                  </a:lnTo>
                  <a:lnTo>
                    <a:pt x="354" y="1185"/>
                  </a:lnTo>
                  <a:lnTo>
                    <a:pt x="359" y="1179"/>
                  </a:lnTo>
                  <a:lnTo>
                    <a:pt x="364" y="1179"/>
                  </a:lnTo>
                  <a:lnTo>
                    <a:pt x="364" y="1185"/>
                  </a:lnTo>
                  <a:lnTo>
                    <a:pt x="370" y="1185"/>
                  </a:lnTo>
                  <a:lnTo>
                    <a:pt x="370" y="1179"/>
                  </a:lnTo>
                  <a:lnTo>
                    <a:pt x="375" y="1185"/>
                  </a:lnTo>
                  <a:lnTo>
                    <a:pt x="381" y="1185"/>
                  </a:lnTo>
                  <a:lnTo>
                    <a:pt x="386" y="1185"/>
                  </a:lnTo>
                  <a:lnTo>
                    <a:pt x="392" y="1185"/>
                  </a:lnTo>
                  <a:lnTo>
                    <a:pt x="396" y="1190"/>
                  </a:lnTo>
                  <a:lnTo>
                    <a:pt x="407" y="1190"/>
                  </a:lnTo>
                  <a:lnTo>
                    <a:pt x="413" y="1190"/>
                  </a:lnTo>
                  <a:lnTo>
                    <a:pt x="419" y="1190"/>
                  </a:lnTo>
                  <a:lnTo>
                    <a:pt x="424" y="1190"/>
                  </a:lnTo>
                  <a:lnTo>
                    <a:pt x="424" y="1185"/>
                  </a:lnTo>
                  <a:lnTo>
                    <a:pt x="430" y="1185"/>
                  </a:lnTo>
                  <a:lnTo>
                    <a:pt x="434" y="1185"/>
                  </a:lnTo>
                  <a:lnTo>
                    <a:pt x="440" y="1185"/>
                  </a:lnTo>
                  <a:lnTo>
                    <a:pt x="451" y="1185"/>
                  </a:lnTo>
                  <a:lnTo>
                    <a:pt x="462" y="1185"/>
                  </a:lnTo>
                  <a:lnTo>
                    <a:pt x="466" y="1185"/>
                  </a:lnTo>
                  <a:lnTo>
                    <a:pt x="472" y="1185"/>
                  </a:lnTo>
                  <a:lnTo>
                    <a:pt x="472" y="1190"/>
                  </a:lnTo>
                  <a:lnTo>
                    <a:pt x="477" y="1185"/>
                  </a:lnTo>
                  <a:lnTo>
                    <a:pt x="477" y="1179"/>
                  </a:lnTo>
                  <a:lnTo>
                    <a:pt x="483" y="1179"/>
                  </a:lnTo>
                  <a:lnTo>
                    <a:pt x="488" y="1179"/>
                  </a:lnTo>
                  <a:lnTo>
                    <a:pt x="488" y="1185"/>
                  </a:lnTo>
                  <a:lnTo>
                    <a:pt x="494" y="1190"/>
                  </a:lnTo>
                  <a:lnTo>
                    <a:pt x="500" y="1190"/>
                  </a:lnTo>
                  <a:lnTo>
                    <a:pt x="500" y="1196"/>
                  </a:lnTo>
                  <a:lnTo>
                    <a:pt x="500" y="1205"/>
                  </a:lnTo>
                  <a:lnTo>
                    <a:pt x="500" y="1211"/>
                  </a:lnTo>
                  <a:lnTo>
                    <a:pt x="500" y="1217"/>
                  </a:lnTo>
                  <a:lnTo>
                    <a:pt x="504" y="1217"/>
                  </a:lnTo>
                  <a:lnTo>
                    <a:pt x="509" y="1217"/>
                  </a:lnTo>
                  <a:lnTo>
                    <a:pt x="515" y="1222"/>
                  </a:lnTo>
                  <a:lnTo>
                    <a:pt x="520" y="1222"/>
                  </a:lnTo>
                  <a:lnTo>
                    <a:pt x="520" y="1217"/>
                  </a:lnTo>
                  <a:lnTo>
                    <a:pt x="515" y="1217"/>
                  </a:lnTo>
                  <a:lnTo>
                    <a:pt x="509" y="1217"/>
                  </a:lnTo>
                  <a:lnTo>
                    <a:pt x="504" y="1211"/>
                  </a:lnTo>
                  <a:lnTo>
                    <a:pt x="504" y="1205"/>
                  </a:lnTo>
                  <a:lnTo>
                    <a:pt x="509" y="1201"/>
                  </a:lnTo>
                  <a:lnTo>
                    <a:pt x="515" y="1196"/>
                  </a:lnTo>
                  <a:lnTo>
                    <a:pt x="526" y="1196"/>
                  </a:lnTo>
                  <a:lnTo>
                    <a:pt x="532" y="1196"/>
                  </a:lnTo>
                  <a:lnTo>
                    <a:pt x="537" y="1196"/>
                  </a:lnTo>
                  <a:lnTo>
                    <a:pt x="541" y="1196"/>
                  </a:lnTo>
                  <a:lnTo>
                    <a:pt x="547" y="1196"/>
                  </a:lnTo>
                  <a:lnTo>
                    <a:pt x="547" y="1190"/>
                  </a:lnTo>
                  <a:lnTo>
                    <a:pt x="553" y="1190"/>
                  </a:lnTo>
                  <a:lnTo>
                    <a:pt x="558" y="1190"/>
                  </a:lnTo>
                  <a:lnTo>
                    <a:pt x="564" y="1190"/>
                  </a:lnTo>
                  <a:lnTo>
                    <a:pt x="564" y="1185"/>
                  </a:lnTo>
                  <a:lnTo>
                    <a:pt x="569" y="1185"/>
                  </a:lnTo>
                  <a:lnTo>
                    <a:pt x="574" y="1185"/>
                  </a:lnTo>
                  <a:lnTo>
                    <a:pt x="579" y="1185"/>
                  </a:lnTo>
                  <a:lnTo>
                    <a:pt x="585" y="1179"/>
                  </a:lnTo>
                  <a:lnTo>
                    <a:pt x="596" y="1179"/>
                  </a:lnTo>
                  <a:lnTo>
                    <a:pt x="596" y="1173"/>
                  </a:lnTo>
                  <a:lnTo>
                    <a:pt x="590" y="1173"/>
                  </a:lnTo>
                  <a:lnTo>
                    <a:pt x="596" y="1164"/>
                  </a:lnTo>
                  <a:lnTo>
                    <a:pt x="601" y="1164"/>
                  </a:lnTo>
                  <a:lnTo>
                    <a:pt x="601" y="1158"/>
                  </a:lnTo>
                  <a:lnTo>
                    <a:pt x="596" y="1152"/>
                  </a:lnTo>
                  <a:lnTo>
                    <a:pt x="590" y="1147"/>
                  </a:lnTo>
                  <a:lnTo>
                    <a:pt x="585" y="1147"/>
                  </a:lnTo>
                  <a:lnTo>
                    <a:pt x="579" y="1147"/>
                  </a:lnTo>
                  <a:lnTo>
                    <a:pt x="579" y="1141"/>
                  </a:lnTo>
                  <a:lnTo>
                    <a:pt x="574" y="1141"/>
                  </a:lnTo>
                  <a:lnTo>
                    <a:pt x="569" y="1131"/>
                  </a:lnTo>
                  <a:lnTo>
                    <a:pt x="574" y="1131"/>
                  </a:lnTo>
                  <a:lnTo>
                    <a:pt x="579" y="1131"/>
                  </a:lnTo>
                  <a:lnTo>
                    <a:pt x="574" y="1131"/>
                  </a:lnTo>
                  <a:lnTo>
                    <a:pt x="574" y="1126"/>
                  </a:lnTo>
                  <a:lnTo>
                    <a:pt x="574" y="1120"/>
                  </a:lnTo>
                  <a:lnTo>
                    <a:pt x="569" y="1120"/>
                  </a:lnTo>
                  <a:lnTo>
                    <a:pt x="564" y="1120"/>
                  </a:lnTo>
                  <a:lnTo>
                    <a:pt x="558" y="1115"/>
                  </a:lnTo>
                  <a:lnTo>
                    <a:pt x="558" y="1104"/>
                  </a:lnTo>
                  <a:lnTo>
                    <a:pt x="558" y="1099"/>
                  </a:lnTo>
                  <a:lnTo>
                    <a:pt x="558" y="1094"/>
                  </a:lnTo>
                  <a:lnTo>
                    <a:pt x="558" y="1088"/>
                  </a:lnTo>
                  <a:lnTo>
                    <a:pt x="558" y="1083"/>
                  </a:lnTo>
                  <a:lnTo>
                    <a:pt x="558" y="1071"/>
                  </a:lnTo>
                  <a:lnTo>
                    <a:pt x="558" y="1067"/>
                  </a:lnTo>
                  <a:lnTo>
                    <a:pt x="564" y="1067"/>
                  </a:lnTo>
                  <a:lnTo>
                    <a:pt x="564" y="1062"/>
                  </a:lnTo>
                  <a:lnTo>
                    <a:pt x="564" y="1050"/>
                  </a:lnTo>
                  <a:lnTo>
                    <a:pt x="564" y="1045"/>
                  </a:lnTo>
                  <a:lnTo>
                    <a:pt x="564" y="1039"/>
                  </a:lnTo>
                  <a:lnTo>
                    <a:pt x="569" y="1039"/>
                  </a:lnTo>
                  <a:lnTo>
                    <a:pt x="569" y="1035"/>
                  </a:lnTo>
                  <a:lnTo>
                    <a:pt x="574" y="1035"/>
                  </a:lnTo>
                  <a:lnTo>
                    <a:pt x="579" y="1035"/>
                  </a:lnTo>
                  <a:lnTo>
                    <a:pt x="585" y="1035"/>
                  </a:lnTo>
                  <a:lnTo>
                    <a:pt x="590" y="1035"/>
                  </a:lnTo>
                  <a:lnTo>
                    <a:pt x="596" y="1035"/>
                  </a:lnTo>
                  <a:lnTo>
                    <a:pt x="596" y="1039"/>
                  </a:lnTo>
                  <a:lnTo>
                    <a:pt x="601" y="1045"/>
                  </a:lnTo>
                  <a:lnTo>
                    <a:pt x="607" y="1050"/>
                  </a:lnTo>
                  <a:lnTo>
                    <a:pt x="607" y="1045"/>
                  </a:lnTo>
                  <a:lnTo>
                    <a:pt x="601" y="1039"/>
                  </a:lnTo>
                  <a:lnTo>
                    <a:pt x="601" y="1035"/>
                  </a:lnTo>
                  <a:lnTo>
                    <a:pt x="611" y="1035"/>
                  </a:lnTo>
                  <a:lnTo>
                    <a:pt x="617" y="1039"/>
                  </a:lnTo>
                  <a:lnTo>
                    <a:pt x="628" y="1039"/>
                  </a:lnTo>
                  <a:lnTo>
                    <a:pt x="628" y="1035"/>
                  </a:lnTo>
                  <a:lnTo>
                    <a:pt x="634" y="1035"/>
                  </a:lnTo>
                  <a:lnTo>
                    <a:pt x="639" y="1035"/>
                  </a:lnTo>
                  <a:lnTo>
                    <a:pt x="643" y="1035"/>
                  </a:lnTo>
                  <a:lnTo>
                    <a:pt x="649" y="1030"/>
                  </a:lnTo>
                  <a:lnTo>
                    <a:pt x="655" y="1030"/>
                  </a:lnTo>
                  <a:lnTo>
                    <a:pt x="660" y="1030"/>
                  </a:lnTo>
                  <a:lnTo>
                    <a:pt x="660" y="1024"/>
                  </a:lnTo>
                  <a:lnTo>
                    <a:pt x="660" y="1018"/>
                  </a:lnTo>
                  <a:lnTo>
                    <a:pt x="666" y="1018"/>
                  </a:lnTo>
                  <a:lnTo>
                    <a:pt x="666" y="1013"/>
                  </a:lnTo>
                  <a:lnTo>
                    <a:pt x="666" y="1007"/>
                  </a:lnTo>
                  <a:lnTo>
                    <a:pt x="671" y="1007"/>
                  </a:lnTo>
                  <a:lnTo>
                    <a:pt x="666" y="1007"/>
                  </a:lnTo>
                  <a:lnTo>
                    <a:pt x="671" y="997"/>
                  </a:lnTo>
                  <a:lnTo>
                    <a:pt x="677" y="997"/>
                  </a:lnTo>
                  <a:lnTo>
                    <a:pt x="692" y="1007"/>
                  </a:lnTo>
                  <a:lnTo>
                    <a:pt x="698" y="1013"/>
                  </a:lnTo>
                  <a:lnTo>
                    <a:pt x="715" y="1013"/>
                  </a:lnTo>
                  <a:lnTo>
                    <a:pt x="715" y="1007"/>
                  </a:lnTo>
                  <a:lnTo>
                    <a:pt x="709" y="1007"/>
                  </a:lnTo>
                  <a:lnTo>
                    <a:pt x="715" y="1007"/>
                  </a:lnTo>
                  <a:lnTo>
                    <a:pt x="715" y="1003"/>
                  </a:lnTo>
                  <a:lnTo>
                    <a:pt x="719" y="1003"/>
                  </a:lnTo>
                  <a:lnTo>
                    <a:pt x="724" y="1003"/>
                  </a:lnTo>
                  <a:lnTo>
                    <a:pt x="730" y="1003"/>
                  </a:lnTo>
                  <a:lnTo>
                    <a:pt x="735" y="1003"/>
                  </a:lnTo>
                  <a:lnTo>
                    <a:pt x="735" y="997"/>
                  </a:lnTo>
                  <a:lnTo>
                    <a:pt x="730" y="997"/>
                  </a:lnTo>
                  <a:lnTo>
                    <a:pt x="724" y="997"/>
                  </a:lnTo>
                  <a:lnTo>
                    <a:pt x="719" y="992"/>
                  </a:lnTo>
                  <a:lnTo>
                    <a:pt x="715" y="992"/>
                  </a:lnTo>
                  <a:lnTo>
                    <a:pt x="703" y="1003"/>
                  </a:lnTo>
                  <a:lnTo>
                    <a:pt x="698" y="1003"/>
                  </a:lnTo>
                  <a:lnTo>
                    <a:pt x="692" y="997"/>
                  </a:lnTo>
                  <a:lnTo>
                    <a:pt x="687" y="992"/>
                  </a:lnTo>
                  <a:lnTo>
                    <a:pt x="687" y="986"/>
                  </a:lnTo>
                  <a:lnTo>
                    <a:pt x="681" y="992"/>
                  </a:lnTo>
                  <a:lnTo>
                    <a:pt x="677" y="992"/>
                  </a:lnTo>
                  <a:lnTo>
                    <a:pt x="677" y="986"/>
                  </a:lnTo>
                  <a:lnTo>
                    <a:pt x="666" y="986"/>
                  </a:lnTo>
                  <a:lnTo>
                    <a:pt x="660" y="992"/>
                  </a:lnTo>
                  <a:lnTo>
                    <a:pt x="655" y="992"/>
                  </a:lnTo>
                  <a:lnTo>
                    <a:pt x="655" y="997"/>
                  </a:lnTo>
                  <a:lnTo>
                    <a:pt x="655" y="1003"/>
                  </a:lnTo>
                  <a:lnTo>
                    <a:pt x="655" y="1007"/>
                  </a:lnTo>
                  <a:lnTo>
                    <a:pt x="649" y="1013"/>
                  </a:lnTo>
                  <a:lnTo>
                    <a:pt x="643" y="1018"/>
                  </a:lnTo>
                  <a:lnTo>
                    <a:pt x="639" y="1018"/>
                  </a:lnTo>
                  <a:lnTo>
                    <a:pt x="634" y="1018"/>
                  </a:lnTo>
                  <a:lnTo>
                    <a:pt x="634" y="1024"/>
                  </a:lnTo>
                  <a:lnTo>
                    <a:pt x="628" y="1018"/>
                  </a:lnTo>
                  <a:lnTo>
                    <a:pt x="634" y="1013"/>
                  </a:lnTo>
                  <a:lnTo>
                    <a:pt x="628" y="1018"/>
                  </a:lnTo>
                  <a:lnTo>
                    <a:pt x="622" y="1018"/>
                  </a:lnTo>
                  <a:lnTo>
                    <a:pt x="617" y="1018"/>
                  </a:lnTo>
                  <a:lnTo>
                    <a:pt x="617" y="1024"/>
                  </a:lnTo>
                  <a:lnTo>
                    <a:pt x="611" y="1024"/>
                  </a:lnTo>
                  <a:lnTo>
                    <a:pt x="607" y="1024"/>
                  </a:lnTo>
                  <a:lnTo>
                    <a:pt x="601" y="1018"/>
                  </a:lnTo>
                  <a:lnTo>
                    <a:pt x="596" y="1018"/>
                  </a:lnTo>
                  <a:lnTo>
                    <a:pt x="585" y="1024"/>
                  </a:lnTo>
                  <a:lnTo>
                    <a:pt x="579" y="1018"/>
                  </a:lnTo>
                  <a:lnTo>
                    <a:pt x="579" y="1024"/>
                  </a:lnTo>
                  <a:lnTo>
                    <a:pt x="574" y="1024"/>
                  </a:lnTo>
                  <a:lnTo>
                    <a:pt x="574" y="1030"/>
                  </a:lnTo>
                  <a:lnTo>
                    <a:pt x="569" y="1030"/>
                  </a:lnTo>
                  <a:lnTo>
                    <a:pt x="564" y="1030"/>
                  </a:lnTo>
                  <a:lnTo>
                    <a:pt x="564" y="1035"/>
                  </a:lnTo>
                  <a:lnTo>
                    <a:pt x="564" y="1039"/>
                  </a:lnTo>
                  <a:lnTo>
                    <a:pt x="558" y="1039"/>
                  </a:lnTo>
                  <a:lnTo>
                    <a:pt x="558" y="1045"/>
                  </a:lnTo>
                  <a:lnTo>
                    <a:pt x="553" y="1050"/>
                  </a:lnTo>
                  <a:lnTo>
                    <a:pt x="553" y="1056"/>
                  </a:lnTo>
                  <a:lnTo>
                    <a:pt x="547" y="1062"/>
                  </a:lnTo>
                  <a:lnTo>
                    <a:pt x="547" y="1067"/>
                  </a:lnTo>
                  <a:lnTo>
                    <a:pt x="547" y="1071"/>
                  </a:lnTo>
                  <a:lnTo>
                    <a:pt x="541" y="1077"/>
                  </a:lnTo>
                  <a:lnTo>
                    <a:pt x="541" y="1083"/>
                  </a:lnTo>
                  <a:lnTo>
                    <a:pt x="541" y="1088"/>
                  </a:lnTo>
                  <a:lnTo>
                    <a:pt x="541" y="1094"/>
                  </a:lnTo>
                  <a:lnTo>
                    <a:pt x="541" y="1099"/>
                  </a:lnTo>
                  <a:lnTo>
                    <a:pt x="537" y="1099"/>
                  </a:lnTo>
                  <a:lnTo>
                    <a:pt x="537" y="1104"/>
                  </a:lnTo>
                  <a:lnTo>
                    <a:pt x="537" y="1109"/>
                  </a:lnTo>
                  <a:lnTo>
                    <a:pt x="537" y="1115"/>
                  </a:lnTo>
                  <a:lnTo>
                    <a:pt x="532" y="1120"/>
                  </a:lnTo>
                  <a:lnTo>
                    <a:pt x="532" y="1126"/>
                  </a:lnTo>
                  <a:lnTo>
                    <a:pt x="526" y="1131"/>
                  </a:lnTo>
                  <a:lnTo>
                    <a:pt x="526" y="1137"/>
                  </a:lnTo>
                  <a:lnTo>
                    <a:pt x="520" y="1141"/>
                  </a:lnTo>
                  <a:lnTo>
                    <a:pt x="515" y="1141"/>
                  </a:lnTo>
                  <a:lnTo>
                    <a:pt x="509" y="1141"/>
                  </a:lnTo>
                  <a:lnTo>
                    <a:pt x="504" y="1137"/>
                  </a:lnTo>
                  <a:lnTo>
                    <a:pt x="500" y="1137"/>
                  </a:lnTo>
                  <a:lnTo>
                    <a:pt x="494" y="1137"/>
                  </a:lnTo>
                  <a:lnTo>
                    <a:pt x="488" y="1131"/>
                  </a:lnTo>
                  <a:lnTo>
                    <a:pt x="483" y="1131"/>
                  </a:lnTo>
                  <a:lnTo>
                    <a:pt x="477" y="1126"/>
                  </a:lnTo>
                  <a:lnTo>
                    <a:pt x="472" y="1126"/>
                  </a:lnTo>
                  <a:lnTo>
                    <a:pt x="466" y="1120"/>
                  </a:lnTo>
                  <a:lnTo>
                    <a:pt x="462" y="1120"/>
                  </a:lnTo>
                  <a:lnTo>
                    <a:pt x="462" y="1115"/>
                  </a:lnTo>
                  <a:lnTo>
                    <a:pt x="466" y="1109"/>
                  </a:lnTo>
                  <a:lnTo>
                    <a:pt x="472" y="1109"/>
                  </a:lnTo>
                  <a:lnTo>
                    <a:pt x="472" y="1104"/>
                  </a:lnTo>
                  <a:lnTo>
                    <a:pt x="477" y="1104"/>
                  </a:lnTo>
                  <a:lnTo>
                    <a:pt x="477" y="1099"/>
                  </a:lnTo>
                  <a:lnTo>
                    <a:pt x="477" y="1094"/>
                  </a:lnTo>
                  <a:lnTo>
                    <a:pt x="483" y="1094"/>
                  </a:lnTo>
                  <a:lnTo>
                    <a:pt x="483" y="1099"/>
                  </a:lnTo>
                  <a:lnTo>
                    <a:pt x="488" y="1099"/>
                  </a:lnTo>
                  <a:lnTo>
                    <a:pt x="483" y="1094"/>
                  </a:lnTo>
                  <a:lnTo>
                    <a:pt x="477" y="1088"/>
                  </a:lnTo>
                  <a:lnTo>
                    <a:pt x="477" y="1083"/>
                  </a:lnTo>
                  <a:lnTo>
                    <a:pt x="477" y="1077"/>
                  </a:lnTo>
                  <a:lnTo>
                    <a:pt x="472" y="1077"/>
                  </a:lnTo>
                  <a:lnTo>
                    <a:pt x="472" y="1083"/>
                  </a:lnTo>
                  <a:lnTo>
                    <a:pt x="472" y="1088"/>
                  </a:lnTo>
                  <a:lnTo>
                    <a:pt x="472" y="1094"/>
                  </a:lnTo>
                  <a:lnTo>
                    <a:pt x="466" y="1099"/>
                  </a:lnTo>
                  <a:lnTo>
                    <a:pt x="462" y="1104"/>
                  </a:lnTo>
                  <a:lnTo>
                    <a:pt x="456" y="1099"/>
                  </a:lnTo>
                  <a:lnTo>
                    <a:pt x="456" y="1094"/>
                  </a:lnTo>
                  <a:lnTo>
                    <a:pt x="456" y="1099"/>
                  </a:lnTo>
                  <a:lnTo>
                    <a:pt x="456" y="1104"/>
                  </a:lnTo>
                  <a:lnTo>
                    <a:pt x="456" y="1115"/>
                  </a:lnTo>
                  <a:lnTo>
                    <a:pt x="456" y="1120"/>
                  </a:lnTo>
                  <a:lnTo>
                    <a:pt x="456" y="1126"/>
                  </a:lnTo>
                  <a:lnTo>
                    <a:pt x="462" y="1126"/>
                  </a:lnTo>
                  <a:lnTo>
                    <a:pt x="462" y="1131"/>
                  </a:lnTo>
                  <a:lnTo>
                    <a:pt x="466" y="1137"/>
                  </a:lnTo>
                  <a:lnTo>
                    <a:pt x="472" y="1137"/>
                  </a:lnTo>
                  <a:lnTo>
                    <a:pt x="477" y="1141"/>
                  </a:lnTo>
                  <a:lnTo>
                    <a:pt x="477" y="1147"/>
                  </a:lnTo>
                  <a:lnTo>
                    <a:pt x="477" y="1152"/>
                  </a:lnTo>
                  <a:lnTo>
                    <a:pt x="477" y="1158"/>
                  </a:lnTo>
                  <a:lnTo>
                    <a:pt x="472" y="1158"/>
                  </a:lnTo>
                  <a:lnTo>
                    <a:pt x="472" y="1152"/>
                  </a:lnTo>
                  <a:lnTo>
                    <a:pt x="466" y="1158"/>
                  </a:lnTo>
                  <a:lnTo>
                    <a:pt x="462" y="1158"/>
                  </a:lnTo>
                  <a:lnTo>
                    <a:pt x="451" y="1152"/>
                  </a:lnTo>
                  <a:lnTo>
                    <a:pt x="445" y="1152"/>
                  </a:lnTo>
                  <a:lnTo>
                    <a:pt x="445" y="1158"/>
                  </a:lnTo>
                  <a:lnTo>
                    <a:pt x="440" y="1152"/>
                  </a:lnTo>
                  <a:lnTo>
                    <a:pt x="430" y="1152"/>
                  </a:lnTo>
                  <a:lnTo>
                    <a:pt x="424" y="1152"/>
                  </a:lnTo>
                  <a:lnTo>
                    <a:pt x="407" y="1152"/>
                  </a:lnTo>
                  <a:lnTo>
                    <a:pt x="402" y="1152"/>
                  </a:lnTo>
                  <a:lnTo>
                    <a:pt x="396" y="1152"/>
                  </a:lnTo>
                  <a:lnTo>
                    <a:pt x="392" y="1152"/>
                  </a:lnTo>
                  <a:lnTo>
                    <a:pt x="392" y="1147"/>
                  </a:lnTo>
                  <a:lnTo>
                    <a:pt x="386" y="1147"/>
                  </a:lnTo>
                  <a:lnTo>
                    <a:pt x="375" y="1141"/>
                  </a:lnTo>
                  <a:lnTo>
                    <a:pt x="364" y="1141"/>
                  </a:lnTo>
                  <a:lnTo>
                    <a:pt x="359" y="1137"/>
                  </a:lnTo>
                  <a:lnTo>
                    <a:pt x="354" y="1137"/>
                  </a:lnTo>
                  <a:lnTo>
                    <a:pt x="349" y="1131"/>
                  </a:lnTo>
                  <a:lnTo>
                    <a:pt x="343" y="1131"/>
                  </a:lnTo>
                  <a:lnTo>
                    <a:pt x="332" y="1126"/>
                  </a:lnTo>
                  <a:lnTo>
                    <a:pt x="322" y="1120"/>
                  </a:lnTo>
                  <a:lnTo>
                    <a:pt x="317" y="1120"/>
                  </a:lnTo>
                  <a:lnTo>
                    <a:pt x="311" y="1120"/>
                  </a:lnTo>
                  <a:lnTo>
                    <a:pt x="306" y="1115"/>
                  </a:lnTo>
                  <a:lnTo>
                    <a:pt x="300" y="1115"/>
                  </a:lnTo>
                  <a:lnTo>
                    <a:pt x="300" y="1109"/>
                  </a:lnTo>
                  <a:lnTo>
                    <a:pt x="294" y="1109"/>
                  </a:lnTo>
                  <a:lnTo>
                    <a:pt x="279" y="1104"/>
                  </a:lnTo>
                  <a:lnTo>
                    <a:pt x="273" y="1094"/>
                  </a:lnTo>
                  <a:lnTo>
                    <a:pt x="268" y="1088"/>
                  </a:lnTo>
                  <a:lnTo>
                    <a:pt x="262" y="1088"/>
                  </a:lnTo>
                  <a:lnTo>
                    <a:pt x="257" y="1083"/>
                  </a:lnTo>
                  <a:lnTo>
                    <a:pt x="252" y="1083"/>
                  </a:lnTo>
                  <a:lnTo>
                    <a:pt x="252" y="1077"/>
                  </a:lnTo>
                  <a:lnTo>
                    <a:pt x="241" y="1067"/>
                  </a:lnTo>
                  <a:lnTo>
                    <a:pt x="241" y="1062"/>
                  </a:lnTo>
                  <a:lnTo>
                    <a:pt x="230" y="1056"/>
                  </a:lnTo>
                  <a:lnTo>
                    <a:pt x="225" y="1045"/>
                  </a:lnTo>
                  <a:lnTo>
                    <a:pt x="225" y="1039"/>
                  </a:lnTo>
                  <a:lnTo>
                    <a:pt x="219" y="1035"/>
                  </a:lnTo>
                  <a:lnTo>
                    <a:pt x="209" y="1030"/>
                  </a:lnTo>
                  <a:lnTo>
                    <a:pt x="209" y="1024"/>
                  </a:lnTo>
                  <a:lnTo>
                    <a:pt x="209" y="1013"/>
                  </a:lnTo>
                  <a:lnTo>
                    <a:pt x="209" y="1007"/>
                  </a:lnTo>
                  <a:lnTo>
                    <a:pt x="204" y="1007"/>
                  </a:lnTo>
                  <a:lnTo>
                    <a:pt x="204" y="1003"/>
                  </a:lnTo>
                  <a:lnTo>
                    <a:pt x="209" y="1003"/>
                  </a:lnTo>
                  <a:lnTo>
                    <a:pt x="209" y="997"/>
                  </a:lnTo>
                  <a:lnTo>
                    <a:pt x="204" y="997"/>
                  </a:lnTo>
                  <a:lnTo>
                    <a:pt x="204" y="992"/>
                  </a:lnTo>
                  <a:lnTo>
                    <a:pt x="204" y="981"/>
                  </a:lnTo>
                  <a:lnTo>
                    <a:pt x="204" y="975"/>
                  </a:lnTo>
                  <a:lnTo>
                    <a:pt x="209" y="965"/>
                  </a:lnTo>
                  <a:lnTo>
                    <a:pt x="215" y="965"/>
                  </a:lnTo>
                  <a:lnTo>
                    <a:pt x="219" y="960"/>
                  </a:lnTo>
                  <a:lnTo>
                    <a:pt x="225" y="960"/>
                  </a:lnTo>
                  <a:lnTo>
                    <a:pt x="230" y="960"/>
                  </a:lnTo>
                  <a:lnTo>
                    <a:pt x="236" y="949"/>
                  </a:lnTo>
                  <a:lnTo>
                    <a:pt x="236" y="943"/>
                  </a:lnTo>
                  <a:lnTo>
                    <a:pt x="236" y="937"/>
                  </a:lnTo>
                  <a:lnTo>
                    <a:pt x="241" y="933"/>
                  </a:lnTo>
                  <a:lnTo>
                    <a:pt x="241" y="937"/>
                  </a:lnTo>
                  <a:lnTo>
                    <a:pt x="247" y="933"/>
                  </a:lnTo>
                  <a:lnTo>
                    <a:pt x="252" y="933"/>
                  </a:lnTo>
                  <a:lnTo>
                    <a:pt x="262" y="933"/>
                  </a:lnTo>
                  <a:lnTo>
                    <a:pt x="273" y="933"/>
                  </a:lnTo>
                  <a:lnTo>
                    <a:pt x="279" y="933"/>
                  </a:lnTo>
                  <a:lnTo>
                    <a:pt x="285" y="933"/>
                  </a:lnTo>
                  <a:lnTo>
                    <a:pt x="294" y="933"/>
                  </a:lnTo>
                  <a:lnTo>
                    <a:pt x="306" y="933"/>
                  </a:lnTo>
                  <a:lnTo>
                    <a:pt x="311" y="937"/>
                  </a:lnTo>
                  <a:lnTo>
                    <a:pt x="317" y="937"/>
                  </a:lnTo>
                  <a:lnTo>
                    <a:pt x="322" y="937"/>
                  </a:lnTo>
                  <a:lnTo>
                    <a:pt x="326" y="937"/>
                  </a:lnTo>
                  <a:lnTo>
                    <a:pt x="332" y="937"/>
                  </a:lnTo>
                  <a:lnTo>
                    <a:pt x="338" y="937"/>
                  </a:lnTo>
                  <a:lnTo>
                    <a:pt x="338" y="943"/>
                  </a:lnTo>
                  <a:lnTo>
                    <a:pt x="343" y="943"/>
                  </a:lnTo>
                  <a:lnTo>
                    <a:pt x="349" y="943"/>
                  </a:lnTo>
                  <a:lnTo>
                    <a:pt x="349" y="949"/>
                  </a:lnTo>
                  <a:lnTo>
                    <a:pt x="354" y="943"/>
                  </a:lnTo>
                  <a:lnTo>
                    <a:pt x="354" y="949"/>
                  </a:lnTo>
                  <a:lnTo>
                    <a:pt x="359" y="949"/>
                  </a:lnTo>
                  <a:lnTo>
                    <a:pt x="364" y="949"/>
                  </a:lnTo>
                  <a:lnTo>
                    <a:pt x="370" y="949"/>
                  </a:lnTo>
                  <a:lnTo>
                    <a:pt x="370" y="954"/>
                  </a:lnTo>
                  <a:lnTo>
                    <a:pt x="375" y="954"/>
                  </a:lnTo>
                  <a:lnTo>
                    <a:pt x="381" y="954"/>
                  </a:lnTo>
                  <a:lnTo>
                    <a:pt x="386" y="954"/>
                  </a:lnTo>
                  <a:lnTo>
                    <a:pt x="392" y="954"/>
                  </a:lnTo>
                  <a:lnTo>
                    <a:pt x="396" y="954"/>
                  </a:lnTo>
                  <a:lnTo>
                    <a:pt x="402" y="954"/>
                  </a:lnTo>
                  <a:lnTo>
                    <a:pt x="413" y="949"/>
                  </a:lnTo>
                  <a:lnTo>
                    <a:pt x="419" y="949"/>
                  </a:lnTo>
                  <a:lnTo>
                    <a:pt x="419" y="954"/>
                  </a:lnTo>
                  <a:lnTo>
                    <a:pt x="413" y="954"/>
                  </a:lnTo>
                  <a:lnTo>
                    <a:pt x="407" y="965"/>
                  </a:lnTo>
                  <a:lnTo>
                    <a:pt x="407" y="960"/>
                  </a:lnTo>
                  <a:lnTo>
                    <a:pt x="407" y="965"/>
                  </a:lnTo>
                  <a:lnTo>
                    <a:pt x="402" y="965"/>
                  </a:lnTo>
                  <a:lnTo>
                    <a:pt x="402" y="969"/>
                  </a:lnTo>
                  <a:lnTo>
                    <a:pt x="396" y="969"/>
                  </a:lnTo>
                  <a:lnTo>
                    <a:pt x="396" y="975"/>
                  </a:lnTo>
                  <a:lnTo>
                    <a:pt x="402" y="969"/>
                  </a:lnTo>
                  <a:lnTo>
                    <a:pt x="407" y="969"/>
                  </a:lnTo>
                  <a:lnTo>
                    <a:pt x="413" y="965"/>
                  </a:lnTo>
                  <a:lnTo>
                    <a:pt x="424" y="960"/>
                  </a:lnTo>
                  <a:lnTo>
                    <a:pt x="424" y="954"/>
                  </a:lnTo>
                  <a:lnTo>
                    <a:pt x="430" y="949"/>
                  </a:lnTo>
                  <a:lnTo>
                    <a:pt x="434" y="943"/>
                  </a:lnTo>
                  <a:lnTo>
                    <a:pt x="440" y="943"/>
                  </a:lnTo>
                  <a:lnTo>
                    <a:pt x="440" y="937"/>
                  </a:lnTo>
                  <a:lnTo>
                    <a:pt x="445" y="933"/>
                  </a:lnTo>
                  <a:lnTo>
                    <a:pt x="445" y="928"/>
                  </a:lnTo>
                  <a:lnTo>
                    <a:pt x="445" y="922"/>
                  </a:lnTo>
                  <a:lnTo>
                    <a:pt x="445" y="916"/>
                  </a:lnTo>
                  <a:lnTo>
                    <a:pt x="445" y="911"/>
                  </a:lnTo>
                  <a:lnTo>
                    <a:pt x="445" y="901"/>
                  </a:lnTo>
                  <a:lnTo>
                    <a:pt x="445" y="895"/>
                  </a:lnTo>
                  <a:lnTo>
                    <a:pt x="451" y="895"/>
                  </a:lnTo>
                  <a:lnTo>
                    <a:pt x="456" y="895"/>
                  </a:lnTo>
                  <a:lnTo>
                    <a:pt x="462" y="895"/>
                  </a:lnTo>
                  <a:lnTo>
                    <a:pt x="466" y="895"/>
                  </a:lnTo>
                  <a:lnTo>
                    <a:pt x="466" y="901"/>
                  </a:lnTo>
                  <a:lnTo>
                    <a:pt x="477" y="901"/>
                  </a:lnTo>
                  <a:lnTo>
                    <a:pt x="483" y="901"/>
                  </a:lnTo>
                  <a:lnTo>
                    <a:pt x="488" y="901"/>
                  </a:lnTo>
                  <a:lnTo>
                    <a:pt x="500" y="901"/>
                  </a:lnTo>
                  <a:lnTo>
                    <a:pt x="504" y="901"/>
                  </a:lnTo>
                  <a:lnTo>
                    <a:pt x="509" y="901"/>
                  </a:lnTo>
                  <a:lnTo>
                    <a:pt x="515" y="905"/>
                  </a:lnTo>
                  <a:lnTo>
                    <a:pt x="520" y="905"/>
                  </a:lnTo>
                  <a:lnTo>
                    <a:pt x="526" y="905"/>
                  </a:lnTo>
                  <a:lnTo>
                    <a:pt x="526" y="911"/>
                  </a:lnTo>
                  <a:lnTo>
                    <a:pt x="526" y="916"/>
                  </a:lnTo>
                  <a:lnTo>
                    <a:pt x="532" y="916"/>
                  </a:lnTo>
                  <a:lnTo>
                    <a:pt x="532" y="922"/>
                  </a:lnTo>
                  <a:lnTo>
                    <a:pt x="532" y="916"/>
                  </a:lnTo>
                  <a:lnTo>
                    <a:pt x="537" y="916"/>
                  </a:lnTo>
                  <a:lnTo>
                    <a:pt x="541" y="922"/>
                  </a:lnTo>
                  <a:lnTo>
                    <a:pt x="547" y="922"/>
                  </a:lnTo>
                  <a:lnTo>
                    <a:pt x="553" y="922"/>
                  </a:lnTo>
                  <a:lnTo>
                    <a:pt x="564" y="916"/>
                  </a:lnTo>
                  <a:lnTo>
                    <a:pt x="569" y="916"/>
                  </a:lnTo>
                  <a:lnTo>
                    <a:pt x="579" y="916"/>
                  </a:lnTo>
                  <a:lnTo>
                    <a:pt x="585" y="916"/>
                  </a:lnTo>
                  <a:lnTo>
                    <a:pt x="585" y="922"/>
                  </a:lnTo>
                  <a:lnTo>
                    <a:pt x="590" y="922"/>
                  </a:lnTo>
                  <a:lnTo>
                    <a:pt x="590" y="916"/>
                  </a:lnTo>
                  <a:lnTo>
                    <a:pt x="590" y="911"/>
                  </a:lnTo>
                  <a:lnTo>
                    <a:pt x="585" y="911"/>
                  </a:lnTo>
                  <a:lnTo>
                    <a:pt x="579" y="911"/>
                  </a:lnTo>
                  <a:lnTo>
                    <a:pt x="574" y="911"/>
                  </a:lnTo>
                  <a:lnTo>
                    <a:pt x="569" y="911"/>
                  </a:lnTo>
                  <a:lnTo>
                    <a:pt x="564" y="911"/>
                  </a:lnTo>
                  <a:lnTo>
                    <a:pt x="558" y="916"/>
                  </a:lnTo>
                  <a:lnTo>
                    <a:pt x="553" y="916"/>
                  </a:lnTo>
                  <a:lnTo>
                    <a:pt x="547" y="916"/>
                  </a:lnTo>
                  <a:lnTo>
                    <a:pt x="547" y="911"/>
                  </a:lnTo>
                  <a:lnTo>
                    <a:pt x="541" y="911"/>
                  </a:lnTo>
                  <a:lnTo>
                    <a:pt x="537" y="911"/>
                  </a:lnTo>
                  <a:lnTo>
                    <a:pt x="537" y="905"/>
                  </a:lnTo>
                  <a:lnTo>
                    <a:pt x="532" y="905"/>
                  </a:lnTo>
                  <a:lnTo>
                    <a:pt x="532" y="901"/>
                  </a:lnTo>
                  <a:lnTo>
                    <a:pt x="532" y="905"/>
                  </a:lnTo>
                  <a:lnTo>
                    <a:pt x="520" y="901"/>
                  </a:lnTo>
                  <a:lnTo>
                    <a:pt x="515" y="901"/>
                  </a:lnTo>
                  <a:lnTo>
                    <a:pt x="515" y="895"/>
                  </a:lnTo>
                  <a:lnTo>
                    <a:pt x="509" y="895"/>
                  </a:lnTo>
                  <a:lnTo>
                    <a:pt x="504" y="895"/>
                  </a:lnTo>
                  <a:lnTo>
                    <a:pt x="500" y="895"/>
                  </a:lnTo>
                  <a:lnTo>
                    <a:pt x="488" y="879"/>
                  </a:lnTo>
                  <a:lnTo>
                    <a:pt x="483" y="879"/>
                  </a:lnTo>
                  <a:lnTo>
                    <a:pt x="477" y="879"/>
                  </a:lnTo>
                  <a:lnTo>
                    <a:pt x="477" y="884"/>
                  </a:lnTo>
                  <a:lnTo>
                    <a:pt x="472" y="884"/>
                  </a:lnTo>
                  <a:lnTo>
                    <a:pt x="456" y="884"/>
                  </a:lnTo>
                  <a:lnTo>
                    <a:pt x="451" y="884"/>
                  </a:lnTo>
                  <a:lnTo>
                    <a:pt x="451" y="890"/>
                  </a:lnTo>
                  <a:lnTo>
                    <a:pt x="445" y="890"/>
                  </a:lnTo>
                  <a:lnTo>
                    <a:pt x="440" y="895"/>
                  </a:lnTo>
                  <a:lnTo>
                    <a:pt x="440" y="901"/>
                  </a:lnTo>
                  <a:lnTo>
                    <a:pt x="440" y="905"/>
                  </a:lnTo>
                  <a:lnTo>
                    <a:pt x="434" y="911"/>
                  </a:lnTo>
                  <a:lnTo>
                    <a:pt x="434" y="916"/>
                  </a:lnTo>
                  <a:lnTo>
                    <a:pt x="430" y="922"/>
                  </a:lnTo>
                  <a:lnTo>
                    <a:pt x="424" y="928"/>
                  </a:lnTo>
                  <a:lnTo>
                    <a:pt x="419" y="933"/>
                  </a:lnTo>
                  <a:lnTo>
                    <a:pt x="413" y="937"/>
                  </a:lnTo>
                  <a:lnTo>
                    <a:pt x="407" y="937"/>
                  </a:lnTo>
                  <a:lnTo>
                    <a:pt x="396" y="937"/>
                  </a:lnTo>
                  <a:lnTo>
                    <a:pt x="392" y="937"/>
                  </a:lnTo>
                  <a:lnTo>
                    <a:pt x="386" y="933"/>
                  </a:lnTo>
                  <a:lnTo>
                    <a:pt x="381" y="933"/>
                  </a:lnTo>
                  <a:lnTo>
                    <a:pt x="370" y="928"/>
                  </a:lnTo>
                  <a:lnTo>
                    <a:pt x="364" y="928"/>
                  </a:lnTo>
                  <a:lnTo>
                    <a:pt x="359" y="922"/>
                  </a:lnTo>
                  <a:lnTo>
                    <a:pt x="359" y="916"/>
                  </a:lnTo>
                  <a:lnTo>
                    <a:pt x="354" y="911"/>
                  </a:lnTo>
                  <a:lnTo>
                    <a:pt x="349" y="905"/>
                  </a:lnTo>
                  <a:lnTo>
                    <a:pt x="349" y="901"/>
                  </a:lnTo>
                  <a:lnTo>
                    <a:pt x="349" y="895"/>
                  </a:lnTo>
                  <a:lnTo>
                    <a:pt x="349" y="890"/>
                  </a:lnTo>
                  <a:lnTo>
                    <a:pt x="349" y="879"/>
                  </a:lnTo>
                  <a:lnTo>
                    <a:pt x="354" y="879"/>
                  </a:lnTo>
                  <a:lnTo>
                    <a:pt x="354" y="873"/>
                  </a:lnTo>
                  <a:lnTo>
                    <a:pt x="354" y="869"/>
                  </a:lnTo>
                  <a:lnTo>
                    <a:pt x="359" y="858"/>
                  </a:lnTo>
                  <a:lnTo>
                    <a:pt x="364" y="852"/>
                  </a:lnTo>
                  <a:lnTo>
                    <a:pt x="364" y="847"/>
                  </a:lnTo>
                  <a:lnTo>
                    <a:pt x="370" y="841"/>
                  </a:lnTo>
                  <a:lnTo>
                    <a:pt x="370" y="837"/>
                  </a:lnTo>
                  <a:lnTo>
                    <a:pt x="370" y="826"/>
                  </a:lnTo>
                  <a:lnTo>
                    <a:pt x="370" y="820"/>
                  </a:lnTo>
                  <a:lnTo>
                    <a:pt x="375" y="820"/>
                  </a:lnTo>
                  <a:lnTo>
                    <a:pt x="381" y="820"/>
                  </a:lnTo>
                  <a:lnTo>
                    <a:pt x="386" y="831"/>
                  </a:lnTo>
                  <a:lnTo>
                    <a:pt x="392" y="831"/>
                  </a:lnTo>
                  <a:lnTo>
                    <a:pt x="396" y="837"/>
                  </a:lnTo>
                  <a:lnTo>
                    <a:pt x="396" y="831"/>
                  </a:lnTo>
                  <a:lnTo>
                    <a:pt x="392" y="826"/>
                  </a:lnTo>
                  <a:lnTo>
                    <a:pt x="386" y="820"/>
                  </a:lnTo>
                  <a:lnTo>
                    <a:pt x="381" y="815"/>
                  </a:lnTo>
                  <a:lnTo>
                    <a:pt x="375" y="815"/>
                  </a:lnTo>
                  <a:lnTo>
                    <a:pt x="370" y="815"/>
                  </a:lnTo>
                  <a:lnTo>
                    <a:pt x="364" y="815"/>
                  </a:lnTo>
                  <a:lnTo>
                    <a:pt x="364" y="809"/>
                  </a:lnTo>
                  <a:lnTo>
                    <a:pt x="359" y="809"/>
                  </a:lnTo>
                  <a:lnTo>
                    <a:pt x="359" y="815"/>
                  </a:lnTo>
                  <a:lnTo>
                    <a:pt x="359" y="820"/>
                  </a:lnTo>
                  <a:lnTo>
                    <a:pt x="359" y="826"/>
                  </a:lnTo>
                  <a:lnTo>
                    <a:pt x="359" y="831"/>
                  </a:lnTo>
                  <a:lnTo>
                    <a:pt x="359" y="837"/>
                  </a:lnTo>
                  <a:lnTo>
                    <a:pt x="354" y="837"/>
                  </a:lnTo>
                  <a:lnTo>
                    <a:pt x="354" y="841"/>
                  </a:lnTo>
                  <a:lnTo>
                    <a:pt x="354" y="847"/>
                  </a:lnTo>
                  <a:lnTo>
                    <a:pt x="349" y="847"/>
                  </a:lnTo>
                  <a:lnTo>
                    <a:pt x="349" y="852"/>
                  </a:lnTo>
                  <a:lnTo>
                    <a:pt x="343" y="852"/>
                  </a:lnTo>
                  <a:lnTo>
                    <a:pt x="349" y="852"/>
                  </a:lnTo>
                  <a:lnTo>
                    <a:pt x="349" y="858"/>
                  </a:lnTo>
                  <a:lnTo>
                    <a:pt x="343" y="858"/>
                  </a:lnTo>
                  <a:lnTo>
                    <a:pt x="343" y="863"/>
                  </a:lnTo>
                  <a:lnTo>
                    <a:pt x="338" y="869"/>
                  </a:lnTo>
                  <a:lnTo>
                    <a:pt x="343" y="869"/>
                  </a:lnTo>
                  <a:lnTo>
                    <a:pt x="338" y="873"/>
                  </a:lnTo>
                  <a:lnTo>
                    <a:pt x="338" y="879"/>
                  </a:lnTo>
                  <a:lnTo>
                    <a:pt x="338" y="884"/>
                  </a:lnTo>
                  <a:lnTo>
                    <a:pt x="332" y="884"/>
                  </a:lnTo>
                  <a:lnTo>
                    <a:pt x="332" y="895"/>
                  </a:lnTo>
                  <a:lnTo>
                    <a:pt x="332" y="911"/>
                  </a:lnTo>
                  <a:lnTo>
                    <a:pt x="332" y="916"/>
                  </a:lnTo>
                  <a:lnTo>
                    <a:pt x="317" y="916"/>
                  </a:lnTo>
                  <a:lnTo>
                    <a:pt x="311" y="916"/>
                  </a:lnTo>
                  <a:lnTo>
                    <a:pt x="311" y="911"/>
                  </a:lnTo>
                  <a:lnTo>
                    <a:pt x="306" y="911"/>
                  </a:lnTo>
                  <a:lnTo>
                    <a:pt x="300" y="911"/>
                  </a:lnTo>
                  <a:lnTo>
                    <a:pt x="294" y="911"/>
                  </a:lnTo>
                  <a:lnTo>
                    <a:pt x="289" y="911"/>
                  </a:lnTo>
                  <a:lnTo>
                    <a:pt x="285" y="911"/>
                  </a:lnTo>
                  <a:lnTo>
                    <a:pt x="279" y="911"/>
                  </a:lnTo>
                  <a:lnTo>
                    <a:pt x="273" y="911"/>
                  </a:lnTo>
                  <a:lnTo>
                    <a:pt x="268" y="911"/>
                  </a:lnTo>
                  <a:lnTo>
                    <a:pt x="262" y="911"/>
                  </a:lnTo>
                  <a:lnTo>
                    <a:pt x="262" y="916"/>
                  </a:lnTo>
                  <a:lnTo>
                    <a:pt x="257" y="916"/>
                  </a:lnTo>
                  <a:lnTo>
                    <a:pt x="252" y="916"/>
                  </a:lnTo>
                  <a:lnTo>
                    <a:pt x="247" y="916"/>
                  </a:lnTo>
                  <a:lnTo>
                    <a:pt x="241" y="916"/>
                  </a:lnTo>
                  <a:lnTo>
                    <a:pt x="247" y="916"/>
                  </a:lnTo>
                  <a:lnTo>
                    <a:pt x="247" y="922"/>
                  </a:lnTo>
                  <a:lnTo>
                    <a:pt x="241" y="922"/>
                  </a:lnTo>
                  <a:lnTo>
                    <a:pt x="241" y="928"/>
                  </a:lnTo>
                  <a:lnTo>
                    <a:pt x="230" y="928"/>
                  </a:lnTo>
                  <a:lnTo>
                    <a:pt x="230" y="933"/>
                  </a:lnTo>
                  <a:lnTo>
                    <a:pt x="225" y="933"/>
                  </a:lnTo>
                  <a:lnTo>
                    <a:pt x="219" y="937"/>
                  </a:lnTo>
                  <a:lnTo>
                    <a:pt x="215" y="943"/>
                  </a:lnTo>
                  <a:lnTo>
                    <a:pt x="209" y="943"/>
                  </a:lnTo>
                  <a:lnTo>
                    <a:pt x="204" y="937"/>
                  </a:lnTo>
                  <a:lnTo>
                    <a:pt x="198" y="937"/>
                  </a:lnTo>
                  <a:lnTo>
                    <a:pt x="172" y="911"/>
                  </a:lnTo>
                  <a:lnTo>
                    <a:pt x="166" y="901"/>
                  </a:lnTo>
                  <a:lnTo>
                    <a:pt x="160" y="895"/>
                  </a:lnTo>
                  <a:lnTo>
                    <a:pt x="155" y="890"/>
                  </a:lnTo>
                  <a:lnTo>
                    <a:pt x="149" y="879"/>
                  </a:lnTo>
                  <a:lnTo>
                    <a:pt x="149" y="873"/>
                  </a:lnTo>
                  <a:lnTo>
                    <a:pt x="145" y="873"/>
                  </a:lnTo>
                  <a:lnTo>
                    <a:pt x="145" y="869"/>
                  </a:lnTo>
                  <a:lnTo>
                    <a:pt x="139" y="863"/>
                  </a:lnTo>
                  <a:lnTo>
                    <a:pt x="139" y="858"/>
                  </a:lnTo>
                  <a:lnTo>
                    <a:pt x="134" y="852"/>
                  </a:lnTo>
                  <a:lnTo>
                    <a:pt x="128" y="847"/>
                  </a:lnTo>
                  <a:lnTo>
                    <a:pt x="123" y="837"/>
                  </a:lnTo>
                  <a:lnTo>
                    <a:pt x="111" y="820"/>
                  </a:lnTo>
                  <a:lnTo>
                    <a:pt x="107" y="815"/>
                  </a:lnTo>
                  <a:lnTo>
                    <a:pt x="107" y="809"/>
                  </a:lnTo>
                  <a:lnTo>
                    <a:pt x="107" y="803"/>
                  </a:lnTo>
                  <a:lnTo>
                    <a:pt x="107" y="799"/>
                  </a:lnTo>
                  <a:lnTo>
                    <a:pt x="107" y="794"/>
                  </a:lnTo>
                  <a:lnTo>
                    <a:pt x="107" y="788"/>
                  </a:lnTo>
                  <a:lnTo>
                    <a:pt x="107" y="782"/>
                  </a:lnTo>
                  <a:lnTo>
                    <a:pt x="107" y="771"/>
                  </a:lnTo>
                  <a:lnTo>
                    <a:pt x="107" y="767"/>
                  </a:lnTo>
                  <a:lnTo>
                    <a:pt x="111" y="767"/>
                  </a:lnTo>
                  <a:lnTo>
                    <a:pt x="111" y="761"/>
                  </a:lnTo>
                  <a:lnTo>
                    <a:pt x="117" y="756"/>
                  </a:lnTo>
                  <a:lnTo>
                    <a:pt x="117" y="750"/>
                  </a:lnTo>
                  <a:lnTo>
                    <a:pt x="117" y="756"/>
                  </a:lnTo>
                  <a:lnTo>
                    <a:pt x="123" y="750"/>
                  </a:lnTo>
                  <a:lnTo>
                    <a:pt x="123" y="745"/>
                  </a:lnTo>
                  <a:lnTo>
                    <a:pt x="123" y="739"/>
                  </a:lnTo>
                  <a:lnTo>
                    <a:pt x="123" y="735"/>
                  </a:lnTo>
                  <a:lnTo>
                    <a:pt x="123" y="729"/>
                  </a:lnTo>
                  <a:lnTo>
                    <a:pt x="128" y="729"/>
                  </a:lnTo>
                  <a:lnTo>
                    <a:pt x="128" y="735"/>
                  </a:lnTo>
                  <a:lnTo>
                    <a:pt x="134" y="735"/>
                  </a:lnTo>
                  <a:lnTo>
                    <a:pt x="134" y="729"/>
                  </a:lnTo>
                  <a:lnTo>
                    <a:pt x="139" y="729"/>
                  </a:lnTo>
                  <a:lnTo>
                    <a:pt x="139" y="724"/>
                  </a:lnTo>
                  <a:lnTo>
                    <a:pt x="134" y="724"/>
                  </a:lnTo>
                  <a:lnTo>
                    <a:pt x="134" y="718"/>
                  </a:lnTo>
                  <a:lnTo>
                    <a:pt x="139" y="718"/>
                  </a:lnTo>
                  <a:lnTo>
                    <a:pt x="145" y="718"/>
                  </a:lnTo>
                  <a:lnTo>
                    <a:pt x="149" y="718"/>
                  </a:lnTo>
                  <a:lnTo>
                    <a:pt x="155" y="718"/>
                  </a:lnTo>
                  <a:lnTo>
                    <a:pt x="160" y="718"/>
                  </a:lnTo>
                  <a:lnTo>
                    <a:pt x="166" y="724"/>
                  </a:lnTo>
                  <a:lnTo>
                    <a:pt x="172" y="724"/>
                  </a:lnTo>
                  <a:lnTo>
                    <a:pt x="177" y="729"/>
                  </a:lnTo>
                  <a:lnTo>
                    <a:pt x="177" y="735"/>
                  </a:lnTo>
                  <a:lnTo>
                    <a:pt x="181" y="745"/>
                  </a:lnTo>
                  <a:lnTo>
                    <a:pt x="181" y="750"/>
                  </a:lnTo>
                  <a:lnTo>
                    <a:pt x="187" y="761"/>
                  </a:lnTo>
                  <a:lnTo>
                    <a:pt x="187" y="767"/>
                  </a:lnTo>
                  <a:lnTo>
                    <a:pt x="187" y="777"/>
                  </a:lnTo>
                  <a:lnTo>
                    <a:pt x="192" y="782"/>
                  </a:lnTo>
                  <a:lnTo>
                    <a:pt x="204" y="782"/>
                  </a:lnTo>
                  <a:lnTo>
                    <a:pt x="209" y="782"/>
                  </a:lnTo>
                  <a:lnTo>
                    <a:pt x="209" y="777"/>
                  </a:lnTo>
                  <a:lnTo>
                    <a:pt x="198" y="777"/>
                  </a:lnTo>
                  <a:lnTo>
                    <a:pt x="192" y="777"/>
                  </a:lnTo>
                  <a:lnTo>
                    <a:pt x="187" y="777"/>
                  </a:lnTo>
                  <a:lnTo>
                    <a:pt x="192" y="771"/>
                  </a:lnTo>
                  <a:lnTo>
                    <a:pt x="192" y="767"/>
                  </a:lnTo>
                  <a:lnTo>
                    <a:pt x="192" y="756"/>
                  </a:lnTo>
                  <a:lnTo>
                    <a:pt x="187" y="756"/>
                  </a:lnTo>
                  <a:lnTo>
                    <a:pt x="187" y="750"/>
                  </a:lnTo>
                  <a:lnTo>
                    <a:pt x="181" y="745"/>
                  </a:lnTo>
                  <a:lnTo>
                    <a:pt x="181" y="739"/>
                  </a:lnTo>
                  <a:lnTo>
                    <a:pt x="181" y="735"/>
                  </a:lnTo>
                  <a:lnTo>
                    <a:pt x="177" y="729"/>
                  </a:lnTo>
                  <a:lnTo>
                    <a:pt x="177" y="724"/>
                  </a:lnTo>
                  <a:lnTo>
                    <a:pt x="177" y="718"/>
                  </a:lnTo>
                  <a:lnTo>
                    <a:pt x="177" y="713"/>
                  </a:lnTo>
                  <a:lnTo>
                    <a:pt x="181" y="707"/>
                  </a:lnTo>
                  <a:lnTo>
                    <a:pt x="187" y="707"/>
                  </a:lnTo>
                  <a:lnTo>
                    <a:pt x="192" y="703"/>
                  </a:lnTo>
                  <a:lnTo>
                    <a:pt x="198" y="703"/>
                  </a:lnTo>
                  <a:lnTo>
                    <a:pt x="209" y="692"/>
                  </a:lnTo>
                  <a:lnTo>
                    <a:pt x="215" y="692"/>
                  </a:lnTo>
                  <a:lnTo>
                    <a:pt x="219" y="680"/>
                  </a:lnTo>
                  <a:lnTo>
                    <a:pt x="225" y="675"/>
                  </a:lnTo>
                  <a:lnTo>
                    <a:pt x="230" y="675"/>
                  </a:lnTo>
                  <a:lnTo>
                    <a:pt x="230" y="669"/>
                  </a:lnTo>
                  <a:lnTo>
                    <a:pt x="236" y="669"/>
                  </a:lnTo>
                  <a:lnTo>
                    <a:pt x="241" y="675"/>
                  </a:lnTo>
                  <a:lnTo>
                    <a:pt x="241" y="669"/>
                  </a:lnTo>
                  <a:lnTo>
                    <a:pt x="247" y="669"/>
                  </a:lnTo>
                  <a:lnTo>
                    <a:pt x="252" y="669"/>
                  </a:lnTo>
                  <a:lnTo>
                    <a:pt x="262" y="665"/>
                  </a:lnTo>
                  <a:lnTo>
                    <a:pt x="262" y="660"/>
                  </a:lnTo>
                  <a:lnTo>
                    <a:pt x="268" y="654"/>
                  </a:lnTo>
                  <a:lnTo>
                    <a:pt x="273" y="654"/>
                  </a:lnTo>
                  <a:lnTo>
                    <a:pt x="273" y="660"/>
                  </a:lnTo>
                  <a:lnTo>
                    <a:pt x="279" y="660"/>
                  </a:lnTo>
                  <a:lnTo>
                    <a:pt x="285" y="665"/>
                  </a:lnTo>
                  <a:lnTo>
                    <a:pt x="285" y="660"/>
                  </a:lnTo>
                  <a:lnTo>
                    <a:pt x="285" y="654"/>
                  </a:lnTo>
                  <a:lnTo>
                    <a:pt x="289" y="648"/>
                  </a:lnTo>
                  <a:lnTo>
                    <a:pt x="294" y="643"/>
                  </a:lnTo>
                  <a:lnTo>
                    <a:pt x="300" y="637"/>
                  </a:lnTo>
                  <a:lnTo>
                    <a:pt x="300" y="633"/>
                  </a:lnTo>
                  <a:lnTo>
                    <a:pt x="306" y="633"/>
                  </a:lnTo>
                  <a:lnTo>
                    <a:pt x="306" y="627"/>
                  </a:lnTo>
                  <a:lnTo>
                    <a:pt x="311" y="627"/>
                  </a:lnTo>
                  <a:lnTo>
                    <a:pt x="317" y="622"/>
                  </a:lnTo>
                  <a:lnTo>
                    <a:pt x="326" y="616"/>
                  </a:lnTo>
                  <a:lnTo>
                    <a:pt x="332" y="616"/>
                  </a:lnTo>
                  <a:lnTo>
                    <a:pt x="332" y="622"/>
                  </a:lnTo>
                  <a:lnTo>
                    <a:pt x="332" y="627"/>
                  </a:lnTo>
                  <a:lnTo>
                    <a:pt x="332" y="622"/>
                  </a:lnTo>
                  <a:lnTo>
                    <a:pt x="332" y="616"/>
                  </a:lnTo>
                  <a:lnTo>
                    <a:pt x="338" y="611"/>
                  </a:lnTo>
                  <a:lnTo>
                    <a:pt x="343" y="611"/>
                  </a:lnTo>
                  <a:lnTo>
                    <a:pt x="343" y="605"/>
                  </a:lnTo>
                  <a:lnTo>
                    <a:pt x="343" y="601"/>
                  </a:lnTo>
                  <a:lnTo>
                    <a:pt x="349" y="601"/>
                  </a:lnTo>
                  <a:lnTo>
                    <a:pt x="349" y="595"/>
                  </a:lnTo>
                  <a:lnTo>
                    <a:pt x="359" y="590"/>
                  </a:lnTo>
                  <a:lnTo>
                    <a:pt x="364" y="584"/>
                  </a:lnTo>
                  <a:lnTo>
                    <a:pt x="370" y="579"/>
                  </a:lnTo>
                  <a:lnTo>
                    <a:pt x="381" y="573"/>
                  </a:lnTo>
                  <a:lnTo>
                    <a:pt x="386" y="569"/>
                  </a:lnTo>
                  <a:lnTo>
                    <a:pt x="392" y="563"/>
                  </a:lnTo>
                  <a:lnTo>
                    <a:pt x="396" y="563"/>
                  </a:lnTo>
                  <a:lnTo>
                    <a:pt x="402" y="563"/>
                  </a:lnTo>
                  <a:lnTo>
                    <a:pt x="407" y="563"/>
                  </a:lnTo>
                  <a:lnTo>
                    <a:pt x="407" y="558"/>
                  </a:lnTo>
                  <a:lnTo>
                    <a:pt x="407" y="552"/>
                  </a:lnTo>
                  <a:lnTo>
                    <a:pt x="402" y="546"/>
                  </a:lnTo>
                  <a:lnTo>
                    <a:pt x="396" y="546"/>
                  </a:lnTo>
                  <a:lnTo>
                    <a:pt x="375" y="537"/>
                  </a:lnTo>
                  <a:lnTo>
                    <a:pt x="364" y="537"/>
                  </a:lnTo>
                  <a:lnTo>
                    <a:pt x="364" y="531"/>
                  </a:lnTo>
                  <a:lnTo>
                    <a:pt x="364" y="525"/>
                  </a:lnTo>
                  <a:lnTo>
                    <a:pt x="359" y="514"/>
                  </a:lnTo>
                  <a:lnTo>
                    <a:pt x="364" y="499"/>
                  </a:lnTo>
                  <a:lnTo>
                    <a:pt x="375" y="499"/>
                  </a:lnTo>
                  <a:lnTo>
                    <a:pt x="381" y="503"/>
                  </a:lnTo>
                  <a:lnTo>
                    <a:pt x="396" y="499"/>
                  </a:lnTo>
                  <a:lnTo>
                    <a:pt x="407" y="499"/>
                  </a:lnTo>
                  <a:lnTo>
                    <a:pt x="419" y="499"/>
                  </a:lnTo>
                  <a:lnTo>
                    <a:pt x="430" y="499"/>
                  </a:lnTo>
                  <a:lnTo>
                    <a:pt x="434" y="499"/>
                  </a:lnTo>
                  <a:lnTo>
                    <a:pt x="440" y="499"/>
                  </a:lnTo>
                  <a:lnTo>
                    <a:pt x="456" y="499"/>
                  </a:lnTo>
                  <a:lnTo>
                    <a:pt x="456" y="509"/>
                  </a:lnTo>
                  <a:lnTo>
                    <a:pt x="466" y="514"/>
                  </a:lnTo>
                  <a:lnTo>
                    <a:pt x="472" y="509"/>
                  </a:lnTo>
                  <a:lnTo>
                    <a:pt x="477" y="503"/>
                  </a:lnTo>
                  <a:lnTo>
                    <a:pt x="472" y="499"/>
                  </a:lnTo>
                  <a:lnTo>
                    <a:pt x="472" y="493"/>
                  </a:lnTo>
                  <a:lnTo>
                    <a:pt x="472" y="488"/>
                  </a:lnTo>
                  <a:lnTo>
                    <a:pt x="477" y="482"/>
                  </a:lnTo>
                  <a:lnTo>
                    <a:pt x="483" y="482"/>
                  </a:lnTo>
                  <a:lnTo>
                    <a:pt x="488" y="477"/>
                  </a:lnTo>
                  <a:lnTo>
                    <a:pt x="500" y="482"/>
                  </a:lnTo>
                  <a:lnTo>
                    <a:pt x="500" y="493"/>
                  </a:lnTo>
                  <a:lnTo>
                    <a:pt x="500" y="499"/>
                  </a:lnTo>
                  <a:lnTo>
                    <a:pt x="504" y="493"/>
                  </a:lnTo>
                  <a:lnTo>
                    <a:pt x="509" y="488"/>
                  </a:lnTo>
                  <a:lnTo>
                    <a:pt x="520" y="493"/>
                  </a:lnTo>
                  <a:lnTo>
                    <a:pt x="526" y="493"/>
                  </a:lnTo>
                  <a:lnTo>
                    <a:pt x="532" y="488"/>
                  </a:lnTo>
                  <a:lnTo>
                    <a:pt x="537" y="488"/>
                  </a:lnTo>
                  <a:lnTo>
                    <a:pt x="537" y="482"/>
                  </a:lnTo>
                  <a:lnTo>
                    <a:pt x="537" y="477"/>
                  </a:lnTo>
                  <a:lnTo>
                    <a:pt x="541" y="477"/>
                  </a:lnTo>
                  <a:lnTo>
                    <a:pt x="547" y="482"/>
                  </a:lnTo>
                  <a:lnTo>
                    <a:pt x="553" y="482"/>
                  </a:lnTo>
                  <a:lnTo>
                    <a:pt x="558" y="482"/>
                  </a:lnTo>
                  <a:lnTo>
                    <a:pt x="564" y="488"/>
                  </a:lnTo>
                  <a:lnTo>
                    <a:pt x="564" y="493"/>
                  </a:lnTo>
                  <a:lnTo>
                    <a:pt x="564" y="499"/>
                  </a:lnTo>
                  <a:lnTo>
                    <a:pt x="569" y="503"/>
                  </a:lnTo>
                  <a:lnTo>
                    <a:pt x="574" y="509"/>
                  </a:lnTo>
                  <a:lnTo>
                    <a:pt x="579" y="509"/>
                  </a:lnTo>
                  <a:lnTo>
                    <a:pt x="585" y="509"/>
                  </a:lnTo>
                  <a:lnTo>
                    <a:pt x="579" y="514"/>
                  </a:lnTo>
                  <a:lnTo>
                    <a:pt x="585" y="531"/>
                  </a:lnTo>
                  <a:lnTo>
                    <a:pt x="596" y="537"/>
                  </a:lnTo>
                  <a:lnTo>
                    <a:pt x="611" y="531"/>
                  </a:lnTo>
                  <a:lnTo>
                    <a:pt x="622" y="531"/>
                  </a:lnTo>
                  <a:lnTo>
                    <a:pt x="628" y="514"/>
                  </a:lnTo>
                  <a:lnTo>
                    <a:pt x="634" y="509"/>
                  </a:lnTo>
                  <a:lnTo>
                    <a:pt x="643" y="499"/>
                  </a:lnTo>
                  <a:lnTo>
                    <a:pt x="655" y="493"/>
                  </a:lnTo>
                  <a:lnTo>
                    <a:pt x="666" y="493"/>
                  </a:lnTo>
                  <a:lnTo>
                    <a:pt x="677" y="488"/>
                  </a:lnTo>
                  <a:lnTo>
                    <a:pt x="687" y="488"/>
                  </a:lnTo>
                  <a:lnTo>
                    <a:pt x="709" y="482"/>
                  </a:lnTo>
                  <a:lnTo>
                    <a:pt x="719" y="467"/>
                  </a:lnTo>
                  <a:lnTo>
                    <a:pt x="724" y="467"/>
                  </a:lnTo>
                  <a:lnTo>
                    <a:pt x="730" y="467"/>
                  </a:lnTo>
                  <a:lnTo>
                    <a:pt x="751" y="482"/>
                  </a:lnTo>
                  <a:lnTo>
                    <a:pt x="800" y="509"/>
                  </a:lnTo>
                  <a:lnTo>
                    <a:pt x="816" y="514"/>
                  </a:lnTo>
                  <a:lnTo>
                    <a:pt x="822" y="520"/>
                  </a:lnTo>
                  <a:lnTo>
                    <a:pt x="854" y="541"/>
                  </a:lnTo>
                  <a:lnTo>
                    <a:pt x="869" y="537"/>
                  </a:lnTo>
                  <a:lnTo>
                    <a:pt x="886" y="552"/>
                  </a:lnTo>
                  <a:lnTo>
                    <a:pt x="892" y="563"/>
                  </a:lnTo>
                  <a:lnTo>
                    <a:pt x="896" y="569"/>
                  </a:lnTo>
                  <a:lnTo>
                    <a:pt x="896" y="579"/>
                  </a:lnTo>
                  <a:lnTo>
                    <a:pt x="988" y="648"/>
                  </a:lnTo>
                  <a:lnTo>
                    <a:pt x="977" y="675"/>
                  </a:lnTo>
                  <a:lnTo>
                    <a:pt x="971" y="680"/>
                  </a:lnTo>
                  <a:lnTo>
                    <a:pt x="971" y="703"/>
                  </a:lnTo>
                  <a:lnTo>
                    <a:pt x="966" y="718"/>
                  </a:lnTo>
                  <a:lnTo>
                    <a:pt x="962" y="724"/>
                  </a:lnTo>
                  <a:lnTo>
                    <a:pt x="956" y="729"/>
                  </a:lnTo>
                  <a:lnTo>
                    <a:pt x="966" y="735"/>
                  </a:lnTo>
                  <a:lnTo>
                    <a:pt x="971" y="745"/>
                  </a:lnTo>
                  <a:lnTo>
                    <a:pt x="971" y="756"/>
                  </a:lnTo>
                  <a:lnTo>
                    <a:pt x="983" y="771"/>
                  </a:lnTo>
                  <a:lnTo>
                    <a:pt x="988" y="782"/>
                  </a:lnTo>
                  <a:lnTo>
                    <a:pt x="1003" y="782"/>
                  </a:lnTo>
                  <a:lnTo>
                    <a:pt x="1026" y="777"/>
                  </a:lnTo>
                  <a:lnTo>
                    <a:pt x="1036" y="782"/>
                  </a:lnTo>
                  <a:lnTo>
                    <a:pt x="1047" y="782"/>
                  </a:lnTo>
                  <a:lnTo>
                    <a:pt x="1058" y="777"/>
                  </a:lnTo>
                  <a:lnTo>
                    <a:pt x="1073" y="767"/>
                  </a:lnTo>
                  <a:lnTo>
                    <a:pt x="1084" y="767"/>
                  </a:lnTo>
                  <a:lnTo>
                    <a:pt x="1090" y="767"/>
                  </a:lnTo>
                  <a:lnTo>
                    <a:pt x="1096" y="767"/>
                  </a:lnTo>
                  <a:lnTo>
                    <a:pt x="1101" y="767"/>
                  </a:lnTo>
                  <a:lnTo>
                    <a:pt x="1111" y="767"/>
                  </a:lnTo>
                  <a:lnTo>
                    <a:pt x="1117" y="761"/>
                  </a:lnTo>
                  <a:lnTo>
                    <a:pt x="1133" y="756"/>
                  </a:lnTo>
                  <a:lnTo>
                    <a:pt x="1143" y="739"/>
                  </a:lnTo>
                  <a:lnTo>
                    <a:pt x="1149" y="739"/>
                  </a:lnTo>
                  <a:lnTo>
                    <a:pt x="1154" y="739"/>
                  </a:lnTo>
                  <a:lnTo>
                    <a:pt x="1165" y="735"/>
                  </a:lnTo>
                  <a:lnTo>
                    <a:pt x="1177" y="724"/>
                  </a:lnTo>
                  <a:lnTo>
                    <a:pt x="1181" y="713"/>
                  </a:lnTo>
                  <a:lnTo>
                    <a:pt x="1186" y="703"/>
                  </a:lnTo>
                  <a:lnTo>
                    <a:pt x="1192" y="686"/>
                  </a:lnTo>
                  <a:lnTo>
                    <a:pt x="1203" y="680"/>
                  </a:lnTo>
                  <a:lnTo>
                    <a:pt x="1209" y="680"/>
                  </a:lnTo>
                  <a:lnTo>
                    <a:pt x="1218" y="675"/>
                  </a:lnTo>
                  <a:lnTo>
                    <a:pt x="1224" y="665"/>
                  </a:lnTo>
                  <a:lnTo>
                    <a:pt x="1235" y="660"/>
                  </a:lnTo>
                  <a:lnTo>
                    <a:pt x="1246" y="654"/>
                  </a:lnTo>
                  <a:lnTo>
                    <a:pt x="1256" y="643"/>
                  </a:lnTo>
                  <a:lnTo>
                    <a:pt x="1267" y="633"/>
                  </a:lnTo>
                  <a:lnTo>
                    <a:pt x="1279" y="627"/>
                  </a:lnTo>
                  <a:lnTo>
                    <a:pt x="1284" y="622"/>
                  </a:lnTo>
                  <a:lnTo>
                    <a:pt x="1284" y="616"/>
                  </a:lnTo>
                  <a:lnTo>
                    <a:pt x="1294" y="605"/>
                  </a:lnTo>
                  <a:lnTo>
                    <a:pt x="1299" y="595"/>
                  </a:lnTo>
                  <a:lnTo>
                    <a:pt x="1305" y="584"/>
                  </a:lnTo>
                  <a:lnTo>
                    <a:pt x="1311" y="573"/>
                  </a:lnTo>
                  <a:lnTo>
                    <a:pt x="1320" y="552"/>
                  </a:lnTo>
                  <a:lnTo>
                    <a:pt x="1326" y="546"/>
                  </a:lnTo>
                  <a:lnTo>
                    <a:pt x="1326" y="537"/>
                  </a:lnTo>
                  <a:lnTo>
                    <a:pt x="1332" y="525"/>
                  </a:lnTo>
                  <a:lnTo>
                    <a:pt x="1337" y="503"/>
                  </a:lnTo>
                  <a:lnTo>
                    <a:pt x="1320" y="493"/>
                  </a:lnTo>
                  <a:lnTo>
                    <a:pt x="1311" y="482"/>
                  </a:lnTo>
                  <a:lnTo>
                    <a:pt x="1299" y="477"/>
                  </a:lnTo>
                  <a:lnTo>
                    <a:pt x="1288" y="471"/>
                  </a:lnTo>
                  <a:lnTo>
                    <a:pt x="1279" y="467"/>
                  </a:lnTo>
                  <a:lnTo>
                    <a:pt x="1267" y="461"/>
                  </a:lnTo>
                  <a:lnTo>
                    <a:pt x="1262" y="450"/>
                  </a:lnTo>
                  <a:lnTo>
                    <a:pt x="1251" y="439"/>
                  </a:lnTo>
                  <a:lnTo>
                    <a:pt x="1246" y="435"/>
                  </a:lnTo>
                  <a:lnTo>
                    <a:pt x="1241" y="424"/>
                  </a:lnTo>
                  <a:lnTo>
                    <a:pt x="1230" y="412"/>
                  </a:lnTo>
                  <a:lnTo>
                    <a:pt x="1224" y="403"/>
                  </a:lnTo>
                  <a:lnTo>
                    <a:pt x="1213" y="391"/>
                  </a:lnTo>
                  <a:lnTo>
                    <a:pt x="1209" y="380"/>
                  </a:lnTo>
                  <a:lnTo>
                    <a:pt x="1203" y="365"/>
                  </a:lnTo>
                  <a:lnTo>
                    <a:pt x="1198" y="348"/>
                  </a:lnTo>
                  <a:lnTo>
                    <a:pt x="1192" y="333"/>
                  </a:lnTo>
                  <a:lnTo>
                    <a:pt x="1192" y="322"/>
                  </a:lnTo>
                  <a:lnTo>
                    <a:pt x="1186" y="310"/>
                  </a:lnTo>
                  <a:lnTo>
                    <a:pt x="1186" y="301"/>
                  </a:lnTo>
                  <a:lnTo>
                    <a:pt x="1186" y="295"/>
                  </a:lnTo>
                  <a:lnTo>
                    <a:pt x="1186" y="269"/>
                  </a:lnTo>
                  <a:lnTo>
                    <a:pt x="1165" y="252"/>
                  </a:lnTo>
                  <a:lnTo>
                    <a:pt x="1154" y="246"/>
                  </a:lnTo>
                  <a:lnTo>
                    <a:pt x="1149" y="231"/>
                  </a:lnTo>
                  <a:lnTo>
                    <a:pt x="1160" y="220"/>
                  </a:lnTo>
                  <a:lnTo>
                    <a:pt x="1160" y="203"/>
                  </a:lnTo>
                  <a:lnTo>
                    <a:pt x="1160" y="188"/>
                  </a:lnTo>
                  <a:lnTo>
                    <a:pt x="1165" y="176"/>
                  </a:lnTo>
                  <a:lnTo>
                    <a:pt x="1177" y="171"/>
                  </a:lnTo>
                  <a:lnTo>
                    <a:pt x="1181" y="161"/>
                  </a:lnTo>
                  <a:lnTo>
                    <a:pt x="1186" y="155"/>
                  </a:lnTo>
                  <a:lnTo>
                    <a:pt x="1192" y="155"/>
                  </a:lnTo>
                  <a:lnTo>
                    <a:pt x="1203" y="150"/>
                  </a:lnTo>
                  <a:lnTo>
                    <a:pt x="1213" y="155"/>
                  </a:lnTo>
                  <a:lnTo>
                    <a:pt x="1224" y="161"/>
                  </a:lnTo>
                  <a:lnTo>
                    <a:pt x="1235" y="167"/>
                  </a:lnTo>
                  <a:lnTo>
                    <a:pt x="1241" y="171"/>
                  </a:lnTo>
                  <a:lnTo>
                    <a:pt x="1256" y="182"/>
                  </a:lnTo>
                  <a:lnTo>
                    <a:pt x="1267" y="199"/>
                  </a:lnTo>
                  <a:lnTo>
                    <a:pt x="1273" y="208"/>
                  </a:lnTo>
                  <a:lnTo>
                    <a:pt x="1273" y="225"/>
                  </a:lnTo>
                  <a:lnTo>
                    <a:pt x="1288" y="231"/>
                  </a:lnTo>
                  <a:lnTo>
                    <a:pt x="1299" y="220"/>
                  </a:lnTo>
                  <a:lnTo>
                    <a:pt x="1316" y="203"/>
                  </a:lnTo>
                  <a:lnTo>
                    <a:pt x="1326" y="193"/>
                  </a:lnTo>
                  <a:lnTo>
                    <a:pt x="1332" y="188"/>
                  </a:lnTo>
                  <a:lnTo>
                    <a:pt x="1343" y="171"/>
                  </a:lnTo>
                  <a:lnTo>
                    <a:pt x="1354" y="161"/>
                  </a:lnTo>
                  <a:lnTo>
                    <a:pt x="1364" y="144"/>
                  </a:lnTo>
                  <a:lnTo>
                    <a:pt x="1369" y="144"/>
                  </a:lnTo>
                  <a:lnTo>
                    <a:pt x="1380" y="139"/>
                  </a:lnTo>
                  <a:lnTo>
                    <a:pt x="1386" y="139"/>
                  </a:lnTo>
                  <a:lnTo>
                    <a:pt x="1392" y="139"/>
                  </a:lnTo>
                  <a:lnTo>
                    <a:pt x="1396" y="139"/>
                  </a:lnTo>
                  <a:lnTo>
                    <a:pt x="1401" y="134"/>
                  </a:lnTo>
                  <a:lnTo>
                    <a:pt x="1407" y="129"/>
                  </a:lnTo>
                  <a:lnTo>
                    <a:pt x="1413" y="129"/>
                  </a:lnTo>
                  <a:lnTo>
                    <a:pt x="1418" y="123"/>
                  </a:lnTo>
                  <a:lnTo>
                    <a:pt x="1424" y="123"/>
                  </a:lnTo>
                  <a:lnTo>
                    <a:pt x="1433" y="123"/>
                  </a:lnTo>
                  <a:lnTo>
                    <a:pt x="1439" y="118"/>
                  </a:lnTo>
                  <a:lnTo>
                    <a:pt x="1445" y="118"/>
                  </a:lnTo>
                  <a:lnTo>
                    <a:pt x="1450" y="118"/>
                  </a:lnTo>
                  <a:lnTo>
                    <a:pt x="1456" y="118"/>
                  </a:lnTo>
                  <a:lnTo>
                    <a:pt x="1466" y="118"/>
                  </a:lnTo>
                  <a:lnTo>
                    <a:pt x="1471" y="118"/>
                  </a:lnTo>
                  <a:lnTo>
                    <a:pt x="1477" y="112"/>
                  </a:lnTo>
                  <a:lnTo>
                    <a:pt x="1482" y="112"/>
                  </a:lnTo>
                  <a:lnTo>
                    <a:pt x="1488" y="112"/>
                  </a:lnTo>
                  <a:lnTo>
                    <a:pt x="1493" y="107"/>
                  </a:lnTo>
                  <a:lnTo>
                    <a:pt x="1498" y="107"/>
                  </a:lnTo>
                  <a:lnTo>
                    <a:pt x="1503" y="107"/>
                  </a:lnTo>
                  <a:lnTo>
                    <a:pt x="1503" y="102"/>
                  </a:lnTo>
                  <a:lnTo>
                    <a:pt x="1509" y="102"/>
                  </a:lnTo>
                  <a:lnTo>
                    <a:pt x="1514" y="97"/>
                  </a:lnTo>
                  <a:lnTo>
                    <a:pt x="1520" y="97"/>
                  </a:lnTo>
                  <a:lnTo>
                    <a:pt x="1520" y="91"/>
                  </a:lnTo>
                  <a:lnTo>
                    <a:pt x="1526" y="86"/>
                  </a:lnTo>
                  <a:lnTo>
                    <a:pt x="1526" y="80"/>
                  </a:lnTo>
                  <a:lnTo>
                    <a:pt x="1531" y="80"/>
                  </a:lnTo>
                  <a:lnTo>
                    <a:pt x="1531" y="74"/>
                  </a:lnTo>
                  <a:lnTo>
                    <a:pt x="1535" y="74"/>
                  </a:lnTo>
                  <a:lnTo>
                    <a:pt x="1552" y="65"/>
                  </a:lnTo>
                  <a:lnTo>
                    <a:pt x="1552" y="59"/>
                  </a:lnTo>
                  <a:lnTo>
                    <a:pt x="1569" y="53"/>
                  </a:lnTo>
                  <a:lnTo>
                    <a:pt x="1579" y="42"/>
                  </a:lnTo>
                  <a:lnTo>
                    <a:pt x="1584" y="42"/>
                  </a:lnTo>
                  <a:lnTo>
                    <a:pt x="1590" y="37"/>
                  </a:lnTo>
                  <a:lnTo>
                    <a:pt x="1601" y="21"/>
                  </a:lnTo>
                  <a:lnTo>
                    <a:pt x="1611" y="16"/>
                  </a:lnTo>
                  <a:lnTo>
                    <a:pt x="1616" y="10"/>
                  </a:lnTo>
                  <a:lnTo>
                    <a:pt x="1622" y="10"/>
                  </a:lnTo>
                  <a:lnTo>
                    <a:pt x="1627" y="10"/>
                  </a:lnTo>
                  <a:lnTo>
                    <a:pt x="1633" y="5"/>
                  </a:lnTo>
                  <a:lnTo>
                    <a:pt x="1643" y="5"/>
                  </a:lnTo>
                  <a:lnTo>
                    <a:pt x="1660" y="5"/>
                  </a:lnTo>
                  <a:lnTo>
                    <a:pt x="1671" y="5"/>
                  </a:lnTo>
                  <a:lnTo>
                    <a:pt x="1681" y="0"/>
                  </a:lnTo>
                  <a:lnTo>
                    <a:pt x="1692" y="0"/>
                  </a:lnTo>
                  <a:lnTo>
                    <a:pt x="1703" y="0"/>
                  </a:lnTo>
                  <a:lnTo>
                    <a:pt x="1713" y="0"/>
                  </a:lnTo>
                  <a:lnTo>
                    <a:pt x="1718" y="5"/>
                  </a:lnTo>
                  <a:lnTo>
                    <a:pt x="1729" y="10"/>
                  </a:lnTo>
                  <a:lnTo>
                    <a:pt x="1741" y="10"/>
                  </a:lnTo>
                  <a:lnTo>
                    <a:pt x="1746" y="10"/>
                  </a:lnTo>
                  <a:lnTo>
                    <a:pt x="1750" y="5"/>
                  </a:lnTo>
                  <a:lnTo>
                    <a:pt x="1756" y="0"/>
                  </a:lnTo>
                  <a:lnTo>
                    <a:pt x="1767" y="0"/>
                  </a:lnTo>
                  <a:lnTo>
                    <a:pt x="1767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82"/>
            <p:cNvSpPr>
              <a:spLocks/>
            </p:cNvSpPr>
            <p:nvPr/>
          </p:nvSpPr>
          <p:spPr bwMode="auto">
            <a:xfrm>
              <a:off x="1090" y="3086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0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83"/>
            <p:cNvSpPr>
              <a:spLocks/>
            </p:cNvSpPr>
            <p:nvPr/>
          </p:nvSpPr>
          <p:spPr bwMode="auto">
            <a:xfrm>
              <a:off x="1090" y="3086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0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6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84"/>
            <p:cNvSpPr>
              <a:spLocks/>
            </p:cNvSpPr>
            <p:nvPr/>
          </p:nvSpPr>
          <p:spPr bwMode="auto">
            <a:xfrm>
              <a:off x="1101" y="3086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85"/>
            <p:cNvSpPr>
              <a:spLocks/>
            </p:cNvSpPr>
            <p:nvPr/>
          </p:nvSpPr>
          <p:spPr bwMode="auto">
            <a:xfrm>
              <a:off x="1101" y="3086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Rectangle 86"/>
            <p:cNvSpPr>
              <a:spLocks noChangeArrowheads="1"/>
            </p:cNvSpPr>
            <p:nvPr/>
          </p:nvSpPr>
          <p:spPr bwMode="auto">
            <a:xfrm>
              <a:off x="1090" y="3059"/>
              <a:ext cx="6" cy="6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Rectangle 87"/>
            <p:cNvSpPr>
              <a:spLocks noChangeArrowheads="1"/>
            </p:cNvSpPr>
            <p:nvPr/>
          </p:nvSpPr>
          <p:spPr bwMode="auto">
            <a:xfrm>
              <a:off x="1090" y="3059"/>
              <a:ext cx="6" cy="6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88"/>
            <p:cNvSpPr>
              <a:spLocks/>
            </p:cNvSpPr>
            <p:nvPr/>
          </p:nvSpPr>
          <p:spPr bwMode="auto">
            <a:xfrm>
              <a:off x="1101" y="3059"/>
              <a:ext cx="0" cy="6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89"/>
            <p:cNvSpPr>
              <a:spLocks/>
            </p:cNvSpPr>
            <p:nvPr/>
          </p:nvSpPr>
          <p:spPr bwMode="auto">
            <a:xfrm>
              <a:off x="1101" y="3059"/>
              <a:ext cx="0" cy="6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90"/>
            <p:cNvSpPr>
              <a:spLocks/>
            </p:cNvSpPr>
            <p:nvPr/>
          </p:nvSpPr>
          <p:spPr bwMode="auto">
            <a:xfrm>
              <a:off x="1079" y="3059"/>
              <a:ext cx="11" cy="6"/>
            </a:xfrm>
            <a:custGeom>
              <a:avLst/>
              <a:gdLst>
                <a:gd name="T0" fmla="*/ 6 w 11"/>
                <a:gd name="T1" fmla="*/ 6 h 6"/>
                <a:gd name="T2" fmla="*/ 0 w 11"/>
                <a:gd name="T3" fmla="*/ 0 h 6"/>
                <a:gd name="T4" fmla="*/ 6 w 11"/>
                <a:gd name="T5" fmla="*/ 0 h 6"/>
                <a:gd name="T6" fmla="*/ 11 w 11"/>
                <a:gd name="T7" fmla="*/ 0 h 6"/>
                <a:gd name="T8" fmla="*/ 11 w 11"/>
                <a:gd name="T9" fmla="*/ 6 h 6"/>
                <a:gd name="T10" fmla="*/ 6 w 11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6" y="6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91"/>
            <p:cNvSpPr>
              <a:spLocks/>
            </p:cNvSpPr>
            <p:nvPr/>
          </p:nvSpPr>
          <p:spPr bwMode="auto">
            <a:xfrm>
              <a:off x="1079" y="3059"/>
              <a:ext cx="11" cy="6"/>
            </a:xfrm>
            <a:custGeom>
              <a:avLst/>
              <a:gdLst>
                <a:gd name="T0" fmla="*/ 6 w 11"/>
                <a:gd name="T1" fmla="*/ 6 h 6"/>
                <a:gd name="T2" fmla="*/ 0 w 11"/>
                <a:gd name="T3" fmla="*/ 0 h 6"/>
                <a:gd name="T4" fmla="*/ 6 w 11"/>
                <a:gd name="T5" fmla="*/ 0 h 6"/>
                <a:gd name="T6" fmla="*/ 11 w 11"/>
                <a:gd name="T7" fmla="*/ 0 h 6"/>
                <a:gd name="T8" fmla="*/ 11 w 11"/>
                <a:gd name="T9" fmla="*/ 6 h 6"/>
                <a:gd name="T10" fmla="*/ 6 w 11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6" y="6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6"/>
                  </a:lnTo>
                  <a:lnTo>
                    <a:pt x="6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92"/>
            <p:cNvSpPr>
              <a:spLocks/>
            </p:cNvSpPr>
            <p:nvPr/>
          </p:nvSpPr>
          <p:spPr bwMode="auto">
            <a:xfrm>
              <a:off x="1090" y="3059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93"/>
            <p:cNvSpPr>
              <a:spLocks/>
            </p:cNvSpPr>
            <p:nvPr/>
          </p:nvSpPr>
          <p:spPr bwMode="auto">
            <a:xfrm>
              <a:off x="1090" y="3059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94"/>
            <p:cNvSpPr>
              <a:spLocks/>
            </p:cNvSpPr>
            <p:nvPr/>
          </p:nvSpPr>
          <p:spPr bwMode="auto">
            <a:xfrm>
              <a:off x="1090" y="305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95"/>
            <p:cNvSpPr>
              <a:spLocks/>
            </p:cNvSpPr>
            <p:nvPr/>
          </p:nvSpPr>
          <p:spPr bwMode="auto">
            <a:xfrm>
              <a:off x="1090" y="305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96"/>
            <p:cNvSpPr>
              <a:spLocks/>
            </p:cNvSpPr>
            <p:nvPr/>
          </p:nvSpPr>
          <p:spPr bwMode="auto">
            <a:xfrm>
              <a:off x="1090" y="305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97"/>
            <p:cNvSpPr>
              <a:spLocks/>
            </p:cNvSpPr>
            <p:nvPr/>
          </p:nvSpPr>
          <p:spPr bwMode="auto">
            <a:xfrm>
              <a:off x="1090" y="305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98"/>
            <p:cNvSpPr>
              <a:spLocks/>
            </p:cNvSpPr>
            <p:nvPr/>
          </p:nvSpPr>
          <p:spPr bwMode="auto">
            <a:xfrm>
              <a:off x="1085" y="3054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99"/>
            <p:cNvSpPr>
              <a:spLocks/>
            </p:cNvSpPr>
            <p:nvPr/>
          </p:nvSpPr>
          <p:spPr bwMode="auto">
            <a:xfrm>
              <a:off x="1085" y="3054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100"/>
            <p:cNvSpPr>
              <a:spLocks/>
            </p:cNvSpPr>
            <p:nvPr/>
          </p:nvSpPr>
          <p:spPr bwMode="auto">
            <a:xfrm>
              <a:off x="1079" y="3048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101"/>
            <p:cNvSpPr>
              <a:spLocks/>
            </p:cNvSpPr>
            <p:nvPr/>
          </p:nvSpPr>
          <p:spPr bwMode="auto">
            <a:xfrm>
              <a:off x="1079" y="3048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102"/>
            <p:cNvSpPr>
              <a:spLocks/>
            </p:cNvSpPr>
            <p:nvPr/>
          </p:nvSpPr>
          <p:spPr bwMode="auto">
            <a:xfrm>
              <a:off x="1079" y="3044"/>
              <a:ext cx="11" cy="4"/>
            </a:xfrm>
            <a:custGeom>
              <a:avLst/>
              <a:gdLst>
                <a:gd name="T0" fmla="*/ 0 w 11"/>
                <a:gd name="T1" fmla="*/ 0 h 4"/>
                <a:gd name="T2" fmla="*/ 11 w 11"/>
                <a:gd name="T3" fmla="*/ 0 h 4"/>
                <a:gd name="T4" fmla="*/ 11 w 11"/>
                <a:gd name="T5" fmla="*/ 4 h 4"/>
                <a:gd name="T6" fmla="*/ 6 w 11"/>
                <a:gd name="T7" fmla="*/ 4 h 4"/>
                <a:gd name="T8" fmla="*/ 0 w 11"/>
                <a:gd name="T9" fmla="*/ 4 h 4"/>
                <a:gd name="T10" fmla="*/ 0 w 11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0" y="0"/>
                  </a:moveTo>
                  <a:lnTo>
                    <a:pt x="11" y="0"/>
                  </a:lnTo>
                  <a:lnTo>
                    <a:pt x="11" y="4"/>
                  </a:lnTo>
                  <a:lnTo>
                    <a:pt x="6" y="4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03"/>
            <p:cNvSpPr>
              <a:spLocks/>
            </p:cNvSpPr>
            <p:nvPr/>
          </p:nvSpPr>
          <p:spPr bwMode="auto">
            <a:xfrm>
              <a:off x="1079" y="3044"/>
              <a:ext cx="11" cy="4"/>
            </a:xfrm>
            <a:custGeom>
              <a:avLst/>
              <a:gdLst>
                <a:gd name="T0" fmla="*/ 0 w 11"/>
                <a:gd name="T1" fmla="*/ 0 h 4"/>
                <a:gd name="T2" fmla="*/ 11 w 11"/>
                <a:gd name="T3" fmla="*/ 0 h 4"/>
                <a:gd name="T4" fmla="*/ 11 w 11"/>
                <a:gd name="T5" fmla="*/ 4 h 4"/>
                <a:gd name="T6" fmla="*/ 6 w 11"/>
                <a:gd name="T7" fmla="*/ 4 h 4"/>
                <a:gd name="T8" fmla="*/ 0 w 11"/>
                <a:gd name="T9" fmla="*/ 4 h 4"/>
                <a:gd name="T10" fmla="*/ 0 w 11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0" y="0"/>
                  </a:moveTo>
                  <a:lnTo>
                    <a:pt x="11" y="0"/>
                  </a:lnTo>
                  <a:lnTo>
                    <a:pt x="11" y="4"/>
                  </a:lnTo>
                  <a:lnTo>
                    <a:pt x="6" y="4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04"/>
            <p:cNvSpPr>
              <a:spLocks/>
            </p:cNvSpPr>
            <p:nvPr/>
          </p:nvSpPr>
          <p:spPr bwMode="auto">
            <a:xfrm>
              <a:off x="1079" y="3038"/>
              <a:ext cx="11" cy="6"/>
            </a:xfrm>
            <a:custGeom>
              <a:avLst/>
              <a:gdLst>
                <a:gd name="T0" fmla="*/ 0 w 11"/>
                <a:gd name="T1" fmla="*/ 0 h 6"/>
                <a:gd name="T2" fmla="*/ 6 w 11"/>
                <a:gd name="T3" fmla="*/ 0 h 6"/>
                <a:gd name="T4" fmla="*/ 11 w 11"/>
                <a:gd name="T5" fmla="*/ 6 h 6"/>
                <a:gd name="T6" fmla="*/ 6 w 11"/>
                <a:gd name="T7" fmla="*/ 0 h 6"/>
                <a:gd name="T8" fmla="*/ 0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lnTo>
                    <a:pt x="6" y="0"/>
                  </a:lnTo>
                  <a:lnTo>
                    <a:pt x="11" y="6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105"/>
            <p:cNvSpPr>
              <a:spLocks/>
            </p:cNvSpPr>
            <p:nvPr/>
          </p:nvSpPr>
          <p:spPr bwMode="auto">
            <a:xfrm>
              <a:off x="1079" y="3038"/>
              <a:ext cx="11" cy="6"/>
            </a:xfrm>
            <a:custGeom>
              <a:avLst/>
              <a:gdLst>
                <a:gd name="T0" fmla="*/ 0 w 11"/>
                <a:gd name="T1" fmla="*/ 0 h 6"/>
                <a:gd name="T2" fmla="*/ 6 w 11"/>
                <a:gd name="T3" fmla="*/ 0 h 6"/>
                <a:gd name="T4" fmla="*/ 11 w 11"/>
                <a:gd name="T5" fmla="*/ 6 h 6"/>
                <a:gd name="T6" fmla="*/ 6 w 11"/>
                <a:gd name="T7" fmla="*/ 0 h 6"/>
                <a:gd name="T8" fmla="*/ 0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lnTo>
                    <a:pt x="6" y="0"/>
                  </a:lnTo>
                  <a:lnTo>
                    <a:pt x="11" y="6"/>
                  </a:lnTo>
                  <a:lnTo>
                    <a:pt x="6" y="0"/>
                  </a:lnTo>
                  <a:lnTo>
                    <a:pt x="0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Rectangle 106"/>
            <p:cNvSpPr>
              <a:spLocks noChangeArrowheads="1"/>
            </p:cNvSpPr>
            <p:nvPr/>
          </p:nvSpPr>
          <p:spPr bwMode="auto">
            <a:xfrm>
              <a:off x="1079" y="3033"/>
              <a:ext cx="6" cy="5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Rectangle 107"/>
            <p:cNvSpPr>
              <a:spLocks noChangeArrowheads="1"/>
            </p:cNvSpPr>
            <p:nvPr/>
          </p:nvSpPr>
          <p:spPr bwMode="auto">
            <a:xfrm>
              <a:off x="1079" y="3033"/>
              <a:ext cx="6" cy="5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08"/>
            <p:cNvSpPr>
              <a:spLocks/>
            </p:cNvSpPr>
            <p:nvPr/>
          </p:nvSpPr>
          <p:spPr bwMode="auto">
            <a:xfrm>
              <a:off x="1166" y="2925"/>
              <a:ext cx="9" cy="6"/>
            </a:xfrm>
            <a:custGeom>
              <a:avLst/>
              <a:gdLst>
                <a:gd name="T0" fmla="*/ 5 w 9"/>
                <a:gd name="T1" fmla="*/ 6 h 6"/>
                <a:gd name="T2" fmla="*/ 0 w 9"/>
                <a:gd name="T3" fmla="*/ 6 h 6"/>
                <a:gd name="T4" fmla="*/ 5 w 9"/>
                <a:gd name="T5" fmla="*/ 0 h 6"/>
                <a:gd name="T6" fmla="*/ 9 w 9"/>
                <a:gd name="T7" fmla="*/ 0 h 6"/>
                <a:gd name="T8" fmla="*/ 9 w 9"/>
                <a:gd name="T9" fmla="*/ 6 h 6"/>
                <a:gd name="T10" fmla="*/ 5 w 9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5" y="6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9" y="0"/>
                  </a:lnTo>
                  <a:lnTo>
                    <a:pt x="9" y="6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09"/>
            <p:cNvSpPr>
              <a:spLocks/>
            </p:cNvSpPr>
            <p:nvPr/>
          </p:nvSpPr>
          <p:spPr bwMode="auto">
            <a:xfrm>
              <a:off x="1166" y="2925"/>
              <a:ext cx="9" cy="6"/>
            </a:xfrm>
            <a:custGeom>
              <a:avLst/>
              <a:gdLst>
                <a:gd name="T0" fmla="*/ 5 w 9"/>
                <a:gd name="T1" fmla="*/ 6 h 6"/>
                <a:gd name="T2" fmla="*/ 0 w 9"/>
                <a:gd name="T3" fmla="*/ 6 h 6"/>
                <a:gd name="T4" fmla="*/ 5 w 9"/>
                <a:gd name="T5" fmla="*/ 0 h 6"/>
                <a:gd name="T6" fmla="*/ 9 w 9"/>
                <a:gd name="T7" fmla="*/ 0 h 6"/>
                <a:gd name="T8" fmla="*/ 9 w 9"/>
                <a:gd name="T9" fmla="*/ 6 h 6"/>
                <a:gd name="T10" fmla="*/ 5 w 9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5" y="6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9" y="0"/>
                  </a:lnTo>
                  <a:lnTo>
                    <a:pt x="9" y="6"/>
                  </a:lnTo>
                  <a:lnTo>
                    <a:pt x="5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110"/>
            <p:cNvSpPr>
              <a:spLocks/>
            </p:cNvSpPr>
            <p:nvPr/>
          </p:nvSpPr>
          <p:spPr bwMode="auto">
            <a:xfrm>
              <a:off x="1192" y="2904"/>
              <a:ext cx="6" cy="21"/>
            </a:xfrm>
            <a:custGeom>
              <a:avLst/>
              <a:gdLst>
                <a:gd name="T0" fmla="*/ 0 w 6"/>
                <a:gd name="T1" fmla="*/ 21 h 21"/>
                <a:gd name="T2" fmla="*/ 0 w 6"/>
                <a:gd name="T3" fmla="*/ 16 h 21"/>
                <a:gd name="T4" fmla="*/ 0 w 6"/>
                <a:gd name="T5" fmla="*/ 10 h 21"/>
                <a:gd name="T6" fmla="*/ 0 w 6"/>
                <a:gd name="T7" fmla="*/ 6 h 21"/>
                <a:gd name="T8" fmla="*/ 0 w 6"/>
                <a:gd name="T9" fmla="*/ 0 h 21"/>
                <a:gd name="T10" fmla="*/ 6 w 6"/>
                <a:gd name="T11" fmla="*/ 0 h 21"/>
                <a:gd name="T12" fmla="*/ 6 w 6"/>
                <a:gd name="T13" fmla="*/ 6 h 21"/>
                <a:gd name="T14" fmla="*/ 6 w 6"/>
                <a:gd name="T15" fmla="*/ 10 h 21"/>
                <a:gd name="T16" fmla="*/ 6 w 6"/>
                <a:gd name="T17" fmla="*/ 16 h 21"/>
                <a:gd name="T18" fmla="*/ 0 w 6"/>
                <a:gd name="T19" fmla="*/ 16 h 21"/>
                <a:gd name="T20" fmla="*/ 0 w 6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21">
                  <a:moveTo>
                    <a:pt x="0" y="21"/>
                  </a:moveTo>
                  <a:lnTo>
                    <a:pt x="0" y="16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6" y="10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111"/>
            <p:cNvSpPr>
              <a:spLocks/>
            </p:cNvSpPr>
            <p:nvPr/>
          </p:nvSpPr>
          <p:spPr bwMode="auto">
            <a:xfrm>
              <a:off x="1192" y="2904"/>
              <a:ext cx="6" cy="21"/>
            </a:xfrm>
            <a:custGeom>
              <a:avLst/>
              <a:gdLst>
                <a:gd name="T0" fmla="*/ 0 w 6"/>
                <a:gd name="T1" fmla="*/ 21 h 21"/>
                <a:gd name="T2" fmla="*/ 0 w 6"/>
                <a:gd name="T3" fmla="*/ 16 h 21"/>
                <a:gd name="T4" fmla="*/ 0 w 6"/>
                <a:gd name="T5" fmla="*/ 10 h 21"/>
                <a:gd name="T6" fmla="*/ 0 w 6"/>
                <a:gd name="T7" fmla="*/ 6 h 21"/>
                <a:gd name="T8" fmla="*/ 0 w 6"/>
                <a:gd name="T9" fmla="*/ 0 h 21"/>
                <a:gd name="T10" fmla="*/ 6 w 6"/>
                <a:gd name="T11" fmla="*/ 0 h 21"/>
                <a:gd name="T12" fmla="*/ 6 w 6"/>
                <a:gd name="T13" fmla="*/ 6 h 21"/>
                <a:gd name="T14" fmla="*/ 6 w 6"/>
                <a:gd name="T15" fmla="*/ 10 h 21"/>
                <a:gd name="T16" fmla="*/ 6 w 6"/>
                <a:gd name="T17" fmla="*/ 16 h 21"/>
                <a:gd name="T18" fmla="*/ 0 w 6"/>
                <a:gd name="T19" fmla="*/ 16 h 21"/>
                <a:gd name="T20" fmla="*/ 0 w 6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21">
                  <a:moveTo>
                    <a:pt x="0" y="21"/>
                  </a:moveTo>
                  <a:lnTo>
                    <a:pt x="0" y="16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6" y="10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21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7" name="Title 1"/>
          <p:cNvSpPr txBox="1">
            <a:spLocks/>
          </p:cNvSpPr>
          <p:nvPr/>
        </p:nvSpPr>
        <p:spPr>
          <a:xfrm>
            <a:off x="457200" y="1143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8" name="TextBox 227"/>
          <p:cNvSpPr txBox="1"/>
          <p:nvPr/>
        </p:nvSpPr>
        <p:spPr>
          <a:xfrm>
            <a:off x="5562600" y="42672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Cross River</a:t>
            </a:r>
          </a:p>
          <a:p>
            <a:pPr algn="ctr"/>
            <a:r>
              <a:rPr lang="en-US" sz="2400" b="1" dirty="0" smtClean="0">
                <a:latin typeface="+mn-lt"/>
              </a:rPr>
              <a:t>10%</a:t>
            </a:r>
            <a:endParaRPr lang="en-US" sz="2400" b="1" dirty="0">
              <a:latin typeface="+mn-lt"/>
            </a:endParaRPr>
          </a:p>
        </p:txBody>
      </p:sp>
      <p:sp>
        <p:nvSpPr>
          <p:cNvPr id="229" name="TextBox 228"/>
          <p:cNvSpPr txBox="1"/>
          <p:nvPr/>
        </p:nvSpPr>
        <p:spPr>
          <a:xfrm>
            <a:off x="1321798" y="2565698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Edo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34%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0" name="TextBox 229"/>
          <p:cNvSpPr txBox="1"/>
          <p:nvPr/>
        </p:nvSpPr>
        <p:spPr>
          <a:xfrm>
            <a:off x="1543461" y="4353223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Delta</a:t>
            </a:r>
          </a:p>
          <a:p>
            <a:pPr algn="ctr"/>
            <a:r>
              <a:rPr lang="en-US" sz="2400" b="1" dirty="0" smtClean="0">
                <a:latin typeface="+mn-lt"/>
              </a:rPr>
              <a:t>22%</a:t>
            </a:r>
            <a:endParaRPr lang="en-US" sz="2400" b="1" dirty="0">
              <a:latin typeface="+mn-lt"/>
            </a:endParaRPr>
          </a:p>
        </p:txBody>
      </p:sp>
      <p:sp>
        <p:nvSpPr>
          <p:cNvPr id="231" name="TextBox 230"/>
          <p:cNvSpPr txBox="1"/>
          <p:nvPr/>
        </p:nvSpPr>
        <p:spPr>
          <a:xfrm>
            <a:off x="1509712" y="5603406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Bayelsa</a:t>
            </a:r>
          </a:p>
          <a:p>
            <a:pPr algn="ctr"/>
            <a:r>
              <a:rPr lang="en-US" sz="2400" b="1" dirty="0" smtClean="0">
                <a:latin typeface="+mn-lt"/>
              </a:rPr>
              <a:t>17%</a:t>
            </a:r>
            <a:endParaRPr lang="en-US" sz="2400" b="1" dirty="0">
              <a:latin typeface="+mn-lt"/>
            </a:endParaRPr>
          </a:p>
        </p:txBody>
      </p:sp>
      <p:sp>
        <p:nvSpPr>
          <p:cNvPr id="232" name="TextBox 231"/>
          <p:cNvSpPr txBox="1"/>
          <p:nvPr/>
        </p:nvSpPr>
        <p:spPr>
          <a:xfrm>
            <a:off x="2893629" y="5274101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Rivers</a:t>
            </a:r>
          </a:p>
          <a:p>
            <a:pPr algn="ctr"/>
            <a:r>
              <a:rPr lang="en-US" sz="2400" b="1" dirty="0" smtClean="0">
                <a:latin typeface="+mn-lt"/>
              </a:rPr>
              <a:t>28%</a:t>
            </a:r>
            <a:endParaRPr lang="en-US" sz="2400" b="1" dirty="0">
              <a:latin typeface="+mn-lt"/>
            </a:endParaRPr>
          </a:p>
        </p:txBody>
      </p:sp>
      <p:sp>
        <p:nvSpPr>
          <p:cNvPr id="233" name="TextBox 232"/>
          <p:cNvSpPr txBox="1"/>
          <p:nvPr/>
        </p:nvSpPr>
        <p:spPr>
          <a:xfrm>
            <a:off x="4677774" y="5417492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Akwa Ibom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37%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8" name="Content Placeholder 237"/>
          <p:cNvSpPr txBox="1">
            <a:spLocks noGrp="1"/>
          </p:cNvSpPr>
          <p:nvPr>
            <p:ph idx="1"/>
          </p:nvPr>
        </p:nvSpPr>
        <p:spPr>
          <a:xfrm>
            <a:off x="7467600" y="4191000"/>
            <a:ext cx="1451322" cy="259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Nigeria</a:t>
            </a:r>
          </a:p>
          <a:p>
            <a:pPr algn="ctr">
              <a:buNone/>
            </a:pPr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30%</a:t>
            </a:r>
          </a:p>
          <a:p>
            <a:pPr algn="ctr">
              <a:buNone/>
            </a:pPr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South</a:t>
            </a:r>
          </a:p>
          <a:p>
            <a:pPr algn="ctr">
              <a:buNone/>
            </a:pPr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South</a:t>
            </a:r>
            <a:endParaRPr lang="en-US" sz="2800" b="1" dirty="0">
              <a:latin typeface="+mj-lt"/>
            </a:endParaRPr>
          </a:p>
          <a:p>
            <a:pPr algn="ctr">
              <a:buNone/>
            </a:pPr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26%</a:t>
            </a:r>
            <a:endParaRPr lang="en-US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5" name="TextBox 234"/>
          <p:cNvSpPr txBox="1"/>
          <p:nvPr/>
        </p:nvSpPr>
        <p:spPr>
          <a:xfrm>
            <a:off x="152400" y="904522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of households with an improved sanitation facility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2"/>
          </a:xfrm>
        </p:spPr>
        <p:txBody>
          <a:bodyPr/>
          <a:lstStyle/>
          <a:p>
            <a:r>
              <a:rPr lang="en-US" dirty="0" smtClean="0"/>
              <a:t>Sanitation Facilities by State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299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201556167"/>
              </p:ext>
            </p:extLst>
          </p:nvPr>
        </p:nvGraphicFramePr>
        <p:xfrm>
          <a:off x="0" y="1219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 rtlCol="0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1"/>
                </a:solidFill>
              </a:rPr>
              <a:t>Electricity by States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91440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of households with access to electricity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6277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900" dirty="0" smtClean="0"/>
              <a:t>Household Durable Goods and Possessions</a:t>
            </a:r>
          </a:p>
        </p:txBody>
      </p:sp>
      <p:graphicFrame>
        <p:nvGraphicFramePr>
          <p:cNvPr id="5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6651855"/>
              </p:ext>
            </p:extLst>
          </p:nvPr>
        </p:nvGraphicFramePr>
        <p:xfrm>
          <a:off x="152400" y="1676400"/>
          <a:ext cx="86106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91440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of households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Wealth Index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smtClean="0"/>
              <a:t>Wealth is determined by scoring households based on a set of characteristics, including access to electricity and ownership of various consumer goods.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Households are then ranked, from lowest score to highest score. 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This list is then separated into 5 equal pieces (or quintiles) each representing 20% of the population. 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Therefore, those in the highest quintile may not be “rich” but they are of higher socioeconomic status than 80% of Nigeria.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8991600" cy="762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Wealth Index</a:t>
            </a:r>
          </a:p>
        </p:txBody>
      </p:sp>
      <p:sp>
        <p:nvSpPr>
          <p:cNvPr id="26627" name="Rectangle 4"/>
          <p:cNvSpPr>
            <a:spLocks noGrp="1" noChangeArrowheads="1"/>
          </p:cNvSpPr>
          <p:nvPr>
            <p:ph idx="1"/>
          </p:nvPr>
        </p:nvSpPr>
        <p:spPr>
          <a:xfrm>
            <a:off x="228600" y="1524000"/>
            <a:ext cx="8915400" cy="5638800"/>
          </a:xfrm>
        </p:spPr>
        <p:txBody>
          <a:bodyPr rtlCol="0">
            <a:normAutofit/>
          </a:bodyPr>
          <a:lstStyle/>
          <a:p>
            <a:pPr fontAlgn="auto">
              <a:lnSpc>
                <a:spcPct val="70000"/>
              </a:lnSpc>
              <a:spcAft>
                <a:spcPts val="0"/>
              </a:spcAft>
              <a:buFontTx/>
              <a:buNone/>
              <a:defRPr/>
            </a:pPr>
            <a:r>
              <a:rPr lang="en-US" sz="2800" dirty="0" smtClean="0"/>
              <a:t>		</a:t>
            </a:r>
            <a:r>
              <a:rPr lang="en-US" sz="2400" dirty="0" smtClean="0">
                <a:solidFill>
                  <a:srgbClr val="0070C0"/>
                </a:solidFill>
              </a:rPr>
              <a:t>         </a:t>
            </a:r>
            <a:r>
              <a:rPr lang="en-US" sz="2300" b="1" dirty="0" smtClean="0"/>
              <a:t>Lowest	     2</a:t>
            </a:r>
            <a:r>
              <a:rPr lang="en-US" sz="2300" b="1" baseline="30000" dirty="0" smtClean="0"/>
              <a:t>nd</a:t>
            </a:r>
            <a:r>
              <a:rPr lang="en-US" sz="2300" b="1" dirty="0" smtClean="0"/>
              <a:t>	       Middle	  4</a:t>
            </a:r>
            <a:r>
              <a:rPr lang="en-US" sz="2300" b="1" baseline="30000" dirty="0" smtClean="0"/>
              <a:t>th</a:t>
            </a:r>
            <a:r>
              <a:rPr lang="en-US" sz="2300" b="1" dirty="0" smtClean="0"/>
              <a:t>	  Highest</a:t>
            </a:r>
          </a:p>
          <a:p>
            <a:pPr fontAlgn="auto">
              <a:lnSpc>
                <a:spcPct val="20000"/>
              </a:lnSpc>
              <a:spcAft>
                <a:spcPts val="0"/>
              </a:spcAft>
              <a:buFontTx/>
              <a:buNone/>
              <a:defRPr/>
            </a:pPr>
            <a:r>
              <a:rPr lang="en-US" sz="2300" b="1" dirty="0" smtClean="0">
                <a:solidFill>
                  <a:srgbClr val="A50021"/>
                </a:solidFill>
              </a:rPr>
              <a:t> 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rgbClr val="5673B8"/>
                </a:solidFill>
              </a:rPr>
              <a:t>Urban</a:t>
            </a:r>
            <a:r>
              <a:rPr lang="en-US" sz="2400" b="1" dirty="0" smtClean="0">
                <a:solidFill>
                  <a:schemeClr val="accent1"/>
                </a:solidFill>
              </a:rPr>
              <a:t>		 </a:t>
            </a:r>
            <a:r>
              <a:rPr lang="en-US" sz="2400" b="1" dirty="0" smtClean="0">
                <a:solidFill>
                  <a:srgbClr val="5673B8"/>
                </a:solidFill>
              </a:rPr>
              <a:t>3%</a:t>
            </a:r>
            <a:r>
              <a:rPr lang="en-US" sz="2400" b="1" dirty="0" smtClean="0">
                <a:solidFill>
                  <a:schemeClr val="accent1"/>
                </a:solidFill>
              </a:rPr>
              <a:t>	   </a:t>
            </a:r>
            <a:r>
              <a:rPr lang="en-US" sz="2400" b="1" dirty="0" smtClean="0">
                <a:solidFill>
                  <a:srgbClr val="5673B8"/>
                </a:solidFill>
              </a:rPr>
              <a:t>7%	        16%   	31%	   43%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rgbClr val="C85725"/>
                </a:solidFill>
              </a:rPr>
              <a:t>Rural		 31%	   29%	        23%	13%	     5%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endParaRPr lang="en-US" sz="2400" b="1" dirty="0" smtClean="0">
              <a:solidFill>
                <a:schemeClr val="accent3"/>
              </a:solidFill>
            </a:endParaRP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endParaRPr lang="en-US" sz="2400" b="1" dirty="0" smtClean="0">
              <a:solidFill>
                <a:schemeClr val="accent3"/>
              </a:solidFill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0" y="3657600"/>
            <a:ext cx="9144000" cy="2743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fr-FR" sz="4400">
              <a:solidFill>
                <a:schemeClr val="tx2"/>
              </a:solidFill>
              <a:latin typeface="Gill Sans Std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304800" y="3505200"/>
            <a:ext cx="847407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Very few urban households are in the poorest quintile, while very few rural households are in the richest quintile.</a:t>
            </a:r>
          </a:p>
          <a:p>
            <a:pPr algn="ctr"/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en-US" sz="2400" b="1" dirty="0" smtClean="0">
                <a:solidFill>
                  <a:schemeClr val="tx2"/>
                </a:solidFill>
                <a:latin typeface="Calibri" pitchFamily="34" charset="0"/>
              </a:rPr>
              <a:t>North East Zone (40%)</a:t>
            </a:r>
            <a:r>
              <a:rPr lang="en-US" sz="2400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has 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the largest proportion of households in the</a:t>
            </a:r>
            <a:r>
              <a:rPr lang="en-US" sz="2400" b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b="1" dirty="0">
                <a:solidFill>
                  <a:schemeClr val="tx2"/>
                </a:solidFill>
                <a:latin typeface="Calibri" pitchFamily="34" charset="0"/>
              </a:rPr>
              <a:t>poorest 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quintile, while </a:t>
            </a:r>
            <a:r>
              <a:rPr lang="en-US" sz="2400" b="1" dirty="0" smtClean="0">
                <a:solidFill>
                  <a:schemeClr val="tx2"/>
                </a:solidFill>
                <a:latin typeface="Calibri" pitchFamily="34" charset="0"/>
              </a:rPr>
              <a:t>South West Zone (50%) 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has the largest proportion of households in the</a:t>
            </a:r>
            <a:r>
              <a:rPr lang="en-US" sz="2400" b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b="1" dirty="0">
                <a:solidFill>
                  <a:schemeClr val="tx2"/>
                </a:solidFill>
                <a:latin typeface="Calibri" pitchFamily="34" charset="0"/>
              </a:rPr>
              <a:t>richest 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quintile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600200" y="1905000"/>
            <a:ext cx="64008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6030</TotalTime>
  <Words>1107</Words>
  <Application>Microsoft Office PowerPoint</Application>
  <PresentationFormat>On-screen Show (4:3)</PresentationFormat>
  <Paragraphs>136</Paragraphs>
  <Slides>19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Gill Sans Std</vt:lpstr>
      <vt:lpstr>Custom Design</vt:lpstr>
      <vt:lpstr>1_Custom Design</vt:lpstr>
      <vt:lpstr>PowerPoint Presentation</vt:lpstr>
      <vt:lpstr>PowerPoint Presentation</vt:lpstr>
      <vt:lpstr>Nigeria’s Households</vt:lpstr>
      <vt:lpstr>Drinking Water by State </vt:lpstr>
      <vt:lpstr>Sanitation Facilities by State</vt:lpstr>
      <vt:lpstr>Electricity by States</vt:lpstr>
      <vt:lpstr>Household Durable Goods and Possessions</vt:lpstr>
      <vt:lpstr>Wealth Index</vt:lpstr>
      <vt:lpstr>Wealth Index</vt:lpstr>
      <vt:lpstr>PowerPoint Presentation</vt:lpstr>
      <vt:lpstr>Educational Attainment of Respondents Age 15-49: Women</vt:lpstr>
      <vt:lpstr>Educational Attainment of Respondents Age 15-49: Men</vt:lpstr>
      <vt:lpstr>Literacy: Women</vt:lpstr>
      <vt:lpstr>Literacy: Men</vt:lpstr>
      <vt:lpstr>Exposure to Mass Media: Women</vt:lpstr>
      <vt:lpstr>Exposure to Mass Media: Men</vt:lpstr>
      <vt:lpstr>Employment: Women </vt:lpstr>
      <vt:lpstr>Employment: Men</vt:lpstr>
      <vt:lpstr>Key Findings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Zweimueller, Sally</cp:lastModifiedBy>
  <cp:revision>409</cp:revision>
  <dcterms:created xsi:type="dcterms:W3CDTF">2008-02-29T16:41:57Z</dcterms:created>
  <dcterms:modified xsi:type="dcterms:W3CDTF">2014-08-25T21:29:21Z</dcterms:modified>
</cp:coreProperties>
</file>