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notesSlides/notesSlide15.xml" ContentType="application/vnd.openxmlformats-officedocument.presentationml.notesSlide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  <p:sldMasterId id="2147483735" r:id="rId2"/>
  </p:sldMasterIdLst>
  <p:notesMasterIdLst>
    <p:notesMasterId r:id="rId22"/>
  </p:notesMasterIdLst>
  <p:handoutMasterIdLst>
    <p:handoutMasterId r:id="rId23"/>
  </p:handoutMasterIdLst>
  <p:sldIdLst>
    <p:sldId id="315" r:id="rId3"/>
    <p:sldId id="258" r:id="rId4"/>
    <p:sldId id="259" r:id="rId5"/>
    <p:sldId id="328" r:id="rId6"/>
    <p:sldId id="327" r:id="rId7"/>
    <p:sldId id="295" r:id="rId8"/>
    <p:sldId id="281" r:id="rId9"/>
    <p:sldId id="268" r:id="rId10"/>
    <p:sldId id="269" r:id="rId11"/>
    <p:sldId id="316" r:id="rId12"/>
    <p:sldId id="292" r:id="rId13"/>
    <p:sldId id="320" r:id="rId14"/>
    <p:sldId id="317" r:id="rId15"/>
    <p:sldId id="322" r:id="rId16"/>
    <p:sldId id="283" r:id="rId17"/>
    <p:sldId id="324" r:id="rId18"/>
    <p:sldId id="304" r:id="rId19"/>
    <p:sldId id="326" r:id="rId20"/>
    <p:sldId id="280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278"/>
    <a:srgbClr val="C85725"/>
    <a:srgbClr val="5673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82418" autoAdjust="0"/>
  </p:normalViewPr>
  <p:slideViewPr>
    <p:cSldViewPr>
      <p:cViewPr varScale="1">
        <p:scale>
          <a:sx n="72" d="100"/>
          <a:sy n="72" d="100"/>
        </p:scale>
        <p:origin x="146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rgbClr val="5673B8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Nigeria</c:v>
                </c:pt>
                <c:pt idx="1">
                  <c:v>South East</c:v>
                </c:pt>
                <c:pt idx="2">
                  <c:v>Abia</c:v>
                </c:pt>
                <c:pt idx="3">
                  <c:v>Anambra</c:v>
                </c:pt>
                <c:pt idx="4">
                  <c:v>Ebonyi</c:v>
                </c:pt>
                <c:pt idx="5">
                  <c:v>Enugu</c:v>
                </c:pt>
                <c:pt idx="6">
                  <c:v>Imo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56</c:v>
                </c:pt>
                <c:pt idx="1">
                  <c:v>66</c:v>
                </c:pt>
                <c:pt idx="2">
                  <c:v>82</c:v>
                </c:pt>
                <c:pt idx="3">
                  <c:v>88</c:v>
                </c:pt>
                <c:pt idx="4">
                  <c:v>39</c:v>
                </c:pt>
                <c:pt idx="5">
                  <c:v>55</c:v>
                </c:pt>
                <c:pt idx="6">
                  <c:v>70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21711528"/>
        <c:axId val="321929320"/>
      </c:barChart>
      <c:catAx>
        <c:axId val="3217115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21929320"/>
        <c:crosses val="autoZero"/>
        <c:auto val="1"/>
        <c:lblAlgn val="ctr"/>
        <c:lblOffset val="100"/>
        <c:noMultiLvlLbl val="0"/>
      </c:catAx>
      <c:valAx>
        <c:axId val="321929320"/>
        <c:scaling>
          <c:orientation val="minMax"/>
          <c:max val="105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3217115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Worked in the past 7 days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Nigeria</c:v>
                </c:pt>
                <c:pt idx="1">
                  <c:v>South East Zone</c:v>
                </c:pt>
                <c:pt idx="2">
                  <c:v>Abia</c:v>
                </c:pt>
                <c:pt idx="3">
                  <c:v>Anambra</c:v>
                </c:pt>
                <c:pt idx="4">
                  <c:v>Ebonyi</c:v>
                </c:pt>
                <c:pt idx="5">
                  <c:v>Enugu</c:v>
                </c:pt>
                <c:pt idx="6">
                  <c:v>Imo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76</c:v>
                </c:pt>
                <c:pt idx="1">
                  <c:v>70</c:v>
                </c:pt>
                <c:pt idx="2">
                  <c:v>71</c:v>
                </c:pt>
                <c:pt idx="3">
                  <c:v>66</c:v>
                </c:pt>
                <c:pt idx="4">
                  <c:v>84</c:v>
                </c:pt>
                <c:pt idx="5">
                  <c:v>67</c:v>
                </c:pt>
                <c:pt idx="6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Not employed in the past 12 months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Nigeria</c:v>
                </c:pt>
                <c:pt idx="1">
                  <c:v>South East Zone</c:v>
                </c:pt>
                <c:pt idx="2">
                  <c:v>Abia</c:v>
                </c:pt>
                <c:pt idx="3">
                  <c:v>Anambra</c:v>
                </c:pt>
                <c:pt idx="4">
                  <c:v>Ebonyi</c:v>
                </c:pt>
                <c:pt idx="5">
                  <c:v>Enugu</c:v>
                </c:pt>
                <c:pt idx="6">
                  <c:v>Imo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>
                  <c:v>20</c:v>
                </c:pt>
                <c:pt idx="1">
                  <c:v>27</c:v>
                </c:pt>
                <c:pt idx="2">
                  <c:v>28</c:v>
                </c:pt>
                <c:pt idx="3">
                  <c:v>33</c:v>
                </c:pt>
                <c:pt idx="4">
                  <c:v>11</c:v>
                </c:pt>
                <c:pt idx="5">
                  <c:v>30</c:v>
                </c:pt>
                <c:pt idx="6">
                  <c:v>34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21199336"/>
        <c:axId val="325170896"/>
      </c:barChart>
      <c:catAx>
        <c:axId val="3211993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25170896"/>
        <c:crosses val="autoZero"/>
        <c:auto val="1"/>
        <c:lblAlgn val="ctr"/>
        <c:lblOffset val="100"/>
        <c:noMultiLvlLbl val="0"/>
      </c:catAx>
      <c:valAx>
        <c:axId val="3251708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21199336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332043623857363"/>
          <c:y val="1.1976047904191578E-2"/>
          <c:w val="0.68450945786949113"/>
          <c:h val="0.988024059492563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rgbClr val="C8572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61</c:v>
                </c:pt>
                <c:pt idx="1">
                  <c:v>23</c:v>
                </c:pt>
                <c:pt idx="2">
                  <c:v>34</c:v>
                </c:pt>
                <c:pt idx="3">
                  <c:v>28</c:v>
                </c:pt>
                <c:pt idx="4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rgbClr val="5673B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78</c:v>
                </c:pt>
                <c:pt idx="1">
                  <c:v>13</c:v>
                </c:pt>
                <c:pt idx="2">
                  <c:v>27</c:v>
                </c:pt>
                <c:pt idx="3">
                  <c:v>73</c:v>
                </c:pt>
                <c:pt idx="4">
                  <c:v>89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68</c:v>
                </c:pt>
                <c:pt idx="1">
                  <c:v>18</c:v>
                </c:pt>
                <c:pt idx="2">
                  <c:v>31</c:v>
                </c:pt>
                <c:pt idx="3">
                  <c:v>48</c:v>
                </c:pt>
                <c:pt idx="4">
                  <c:v>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2"/>
        <c:axId val="321930104"/>
        <c:axId val="321930496"/>
      </c:barChart>
      <c:catAx>
        <c:axId val="3219301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21930496"/>
        <c:crosses val="autoZero"/>
        <c:auto val="1"/>
        <c:lblAlgn val="ctr"/>
        <c:lblOffset val="100"/>
        <c:tickMarkSkip val="1"/>
        <c:noMultiLvlLbl val="0"/>
      </c:catAx>
      <c:valAx>
        <c:axId val="321930496"/>
        <c:scaling>
          <c:orientation val="minMax"/>
          <c:max val="100"/>
        </c:scaling>
        <c:delete val="0"/>
        <c:axPos val="b"/>
        <c:numFmt formatCode="General" sourceLinked="1"/>
        <c:majorTickMark val="out"/>
        <c:minorTickMark val="none"/>
        <c:tickLblPos val="none"/>
        <c:crossAx val="321930104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East Zone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38</c:v>
                </c:pt>
                <c:pt idx="1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East Zone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19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East Zone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36</c:v>
                </c:pt>
                <c:pt idx="1">
                  <c:v>60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East Zone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</c:v>
                </c:pt>
                <c:pt idx="1">
                  <c:v>14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321931280"/>
        <c:axId val="321930888"/>
      </c:barChart>
      <c:catAx>
        <c:axId val="321931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  <a:latin typeface="Calibri" pitchFamily="34" charset="0"/>
              </a:defRPr>
            </a:pPr>
            <a:endParaRPr lang="en-US"/>
          </a:p>
        </c:txPr>
        <c:crossAx val="321930888"/>
        <c:crosses val="autoZero"/>
        <c:auto val="1"/>
        <c:lblAlgn val="ctr"/>
        <c:lblOffset val="100"/>
        <c:noMultiLvlLbl val="0"/>
      </c:catAx>
      <c:valAx>
        <c:axId val="32193088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21931280"/>
        <c:crosses val="autoZero"/>
        <c:crossBetween val="between"/>
      </c:valAx>
      <c:spPr>
        <a:noFill/>
        <a:ln w="25401">
          <a:noFill/>
        </a:ln>
      </c:spPr>
    </c:plotArea>
    <c:legend>
      <c:legendPos val="r"/>
      <c:overlay val="0"/>
      <c:txPr>
        <a:bodyPr/>
        <a:lstStyle/>
        <a:p>
          <a:pPr>
            <a:defRPr>
              <a:solidFill>
                <a:schemeClr val="bg1"/>
              </a:solidFill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dLbl>
              <c:idx val="1"/>
              <c:layout>
                <c:manualLayout>
                  <c:x val="0"/>
                  <c:y val="-2.1739130434782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East Zone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21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East Zone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21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East Zone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48</c:v>
                </c:pt>
                <c:pt idx="1">
                  <c:v>63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East Zone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14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321867592"/>
        <c:axId val="321867200"/>
      </c:barChart>
      <c:catAx>
        <c:axId val="321867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  <a:latin typeface="Calibri" pitchFamily="34" charset="0"/>
              </a:defRPr>
            </a:pPr>
            <a:endParaRPr lang="en-US"/>
          </a:p>
        </c:txPr>
        <c:crossAx val="321867200"/>
        <c:crosses val="autoZero"/>
        <c:auto val="1"/>
        <c:lblAlgn val="ctr"/>
        <c:lblOffset val="100"/>
        <c:noMultiLvlLbl val="0"/>
      </c:catAx>
      <c:valAx>
        <c:axId val="32186720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21867592"/>
        <c:crosses val="autoZero"/>
        <c:crossBetween val="between"/>
      </c:valAx>
      <c:spPr>
        <a:noFill/>
        <a:ln w="25401">
          <a:noFill/>
        </a:ln>
      </c:spPr>
    </c:plotArea>
    <c:legend>
      <c:legendPos val="r"/>
      <c:overlay val="0"/>
      <c:txPr>
        <a:bodyPr/>
        <a:lstStyle/>
        <a:p>
          <a:pPr>
            <a:defRPr>
              <a:solidFill>
                <a:schemeClr val="bg1"/>
              </a:solidFill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92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Nigeria</c:v>
                </c:pt>
                <c:pt idx="1">
                  <c:v>South East Zone</c:v>
                </c:pt>
                <c:pt idx="2">
                  <c:v>Abia</c:v>
                </c:pt>
                <c:pt idx="3">
                  <c:v>Anambra</c:v>
                </c:pt>
                <c:pt idx="4">
                  <c:v>Ebonyi</c:v>
                </c:pt>
                <c:pt idx="5">
                  <c:v>Enugu</c:v>
                </c:pt>
                <c:pt idx="6">
                  <c:v>Imo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53</c:v>
                </c:pt>
                <c:pt idx="1">
                  <c:v>84</c:v>
                </c:pt>
                <c:pt idx="2">
                  <c:v>92</c:v>
                </c:pt>
                <c:pt idx="3">
                  <c:v>92</c:v>
                </c:pt>
                <c:pt idx="4">
                  <c:v>69</c:v>
                </c:pt>
                <c:pt idx="5">
                  <c:v>82</c:v>
                </c:pt>
                <c:pt idx="6">
                  <c:v>93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21868768"/>
        <c:axId val="321869160"/>
      </c:barChart>
      <c:catAx>
        <c:axId val="321868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21869160"/>
        <c:crosses val="autoZero"/>
        <c:auto val="1"/>
        <c:lblAlgn val="ctr"/>
        <c:lblOffset val="100"/>
        <c:noMultiLvlLbl val="0"/>
      </c:catAx>
      <c:valAx>
        <c:axId val="3218691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218687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91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Nigeria</c:v>
                </c:pt>
                <c:pt idx="1">
                  <c:v>South East Zone</c:v>
                </c:pt>
                <c:pt idx="2">
                  <c:v>Abia</c:v>
                </c:pt>
                <c:pt idx="3">
                  <c:v>Anambra</c:v>
                </c:pt>
                <c:pt idx="4">
                  <c:v>Ebonyi</c:v>
                </c:pt>
                <c:pt idx="5">
                  <c:v>Enugu</c:v>
                </c:pt>
                <c:pt idx="6">
                  <c:v>Imo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75</c:v>
                </c:pt>
                <c:pt idx="1">
                  <c:v>91</c:v>
                </c:pt>
                <c:pt idx="2">
                  <c:v>95</c:v>
                </c:pt>
                <c:pt idx="3">
                  <c:v>91</c:v>
                </c:pt>
                <c:pt idx="4">
                  <c:v>91</c:v>
                </c:pt>
                <c:pt idx="5">
                  <c:v>85</c:v>
                </c:pt>
                <c:pt idx="6">
                  <c:v>95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21869944"/>
        <c:axId val="321870336"/>
      </c:barChart>
      <c:catAx>
        <c:axId val="321869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21870336"/>
        <c:crosses val="autoZero"/>
        <c:auto val="1"/>
        <c:lblAlgn val="ctr"/>
        <c:lblOffset val="100"/>
        <c:noMultiLvlLbl val="0"/>
      </c:catAx>
      <c:valAx>
        <c:axId val="3218703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218699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All three - Newspaper, TV, and Radio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Nigeria</c:v>
                </c:pt>
                <c:pt idx="1">
                  <c:v>South East Zone</c:v>
                </c:pt>
                <c:pt idx="2">
                  <c:v>Abia</c:v>
                </c:pt>
                <c:pt idx="3">
                  <c:v>Anambra</c:v>
                </c:pt>
                <c:pt idx="4">
                  <c:v>Ebonyi</c:v>
                </c:pt>
                <c:pt idx="5">
                  <c:v>Enugu</c:v>
                </c:pt>
                <c:pt idx="6">
                  <c:v>Imo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7</c:v>
                </c:pt>
                <c:pt idx="1">
                  <c:v>11</c:v>
                </c:pt>
                <c:pt idx="2">
                  <c:v>44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 media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Nigeria</c:v>
                </c:pt>
                <c:pt idx="1">
                  <c:v>South East Zone</c:v>
                </c:pt>
                <c:pt idx="2">
                  <c:v>Abia</c:v>
                </c:pt>
                <c:pt idx="3">
                  <c:v>Anambra</c:v>
                </c:pt>
                <c:pt idx="4">
                  <c:v>Ebonyi</c:v>
                </c:pt>
                <c:pt idx="5">
                  <c:v>Enugu</c:v>
                </c:pt>
                <c:pt idx="6">
                  <c:v>Imo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>
                  <c:v>50</c:v>
                </c:pt>
                <c:pt idx="1">
                  <c:v>42</c:v>
                </c:pt>
                <c:pt idx="2">
                  <c:v>23</c:v>
                </c:pt>
                <c:pt idx="3">
                  <c:v>51</c:v>
                </c:pt>
                <c:pt idx="4">
                  <c:v>52</c:v>
                </c:pt>
                <c:pt idx="5">
                  <c:v>49</c:v>
                </c:pt>
                <c:pt idx="6">
                  <c:v>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21195808"/>
        <c:axId val="321196200"/>
      </c:barChart>
      <c:catAx>
        <c:axId val="321195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21196200"/>
        <c:crosses val="autoZero"/>
        <c:auto val="1"/>
        <c:lblAlgn val="ctr"/>
        <c:lblOffset val="100"/>
        <c:noMultiLvlLbl val="0"/>
      </c:catAx>
      <c:valAx>
        <c:axId val="3211962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21195808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All three - Newspaper, TV, and Radio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Nigeria</c:v>
                </c:pt>
                <c:pt idx="1">
                  <c:v>South East Zone</c:v>
                </c:pt>
                <c:pt idx="2">
                  <c:v>Abia</c:v>
                </c:pt>
                <c:pt idx="3">
                  <c:v>Anambra</c:v>
                </c:pt>
                <c:pt idx="4">
                  <c:v>Ebonyi</c:v>
                </c:pt>
                <c:pt idx="5">
                  <c:v>Enugu</c:v>
                </c:pt>
                <c:pt idx="6">
                  <c:v>Imo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15</c:v>
                </c:pt>
                <c:pt idx="1">
                  <c:v>20</c:v>
                </c:pt>
                <c:pt idx="2">
                  <c:v>23</c:v>
                </c:pt>
                <c:pt idx="3">
                  <c:v>10</c:v>
                </c:pt>
                <c:pt idx="4">
                  <c:v>18</c:v>
                </c:pt>
                <c:pt idx="5">
                  <c:v>9</c:v>
                </c:pt>
                <c:pt idx="6">
                  <c:v>44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 media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Nigeria</c:v>
                </c:pt>
                <c:pt idx="1">
                  <c:v>South East Zone</c:v>
                </c:pt>
                <c:pt idx="2">
                  <c:v>Abia</c:v>
                </c:pt>
                <c:pt idx="3">
                  <c:v>Anambra</c:v>
                </c:pt>
                <c:pt idx="4">
                  <c:v>Ebonyi</c:v>
                </c:pt>
                <c:pt idx="5">
                  <c:v>Enugu</c:v>
                </c:pt>
                <c:pt idx="6">
                  <c:v>Imo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>
                  <c:v>38</c:v>
                </c:pt>
                <c:pt idx="1">
                  <c:v>26</c:v>
                </c:pt>
                <c:pt idx="2">
                  <c:v>16</c:v>
                </c:pt>
                <c:pt idx="3">
                  <c:v>46</c:v>
                </c:pt>
                <c:pt idx="4">
                  <c:v>21</c:v>
                </c:pt>
                <c:pt idx="5">
                  <c:v>27</c:v>
                </c:pt>
                <c:pt idx="6">
                  <c:v>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21196984"/>
        <c:axId val="321197376"/>
      </c:barChart>
      <c:catAx>
        <c:axId val="321196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21197376"/>
        <c:crosses val="autoZero"/>
        <c:auto val="1"/>
        <c:lblAlgn val="ctr"/>
        <c:lblOffset val="100"/>
        <c:noMultiLvlLbl val="0"/>
      </c:catAx>
      <c:valAx>
        <c:axId val="32119737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21196984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Worked in the past 7 days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Nigeria</c:v>
                </c:pt>
                <c:pt idx="1">
                  <c:v>South East Zone</c:v>
                </c:pt>
                <c:pt idx="2">
                  <c:v>Abia</c:v>
                </c:pt>
                <c:pt idx="3">
                  <c:v>Anambra</c:v>
                </c:pt>
                <c:pt idx="4">
                  <c:v>Ebonyi</c:v>
                </c:pt>
                <c:pt idx="5">
                  <c:v>Enugu</c:v>
                </c:pt>
                <c:pt idx="6">
                  <c:v>Imo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62</c:v>
                </c:pt>
                <c:pt idx="1">
                  <c:v>64</c:v>
                </c:pt>
                <c:pt idx="2">
                  <c:v>67</c:v>
                </c:pt>
                <c:pt idx="3">
                  <c:v>57</c:v>
                </c:pt>
                <c:pt idx="4">
                  <c:v>75</c:v>
                </c:pt>
                <c:pt idx="5">
                  <c:v>64</c:v>
                </c:pt>
                <c:pt idx="6">
                  <c:v>56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Not employed in the past 12 months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Nigeria</c:v>
                </c:pt>
                <c:pt idx="1">
                  <c:v>South East Zone</c:v>
                </c:pt>
                <c:pt idx="2">
                  <c:v>Abia</c:v>
                </c:pt>
                <c:pt idx="3">
                  <c:v>Anambra</c:v>
                </c:pt>
                <c:pt idx="4">
                  <c:v>Ebonyi</c:v>
                </c:pt>
                <c:pt idx="5">
                  <c:v>Enugu</c:v>
                </c:pt>
                <c:pt idx="6">
                  <c:v>Imo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>
                  <c:v>37</c:v>
                </c:pt>
                <c:pt idx="1">
                  <c:v>35</c:v>
                </c:pt>
                <c:pt idx="2">
                  <c:v>32</c:v>
                </c:pt>
                <c:pt idx="3">
                  <c:v>43</c:v>
                </c:pt>
                <c:pt idx="4">
                  <c:v>21</c:v>
                </c:pt>
                <c:pt idx="5">
                  <c:v>36</c:v>
                </c:pt>
                <c:pt idx="6">
                  <c:v>41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21198160"/>
        <c:axId val="321198552"/>
      </c:barChart>
      <c:catAx>
        <c:axId val="3211981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21198552"/>
        <c:crosses val="autoZero"/>
        <c:auto val="1"/>
        <c:lblAlgn val="ctr"/>
        <c:lblOffset val="100"/>
        <c:noMultiLvlLbl val="0"/>
      </c:catAx>
      <c:valAx>
        <c:axId val="3211985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21198160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1A1B-F680-420A-8964-95DD5C341CA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D0DC0-9514-48C5-BAC9-A56047D200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9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8/25/2014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2735158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About half of women in</a:t>
            </a:r>
            <a:r>
              <a:rPr lang="en-US" baseline="0" dirty="0" smtClean="0"/>
              <a:t> Nigeria are literate. Literacy is higher among women in Imo and lowest in Ebonyi.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Three-quarters of men in</a:t>
            </a:r>
            <a:r>
              <a:rPr lang="en-US" baseline="0" dirty="0" smtClean="0"/>
              <a:t> Nigeria are literate. Literacy is higher among men in Abia and Imo and lowest in Enugu.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Among</a:t>
            </a:r>
            <a:r>
              <a:rPr lang="en-US" baseline="0" dirty="0" smtClean="0"/>
              <a:t> women in South East, only 8% of women have access to all forms of media at least once a week while 45% have access to no media. Media access is highest in Imo. 52% of women in Ebonyi have no access to media.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Among</a:t>
            </a:r>
            <a:r>
              <a:rPr lang="en-US" baseline="0" dirty="0" smtClean="0"/>
              <a:t> men in South East 20% have access to all 3 forms of media compared to 26% of men who have access to no media. Media access to all three forms is highest in Imo at 44%. No media access is highest in Anambra at 46%.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D2971-BC9A-41A2-B9AA-9543A1DFB4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Nearly two-thirds of women are currently employed</a:t>
            </a:r>
            <a:r>
              <a:rPr lang="en-US" baseline="0" noProof="0" dirty="0" smtClean="0"/>
              <a:t>, while 37% had not been working in last year. Current employment is lowest and highest in Ebonyi (21%) and (75%) respectively.</a:t>
            </a:r>
            <a:br>
              <a:rPr lang="en-US" baseline="0" noProof="0" dirty="0" smtClean="0"/>
            </a:b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42286204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D2971-BC9A-41A2-B9AA-9543A1DFB4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Three-quarters of men are currently employed</a:t>
            </a:r>
            <a:r>
              <a:rPr lang="en-US" baseline="0" noProof="0" dirty="0" smtClean="0"/>
              <a:t>, while 20% had not been working in last year. Current employment is lowest and highest in Ebonyi at (11% and 84%) respectively.</a:t>
            </a:r>
            <a:br>
              <a:rPr lang="en-US" baseline="0" noProof="0" dirty="0" smtClean="0"/>
            </a:b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456964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EC1D05-BB65-40E4-9A5D-34E8995C30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Only 19% of households in Nigeria are headed by a female. The proportion of female-headed households is higher in urban (23%) areas than in rural areas (15%).</a:t>
            </a:r>
            <a:br>
              <a:rPr lang="en-US" noProof="0" dirty="0" smtClean="0"/>
            </a:br>
            <a:r>
              <a:rPr lang="en-US" noProof="0" dirty="0" smtClean="0"/>
              <a:t/>
            </a:r>
            <a:br>
              <a:rPr lang="en-US" noProof="0" dirty="0" smtClean="0"/>
            </a:br>
            <a:r>
              <a:rPr lang="en-US" noProof="0" dirty="0" smtClean="0"/>
              <a:t>The average household size is 4.6 persons. </a:t>
            </a:r>
          </a:p>
          <a:p>
            <a:pPr>
              <a:spcBef>
                <a:spcPct val="0"/>
              </a:spcBef>
            </a:pPr>
            <a:endParaRPr lang="en-US" noProof="0" dirty="0" smtClean="0"/>
          </a:p>
          <a:p>
            <a:pPr>
              <a:spcBef>
                <a:spcPct val="0"/>
              </a:spcBef>
            </a:pPr>
            <a:r>
              <a:rPr lang="en-US" noProof="0" dirty="0" smtClean="0"/>
              <a:t>In Nigeria, children under age 15 account for 46% of the population.</a:t>
            </a:r>
          </a:p>
        </p:txBody>
      </p:sp>
    </p:spTree>
    <p:extLst>
      <p:ext uri="{BB962C8B-B14F-4D97-AF65-F5344CB8AC3E}">
        <p14:creationId xmlns:p14="http://schemas.microsoft.com/office/powerpoint/2010/main" val="3731417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78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56% of households have electricity</a:t>
            </a:r>
            <a:r>
              <a:rPr lang="en-US" baseline="0" dirty="0" smtClean="0"/>
              <a:t> in Nigeria. Electricity is more common in Anambra and least common in Ebonyi.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4814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CDFA88-106E-4CF1-A3DB-9A452F276B0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Radios and mobile phones are the most common devices possessed by most households for information and communication. Three-quarters</a:t>
            </a:r>
            <a:r>
              <a:rPr lang="en-US" baseline="0" noProof="0" dirty="0" smtClean="0"/>
              <a:t> of </a:t>
            </a:r>
            <a:r>
              <a:rPr lang="en-US" noProof="0" dirty="0" smtClean="0"/>
              <a:t>households have a mobile phone. Urban households are more likely to have a mobile</a:t>
            </a:r>
            <a:r>
              <a:rPr lang="en-US" baseline="0" noProof="0" dirty="0" smtClean="0"/>
              <a:t> phone</a:t>
            </a:r>
            <a:r>
              <a:rPr lang="en-US" noProof="0" dirty="0" smtClean="0"/>
              <a:t> (89%) than rural households (65%). </a:t>
            </a:r>
            <a:r>
              <a:rPr lang="en-US" baseline="0" noProof="0" dirty="0" smtClean="0"/>
              <a:t>3 in 10 households own a motorcycle/scooter.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612036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753668-2539-49DB-99D0-7EF00AD306C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41518165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41814728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A69D4-8B60-4740-9F30-94D3E2884D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589267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A69D4-8B60-4740-9F30-94D3E2884D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Nearly 4 in 10 women (38%) and 21% of men have never attended school. Only 17% of women and men have attended primary school. 45% of  women and 62% of men have attended secondary school or higher. Women and men in urban areas are much more likely to achieve higher levels</a:t>
            </a:r>
            <a:r>
              <a:rPr lang="en-US" baseline="0" noProof="0" dirty="0" smtClean="0"/>
              <a:t> of education. Younger women are more likely than older women to have attended school. </a:t>
            </a:r>
            <a:br>
              <a:rPr lang="en-US" baseline="0" noProof="0" dirty="0" smtClean="0"/>
            </a:br>
            <a:r>
              <a:rPr lang="en-US" baseline="0" noProof="0" dirty="0" smtClean="0"/>
              <a:t/>
            </a:r>
            <a:br>
              <a:rPr lang="en-US" baseline="0" noProof="0" dirty="0" smtClean="0"/>
            </a:br>
            <a:r>
              <a:rPr lang="en-US" baseline="0" noProof="0" dirty="0" smtClean="0"/>
              <a:t>Women in urban areas of Nigeria have a median of 10.2 years of school compared to rural women who have a median of zero years. 69% of women in North West Zone have never attended school compared to 5% of women in South </a:t>
            </a:r>
            <a:r>
              <a:rPr lang="en-US" baseline="0" noProof="0" dirty="0" err="1" smtClean="0"/>
              <a:t>South</a:t>
            </a:r>
            <a:r>
              <a:rPr lang="en-US" baseline="0" noProof="0" dirty="0" smtClean="0"/>
              <a:t> and South East Zones. 45% of men in North East Zone have never been to school compared to 1% in South </a:t>
            </a:r>
            <a:r>
              <a:rPr lang="en-US" baseline="0" noProof="0" dirty="0" err="1" smtClean="0"/>
              <a:t>South</a:t>
            </a:r>
            <a:r>
              <a:rPr lang="en-US" baseline="0" noProof="0" dirty="0" smtClean="0"/>
              <a:t> and South East Zones.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45236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20584" y="49530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South East </a:t>
            </a:r>
            <a:r>
              <a:rPr lang="en-US" sz="4000" baseline="0" dirty="0" smtClean="0">
                <a:solidFill>
                  <a:schemeClr val="bg1"/>
                </a:solidFill>
                <a:latin typeface="Calibri" pitchFamily="34" charset="0"/>
              </a:rPr>
              <a:t>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7800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09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6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84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294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393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775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6561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1807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2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917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888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2914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589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0777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7334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95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894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139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245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121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252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353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2214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6796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764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Household and Respondent Characteristics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4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6482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Household Characteristics</a:t>
            </a:r>
          </a:p>
          <a:p>
            <a:pPr lvl="1"/>
            <a:r>
              <a:rPr lang="en-US" sz="2000" dirty="0" smtClean="0"/>
              <a:t>Drinking Water and Sanitation</a:t>
            </a:r>
          </a:p>
          <a:p>
            <a:pPr lvl="1"/>
            <a:r>
              <a:rPr lang="en-US" sz="2000" dirty="0" smtClean="0"/>
              <a:t>Electricity</a:t>
            </a:r>
          </a:p>
          <a:p>
            <a:pPr lvl="1"/>
            <a:r>
              <a:rPr lang="en-US" sz="2000" dirty="0" smtClean="0"/>
              <a:t>Ownership of Goods</a:t>
            </a:r>
          </a:p>
          <a:p>
            <a:pPr lvl="1"/>
            <a:r>
              <a:rPr lang="en-US" sz="2000" dirty="0" smtClean="0"/>
              <a:t>Wealth</a:t>
            </a:r>
          </a:p>
          <a:p>
            <a:r>
              <a:rPr lang="en-US" sz="2400" b="1" dirty="0" smtClean="0">
                <a:solidFill>
                  <a:schemeClr val="tx2"/>
                </a:solidFill>
              </a:rPr>
              <a:t>Respondent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Education 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Mass media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Employment and Occupation</a:t>
            </a:r>
          </a:p>
        </p:txBody>
      </p:sp>
    </p:spTree>
    <p:extLst>
      <p:ext uri="{BB962C8B-B14F-4D97-AF65-F5344CB8AC3E}">
        <p14:creationId xmlns:p14="http://schemas.microsoft.com/office/powerpoint/2010/main" val="171370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588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Educational Attainment</a:t>
            </a:r>
            <a:br>
              <a:rPr lang="en-US" dirty="0" smtClean="0"/>
            </a:br>
            <a:r>
              <a:rPr lang="en-US" sz="4000" dirty="0" smtClean="0"/>
              <a:t>of Respondents Age 15-49: Women</a:t>
            </a:r>
          </a:p>
        </p:txBody>
      </p:sp>
      <p:sp>
        <p:nvSpPr>
          <p:cNvPr id="7171" name="TextBox 18"/>
          <p:cNvSpPr txBox="1">
            <a:spLocks noChangeArrowheads="1"/>
          </p:cNvSpPr>
          <p:nvPr/>
        </p:nvSpPr>
        <p:spPr bwMode="auto">
          <a:xfrm>
            <a:off x="1752600" y="1782763"/>
            <a:ext cx="411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275338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9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3128054"/>
              </p:ext>
            </p:extLst>
          </p:nvPr>
        </p:nvGraphicFramePr>
        <p:xfrm>
          <a:off x="736600" y="1565166"/>
          <a:ext cx="784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89842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588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Educational Attainment</a:t>
            </a:r>
            <a:br>
              <a:rPr lang="en-US" dirty="0" smtClean="0"/>
            </a:br>
            <a:r>
              <a:rPr lang="en-US" sz="4000" dirty="0" smtClean="0"/>
              <a:t>of Respondents Age 15-49: Men</a:t>
            </a:r>
          </a:p>
        </p:txBody>
      </p:sp>
      <p:sp>
        <p:nvSpPr>
          <p:cNvPr id="7171" name="TextBox 18"/>
          <p:cNvSpPr txBox="1">
            <a:spLocks noChangeArrowheads="1"/>
          </p:cNvSpPr>
          <p:nvPr/>
        </p:nvSpPr>
        <p:spPr bwMode="auto">
          <a:xfrm>
            <a:off x="1752600" y="1782763"/>
            <a:ext cx="411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275338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9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5399053"/>
              </p:ext>
            </p:extLst>
          </p:nvPr>
        </p:nvGraphicFramePr>
        <p:xfrm>
          <a:off x="736600" y="1565166"/>
          <a:ext cx="784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24332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Literacy: Women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044037540"/>
              </p:ext>
            </p:extLst>
          </p:nvPr>
        </p:nvGraphicFramePr>
        <p:xfrm>
          <a:off x="0" y="1524000"/>
          <a:ext cx="91440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457200" y="1143000"/>
            <a:ext cx="853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women age 15-49 who are literate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8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Literacy: 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67209163"/>
              </p:ext>
            </p:extLst>
          </p:nvPr>
        </p:nvGraphicFramePr>
        <p:xfrm>
          <a:off x="0" y="1524000"/>
          <a:ext cx="91440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457200" y="1143000"/>
            <a:ext cx="853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men age 15-49 who are literate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36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Exposure to Mass Media: Women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442965603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304800" y="1143000"/>
            <a:ext cx="868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 women age 15-49 with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access to media at least once a week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Exposure to Mass Media: 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617405626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304800" y="1143000"/>
            <a:ext cx="868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 men age 15-49 with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access to media at least once a week</a:t>
            </a:r>
          </a:p>
        </p:txBody>
      </p:sp>
    </p:spTree>
    <p:extLst>
      <p:ext uri="{BB962C8B-B14F-4D97-AF65-F5344CB8AC3E}">
        <p14:creationId xmlns:p14="http://schemas.microsoft.com/office/powerpoint/2010/main" val="391166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Employment: Women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4953" y="844529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26810641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923115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Employment: Men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4953" y="844529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981441043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399482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Key Findings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 rtlCol="0">
            <a:normAutofit fontScale="92500" lnSpcReduction="2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61% </a:t>
            </a:r>
            <a:r>
              <a:rPr lang="en-US" dirty="0" smtClean="0"/>
              <a:t>of households have access to </a:t>
            </a:r>
            <a:r>
              <a:rPr lang="en-US" b="1" dirty="0" smtClean="0">
                <a:solidFill>
                  <a:schemeClr val="tx2"/>
                </a:solidFill>
              </a:rPr>
              <a:t>safe water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68%</a:t>
            </a:r>
            <a:r>
              <a:rPr lang="en-US" dirty="0" smtClean="0"/>
              <a:t> of households in </a:t>
            </a:r>
            <a:r>
              <a:rPr lang="en-US" b="1" dirty="0" smtClean="0">
                <a:solidFill>
                  <a:schemeClr val="accent4"/>
                </a:solidFill>
              </a:rPr>
              <a:t>South East Zone</a:t>
            </a:r>
            <a:r>
              <a:rPr lang="en-US" dirty="0" smtClean="0"/>
              <a:t> have access to safe water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30%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an improved sanitation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facility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37%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South East Zone </a:t>
            </a:r>
            <a:r>
              <a:rPr lang="en-US" dirty="0" smtClean="0"/>
              <a:t>have </a:t>
            </a:r>
            <a:r>
              <a:rPr lang="en-US" dirty="0"/>
              <a:t>an improved sanitation facility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56%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electricity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66%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South East Zone </a:t>
            </a:r>
            <a:r>
              <a:rPr lang="en-US" dirty="0" smtClean="0"/>
              <a:t>have </a:t>
            </a:r>
            <a:r>
              <a:rPr lang="en-US" dirty="0"/>
              <a:t>electricity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38% </a:t>
            </a:r>
            <a:r>
              <a:rPr lang="en-US" dirty="0" smtClean="0"/>
              <a:t>of women and </a:t>
            </a:r>
            <a:r>
              <a:rPr lang="en-US" b="1" dirty="0" smtClean="0">
                <a:solidFill>
                  <a:schemeClr val="tx2"/>
                </a:solidFill>
              </a:rPr>
              <a:t>21% </a:t>
            </a:r>
            <a:r>
              <a:rPr lang="en-US" dirty="0" smtClean="0"/>
              <a:t>of men have </a:t>
            </a:r>
            <a:r>
              <a:rPr lang="en-US" b="1" dirty="0" smtClean="0">
                <a:solidFill>
                  <a:schemeClr val="tx2"/>
                </a:solidFill>
              </a:rPr>
              <a:t>never attended school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smtClean="0">
                <a:solidFill>
                  <a:schemeClr val="accent4"/>
                </a:solidFill>
              </a:rPr>
              <a:t>5%</a:t>
            </a:r>
            <a:r>
              <a:rPr lang="en-US" b="1" smtClean="0">
                <a:solidFill>
                  <a:schemeClr val="tx2"/>
                </a:solidFill>
              </a:rPr>
              <a:t> </a:t>
            </a:r>
            <a:r>
              <a:rPr lang="en-US" dirty="0"/>
              <a:t>of women </a:t>
            </a:r>
            <a:r>
              <a:rPr lang="en-US"/>
              <a:t>and </a:t>
            </a:r>
            <a:r>
              <a:rPr lang="en-US" b="1" smtClean="0">
                <a:solidFill>
                  <a:schemeClr val="accent4"/>
                </a:solidFill>
              </a:rPr>
              <a:t>1%</a:t>
            </a:r>
            <a:r>
              <a:rPr lang="en-US" b="1" smtClean="0">
                <a:solidFill>
                  <a:schemeClr val="tx2"/>
                </a:solidFill>
              </a:rPr>
              <a:t> </a:t>
            </a:r>
            <a:r>
              <a:rPr lang="en-US" dirty="0"/>
              <a:t>of men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South East Zone </a:t>
            </a:r>
            <a:r>
              <a:rPr lang="en-US" dirty="0" smtClean="0"/>
              <a:t>have </a:t>
            </a:r>
            <a:r>
              <a:rPr lang="en-US" dirty="0"/>
              <a:t>never attended </a:t>
            </a:r>
            <a:r>
              <a:rPr lang="en-US" dirty="0" smtClean="0"/>
              <a:t>school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648200" cy="4525963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Household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Drinking Water and Sanitation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Electricity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Ownership of Goods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Wealth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Respondent Characteristics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Education 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Mass media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Employment and Occupation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Nigeria’s Households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0"/>
            <a:ext cx="76962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19%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are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headed by females</a:t>
            </a:r>
          </a:p>
          <a:p>
            <a:r>
              <a:rPr lang="en-US" dirty="0" smtClean="0"/>
              <a:t>Households have an average of </a:t>
            </a:r>
            <a:r>
              <a:rPr lang="en-US" b="1" dirty="0" smtClean="0">
                <a:solidFill>
                  <a:schemeClr val="tx2"/>
                </a:solidFill>
              </a:rPr>
              <a:t>4.6 members</a:t>
            </a:r>
            <a:r>
              <a:rPr lang="en-US" b="1" dirty="0" smtClean="0">
                <a:solidFill>
                  <a:schemeClr val="accent6"/>
                </a:solidFill>
              </a:rPr>
              <a:t>  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46%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the population is </a:t>
            </a:r>
            <a:r>
              <a:rPr lang="en-US" b="1" dirty="0" smtClean="0">
                <a:solidFill>
                  <a:schemeClr val="tx2"/>
                </a:solidFill>
              </a:rPr>
              <a:t>under 15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5715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Drinking Water by State</a:t>
            </a:r>
            <a:endParaRPr lang="en-US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2" name="Group 11"/>
          <p:cNvGrpSpPr>
            <a:grpSpLocks noChangeAspect="1"/>
          </p:cNvGrpSpPr>
          <p:nvPr/>
        </p:nvGrpSpPr>
        <p:grpSpPr bwMode="auto">
          <a:xfrm>
            <a:off x="2286000" y="1154113"/>
            <a:ext cx="4572000" cy="5703887"/>
            <a:chOff x="1632" y="727"/>
            <a:chExt cx="2880" cy="3593"/>
          </a:xfrm>
        </p:grpSpPr>
        <p:sp>
          <p:nvSpPr>
            <p:cNvPr id="13" name="AutoShape 12"/>
            <p:cNvSpPr>
              <a:spLocks noChangeAspect="1" noChangeArrowheads="1" noTextEdit="1"/>
            </p:cNvSpPr>
            <p:nvPr/>
          </p:nvSpPr>
          <p:spPr bwMode="auto">
            <a:xfrm>
              <a:off x="1632" y="727"/>
              <a:ext cx="2880" cy="3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639" y="1199"/>
              <a:ext cx="1110" cy="1697"/>
            </a:xfrm>
            <a:custGeom>
              <a:avLst/>
              <a:gdLst>
                <a:gd name="T0" fmla="*/ 1110 w 1110"/>
                <a:gd name="T1" fmla="*/ 1196 h 1697"/>
                <a:gd name="T2" fmla="*/ 1005 w 1110"/>
                <a:gd name="T3" fmla="*/ 1260 h 1697"/>
                <a:gd name="T4" fmla="*/ 981 w 1110"/>
                <a:gd name="T5" fmla="*/ 1365 h 1697"/>
                <a:gd name="T6" fmla="*/ 948 w 1110"/>
                <a:gd name="T7" fmla="*/ 1365 h 1697"/>
                <a:gd name="T8" fmla="*/ 916 w 1110"/>
                <a:gd name="T9" fmla="*/ 1365 h 1697"/>
                <a:gd name="T10" fmla="*/ 892 w 1110"/>
                <a:gd name="T11" fmla="*/ 1389 h 1697"/>
                <a:gd name="T12" fmla="*/ 875 w 1110"/>
                <a:gd name="T13" fmla="*/ 1414 h 1697"/>
                <a:gd name="T14" fmla="*/ 844 w 1110"/>
                <a:gd name="T15" fmla="*/ 1405 h 1697"/>
                <a:gd name="T16" fmla="*/ 818 w 1110"/>
                <a:gd name="T17" fmla="*/ 1389 h 1697"/>
                <a:gd name="T18" fmla="*/ 787 w 1110"/>
                <a:gd name="T19" fmla="*/ 1381 h 1697"/>
                <a:gd name="T20" fmla="*/ 754 w 1110"/>
                <a:gd name="T21" fmla="*/ 1374 h 1697"/>
                <a:gd name="T22" fmla="*/ 721 w 1110"/>
                <a:gd name="T23" fmla="*/ 1374 h 1697"/>
                <a:gd name="T24" fmla="*/ 689 w 1110"/>
                <a:gd name="T25" fmla="*/ 1365 h 1697"/>
                <a:gd name="T26" fmla="*/ 656 w 1110"/>
                <a:gd name="T27" fmla="*/ 1374 h 1697"/>
                <a:gd name="T28" fmla="*/ 632 w 1110"/>
                <a:gd name="T29" fmla="*/ 1389 h 1697"/>
                <a:gd name="T30" fmla="*/ 592 w 1110"/>
                <a:gd name="T31" fmla="*/ 1405 h 1697"/>
                <a:gd name="T32" fmla="*/ 559 w 1110"/>
                <a:gd name="T33" fmla="*/ 1429 h 1697"/>
                <a:gd name="T34" fmla="*/ 535 w 1110"/>
                <a:gd name="T35" fmla="*/ 1462 h 1697"/>
                <a:gd name="T36" fmla="*/ 502 w 1110"/>
                <a:gd name="T37" fmla="*/ 1495 h 1697"/>
                <a:gd name="T38" fmla="*/ 486 w 1110"/>
                <a:gd name="T39" fmla="*/ 1519 h 1697"/>
                <a:gd name="T40" fmla="*/ 454 w 1110"/>
                <a:gd name="T41" fmla="*/ 1536 h 1697"/>
                <a:gd name="T42" fmla="*/ 414 w 1110"/>
                <a:gd name="T43" fmla="*/ 1551 h 1697"/>
                <a:gd name="T44" fmla="*/ 397 w 1110"/>
                <a:gd name="T45" fmla="*/ 1576 h 1697"/>
                <a:gd name="T46" fmla="*/ 397 w 1110"/>
                <a:gd name="T47" fmla="*/ 1624 h 1697"/>
                <a:gd name="T48" fmla="*/ 388 w 1110"/>
                <a:gd name="T49" fmla="*/ 1657 h 1697"/>
                <a:gd name="T50" fmla="*/ 364 w 1110"/>
                <a:gd name="T51" fmla="*/ 1648 h 1697"/>
                <a:gd name="T52" fmla="*/ 340 w 1110"/>
                <a:gd name="T53" fmla="*/ 1631 h 1697"/>
                <a:gd name="T54" fmla="*/ 307 w 1110"/>
                <a:gd name="T55" fmla="*/ 1608 h 1697"/>
                <a:gd name="T56" fmla="*/ 284 w 1110"/>
                <a:gd name="T57" fmla="*/ 1591 h 1697"/>
                <a:gd name="T58" fmla="*/ 251 w 1110"/>
                <a:gd name="T59" fmla="*/ 1591 h 1697"/>
                <a:gd name="T60" fmla="*/ 210 w 1110"/>
                <a:gd name="T61" fmla="*/ 1591 h 1697"/>
                <a:gd name="T62" fmla="*/ 179 w 1110"/>
                <a:gd name="T63" fmla="*/ 1608 h 1697"/>
                <a:gd name="T64" fmla="*/ 146 w 1110"/>
                <a:gd name="T65" fmla="*/ 1624 h 1697"/>
                <a:gd name="T66" fmla="*/ 113 w 1110"/>
                <a:gd name="T67" fmla="*/ 1640 h 1697"/>
                <a:gd name="T68" fmla="*/ 72 w 1110"/>
                <a:gd name="T69" fmla="*/ 1672 h 1697"/>
                <a:gd name="T70" fmla="*/ 0 w 1110"/>
                <a:gd name="T71" fmla="*/ 1681 h 1697"/>
                <a:gd name="T72" fmla="*/ 41 w 1110"/>
                <a:gd name="T73" fmla="*/ 1486 h 1697"/>
                <a:gd name="T74" fmla="*/ 122 w 1110"/>
                <a:gd name="T75" fmla="*/ 1325 h 1697"/>
                <a:gd name="T76" fmla="*/ 129 w 1110"/>
                <a:gd name="T77" fmla="*/ 1163 h 1697"/>
                <a:gd name="T78" fmla="*/ 195 w 1110"/>
                <a:gd name="T79" fmla="*/ 1067 h 1697"/>
                <a:gd name="T80" fmla="*/ 210 w 1110"/>
                <a:gd name="T81" fmla="*/ 977 h 1697"/>
                <a:gd name="T82" fmla="*/ 146 w 1110"/>
                <a:gd name="T83" fmla="*/ 839 h 1697"/>
                <a:gd name="T84" fmla="*/ 122 w 1110"/>
                <a:gd name="T85" fmla="*/ 703 h 1697"/>
                <a:gd name="T86" fmla="*/ 81 w 1110"/>
                <a:gd name="T87" fmla="*/ 566 h 1697"/>
                <a:gd name="T88" fmla="*/ 129 w 1110"/>
                <a:gd name="T89" fmla="*/ 395 h 1697"/>
                <a:gd name="T90" fmla="*/ 267 w 1110"/>
                <a:gd name="T91" fmla="*/ 259 h 1697"/>
                <a:gd name="T92" fmla="*/ 316 w 1110"/>
                <a:gd name="T93" fmla="*/ 128 h 1697"/>
                <a:gd name="T94" fmla="*/ 397 w 1110"/>
                <a:gd name="T95" fmla="*/ 48 h 1697"/>
                <a:gd name="T96" fmla="*/ 471 w 1110"/>
                <a:gd name="T97" fmla="*/ 128 h 1697"/>
                <a:gd name="T98" fmla="*/ 559 w 1110"/>
                <a:gd name="T99" fmla="*/ 137 h 1697"/>
                <a:gd name="T100" fmla="*/ 689 w 1110"/>
                <a:gd name="T101" fmla="*/ 185 h 1697"/>
                <a:gd name="T102" fmla="*/ 778 w 1110"/>
                <a:gd name="T103" fmla="*/ 259 h 1697"/>
                <a:gd name="T104" fmla="*/ 713 w 1110"/>
                <a:gd name="T105" fmla="*/ 380 h 1697"/>
                <a:gd name="T106" fmla="*/ 656 w 1110"/>
                <a:gd name="T107" fmla="*/ 501 h 1697"/>
                <a:gd name="T108" fmla="*/ 623 w 1110"/>
                <a:gd name="T109" fmla="*/ 557 h 1697"/>
                <a:gd name="T110" fmla="*/ 761 w 1110"/>
                <a:gd name="T111" fmla="*/ 630 h 1697"/>
                <a:gd name="T112" fmla="*/ 827 w 1110"/>
                <a:gd name="T113" fmla="*/ 768 h 1697"/>
                <a:gd name="T114" fmla="*/ 811 w 1110"/>
                <a:gd name="T115" fmla="*/ 865 h 1697"/>
                <a:gd name="T116" fmla="*/ 892 w 1110"/>
                <a:gd name="T117" fmla="*/ 889 h 1697"/>
                <a:gd name="T118" fmla="*/ 925 w 1110"/>
                <a:gd name="T119" fmla="*/ 1010 h 1697"/>
                <a:gd name="T120" fmla="*/ 989 w 1110"/>
                <a:gd name="T121" fmla="*/ 1122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0" h="1697">
                  <a:moveTo>
                    <a:pt x="996" y="1163"/>
                  </a:moveTo>
                  <a:lnTo>
                    <a:pt x="1005" y="1172"/>
                  </a:lnTo>
                  <a:lnTo>
                    <a:pt x="1029" y="1179"/>
                  </a:lnTo>
                  <a:lnTo>
                    <a:pt x="1053" y="1188"/>
                  </a:lnTo>
                  <a:lnTo>
                    <a:pt x="1062" y="1188"/>
                  </a:lnTo>
                  <a:lnTo>
                    <a:pt x="1094" y="1196"/>
                  </a:lnTo>
                  <a:lnTo>
                    <a:pt x="1110" y="1196"/>
                  </a:lnTo>
                  <a:lnTo>
                    <a:pt x="1110" y="1203"/>
                  </a:lnTo>
                  <a:lnTo>
                    <a:pt x="1103" y="1212"/>
                  </a:lnTo>
                  <a:lnTo>
                    <a:pt x="1086" y="1253"/>
                  </a:lnTo>
                  <a:lnTo>
                    <a:pt x="1079" y="1260"/>
                  </a:lnTo>
                  <a:lnTo>
                    <a:pt x="1053" y="1260"/>
                  </a:lnTo>
                  <a:lnTo>
                    <a:pt x="1022" y="1260"/>
                  </a:lnTo>
                  <a:lnTo>
                    <a:pt x="1005" y="1260"/>
                  </a:lnTo>
                  <a:lnTo>
                    <a:pt x="989" y="1277"/>
                  </a:lnTo>
                  <a:lnTo>
                    <a:pt x="989" y="1293"/>
                  </a:lnTo>
                  <a:lnTo>
                    <a:pt x="981" y="1317"/>
                  </a:lnTo>
                  <a:lnTo>
                    <a:pt x="981" y="1334"/>
                  </a:lnTo>
                  <a:lnTo>
                    <a:pt x="989" y="1357"/>
                  </a:lnTo>
                  <a:lnTo>
                    <a:pt x="989" y="1357"/>
                  </a:lnTo>
                  <a:lnTo>
                    <a:pt x="981" y="1365"/>
                  </a:lnTo>
                  <a:lnTo>
                    <a:pt x="972" y="1365"/>
                  </a:lnTo>
                  <a:lnTo>
                    <a:pt x="972" y="1365"/>
                  </a:lnTo>
                  <a:lnTo>
                    <a:pt x="965" y="1365"/>
                  </a:lnTo>
                  <a:lnTo>
                    <a:pt x="965" y="1365"/>
                  </a:lnTo>
                  <a:lnTo>
                    <a:pt x="956" y="1365"/>
                  </a:lnTo>
                  <a:lnTo>
                    <a:pt x="948" y="1365"/>
                  </a:lnTo>
                  <a:lnTo>
                    <a:pt x="948" y="1365"/>
                  </a:lnTo>
                  <a:lnTo>
                    <a:pt x="941" y="1365"/>
                  </a:lnTo>
                  <a:lnTo>
                    <a:pt x="941" y="1365"/>
                  </a:lnTo>
                  <a:lnTo>
                    <a:pt x="932" y="1365"/>
                  </a:lnTo>
                  <a:lnTo>
                    <a:pt x="925" y="1365"/>
                  </a:lnTo>
                  <a:lnTo>
                    <a:pt x="925" y="1365"/>
                  </a:lnTo>
                  <a:lnTo>
                    <a:pt x="916" y="1365"/>
                  </a:lnTo>
                  <a:lnTo>
                    <a:pt x="916" y="1365"/>
                  </a:lnTo>
                  <a:lnTo>
                    <a:pt x="908" y="1374"/>
                  </a:lnTo>
                  <a:lnTo>
                    <a:pt x="908" y="1374"/>
                  </a:lnTo>
                  <a:lnTo>
                    <a:pt x="908" y="1374"/>
                  </a:lnTo>
                  <a:lnTo>
                    <a:pt x="899" y="1381"/>
                  </a:lnTo>
                  <a:lnTo>
                    <a:pt x="899" y="1381"/>
                  </a:lnTo>
                  <a:lnTo>
                    <a:pt x="892" y="1389"/>
                  </a:lnTo>
                  <a:lnTo>
                    <a:pt x="892" y="1389"/>
                  </a:lnTo>
                  <a:lnTo>
                    <a:pt x="892" y="1398"/>
                  </a:lnTo>
                  <a:lnTo>
                    <a:pt x="892" y="1398"/>
                  </a:lnTo>
                  <a:lnTo>
                    <a:pt x="884" y="1405"/>
                  </a:lnTo>
                  <a:lnTo>
                    <a:pt x="884" y="1405"/>
                  </a:lnTo>
                  <a:lnTo>
                    <a:pt x="884" y="1414"/>
                  </a:lnTo>
                  <a:lnTo>
                    <a:pt x="875" y="1414"/>
                  </a:lnTo>
                  <a:lnTo>
                    <a:pt x="875" y="1414"/>
                  </a:lnTo>
                  <a:lnTo>
                    <a:pt x="868" y="1414"/>
                  </a:lnTo>
                  <a:lnTo>
                    <a:pt x="868" y="1414"/>
                  </a:lnTo>
                  <a:lnTo>
                    <a:pt x="859" y="1414"/>
                  </a:lnTo>
                  <a:lnTo>
                    <a:pt x="859" y="1405"/>
                  </a:lnTo>
                  <a:lnTo>
                    <a:pt x="851" y="1405"/>
                  </a:lnTo>
                  <a:lnTo>
                    <a:pt x="851" y="1405"/>
                  </a:lnTo>
                  <a:lnTo>
                    <a:pt x="844" y="1405"/>
                  </a:lnTo>
                  <a:lnTo>
                    <a:pt x="844" y="1398"/>
                  </a:lnTo>
                  <a:lnTo>
                    <a:pt x="835" y="1398"/>
                  </a:lnTo>
                  <a:lnTo>
                    <a:pt x="835" y="1398"/>
                  </a:lnTo>
                  <a:lnTo>
                    <a:pt x="827" y="1398"/>
                  </a:lnTo>
                  <a:lnTo>
                    <a:pt x="827" y="1398"/>
                  </a:lnTo>
                  <a:lnTo>
                    <a:pt x="818" y="1389"/>
                  </a:lnTo>
                  <a:lnTo>
                    <a:pt x="818" y="1389"/>
                  </a:lnTo>
                  <a:lnTo>
                    <a:pt x="811" y="1389"/>
                  </a:lnTo>
                  <a:lnTo>
                    <a:pt x="811" y="1389"/>
                  </a:lnTo>
                  <a:lnTo>
                    <a:pt x="803" y="1389"/>
                  </a:lnTo>
                  <a:lnTo>
                    <a:pt x="794" y="1389"/>
                  </a:lnTo>
                  <a:lnTo>
                    <a:pt x="794" y="1381"/>
                  </a:lnTo>
                  <a:lnTo>
                    <a:pt x="787" y="1381"/>
                  </a:lnTo>
                  <a:lnTo>
                    <a:pt x="787" y="1381"/>
                  </a:lnTo>
                  <a:lnTo>
                    <a:pt x="778" y="1381"/>
                  </a:lnTo>
                  <a:lnTo>
                    <a:pt x="778" y="1381"/>
                  </a:lnTo>
                  <a:lnTo>
                    <a:pt x="770" y="1381"/>
                  </a:lnTo>
                  <a:lnTo>
                    <a:pt x="770" y="1381"/>
                  </a:lnTo>
                  <a:lnTo>
                    <a:pt x="761" y="1381"/>
                  </a:lnTo>
                  <a:lnTo>
                    <a:pt x="761" y="1381"/>
                  </a:lnTo>
                  <a:lnTo>
                    <a:pt x="754" y="1374"/>
                  </a:lnTo>
                  <a:lnTo>
                    <a:pt x="746" y="1374"/>
                  </a:lnTo>
                  <a:lnTo>
                    <a:pt x="746" y="1374"/>
                  </a:lnTo>
                  <a:lnTo>
                    <a:pt x="737" y="1374"/>
                  </a:lnTo>
                  <a:lnTo>
                    <a:pt x="730" y="1374"/>
                  </a:lnTo>
                  <a:lnTo>
                    <a:pt x="730" y="1374"/>
                  </a:lnTo>
                  <a:lnTo>
                    <a:pt x="721" y="1374"/>
                  </a:lnTo>
                  <a:lnTo>
                    <a:pt x="721" y="1374"/>
                  </a:lnTo>
                  <a:lnTo>
                    <a:pt x="713" y="1374"/>
                  </a:lnTo>
                  <a:lnTo>
                    <a:pt x="713" y="1374"/>
                  </a:lnTo>
                  <a:lnTo>
                    <a:pt x="706" y="1374"/>
                  </a:lnTo>
                  <a:lnTo>
                    <a:pt x="706" y="1374"/>
                  </a:lnTo>
                  <a:lnTo>
                    <a:pt x="697" y="1365"/>
                  </a:lnTo>
                  <a:lnTo>
                    <a:pt x="697" y="1365"/>
                  </a:lnTo>
                  <a:lnTo>
                    <a:pt x="689" y="1365"/>
                  </a:lnTo>
                  <a:lnTo>
                    <a:pt x="689" y="1365"/>
                  </a:lnTo>
                  <a:lnTo>
                    <a:pt x="680" y="1365"/>
                  </a:lnTo>
                  <a:lnTo>
                    <a:pt x="680" y="1365"/>
                  </a:lnTo>
                  <a:lnTo>
                    <a:pt x="673" y="1365"/>
                  </a:lnTo>
                  <a:lnTo>
                    <a:pt x="673" y="1365"/>
                  </a:lnTo>
                  <a:lnTo>
                    <a:pt x="664" y="1365"/>
                  </a:lnTo>
                  <a:lnTo>
                    <a:pt x="656" y="1374"/>
                  </a:lnTo>
                  <a:lnTo>
                    <a:pt x="649" y="1374"/>
                  </a:lnTo>
                  <a:lnTo>
                    <a:pt x="649" y="1374"/>
                  </a:lnTo>
                  <a:lnTo>
                    <a:pt x="649" y="1381"/>
                  </a:lnTo>
                  <a:lnTo>
                    <a:pt x="640" y="1381"/>
                  </a:lnTo>
                  <a:lnTo>
                    <a:pt x="640" y="1381"/>
                  </a:lnTo>
                  <a:lnTo>
                    <a:pt x="632" y="1389"/>
                  </a:lnTo>
                  <a:lnTo>
                    <a:pt x="632" y="1389"/>
                  </a:lnTo>
                  <a:lnTo>
                    <a:pt x="632" y="1389"/>
                  </a:lnTo>
                  <a:lnTo>
                    <a:pt x="623" y="1398"/>
                  </a:lnTo>
                  <a:lnTo>
                    <a:pt x="616" y="1398"/>
                  </a:lnTo>
                  <a:lnTo>
                    <a:pt x="609" y="1398"/>
                  </a:lnTo>
                  <a:lnTo>
                    <a:pt x="609" y="1405"/>
                  </a:lnTo>
                  <a:lnTo>
                    <a:pt x="600" y="1405"/>
                  </a:lnTo>
                  <a:lnTo>
                    <a:pt x="592" y="1405"/>
                  </a:lnTo>
                  <a:lnTo>
                    <a:pt x="583" y="1405"/>
                  </a:lnTo>
                  <a:lnTo>
                    <a:pt x="576" y="1414"/>
                  </a:lnTo>
                  <a:lnTo>
                    <a:pt x="576" y="1414"/>
                  </a:lnTo>
                  <a:lnTo>
                    <a:pt x="576" y="1414"/>
                  </a:lnTo>
                  <a:lnTo>
                    <a:pt x="568" y="1422"/>
                  </a:lnTo>
                  <a:lnTo>
                    <a:pt x="568" y="1422"/>
                  </a:lnTo>
                  <a:lnTo>
                    <a:pt x="559" y="1429"/>
                  </a:lnTo>
                  <a:lnTo>
                    <a:pt x="559" y="1438"/>
                  </a:lnTo>
                  <a:lnTo>
                    <a:pt x="552" y="1438"/>
                  </a:lnTo>
                  <a:lnTo>
                    <a:pt x="552" y="1446"/>
                  </a:lnTo>
                  <a:lnTo>
                    <a:pt x="552" y="1446"/>
                  </a:lnTo>
                  <a:lnTo>
                    <a:pt x="543" y="1455"/>
                  </a:lnTo>
                  <a:lnTo>
                    <a:pt x="535" y="1462"/>
                  </a:lnTo>
                  <a:lnTo>
                    <a:pt x="535" y="1462"/>
                  </a:lnTo>
                  <a:lnTo>
                    <a:pt x="526" y="1479"/>
                  </a:lnTo>
                  <a:lnTo>
                    <a:pt x="519" y="1479"/>
                  </a:lnTo>
                  <a:lnTo>
                    <a:pt x="519" y="1486"/>
                  </a:lnTo>
                  <a:lnTo>
                    <a:pt x="511" y="1486"/>
                  </a:lnTo>
                  <a:lnTo>
                    <a:pt x="511" y="1486"/>
                  </a:lnTo>
                  <a:lnTo>
                    <a:pt x="511" y="1495"/>
                  </a:lnTo>
                  <a:lnTo>
                    <a:pt x="502" y="1495"/>
                  </a:lnTo>
                  <a:lnTo>
                    <a:pt x="502" y="1503"/>
                  </a:lnTo>
                  <a:lnTo>
                    <a:pt x="502" y="1503"/>
                  </a:lnTo>
                  <a:lnTo>
                    <a:pt x="495" y="1510"/>
                  </a:lnTo>
                  <a:lnTo>
                    <a:pt x="495" y="1510"/>
                  </a:lnTo>
                  <a:lnTo>
                    <a:pt x="495" y="1519"/>
                  </a:lnTo>
                  <a:lnTo>
                    <a:pt x="486" y="1519"/>
                  </a:lnTo>
                  <a:lnTo>
                    <a:pt x="486" y="1519"/>
                  </a:lnTo>
                  <a:lnTo>
                    <a:pt x="478" y="1519"/>
                  </a:lnTo>
                  <a:lnTo>
                    <a:pt x="478" y="1527"/>
                  </a:lnTo>
                  <a:lnTo>
                    <a:pt x="471" y="1527"/>
                  </a:lnTo>
                  <a:lnTo>
                    <a:pt x="471" y="1527"/>
                  </a:lnTo>
                  <a:lnTo>
                    <a:pt x="462" y="1527"/>
                  </a:lnTo>
                  <a:lnTo>
                    <a:pt x="454" y="1536"/>
                  </a:lnTo>
                  <a:lnTo>
                    <a:pt x="454" y="1536"/>
                  </a:lnTo>
                  <a:lnTo>
                    <a:pt x="445" y="1536"/>
                  </a:lnTo>
                  <a:lnTo>
                    <a:pt x="438" y="1536"/>
                  </a:lnTo>
                  <a:lnTo>
                    <a:pt x="430" y="1543"/>
                  </a:lnTo>
                  <a:lnTo>
                    <a:pt x="430" y="1543"/>
                  </a:lnTo>
                  <a:lnTo>
                    <a:pt x="430" y="1543"/>
                  </a:lnTo>
                  <a:lnTo>
                    <a:pt x="421" y="1543"/>
                  </a:lnTo>
                  <a:lnTo>
                    <a:pt x="414" y="1551"/>
                  </a:lnTo>
                  <a:lnTo>
                    <a:pt x="414" y="1551"/>
                  </a:lnTo>
                  <a:lnTo>
                    <a:pt x="414" y="1560"/>
                  </a:lnTo>
                  <a:lnTo>
                    <a:pt x="405" y="1560"/>
                  </a:lnTo>
                  <a:lnTo>
                    <a:pt x="405" y="1560"/>
                  </a:lnTo>
                  <a:lnTo>
                    <a:pt x="405" y="1567"/>
                  </a:lnTo>
                  <a:lnTo>
                    <a:pt x="405" y="1576"/>
                  </a:lnTo>
                  <a:lnTo>
                    <a:pt x="397" y="1576"/>
                  </a:lnTo>
                  <a:lnTo>
                    <a:pt x="397" y="1584"/>
                  </a:lnTo>
                  <a:lnTo>
                    <a:pt x="397" y="1591"/>
                  </a:lnTo>
                  <a:lnTo>
                    <a:pt x="397" y="1600"/>
                  </a:lnTo>
                  <a:lnTo>
                    <a:pt x="397" y="1608"/>
                  </a:lnTo>
                  <a:lnTo>
                    <a:pt x="397" y="1616"/>
                  </a:lnTo>
                  <a:lnTo>
                    <a:pt x="397" y="1616"/>
                  </a:lnTo>
                  <a:lnTo>
                    <a:pt x="397" y="1624"/>
                  </a:lnTo>
                  <a:lnTo>
                    <a:pt x="397" y="1624"/>
                  </a:lnTo>
                  <a:lnTo>
                    <a:pt x="397" y="1631"/>
                  </a:lnTo>
                  <a:lnTo>
                    <a:pt x="397" y="1640"/>
                  </a:lnTo>
                  <a:lnTo>
                    <a:pt x="397" y="1648"/>
                  </a:lnTo>
                  <a:lnTo>
                    <a:pt x="388" y="1648"/>
                  </a:lnTo>
                  <a:lnTo>
                    <a:pt x="388" y="1657"/>
                  </a:lnTo>
                  <a:lnTo>
                    <a:pt x="388" y="1657"/>
                  </a:lnTo>
                  <a:lnTo>
                    <a:pt x="381" y="1664"/>
                  </a:lnTo>
                  <a:lnTo>
                    <a:pt x="381" y="1664"/>
                  </a:lnTo>
                  <a:lnTo>
                    <a:pt x="373" y="1657"/>
                  </a:lnTo>
                  <a:lnTo>
                    <a:pt x="373" y="1657"/>
                  </a:lnTo>
                  <a:lnTo>
                    <a:pt x="373" y="1657"/>
                  </a:lnTo>
                  <a:lnTo>
                    <a:pt x="364" y="1657"/>
                  </a:lnTo>
                  <a:lnTo>
                    <a:pt x="364" y="1648"/>
                  </a:lnTo>
                  <a:lnTo>
                    <a:pt x="357" y="1648"/>
                  </a:lnTo>
                  <a:lnTo>
                    <a:pt x="357" y="1648"/>
                  </a:lnTo>
                  <a:lnTo>
                    <a:pt x="357" y="1648"/>
                  </a:lnTo>
                  <a:lnTo>
                    <a:pt x="348" y="1640"/>
                  </a:lnTo>
                  <a:lnTo>
                    <a:pt x="348" y="1640"/>
                  </a:lnTo>
                  <a:lnTo>
                    <a:pt x="340" y="1631"/>
                  </a:lnTo>
                  <a:lnTo>
                    <a:pt x="340" y="1631"/>
                  </a:lnTo>
                  <a:lnTo>
                    <a:pt x="333" y="1624"/>
                  </a:lnTo>
                  <a:lnTo>
                    <a:pt x="333" y="1624"/>
                  </a:lnTo>
                  <a:lnTo>
                    <a:pt x="324" y="1624"/>
                  </a:lnTo>
                  <a:lnTo>
                    <a:pt x="324" y="1616"/>
                  </a:lnTo>
                  <a:lnTo>
                    <a:pt x="316" y="1616"/>
                  </a:lnTo>
                  <a:lnTo>
                    <a:pt x="316" y="1616"/>
                  </a:lnTo>
                  <a:lnTo>
                    <a:pt x="307" y="1608"/>
                  </a:lnTo>
                  <a:lnTo>
                    <a:pt x="300" y="1608"/>
                  </a:lnTo>
                  <a:lnTo>
                    <a:pt x="300" y="1600"/>
                  </a:lnTo>
                  <a:lnTo>
                    <a:pt x="300" y="1600"/>
                  </a:lnTo>
                  <a:lnTo>
                    <a:pt x="293" y="1600"/>
                  </a:lnTo>
                  <a:lnTo>
                    <a:pt x="293" y="1600"/>
                  </a:lnTo>
                  <a:lnTo>
                    <a:pt x="284" y="1591"/>
                  </a:lnTo>
                  <a:lnTo>
                    <a:pt x="284" y="1591"/>
                  </a:lnTo>
                  <a:lnTo>
                    <a:pt x="276" y="1591"/>
                  </a:lnTo>
                  <a:lnTo>
                    <a:pt x="267" y="1591"/>
                  </a:lnTo>
                  <a:lnTo>
                    <a:pt x="267" y="1591"/>
                  </a:lnTo>
                  <a:lnTo>
                    <a:pt x="260" y="1591"/>
                  </a:lnTo>
                  <a:lnTo>
                    <a:pt x="260" y="1591"/>
                  </a:lnTo>
                  <a:lnTo>
                    <a:pt x="251" y="1591"/>
                  </a:lnTo>
                  <a:lnTo>
                    <a:pt x="251" y="1591"/>
                  </a:lnTo>
                  <a:lnTo>
                    <a:pt x="243" y="1591"/>
                  </a:lnTo>
                  <a:lnTo>
                    <a:pt x="243" y="1591"/>
                  </a:lnTo>
                  <a:lnTo>
                    <a:pt x="236" y="1591"/>
                  </a:lnTo>
                  <a:lnTo>
                    <a:pt x="236" y="1591"/>
                  </a:lnTo>
                  <a:lnTo>
                    <a:pt x="227" y="1591"/>
                  </a:lnTo>
                  <a:lnTo>
                    <a:pt x="219" y="1591"/>
                  </a:lnTo>
                  <a:lnTo>
                    <a:pt x="210" y="1591"/>
                  </a:lnTo>
                  <a:lnTo>
                    <a:pt x="210" y="1591"/>
                  </a:lnTo>
                  <a:lnTo>
                    <a:pt x="203" y="1591"/>
                  </a:lnTo>
                  <a:lnTo>
                    <a:pt x="195" y="1600"/>
                  </a:lnTo>
                  <a:lnTo>
                    <a:pt x="195" y="1600"/>
                  </a:lnTo>
                  <a:lnTo>
                    <a:pt x="186" y="1600"/>
                  </a:lnTo>
                  <a:lnTo>
                    <a:pt x="179" y="1600"/>
                  </a:lnTo>
                  <a:lnTo>
                    <a:pt x="179" y="1608"/>
                  </a:lnTo>
                  <a:lnTo>
                    <a:pt x="179" y="1608"/>
                  </a:lnTo>
                  <a:lnTo>
                    <a:pt x="170" y="1616"/>
                  </a:lnTo>
                  <a:lnTo>
                    <a:pt x="162" y="1616"/>
                  </a:lnTo>
                  <a:lnTo>
                    <a:pt x="162" y="1616"/>
                  </a:lnTo>
                  <a:lnTo>
                    <a:pt x="155" y="1616"/>
                  </a:lnTo>
                  <a:lnTo>
                    <a:pt x="155" y="1624"/>
                  </a:lnTo>
                  <a:lnTo>
                    <a:pt x="146" y="1624"/>
                  </a:lnTo>
                  <a:lnTo>
                    <a:pt x="138" y="1624"/>
                  </a:lnTo>
                  <a:lnTo>
                    <a:pt x="138" y="1624"/>
                  </a:lnTo>
                  <a:lnTo>
                    <a:pt x="129" y="1631"/>
                  </a:lnTo>
                  <a:lnTo>
                    <a:pt x="129" y="1631"/>
                  </a:lnTo>
                  <a:lnTo>
                    <a:pt x="122" y="1640"/>
                  </a:lnTo>
                  <a:lnTo>
                    <a:pt x="122" y="1640"/>
                  </a:lnTo>
                  <a:lnTo>
                    <a:pt x="113" y="1640"/>
                  </a:lnTo>
                  <a:lnTo>
                    <a:pt x="105" y="1648"/>
                  </a:lnTo>
                  <a:lnTo>
                    <a:pt x="98" y="1657"/>
                  </a:lnTo>
                  <a:lnTo>
                    <a:pt x="98" y="1657"/>
                  </a:lnTo>
                  <a:lnTo>
                    <a:pt x="89" y="1664"/>
                  </a:lnTo>
                  <a:lnTo>
                    <a:pt x="89" y="1664"/>
                  </a:lnTo>
                  <a:lnTo>
                    <a:pt x="81" y="1672"/>
                  </a:lnTo>
                  <a:lnTo>
                    <a:pt x="72" y="1672"/>
                  </a:lnTo>
                  <a:lnTo>
                    <a:pt x="72" y="1681"/>
                  </a:lnTo>
                  <a:lnTo>
                    <a:pt x="65" y="1681"/>
                  </a:lnTo>
                  <a:lnTo>
                    <a:pt x="57" y="1688"/>
                  </a:lnTo>
                  <a:lnTo>
                    <a:pt x="57" y="1697"/>
                  </a:lnTo>
                  <a:lnTo>
                    <a:pt x="48" y="1697"/>
                  </a:lnTo>
                  <a:lnTo>
                    <a:pt x="24" y="1688"/>
                  </a:lnTo>
                  <a:lnTo>
                    <a:pt x="0" y="1681"/>
                  </a:lnTo>
                  <a:lnTo>
                    <a:pt x="15" y="1657"/>
                  </a:lnTo>
                  <a:lnTo>
                    <a:pt x="32" y="1616"/>
                  </a:lnTo>
                  <a:lnTo>
                    <a:pt x="32" y="1608"/>
                  </a:lnTo>
                  <a:lnTo>
                    <a:pt x="32" y="1576"/>
                  </a:lnTo>
                  <a:lnTo>
                    <a:pt x="24" y="1543"/>
                  </a:lnTo>
                  <a:lnTo>
                    <a:pt x="41" y="1510"/>
                  </a:lnTo>
                  <a:lnTo>
                    <a:pt x="41" y="1486"/>
                  </a:lnTo>
                  <a:lnTo>
                    <a:pt x="65" y="1455"/>
                  </a:lnTo>
                  <a:lnTo>
                    <a:pt x="72" y="1438"/>
                  </a:lnTo>
                  <a:lnTo>
                    <a:pt x="89" y="1422"/>
                  </a:lnTo>
                  <a:lnTo>
                    <a:pt x="98" y="1398"/>
                  </a:lnTo>
                  <a:lnTo>
                    <a:pt x="113" y="1374"/>
                  </a:lnTo>
                  <a:lnTo>
                    <a:pt x="122" y="1350"/>
                  </a:lnTo>
                  <a:lnTo>
                    <a:pt x="122" y="1325"/>
                  </a:lnTo>
                  <a:lnTo>
                    <a:pt x="129" y="1310"/>
                  </a:lnTo>
                  <a:lnTo>
                    <a:pt x="129" y="1293"/>
                  </a:lnTo>
                  <a:lnTo>
                    <a:pt x="138" y="1269"/>
                  </a:lnTo>
                  <a:lnTo>
                    <a:pt x="146" y="1236"/>
                  </a:lnTo>
                  <a:lnTo>
                    <a:pt x="146" y="1212"/>
                  </a:lnTo>
                  <a:lnTo>
                    <a:pt x="146" y="1188"/>
                  </a:lnTo>
                  <a:lnTo>
                    <a:pt x="129" y="1163"/>
                  </a:lnTo>
                  <a:lnTo>
                    <a:pt x="122" y="1139"/>
                  </a:lnTo>
                  <a:lnTo>
                    <a:pt x="122" y="1122"/>
                  </a:lnTo>
                  <a:lnTo>
                    <a:pt x="138" y="1107"/>
                  </a:lnTo>
                  <a:lnTo>
                    <a:pt x="162" y="1091"/>
                  </a:lnTo>
                  <a:lnTo>
                    <a:pt x="179" y="1082"/>
                  </a:lnTo>
                  <a:lnTo>
                    <a:pt x="195" y="1067"/>
                  </a:lnTo>
                  <a:lnTo>
                    <a:pt x="195" y="1067"/>
                  </a:lnTo>
                  <a:lnTo>
                    <a:pt x="195" y="1058"/>
                  </a:lnTo>
                  <a:lnTo>
                    <a:pt x="195" y="1051"/>
                  </a:lnTo>
                  <a:lnTo>
                    <a:pt x="203" y="1027"/>
                  </a:lnTo>
                  <a:lnTo>
                    <a:pt x="203" y="1018"/>
                  </a:lnTo>
                  <a:lnTo>
                    <a:pt x="210" y="1010"/>
                  </a:lnTo>
                  <a:lnTo>
                    <a:pt x="210" y="994"/>
                  </a:lnTo>
                  <a:lnTo>
                    <a:pt x="210" y="977"/>
                  </a:lnTo>
                  <a:lnTo>
                    <a:pt x="203" y="970"/>
                  </a:lnTo>
                  <a:lnTo>
                    <a:pt x="186" y="953"/>
                  </a:lnTo>
                  <a:lnTo>
                    <a:pt x="170" y="929"/>
                  </a:lnTo>
                  <a:lnTo>
                    <a:pt x="162" y="905"/>
                  </a:lnTo>
                  <a:lnTo>
                    <a:pt x="155" y="880"/>
                  </a:lnTo>
                  <a:lnTo>
                    <a:pt x="146" y="848"/>
                  </a:lnTo>
                  <a:lnTo>
                    <a:pt x="146" y="839"/>
                  </a:lnTo>
                  <a:lnTo>
                    <a:pt x="138" y="832"/>
                  </a:lnTo>
                  <a:lnTo>
                    <a:pt x="138" y="808"/>
                  </a:lnTo>
                  <a:lnTo>
                    <a:pt x="138" y="792"/>
                  </a:lnTo>
                  <a:lnTo>
                    <a:pt x="129" y="768"/>
                  </a:lnTo>
                  <a:lnTo>
                    <a:pt x="129" y="751"/>
                  </a:lnTo>
                  <a:lnTo>
                    <a:pt x="129" y="727"/>
                  </a:lnTo>
                  <a:lnTo>
                    <a:pt x="122" y="703"/>
                  </a:lnTo>
                  <a:lnTo>
                    <a:pt x="113" y="678"/>
                  </a:lnTo>
                  <a:lnTo>
                    <a:pt x="105" y="663"/>
                  </a:lnTo>
                  <a:lnTo>
                    <a:pt x="98" y="637"/>
                  </a:lnTo>
                  <a:lnTo>
                    <a:pt x="98" y="622"/>
                  </a:lnTo>
                  <a:lnTo>
                    <a:pt x="89" y="606"/>
                  </a:lnTo>
                  <a:lnTo>
                    <a:pt x="89" y="582"/>
                  </a:lnTo>
                  <a:lnTo>
                    <a:pt x="81" y="566"/>
                  </a:lnTo>
                  <a:lnTo>
                    <a:pt x="72" y="542"/>
                  </a:lnTo>
                  <a:lnTo>
                    <a:pt x="65" y="525"/>
                  </a:lnTo>
                  <a:lnTo>
                    <a:pt x="57" y="501"/>
                  </a:lnTo>
                  <a:lnTo>
                    <a:pt x="57" y="476"/>
                  </a:lnTo>
                  <a:lnTo>
                    <a:pt x="48" y="420"/>
                  </a:lnTo>
                  <a:lnTo>
                    <a:pt x="81" y="404"/>
                  </a:lnTo>
                  <a:lnTo>
                    <a:pt x="129" y="395"/>
                  </a:lnTo>
                  <a:lnTo>
                    <a:pt x="170" y="387"/>
                  </a:lnTo>
                  <a:lnTo>
                    <a:pt x="203" y="371"/>
                  </a:lnTo>
                  <a:lnTo>
                    <a:pt x="251" y="363"/>
                  </a:lnTo>
                  <a:lnTo>
                    <a:pt x="276" y="347"/>
                  </a:lnTo>
                  <a:lnTo>
                    <a:pt x="276" y="323"/>
                  </a:lnTo>
                  <a:lnTo>
                    <a:pt x="276" y="290"/>
                  </a:lnTo>
                  <a:lnTo>
                    <a:pt x="267" y="259"/>
                  </a:lnTo>
                  <a:lnTo>
                    <a:pt x="267" y="226"/>
                  </a:lnTo>
                  <a:lnTo>
                    <a:pt x="260" y="209"/>
                  </a:lnTo>
                  <a:lnTo>
                    <a:pt x="260" y="193"/>
                  </a:lnTo>
                  <a:lnTo>
                    <a:pt x="260" y="169"/>
                  </a:lnTo>
                  <a:lnTo>
                    <a:pt x="276" y="152"/>
                  </a:lnTo>
                  <a:lnTo>
                    <a:pt x="293" y="137"/>
                  </a:lnTo>
                  <a:lnTo>
                    <a:pt x="316" y="128"/>
                  </a:lnTo>
                  <a:lnTo>
                    <a:pt x="324" y="112"/>
                  </a:lnTo>
                  <a:lnTo>
                    <a:pt x="348" y="88"/>
                  </a:lnTo>
                  <a:lnTo>
                    <a:pt x="357" y="80"/>
                  </a:lnTo>
                  <a:lnTo>
                    <a:pt x="373" y="71"/>
                  </a:lnTo>
                  <a:lnTo>
                    <a:pt x="388" y="64"/>
                  </a:lnTo>
                  <a:lnTo>
                    <a:pt x="388" y="57"/>
                  </a:lnTo>
                  <a:lnTo>
                    <a:pt x="397" y="48"/>
                  </a:lnTo>
                  <a:lnTo>
                    <a:pt x="414" y="16"/>
                  </a:lnTo>
                  <a:lnTo>
                    <a:pt x="438" y="0"/>
                  </a:lnTo>
                  <a:lnTo>
                    <a:pt x="454" y="0"/>
                  </a:lnTo>
                  <a:lnTo>
                    <a:pt x="471" y="24"/>
                  </a:lnTo>
                  <a:lnTo>
                    <a:pt x="471" y="57"/>
                  </a:lnTo>
                  <a:lnTo>
                    <a:pt x="471" y="104"/>
                  </a:lnTo>
                  <a:lnTo>
                    <a:pt x="471" y="128"/>
                  </a:lnTo>
                  <a:lnTo>
                    <a:pt x="471" y="145"/>
                  </a:lnTo>
                  <a:lnTo>
                    <a:pt x="471" y="161"/>
                  </a:lnTo>
                  <a:lnTo>
                    <a:pt x="486" y="152"/>
                  </a:lnTo>
                  <a:lnTo>
                    <a:pt x="511" y="145"/>
                  </a:lnTo>
                  <a:lnTo>
                    <a:pt x="526" y="145"/>
                  </a:lnTo>
                  <a:lnTo>
                    <a:pt x="552" y="137"/>
                  </a:lnTo>
                  <a:lnTo>
                    <a:pt x="559" y="137"/>
                  </a:lnTo>
                  <a:lnTo>
                    <a:pt x="592" y="145"/>
                  </a:lnTo>
                  <a:lnTo>
                    <a:pt x="600" y="152"/>
                  </a:lnTo>
                  <a:lnTo>
                    <a:pt x="623" y="169"/>
                  </a:lnTo>
                  <a:lnTo>
                    <a:pt x="649" y="178"/>
                  </a:lnTo>
                  <a:lnTo>
                    <a:pt x="656" y="185"/>
                  </a:lnTo>
                  <a:lnTo>
                    <a:pt x="673" y="185"/>
                  </a:lnTo>
                  <a:lnTo>
                    <a:pt x="689" y="185"/>
                  </a:lnTo>
                  <a:lnTo>
                    <a:pt x="721" y="193"/>
                  </a:lnTo>
                  <a:lnTo>
                    <a:pt x="737" y="202"/>
                  </a:lnTo>
                  <a:lnTo>
                    <a:pt x="761" y="209"/>
                  </a:lnTo>
                  <a:lnTo>
                    <a:pt x="778" y="226"/>
                  </a:lnTo>
                  <a:lnTo>
                    <a:pt x="787" y="233"/>
                  </a:lnTo>
                  <a:lnTo>
                    <a:pt x="787" y="250"/>
                  </a:lnTo>
                  <a:lnTo>
                    <a:pt x="778" y="259"/>
                  </a:lnTo>
                  <a:lnTo>
                    <a:pt x="770" y="274"/>
                  </a:lnTo>
                  <a:lnTo>
                    <a:pt x="761" y="290"/>
                  </a:lnTo>
                  <a:lnTo>
                    <a:pt x="761" y="314"/>
                  </a:lnTo>
                  <a:lnTo>
                    <a:pt x="746" y="330"/>
                  </a:lnTo>
                  <a:lnTo>
                    <a:pt x="721" y="354"/>
                  </a:lnTo>
                  <a:lnTo>
                    <a:pt x="713" y="363"/>
                  </a:lnTo>
                  <a:lnTo>
                    <a:pt x="713" y="380"/>
                  </a:lnTo>
                  <a:lnTo>
                    <a:pt x="697" y="387"/>
                  </a:lnTo>
                  <a:lnTo>
                    <a:pt x="673" y="387"/>
                  </a:lnTo>
                  <a:lnTo>
                    <a:pt x="664" y="404"/>
                  </a:lnTo>
                  <a:lnTo>
                    <a:pt x="656" y="428"/>
                  </a:lnTo>
                  <a:lnTo>
                    <a:pt x="649" y="452"/>
                  </a:lnTo>
                  <a:lnTo>
                    <a:pt x="649" y="476"/>
                  </a:lnTo>
                  <a:lnTo>
                    <a:pt x="656" y="501"/>
                  </a:lnTo>
                  <a:lnTo>
                    <a:pt x="656" y="516"/>
                  </a:lnTo>
                  <a:lnTo>
                    <a:pt x="649" y="516"/>
                  </a:lnTo>
                  <a:lnTo>
                    <a:pt x="632" y="516"/>
                  </a:lnTo>
                  <a:lnTo>
                    <a:pt x="632" y="525"/>
                  </a:lnTo>
                  <a:lnTo>
                    <a:pt x="632" y="542"/>
                  </a:lnTo>
                  <a:lnTo>
                    <a:pt x="632" y="549"/>
                  </a:lnTo>
                  <a:lnTo>
                    <a:pt x="623" y="557"/>
                  </a:lnTo>
                  <a:lnTo>
                    <a:pt x="616" y="566"/>
                  </a:lnTo>
                  <a:lnTo>
                    <a:pt x="623" y="566"/>
                  </a:lnTo>
                  <a:lnTo>
                    <a:pt x="640" y="566"/>
                  </a:lnTo>
                  <a:lnTo>
                    <a:pt x="680" y="573"/>
                  </a:lnTo>
                  <a:lnTo>
                    <a:pt x="713" y="582"/>
                  </a:lnTo>
                  <a:lnTo>
                    <a:pt x="730" y="597"/>
                  </a:lnTo>
                  <a:lnTo>
                    <a:pt x="761" y="630"/>
                  </a:lnTo>
                  <a:lnTo>
                    <a:pt x="778" y="654"/>
                  </a:lnTo>
                  <a:lnTo>
                    <a:pt x="794" y="670"/>
                  </a:lnTo>
                  <a:lnTo>
                    <a:pt x="803" y="694"/>
                  </a:lnTo>
                  <a:lnTo>
                    <a:pt x="811" y="718"/>
                  </a:lnTo>
                  <a:lnTo>
                    <a:pt x="811" y="735"/>
                  </a:lnTo>
                  <a:lnTo>
                    <a:pt x="818" y="751"/>
                  </a:lnTo>
                  <a:lnTo>
                    <a:pt x="827" y="768"/>
                  </a:lnTo>
                  <a:lnTo>
                    <a:pt x="835" y="784"/>
                  </a:lnTo>
                  <a:lnTo>
                    <a:pt x="827" y="784"/>
                  </a:lnTo>
                  <a:lnTo>
                    <a:pt x="811" y="792"/>
                  </a:lnTo>
                  <a:lnTo>
                    <a:pt x="803" y="808"/>
                  </a:lnTo>
                  <a:lnTo>
                    <a:pt x="803" y="832"/>
                  </a:lnTo>
                  <a:lnTo>
                    <a:pt x="811" y="848"/>
                  </a:lnTo>
                  <a:lnTo>
                    <a:pt x="811" y="865"/>
                  </a:lnTo>
                  <a:lnTo>
                    <a:pt x="811" y="872"/>
                  </a:lnTo>
                  <a:lnTo>
                    <a:pt x="811" y="880"/>
                  </a:lnTo>
                  <a:lnTo>
                    <a:pt x="811" y="896"/>
                  </a:lnTo>
                  <a:lnTo>
                    <a:pt x="827" y="896"/>
                  </a:lnTo>
                  <a:lnTo>
                    <a:pt x="851" y="889"/>
                  </a:lnTo>
                  <a:lnTo>
                    <a:pt x="875" y="880"/>
                  </a:lnTo>
                  <a:lnTo>
                    <a:pt x="892" y="889"/>
                  </a:lnTo>
                  <a:lnTo>
                    <a:pt x="899" y="913"/>
                  </a:lnTo>
                  <a:lnTo>
                    <a:pt x="899" y="929"/>
                  </a:lnTo>
                  <a:lnTo>
                    <a:pt x="908" y="946"/>
                  </a:lnTo>
                  <a:lnTo>
                    <a:pt x="925" y="953"/>
                  </a:lnTo>
                  <a:lnTo>
                    <a:pt x="932" y="961"/>
                  </a:lnTo>
                  <a:lnTo>
                    <a:pt x="932" y="977"/>
                  </a:lnTo>
                  <a:lnTo>
                    <a:pt x="925" y="1010"/>
                  </a:lnTo>
                  <a:lnTo>
                    <a:pt x="932" y="1034"/>
                  </a:lnTo>
                  <a:lnTo>
                    <a:pt x="941" y="1058"/>
                  </a:lnTo>
                  <a:lnTo>
                    <a:pt x="956" y="1082"/>
                  </a:lnTo>
                  <a:lnTo>
                    <a:pt x="965" y="1091"/>
                  </a:lnTo>
                  <a:lnTo>
                    <a:pt x="972" y="1091"/>
                  </a:lnTo>
                  <a:lnTo>
                    <a:pt x="981" y="1098"/>
                  </a:lnTo>
                  <a:lnTo>
                    <a:pt x="989" y="1122"/>
                  </a:lnTo>
                  <a:lnTo>
                    <a:pt x="989" y="1148"/>
                  </a:lnTo>
                  <a:lnTo>
                    <a:pt x="996" y="1163"/>
                  </a:lnTo>
                  <a:lnTo>
                    <a:pt x="996" y="116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2110" y="730"/>
              <a:ext cx="1532" cy="1843"/>
            </a:xfrm>
            <a:custGeom>
              <a:avLst/>
              <a:gdLst>
                <a:gd name="T0" fmla="*/ 1385 w 1532"/>
                <a:gd name="T1" fmla="*/ 711 h 1843"/>
                <a:gd name="T2" fmla="*/ 1280 w 1532"/>
                <a:gd name="T3" fmla="*/ 735 h 1843"/>
                <a:gd name="T4" fmla="*/ 1214 w 1532"/>
                <a:gd name="T5" fmla="*/ 776 h 1843"/>
                <a:gd name="T6" fmla="*/ 1288 w 1532"/>
                <a:gd name="T7" fmla="*/ 1066 h 1843"/>
                <a:gd name="T8" fmla="*/ 1223 w 1532"/>
                <a:gd name="T9" fmla="*/ 1294 h 1843"/>
                <a:gd name="T10" fmla="*/ 1271 w 1532"/>
                <a:gd name="T11" fmla="*/ 1455 h 1843"/>
                <a:gd name="T12" fmla="*/ 1159 w 1532"/>
                <a:gd name="T13" fmla="*/ 1632 h 1843"/>
                <a:gd name="T14" fmla="*/ 1207 w 1532"/>
                <a:gd name="T15" fmla="*/ 1746 h 1843"/>
                <a:gd name="T16" fmla="*/ 1174 w 1532"/>
                <a:gd name="T17" fmla="*/ 1843 h 1843"/>
                <a:gd name="T18" fmla="*/ 988 w 1532"/>
                <a:gd name="T19" fmla="*/ 1753 h 1843"/>
                <a:gd name="T20" fmla="*/ 883 w 1532"/>
                <a:gd name="T21" fmla="*/ 1705 h 1843"/>
                <a:gd name="T22" fmla="*/ 761 w 1532"/>
                <a:gd name="T23" fmla="*/ 1722 h 1843"/>
                <a:gd name="T24" fmla="*/ 696 w 1532"/>
                <a:gd name="T25" fmla="*/ 1665 h 1843"/>
                <a:gd name="T26" fmla="*/ 582 w 1532"/>
                <a:gd name="T27" fmla="*/ 1657 h 1843"/>
                <a:gd name="T28" fmla="*/ 518 w 1532"/>
                <a:gd name="T29" fmla="*/ 1591 h 1843"/>
                <a:gd name="T30" fmla="*/ 470 w 1532"/>
                <a:gd name="T31" fmla="*/ 1527 h 1843"/>
                <a:gd name="T32" fmla="*/ 454 w 1532"/>
                <a:gd name="T33" fmla="*/ 1422 h 1843"/>
                <a:gd name="T34" fmla="*/ 404 w 1532"/>
                <a:gd name="T35" fmla="*/ 1349 h 1843"/>
                <a:gd name="T36" fmla="*/ 340 w 1532"/>
                <a:gd name="T37" fmla="*/ 1341 h 1843"/>
                <a:gd name="T38" fmla="*/ 340 w 1532"/>
                <a:gd name="T39" fmla="*/ 1261 h 1843"/>
                <a:gd name="T40" fmla="*/ 340 w 1532"/>
                <a:gd name="T41" fmla="*/ 1204 h 1843"/>
                <a:gd name="T42" fmla="*/ 290 w 1532"/>
                <a:gd name="T43" fmla="*/ 1099 h 1843"/>
                <a:gd name="T44" fmla="*/ 152 w 1532"/>
                <a:gd name="T45" fmla="*/ 1035 h 1843"/>
                <a:gd name="T46" fmla="*/ 161 w 1532"/>
                <a:gd name="T47" fmla="*/ 994 h 1843"/>
                <a:gd name="T48" fmla="*/ 178 w 1532"/>
                <a:gd name="T49" fmla="*/ 945 h 1843"/>
                <a:gd name="T50" fmla="*/ 226 w 1532"/>
                <a:gd name="T51" fmla="*/ 856 h 1843"/>
                <a:gd name="T52" fmla="*/ 290 w 1532"/>
                <a:gd name="T53" fmla="*/ 783 h 1843"/>
                <a:gd name="T54" fmla="*/ 316 w 1532"/>
                <a:gd name="T55" fmla="*/ 702 h 1843"/>
                <a:gd name="T56" fmla="*/ 218 w 1532"/>
                <a:gd name="T57" fmla="*/ 654 h 1843"/>
                <a:gd name="T58" fmla="*/ 129 w 1532"/>
                <a:gd name="T59" fmla="*/ 621 h 1843"/>
                <a:gd name="T60" fmla="*/ 40 w 1532"/>
                <a:gd name="T61" fmla="*/ 614 h 1843"/>
                <a:gd name="T62" fmla="*/ 0 w 1532"/>
                <a:gd name="T63" fmla="*/ 573 h 1843"/>
                <a:gd name="T64" fmla="*/ 31 w 1532"/>
                <a:gd name="T65" fmla="*/ 428 h 1843"/>
                <a:gd name="T66" fmla="*/ 88 w 1532"/>
                <a:gd name="T67" fmla="*/ 419 h 1843"/>
                <a:gd name="T68" fmla="*/ 81 w 1532"/>
                <a:gd name="T69" fmla="*/ 493 h 1843"/>
                <a:gd name="T70" fmla="*/ 169 w 1532"/>
                <a:gd name="T71" fmla="*/ 500 h 1843"/>
                <a:gd name="T72" fmla="*/ 250 w 1532"/>
                <a:gd name="T73" fmla="*/ 445 h 1843"/>
                <a:gd name="T74" fmla="*/ 340 w 1532"/>
                <a:gd name="T75" fmla="*/ 371 h 1843"/>
                <a:gd name="T76" fmla="*/ 404 w 1532"/>
                <a:gd name="T77" fmla="*/ 314 h 1843"/>
                <a:gd name="T78" fmla="*/ 485 w 1532"/>
                <a:gd name="T79" fmla="*/ 274 h 1843"/>
                <a:gd name="T80" fmla="*/ 566 w 1532"/>
                <a:gd name="T81" fmla="*/ 169 h 1843"/>
                <a:gd name="T82" fmla="*/ 680 w 1532"/>
                <a:gd name="T83" fmla="*/ 97 h 1843"/>
                <a:gd name="T84" fmla="*/ 729 w 1532"/>
                <a:gd name="T85" fmla="*/ 17 h 1843"/>
                <a:gd name="T86" fmla="*/ 843 w 1532"/>
                <a:gd name="T87" fmla="*/ 0 h 1843"/>
                <a:gd name="T88" fmla="*/ 931 w 1532"/>
                <a:gd name="T89" fmla="*/ 105 h 1843"/>
                <a:gd name="T90" fmla="*/ 972 w 1532"/>
                <a:gd name="T91" fmla="*/ 169 h 1843"/>
                <a:gd name="T92" fmla="*/ 1005 w 1532"/>
                <a:gd name="T93" fmla="*/ 250 h 1843"/>
                <a:gd name="T94" fmla="*/ 1126 w 1532"/>
                <a:gd name="T95" fmla="*/ 340 h 1843"/>
                <a:gd name="T96" fmla="*/ 1264 w 1532"/>
                <a:gd name="T97" fmla="*/ 371 h 1843"/>
                <a:gd name="T98" fmla="*/ 1369 w 1532"/>
                <a:gd name="T99" fmla="*/ 355 h 1843"/>
                <a:gd name="T100" fmla="*/ 1482 w 1532"/>
                <a:gd name="T101" fmla="*/ 364 h 1843"/>
                <a:gd name="T102" fmla="*/ 1506 w 1532"/>
                <a:gd name="T103" fmla="*/ 436 h 1843"/>
                <a:gd name="T104" fmla="*/ 1523 w 1532"/>
                <a:gd name="T105" fmla="*/ 493 h 1843"/>
                <a:gd name="T106" fmla="*/ 1475 w 1532"/>
                <a:gd name="T107" fmla="*/ 549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2" h="1843">
                  <a:moveTo>
                    <a:pt x="1435" y="606"/>
                  </a:moveTo>
                  <a:lnTo>
                    <a:pt x="1409" y="647"/>
                  </a:lnTo>
                  <a:lnTo>
                    <a:pt x="1402" y="671"/>
                  </a:lnTo>
                  <a:lnTo>
                    <a:pt x="1385" y="695"/>
                  </a:lnTo>
                  <a:lnTo>
                    <a:pt x="1385" y="711"/>
                  </a:lnTo>
                  <a:lnTo>
                    <a:pt x="1369" y="719"/>
                  </a:lnTo>
                  <a:lnTo>
                    <a:pt x="1378" y="735"/>
                  </a:lnTo>
                  <a:lnTo>
                    <a:pt x="1369" y="735"/>
                  </a:lnTo>
                  <a:lnTo>
                    <a:pt x="1328" y="735"/>
                  </a:lnTo>
                  <a:lnTo>
                    <a:pt x="1280" y="735"/>
                  </a:lnTo>
                  <a:lnTo>
                    <a:pt x="1247" y="735"/>
                  </a:lnTo>
                  <a:lnTo>
                    <a:pt x="1214" y="728"/>
                  </a:lnTo>
                  <a:lnTo>
                    <a:pt x="1207" y="735"/>
                  </a:lnTo>
                  <a:lnTo>
                    <a:pt x="1207" y="768"/>
                  </a:lnTo>
                  <a:lnTo>
                    <a:pt x="1214" y="776"/>
                  </a:lnTo>
                  <a:lnTo>
                    <a:pt x="1231" y="808"/>
                  </a:lnTo>
                  <a:lnTo>
                    <a:pt x="1256" y="849"/>
                  </a:lnTo>
                  <a:lnTo>
                    <a:pt x="1280" y="985"/>
                  </a:lnTo>
                  <a:lnTo>
                    <a:pt x="1288" y="1026"/>
                  </a:lnTo>
                  <a:lnTo>
                    <a:pt x="1288" y="1066"/>
                  </a:lnTo>
                  <a:lnTo>
                    <a:pt x="1288" y="1123"/>
                  </a:lnTo>
                  <a:lnTo>
                    <a:pt x="1271" y="1172"/>
                  </a:lnTo>
                  <a:lnTo>
                    <a:pt x="1240" y="1213"/>
                  </a:lnTo>
                  <a:lnTo>
                    <a:pt x="1223" y="1261"/>
                  </a:lnTo>
                  <a:lnTo>
                    <a:pt x="1223" y="1294"/>
                  </a:lnTo>
                  <a:lnTo>
                    <a:pt x="1240" y="1334"/>
                  </a:lnTo>
                  <a:lnTo>
                    <a:pt x="1247" y="1349"/>
                  </a:lnTo>
                  <a:lnTo>
                    <a:pt x="1264" y="1374"/>
                  </a:lnTo>
                  <a:lnTo>
                    <a:pt x="1264" y="1406"/>
                  </a:lnTo>
                  <a:lnTo>
                    <a:pt x="1271" y="1455"/>
                  </a:lnTo>
                  <a:lnTo>
                    <a:pt x="1247" y="1551"/>
                  </a:lnTo>
                  <a:lnTo>
                    <a:pt x="1231" y="1600"/>
                  </a:lnTo>
                  <a:lnTo>
                    <a:pt x="1207" y="1608"/>
                  </a:lnTo>
                  <a:lnTo>
                    <a:pt x="1183" y="1617"/>
                  </a:lnTo>
                  <a:lnTo>
                    <a:pt x="1159" y="1632"/>
                  </a:lnTo>
                  <a:lnTo>
                    <a:pt x="1159" y="1632"/>
                  </a:lnTo>
                  <a:lnTo>
                    <a:pt x="1150" y="1648"/>
                  </a:lnTo>
                  <a:lnTo>
                    <a:pt x="1159" y="1681"/>
                  </a:lnTo>
                  <a:lnTo>
                    <a:pt x="1166" y="1713"/>
                  </a:lnTo>
                  <a:lnTo>
                    <a:pt x="1207" y="1746"/>
                  </a:lnTo>
                  <a:lnTo>
                    <a:pt x="1223" y="1779"/>
                  </a:lnTo>
                  <a:lnTo>
                    <a:pt x="1231" y="1810"/>
                  </a:lnTo>
                  <a:lnTo>
                    <a:pt x="1214" y="1843"/>
                  </a:lnTo>
                  <a:lnTo>
                    <a:pt x="1199" y="1843"/>
                  </a:lnTo>
                  <a:lnTo>
                    <a:pt x="1174" y="1843"/>
                  </a:lnTo>
                  <a:lnTo>
                    <a:pt x="1150" y="1834"/>
                  </a:lnTo>
                  <a:lnTo>
                    <a:pt x="1110" y="1819"/>
                  </a:lnTo>
                  <a:lnTo>
                    <a:pt x="1036" y="1786"/>
                  </a:lnTo>
                  <a:lnTo>
                    <a:pt x="1005" y="1779"/>
                  </a:lnTo>
                  <a:lnTo>
                    <a:pt x="988" y="1753"/>
                  </a:lnTo>
                  <a:lnTo>
                    <a:pt x="964" y="1738"/>
                  </a:lnTo>
                  <a:lnTo>
                    <a:pt x="948" y="1713"/>
                  </a:lnTo>
                  <a:lnTo>
                    <a:pt x="924" y="1698"/>
                  </a:lnTo>
                  <a:lnTo>
                    <a:pt x="907" y="1698"/>
                  </a:lnTo>
                  <a:lnTo>
                    <a:pt x="883" y="1705"/>
                  </a:lnTo>
                  <a:lnTo>
                    <a:pt x="858" y="1705"/>
                  </a:lnTo>
                  <a:lnTo>
                    <a:pt x="834" y="1705"/>
                  </a:lnTo>
                  <a:lnTo>
                    <a:pt x="817" y="1705"/>
                  </a:lnTo>
                  <a:lnTo>
                    <a:pt x="786" y="1722"/>
                  </a:lnTo>
                  <a:lnTo>
                    <a:pt x="761" y="1722"/>
                  </a:lnTo>
                  <a:lnTo>
                    <a:pt x="746" y="1705"/>
                  </a:lnTo>
                  <a:lnTo>
                    <a:pt x="729" y="1689"/>
                  </a:lnTo>
                  <a:lnTo>
                    <a:pt x="713" y="1672"/>
                  </a:lnTo>
                  <a:lnTo>
                    <a:pt x="713" y="1672"/>
                  </a:lnTo>
                  <a:lnTo>
                    <a:pt x="696" y="1665"/>
                  </a:lnTo>
                  <a:lnTo>
                    <a:pt x="672" y="1665"/>
                  </a:lnTo>
                  <a:lnTo>
                    <a:pt x="639" y="1665"/>
                  </a:lnTo>
                  <a:lnTo>
                    <a:pt x="623" y="1665"/>
                  </a:lnTo>
                  <a:lnTo>
                    <a:pt x="591" y="1657"/>
                  </a:lnTo>
                  <a:lnTo>
                    <a:pt x="582" y="1657"/>
                  </a:lnTo>
                  <a:lnTo>
                    <a:pt x="558" y="1648"/>
                  </a:lnTo>
                  <a:lnTo>
                    <a:pt x="534" y="1641"/>
                  </a:lnTo>
                  <a:lnTo>
                    <a:pt x="525" y="1632"/>
                  </a:lnTo>
                  <a:lnTo>
                    <a:pt x="518" y="1617"/>
                  </a:lnTo>
                  <a:lnTo>
                    <a:pt x="518" y="1591"/>
                  </a:lnTo>
                  <a:lnTo>
                    <a:pt x="510" y="1567"/>
                  </a:lnTo>
                  <a:lnTo>
                    <a:pt x="501" y="1560"/>
                  </a:lnTo>
                  <a:lnTo>
                    <a:pt x="494" y="1560"/>
                  </a:lnTo>
                  <a:lnTo>
                    <a:pt x="485" y="1551"/>
                  </a:lnTo>
                  <a:lnTo>
                    <a:pt x="470" y="1527"/>
                  </a:lnTo>
                  <a:lnTo>
                    <a:pt x="461" y="1503"/>
                  </a:lnTo>
                  <a:lnTo>
                    <a:pt x="454" y="1479"/>
                  </a:lnTo>
                  <a:lnTo>
                    <a:pt x="461" y="1446"/>
                  </a:lnTo>
                  <a:lnTo>
                    <a:pt x="461" y="1430"/>
                  </a:lnTo>
                  <a:lnTo>
                    <a:pt x="454" y="1422"/>
                  </a:lnTo>
                  <a:lnTo>
                    <a:pt x="437" y="1415"/>
                  </a:lnTo>
                  <a:lnTo>
                    <a:pt x="428" y="1398"/>
                  </a:lnTo>
                  <a:lnTo>
                    <a:pt x="428" y="1382"/>
                  </a:lnTo>
                  <a:lnTo>
                    <a:pt x="421" y="1358"/>
                  </a:lnTo>
                  <a:lnTo>
                    <a:pt x="404" y="1349"/>
                  </a:lnTo>
                  <a:lnTo>
                    <a:pt x="380" y="1358"/>
                  </a:lnTo>
                  <a:lnTo>
                    <a:pt x="356" y="1365"/>
                  </a:lnTo>
                  <a:lnTo>
                    <a:pt x="340" y="1365"/>
                  </a:lnTo>
                  <a:lnTo>
                    <a:pt x="340" y="1349"/>
                  </a:lnTo>
                  <a:lnTo>
                    <a:pt x="340" y="1341"/>
                  </a:lnTo>
                  <a:lnTo>
                    <a:pt x="340" y="1334"/>
                  </a:lnTo>
                  <a:lnTo>
                    <a:pt x="340" y="1317"/>
                  </a:lnTo>
                  <a:lnTo>
                    <a:pt x="332" y="1301"/>
                  </a:lnTo>
                  <a:lnTo>
                    <a:pt x="332" y="1277"/>
                  </a:lnTo>
                  <a:lnTo>
                    <a:pt x="340" y="1261"/>
                  </a:lnTo>
                  <a:lnTo>
                    <a:pt x="356" y="1253"/>
                  </a:lnTo>
                  <a:lnTo>
                    <a:pt x="364" y="1253"/>
                  </a:lnTo>
                  <a:lnTo>
                    <a:pt x="356" y="1237"/>
                  </a:lnTo>
                  <a:lnTo>
                    <a:pt x="347" y="1220"/>
                  </a:lnTo>
                  <a:lnTo>
                    <a:pt x="340" y="1204"/>
                  </a:lnTo>
                  <a:lnTo>
                    <a:pt x="340" y="1187"/>
                  </a:lnTo>
                  <a:lnTo>
                    <a:pt x="332" y="1163"/>
                  </a:lnTo>
                  <a:lnTo>
                    <a:pt x="323" y="1139"/>
                  </a:lnTo>
                  <a:lnTo>
                    <a:pt x="307" y="1123"/>
                  </a:lnTo>
                  <a:lnTo>
                    <a:pt x="290" y="1099"/>
                  </a:lnTo>
                  <a:lnTo>
                    <a:pt x="259" y="1066"/>
                  </a:lnTo>
                  <a:lnTo>
                    <a:pt x="242" y="1051"/>
                  </a:lnTo>
                  <a:lnTo>
                    <a:pt x="209" y="1042"/>
                  </a:lnTo>
                  <a:lnTo>
                    <a:pt x="169" y="1035"/>
                  </a:lnTo>
                  <a:lnTo>
                    <a:pt x="152" y="1035"/>
                  </a:lnTo>
                  <a:lnTo>
                    <a:pt x="145" y="1035"/>
                  </a:lnTo>
                  <a:lnTo>
                    <a:pt x="152" y="1026"/>
                  </a:lnTo>
                  <a:lnTo>
                    <a:pt x="161" y="1018"/>
                  </a:lnTo>
                  <a:lnTo>
                    <a:pt x="161" y="1011"/>
                  </a:lnTo>
                  <a:lnTo>
                    <a:pt x="161" y="994"/>
                  </a:lnTo>
                  <a:lnTo>
                    <a:pt x="161" y="985"/>
                  </a:lnTo>
                  <a:lnTo>
                    <a:pt x="178" y="985"/>
                  </a:lnTo>
                  <a:lnTo>
                    <a:pt x="185" y="985"/>
                  </a:lnTo>
                  <a:lnTo>
                    <a:pt x="185" y="970"/>
                  </a:lnTo>
                  <a:lnTo>
                    <a:pt x="178" y="945"/>
                  </a:lnTo>
                  <a:lnTo>
                    <a:pt x="178" y="921"/>
                  </a:lnTo>
                  <a:lnTo>
                    <a:pt x="185" y="897"/>
                  </a:lnTo>
                  <a:lnTo>
                    <a:pt x="193" y="873"/>
                  </a:lnTo>
                  <a:lnTo>
                    <a:pt x="202" y="856"/>
                  </a:lnTo>
                  <a:lnTo>
                    <a:pt x="226" y="856"/>
                  </a:lnTo>
                  <a:lnTo>
                    <a:pt x="242" y="849"/>
                  </a:lnTo>
                  <a:lnTo>
                    <a:pt x="242" y="832"/>
                  </a:lnTo>
                  <a:lnTo>
                    <a:pt x="250" y="823"/>
                  </a:lnTo>
                  <a:lnTo>
                    <a:pt x="275" y="799"/>
                  </a:lnTo>
                  <a:lnTo>
                    <a:pt x="290" y="783"/>
                  </a:lnTo>
                  <a:lnTo>
                    <a:pt x="290" y="759"/>
                  </a:lnTo>
                  <a:lnTo>
                    <a:pt x="299" y="743"/>
                  </a:lnTo>
                  <a:lnTo>
                    <a:pt x="307" y="728"/>
                  </a:lnTo>
                  <a:lnTo>
                    <a:pt x="316" y="719"/>
                  </a:lnTo>
                  <a:lnTo>
                    <a:pt x="316" y="702"/>
                  </a:lnTo>
                  <a:lnTo>
                    <a:pt x="307" y="695"/>
                  </a:lnTo>
                  <a:lnTo>
                    <a:pt x="290" y="678"/>
                  </a:lnTo>
                  <a:lnTo>
                    <a:pt x="266" y="671"/>
                  </a:lnTo>
                  <a:lnTo>
                    <a:pt x="250" y="662"/>
                  </a:lnTo>
                  <a:lnTo>
                    <a:pt x="218" y="654"/>
                  </a:lnTo>
                  <a:lnTo>
                    <a:pt x="202" y="654"/>
                  </a:lnTo>
                  <a:lnTo>
                    <a:pt x="185" y="654"/>
                  </a:lnTo>
                  <a:lnTo>
                    <a:pt x="178" y="647"/>
                  </a:lnTo>
                  <a:lnTo>
                    <a:pt x="152" y="638"/>
                  </a:lnTo>
                  <a:lnTo>
                    <a:pt x="129" y="621"/>
                  </a:lnTo>
                  <a:lnTo>
                    <a:pt x="121" y="614"/>
                  </a:lnTo>
                  <a:lnTo>
                    <a:pt x="88" y="606"/>
                  </a:lnTo>
                  <a:lnTo>
                    <a:pt x="81" y="606"/>
                  </a:lnTo>
                  <a:lnTo>
                    <a:pt x="55" y="614"/>
                  </a:lnTo>
                  <a:lnTo>
                    <a:pt x="40" y="614"/>
                  </a:lnTo>
                  <a:lnTo>
                    <a:pt x="15" y="621"/>
                  </a:lnTo>
                  <a:lnTo>
                    <a:pt x="0" y="630"/>
                  </a:lnTo>
                  <a:lnTo>
                    <a:pt x="0" y="614"/>
                  </a:lnTo>
                  <a:lnTo>
                    <a:pt x="0" y="597"/>
                  </a:lnTo>
                  <a:lnTo>
                    <a:pt x="0" y="573"/>
                  </a:lnTo>
                  <a:lnTo>
                    <a:pt x="0" y="526"/>
                  </a:lnTo>
                  <a:lnTo>
                    <a:pt x="7" y="517"/>
                  </a:lnTo>
                  <a:lnTo>
                    <a:pt x="24" y="493"/>
                  </a:lnTo>
                  <a:lnTo>
                    <a:pt x="31" y="460"/>
                  </a:lnTo>
                  <a:lnTo>
                    <a:pt x="31" y="428"/>
                  </a:lnTo>
                  <a:lnTo>
                    <a:pt x="48" y="412"/>
                  </a:lnTo>
                  <a:lnTo>
                    <a:pt x="48" y="404"/>
                  </a:lnTo>
                  <a:lnTo>
                    <a:pt x="72" y="395"/>
                  </a:lnTo>
                  <a:lnTo>
                    <a:pt x="88" y="404"/>
                  </a:lnTo>
                  <a:lnTo>
                    <a:pt x="88" y="419"/>
                  </a:lnTo>
                  <a:lnTo>
                    <a:pt x="88" y="436"/>
                  </a:lnTo>
                  <a:lnTo>
                    <a:pt x="88" y="452"/>
                  </a:lnTo>
                  <a:lnTo>
                    <a:pt x="88" y="460"/>
                  </a:lnTo>
                  <a:lnTo>
                    <a:pt x="81" y="476"/>
                  </a:lnTo>
                  <a:lnTo>
                    <a:pt x="81" y="493"/>
                  </a:lnTo>
                  <a:lnTo>
                    <a:pt x="88" y="493"/>
                  </a:lnTo>
                  <a:lnTo>
                    <a:pt x="112" y="493"/>
                  </a:lnTo>
                  <a:lnTo>
                    <a:pt x="138" y="493"/>
                  </a:lnTo>
                  <a:lnTo>
                    <a:pt x="152" y="493"/>
                  </a:lnTo>
                  <a:lnTo>
                    <a:pt x="169" y="500"/>
                  </a:lnTo>
                  <a:lnTo>
                    <a:pt x="193" y="493"/>
                  </a:lnTo>
                  <a:lnTo>
                    <a:pt x="202" y="476"/>
                  </a:lnTo>
                  <a:lnTo>
                    <a:pt x="226" y="476"/>
                  </a:lnTo>
                  <a:lnTo>
                    <a:pt x="235" y="469"/>
                  </a:lnTo>
                  <a:lnTo>
                    <a:pt x="250" y="445"/>
                  </a:lnTo>
                  <a:lnTo>
                    <a:pt x="266" y="428"/>
                  </a:lnTo>
                  <a:lnTo>
                    <a:pt x="283" y="412"/>
                  </a:lnTo>
                  <a:lnTo>
                    <a:pt x="290" y="395"/>
                  </a:lnTo>
                  <a:lnTo>
                    <a:pt x="316" y="388"/>
                  </a:lnTo>
                  <a:lnTo>
                    <a:pt x="340" y="371"/>
                  </a:lnTo>
                  <a:lnTo>
                    <a:pt x="347" y="355"/>
                  </a:lnTo>
                  <a:lnTo>
                    <a:pt x="347" y="340"/>
                  </a:lnTo>
                  <a:lnTo>
                    <a:pt x="373" y="340"/>
                  </a:lnTo>
                  <a:lnTo>
                    <a:pt x="380" y="323"/>
                  </a:lnTo>
                  <a:lnTo>
                    <a:pt x="404" y="314"/>
                  </a:lnTo>
                  <a:lnTo>
                    <a:pt x="437" y="314"/>
                  </a:lnTo>
                  <a:lnTo>
                    <a:pt x="454" y="307"/>
                  </a:lnTo>
                  <a:lnTo>
                    <a:pt x="477" y="299"/>
                  </a:lnTo>
                  <a:lnTo>
                    <a:pt x="477" y="283"/>
                  </a:lnTo>
                  <a:lnTo>
                    <a:pt x="485" y="274"/>
                  </a:lnTo>
                  <a:lnTo>
                    <a:pt x="485" y="250"/>
                  </a:lnTo>
                  <a:lnTo>
                    <a:pt x="477" y="226"/>
                  </a:lnTo>
                  <a:lnTo>
                    <a:pt x="485" y="202"/>
                  </a:lnTo>
                  <a:lnTo>
                    <a:pt x="510" y="186"/>
                  </a:lnTo>
                  <a:lnTo>
                    <a:pt x="566" y="169"/>
                  </a:lnTo>
                  <a:lnTo>
                    <a:pt x="591" y="153"/>
                  </a:lnTo>
                  <a:lnTo>
                    <a:pt x="599" y="153"/>
                  </a:lnTo>
                  <a:lnTo>
                    <a:pt x="623" y="121"/>
                  </a:lnTo>
                  <a:lnTo>
                    <a:pt x="663" y="105"/>
                  </a:lnTo>
                  <a:lnTo>
                    <a:pt x="680" y="97"/>
                  </a:lnTo>
                  <a:lnTo>
                    <a:pt x="689" y="97"/>
                  </a:lnTo>
                  <a:lnTo>
                    <a:pt x="713" y="81"/>
                  </a:lnTo>
                  <a:lnTo>
                    <a:pt x="720" y="57"/>
                  </a:lnTo>
                  <a:lnTo>
                    <a:pt x="713" y="24"/>
                  </a:lnTo>
                  <a:lnTo>
                    <a:pt x="729" y="17"/>
                  </a:lnTo>
                  <a:lnTo>
                    <a:pt x="761" y="17"/>
                  </a:lnTo>
                  <a:lnTo>
                    <a:pt x="786" y="17"/>
                  </a:lnTo>
                  <a:lnTo>
                    <a:pt x="810" y="8"/>
                  </a:lnTo>
                  <a:lnTo>
                    <a:pt x="826" y="0"/>
                  </a:lnTo>
                  <a:lnTo>
                    <a:pt x="843" y="0"/>
                  </a:lnTo>
                  <a:lnTo>
                    <a:pt x="858" y="17"/>
                  </a:lnTo>
                  <a:lnTo>
                    <a:pt x="883" y="40"/>
                  </a:lnTo>
                  <a:lnTo>
                    <a:pt x="898" y="48"/>
                  </a:lnTo>
                  <a:lnTo>
                    <a:pt x="915" y="81"/>
                  </a:lnTo>
                  <a:lnTo>
                    <a:pt x="931" y="105"/>
                  </a:lnTo>
                  <a:lnTo>
                    <a:pt x="939" y="105"/>
                  </a:lnTo>
                  <a:lnTo>
                    <a:pt x="955" y="129"/>
                  </a:lnTo>
                  <a:lnTo>
                    <a:pt x="955" y="145"/>
                  </a:lnTo>
                  <a:lnTo>
                    <a:pt x="964" y="153"/>
                  </a:lnTo>
                  <a:lnTo>
                    <a:pt x="972" y="169"/>
                  </a:lnTo>
                  <a:lnTo>
                    <a:pt x="972" y="186"/>
                  </a:lnTo>
                  <a:lnTo>
                    <a:pt x="981" y="193"/>
                  </a:lnTo>
                  <a:lnTo>
                    <a:pt x="988" y="202"/>
                  </a:lnTo>
                  <a:lnTo>
                    <a:pt x="996" y="234"/>
                  </a:lnTo>
                  <a:lnTo>
                    <a:pt x="1005" y="250"/>
                  </a:lnTo>
                  <a:lnTo>
                    <a:pt x="1012" y="267"/>
                  </a:lnTo>
                  <a:lnTo>
                    <a:pt x="1053" y="274"/>
                  </a:lnTo>
                  <a:lnTo>
                    <a:pt x="1086" y="283"/>
                  </a:lnTo>
                  <a:lnTo>
                    <a:pt x="1110" y="307"/>
                  </a:lnTo>
                  <a:lnTo>
                    <a:pt x="1126" y="340"/>
                  </a:lnTo>
                  <a:lnTo>
                    <a:pt x="1142" y="364"/>
                  </a:lnTo>
                  <a:lnTo>
                    <a:pt x="1166" y="388"/>
                  </a:lnTo>
                  <a:lnTo>
                    <a:pt x="1199" y="388"/>
                  </a:lnTo>
                  <a:lnTo>
                    <a:pt x="1240" y="371"/>
                  </a:lnTo>
                  <a:lnTo>
                    <a:pt x="1264" y="371"/>
                  </a:lnTo>
                  <a:lnTo>
                    <a:pt x="1288" y="347"/>
                  </a:lnTo>
                  <a:lnTo>
                    <a:pt x="1304" y="347"/>
                  </a:lnTo>
                  <a:lnTo>
                    <a:pt x="1328" y="355"/>
                  </a:lnTo>
                  <a:lnTo>
                    <a:pt x="1345" y="355"/>
                  </a:lnTo>
                  <a:lnTo>
                    <a:pt x="1369" y="355"/>
                  </a:lnTo>
                  <a:lnTo>
                    <a:pt x="1394" y="347"/>
                  </a:lnTo>
                  <a:lnTo>
                    <a:pt x="1418" y="347"/>
                  </a:lnTo>
                  <a:lnTo>
                    <a:pt x="1449" y="347"/>
                  </a:lnTo>
                  <a:lnTo>
                    <a:pt x="1466" y="347"/>
                  </a:lnTo>
                  <a:lnTo>
                    <a:pt x="1482" y="364"/>
                  </a:lnTo>
                  <a:lnTo>
                    <a:pt x="1482" y="371"/>
                  </a:lnTo>
                  <a:lnTo>
                    <a:pt x="1499" y="380"/>
                  </a:lnTo>
                  <a:lnTo>
                    <a:pt x="1506" y="388"/>
                  </a:lnTo>
                  <a:lnTo>
                    <a:pt x="1506" y="404"/>
                  </a:lnTo>
                  <a:lnTo>
                    <a:pt x="1506" y="436"/>
                  </a:lnTo>
                  <a:lnTo>
                    <a:pt x="1499" y="460"/>
                  </a:lnTo>
                  <a:lnTo>
                    <a:pt x="1499" y="485"/>
                  </a:lnTo>
                  <a:lnTo>
                    <a:pt x="1506" y="493"/>
                  </a:lnTo>
                  <a:lnTo>
                    <a:pt x="1506" y="493"/>
                  </a:lnTo>
                  <a:lnTo>
                    <a:pt x="1523" y="493"/>
                  </a:lnTo>
                  <a:lnTo>
                    <a:pt x="1532" y="500"/>
                  </a:lnTo>
                  <a:lnTo>
                    <a:pt x="1515" y="509"/>
                  </a:lnTo>
                  <a:lnTo>
                    <a:pt x="1506" y="526"/>
                  </a:lnTo>
                  <a:lnTo>
                    <a:pt x="1491" y="533"/>
                  </a:lnTo>
                  <a:lnTo>
                    <a:pt x="1475" y="549"/>
                  </a:lnTo>
                  <a:lnTo>
                    <a:pt x="1449" y="566"/>
                  </a:lnTo>
                  <a:lnTo>
                    <a:pt x="1435" y="597"/>
                  </a:lnTo>
                  <a:lnTo>
                    <a:pt x="1435" y="606"/>
                  </a:lnTo>
                  <a:lnTo>
                    <a:pt x="1435" y="60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065" y="1199"/>
              <a:ext cx="1444" cy="1753"/>
            </a:xfrm>
            <a:custGeom>
              <a:avLst/>
              <a:gdLst>
                <a:gd name="T0" fmla="*/ 1273 w 1444"/>
                <a:gd name="T1" fmla="*/ 354 h 1753"/>
                <a:gd name="T2" fmla="*/ 1314 w 1444"/>
                <a:gd name="T3" fmla="*/ 387 h 1753"/>
                <a:gd name="T4" fmla="*/ 1347 w 1444"/>
                <a:gd name="T5" fmla="*/ 411 h 1753"/>
                <a:gd name="T6" fmla="*/ 1371 w 1444"/>
                <a:gd name="T7" fmla="*/ 444 h 1753"/>
                <a:gd name="T8" fmla="*/ 1371 w 1444"/>
                <a:gd name="T9" fmla="*/ 492 h 1753"/>
                <a:gd name="T10" fmla="*/ 1411 w 1444"/>
                <a:gd name="T11" fmla="*/ 566 h 1753"/>
                <a:gd name="T12" fmla="*/ 1444 w 1444"/>
                <a:gd name="T13" fmla="*/ 606 h 1753"/>
                <a:gd name="T14" fmla="*/ 1428 w 1444"/>
                <a:gd name="T15" fmla="*/ 654 h 1753"/>
                <a:gd name="T16" fmla="*/ 1347 w 1444"/>
                <a:gd name="T17" fmla="*/ 735 h 1753"/>
                <a:gd name="T18" fmla="*/ 1371 w 1444"/>
                <a:gd name="T19" fmla="*/ 872 h 1753"/>
                <a:gd name="T20" fmla="*/ 1306 w 1444"/>
                <a:gd name="T21" fmla="*/ 953 h 1753"/>
                <a:gd name="T22" fmla="*/ 1233 w 1444"/>
                <a:gd name="T23" fmla="*/ 1058 h 1753"/>
                <a:gd name="T24" fmla="*/ 1192 w 1444"/>
                <a:gd name="T25" fmla="*/ 1115 h 1753"/>
                <a:gd name="T26" fmla="*/ 1176 w 1444"/>
                <a:gd name="T27" fmla="*/ 1236 h 1753"/>
                <a:gd name="T28" fmla="*/ 1119 w 1444"/>
                <a:gd name="T29" fmla="*/ 1236 h 1753"/>
                <a:gd name="T30" fmla="*/ 1031 w 1444"/>
                <a:gd name="T31" fmla="*/ 1269 h 1753"/>
                <a:gd name="T32" fmla="*/ 917 w 1444"/>
                <a:gd name="T33" fmla="*/ 1350 h 1753"/>
                <a:gd name="T34" fmla="*/ 884 w 1444"/>
                <a:gd name="T35" fmla="*/ 1317 h 1753"/>
                <a:gd name="T36" fmla="*/ 860 w 1444"/>
                <a:gd name="T37" fmla="*/ 1269 h 1753"/>
                <a:gd name="T38" fmla="*/ 796 w 1444"/>
                <a:gd name="T39" fmla="*/ 1253 h 1753"/>
                <a:gd name="T40" fmla="*/ 715 w 1444"/>
                <a:gd name="T41" fmla="*/ 1284 h 1753"/>
                <a:gd name="T42" fmla="*/ 706 w 1444"/>
                <a:gd name="T43" fmla="*/ 1341 h 1753"/>
                <a:gd name="T44" fmla="*/ 715 w 1444"/>
                <a:gd name="T45" fmla="*/ 1389 h 1753"/>
                <a:gd name="T46" fmla="*/ 706 w 1444"/>
                <a:gd name="T47" fmla="*/ 1438 h 1753"/>
                <a:gd name="T48" fmla="*/ 674 w 1444"/>
                <a:gd name="T49" fmla="*/ 1470 h 1753"/>
                <a:gd name="T50" fmla="*/ 641 w 1444"/>
                <a:gd name="T51" fmla="*/ 1510 h 1753"/>
                <a:gd name="T52" fmla="*/ 665 w 1444"/>
                <a:gd name="T53" fmla="*/ 1608 h 1753"/>
                <a:gd name="T54" fmla="*/ 641 w 1444"/>
                <a:gd name="T55" fmla="*/ 1616 h 1753"/>
                <a:gd name="T56" fmla="*/ 592 w 1444"/>
                <a:gd name="T57" fmla="*/ 1648 h 1753"/>
                <a:gd name="T58" fmla="*/ 584 w 1444"/>
                <a:gd name="T59" fmla="*/ 1697 h 1753"/>
                <a:gd name="T60" fmla="*/ 551 w 1444"/>
                <a:gd name="T61" fmla="*/ 1753 h 1753"/>
                <a:gd name="T62" fmla="*/ 439 w 1444"/>
                <a:gd name="T63" fmla="*/ 1672 h 1753"/>
                <a:gd name="T64" fmla="*/ 357 w 1444"/>
                <a:gd name="T65" fmla="*/ 1551 h 1753"/>
                <a:gd name="T66" fmla="*/ 147 w 1444"/>
                <a:gd name="T67" fmla="*/ 1536 h 1753"/>
                <a:gd name="T68" fmla="*/ 17 w 1444"/>
                <a:gd name="T69" fmla="*/ 1503 h 1753"/>
                <a:gd name="T70" fmla="*/ 0 w 1444"/>
                <a:gd name="T71" fmla="*/ 1405 h 1753"/>
                <a:gd name="T72" fmla="*/ 50 w 1444"/>
                <a:gd name="T73" fmla="*/ 1310 h 1753"/>
                <a:gd name="T74" fmla="*/ 276 w 1444"/>
                <a:gd name="T75" fmla="*/ 1341 h 1753"/>
                <a:gd name="T76" fmla="*/ 204 w 1444"/>
                <a:gd name="T77" fmla="*/ 1163 h 1753"/>
                <a:gd name="T78" fmla="*/ 309 w 1444"/>
                <a:gd name="T79" fmla="*/ 905 h 1753"/>
                <a:gd name="T80" fmla="*/ 333 w 1444"/>
                <a:gd name="T81" fmla="*/ 654 h 1753"/>
                <a:gd name="T82" fmla="*/ 252 w 1444"/>
                <a:gd name="T83" fmla="*/ 299 h 1753"/>
                <a:gd name="T84" fmla="*/ 423 w 1444"/>
                <a:gd name="T85" fmla="*/ 266 h 1753"/>
                <a:gd name="T86" fmla="*/ 487 w 1444"/>
                <a:gd name="T87" fmla="*/ 307 h 1753"/>
                <a:gd name="T88" fmla="*/ 584 w 1444"/>
                <a:gd name="T89" fmla="*/ 404 h 1753"/>
                <a:gd name="T90" fmla="*/ 674 w 1444"/>
                <a:gd name="T91" fmla="*/ 387 h 1753"/>
                <a:gd name="T92" fmla="*/ 706 w 1444"/>
                <a:gd name="T93" fmla="*/ 242 h 1753"/>
                <a:gd name="T94" fmla="*/ 763 w 1444"/>
                <a:gd name="T95" fmla="*/ 137 h 1753"/>
                <a:gd name="T96" fmla="*/ 876 w 1444"/>
                <a:gd name="T97" fmla="*/ 145 h 1753"/>
                <a:gd name="T98" fmla="*/ 957 w 1444"/>
                <a:gd name="T99" fmla="*/ 104 h 1753"/>
                <a:gd name="T100" fmla="*/ 1014 w 1444"/>
                <a:gd name="T101" fmla="*/ 40 h 1753"/>
                <a:gd name="T102" fmla="*/ 1095 w 1444"/>
                <a:gd name="T103" fmla="*/ 7 h 1753"/>
                <a:gd name="T104" fmla="*/ 1135 w 1444"/>
                <a:gd name="T105" fmla="*/ 71 h 1753"/>
                <a:gd name="T106" fmla="*/ 1159 w 1444"/>
                <a:gd name="T107" fmla="*/ 137 h 1753"/>
                <a:gd name="T108" fmla="*/ 1192 w 1444"/>
                <a:gd name="T109" fmla="*/ 193 h 1753"/>
                <a:gd name="T110" fmla="*/ 1240 w 1444"/>
                <a:gd name="T111" fmla="*/ 274 h 1753"/>
                <a:gd name="T112" fmla="*/ 1233 w 1444"/>
                <a:gd name="T113" fmla="*/ 314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4" h="1753">
                  <a:moveTo>
                    <a:pt x="1233" y="314"/>
                  </a:moveTo>
                  <a:lnTo>
                    <a:pt x="1233" y="323"/>
                  </a:lnTo>
                  <a:lnTo>
                    <a:pt x="1233" y="330"/>
                  </a:lnTo>
                  <a:lnTo>
                    <a:pt x="1240" y="330"/>
                  </a:lnTo>
                  <a:lnTo>
                    <a:pt x="1249" y="339"/>
                  </a:lnTo>
                  <a:lnTo>
                    <a:pt x="1257" y="354"/>
                  </a:lnTo>
                  <a:lnTo>
                    <a:pt x="1273" y="354"/>
                  </a:lnTo>
                  <a:lnTo>
                    <a:pt x="1281" y="354"/>
                  </a:lnTo>
                  <a:lnTo>
                    <a:pt x="1290" y="371"/>
                  </a:lnTo>
                  <a:lnTo>
                    <a:pt x="1297" y="380"/>
                  </a:lnTo>
                  <a:lnTo>
                    <a:pt x="1306" y="371"/>
                  </a:lnTo>
                  <a:lnTo>
                    <a:pt x="1314" y="371"/>
                  </a:lnTo>
                  <a:lnTo>
                    <a:pt x="1314" y="380"/>
                  </a:lnTo>
                  <a:lnTo>
                    <a:pt x="1314" y="387"/>
                  </a:lnTo>
                  <a:lnTo>
                    <a:pt x="1314" y="395"/>
                  </a:lnTo>
                  <a:lnTo>
                    <a:pt x="1314" y="404"/>
                  </a:lnTo>
                  <a:lnTo>
                    <a:pt x="1323" y="395"/>
                  </a:lnTo>
                  <a:lnTo>
                    <a:pt x="1338" y="395"/>
                  </a:lnTo>
                  <a:lnTo>
                    <a:pt x="1338" y="395"/>
                  </a:lnTo>
                  <a:lnTo>
                    <a:pt x="1347" y="404"/>
                  </a:lnTo>
                  <a:lnTo>
                    <a:pt x="1347" y="411"/>
                  </a:lnTo>
                  <a:lnTo>
                    <a:pt x="1354" y="420"/>
                  </a:lnTo>
                  <a:lnTo>
                    <a:pt x="1354" y="420"/>
                  </a:lnTo>
                  <a:lnTo>
                    <a:pt x="1347" y="428"/>
                  </a:lnTo>
                  <a:lnTo>
                    <a:pt x="1338" y="435"/>
                  </a:lnTo>
                  <a:lnTo>
                    <a:pt x="1338" y="435"/>
                  </a:lnTo>
                  <a:lnTo>
                    <a:pt x="1347" y="444"/>
                  </a:lnTo>
                  <a:lnTo>
                    <a:pt x="1371" y="444"/>
                  </a:lnTo>
                  <a:lnTo>
                    <a:pt x="1378" y="444"/>
                  </a:lnTo>
                  <a:lnTo>
                    <a:pt x="1387" y="452"/>
                  </a:lnTo>
                  <a:lnTo>
                    <a:pt x="1387" y="461"/>
                  </a:lnTo>
                  <a:lnTo>
                    <a:pt x="1387" y="468"/>
                  </a:lnTo>
                  <a:lnTo>
                    <a:pt x="1371" y="476"/>
                  </a:lnTo>
                  <a:lnTo>
                    <a:pt x="1371" y="485"/>
                  </a:lnTo>
                  <a:lnTo>
                    <a:pt x="1371" y="492"/>
                  </a:lnTo>
                  <a:lnTo>
                    <a:pt x="1363" y="501"/>
                  </a:lnTo>
                  <a:lnTo>
                    <a:pt x="1371" y="509"/>
                  </a:lnTo>
                  <a:lnTo>
                    <a:pt x="1387" y="509"/>
                  </a:lnTo>
                  <a:lnTo>
                    <a:pt x="1395" y="525"/>
                  </a:lnTo>
                  <a:lnTo>
                    <a:pt x="1404" y="542"/>
                  </a:lnTo>
                  <a:lnTo>
                    <a:pt x="1420" y="557"/>
                  </a:lnTo>
                  <a:lnTo>
                    <a:pt x="1411" y="566"/>
                  </a:lnTo>
                  <a:lnTo>
                    <a:pt x="1404" y="566"/>
                  </a:lnTo>
                  <a:lnTo>
                    <a:pt x="1404" y="582"/>
                  </a:lnTo>
                  <a:lnTo>
                    <a:pt x="1420" y="582"/>
                  </a:lnTo>
                  <a:lnTo>
                    <a:pt x="1428" y="589"/>
                  </a:lnTo>
                  <a:lnTo>
                    <a:pt x="1435" y="582"/>
                  </a:lnTo>
                  <a:lnTo>
                    <a:pt x="1444" y="589"/>
                  </a:lnTo>
                  <a:lnTo>
                    <a:pt x="1444" y="606"/>
                  </a:lnTo>
                  <a:lnTo>
                    <a:pt x="1444" y="606"/>
                  </a:lnTo>
                  <a:lnTo>
                    <a:pt x="1444" y="613"/>
                  </a:lnTo>
                  <a:lnTo>
                    <a:pt x="1435" y="622"/>
                  </a:lnTo>
                  <a:lnTo>
                    <a:pt x="1428" y="622"/>
                  </a:lnTo>
                  <a:lnTo>
                    <a:pt x="1428" y="630"/>
                  </a:lnTo>
                  <a:lnTo>
                    <a:pt x="1428" y="646"/>
                  </a:lnTo>
                  <a:lnTo>
                    <a:pt x="1428" y="654"/>
                  </a:lnTo>
                  <a:lnTo>
                    <a:pt x="1404" y="663"/>
                  </a:lnTo>
                  <a:lnTo>
                    <a:pt x="1378" y="663"/>
                  </a:lnTo>
                  <a:lnTo>
                    <a:pt x="1363" y="670"/>
                  </a:lnTo>
                  <a:lnTo>
                    <a:pt x="1363" y="687"/>
                  </a:lnTo>
                  <a:lnTo>
                    <a:pt x="1354" y="703"/>
                  </a:lnTo>
                  <a:lnTo>
                    <a:pt x="1354" y="718"/>
                  </a:lnTo>
                  <a:lnTo>
                    <a:pt x="1347" y="735"/>
                  </a:lnTo>
                  <a:lnTo>
                    <a:pt x="1338" y="775"/>
                  </a:lnTo>
                  <a:lnTo>
                    <a:pt x="1347" y="792"/>
                  </a:lnTo>
                  <a:lnTo>
                    <a:pt x="1363" y="808"/>
                  </a:lnTo>
                  <a:lnTo>
                    <a:pt x="1371" y="816"/>
                  </a:lnTo>
                  <a:lnTo>
                    <a:pt x="1378" y="832"/>
                  </a:lnTo>
                  <a:lnTo>
                    <a:pt x="1387" y="848"/>
                  </a:lnTo>
                  <a:lnTo>
                    <a:pt x="1371" y="872"/>
                  </a:lnTo>
                  <a:lnTo>
                    <a:pt x="1363" y="889"/>
                  </a:lnTo>
                  <a:lnTo>
                    <a:pt x="1363" y="905"/>
                  </a:lnTo>
                  <a:lnTo>
                    <a:pt x="1354" y="920"/>
                  </a:lnTo>
                  <a:lnTo>
                    <a:pt x="1347" y="929"/>
                  </a:lnTo>
                  <a:lnTo>
                    <a:pt x="1330" y="937"/>
                  </a:lnTo>
                  <a:lnTo>
                    <a:pt x="1323" y="946"/>
                  </a:lnTo>
                  <a:lnTo>
                    <a:pt x="1306" y="953"/>
                  </a:lnTo>
                  <a:lnTo>
                    <a:pt x="1297" y="977"/>
                  </a:lnTo>
                  <a:lnTo>
                    <a:pt x="1297" y="986"/>
                  </a:lnTo>
                  <a:lnTo>
                    <a:pt x="1290" y="994"/>
                  </a:lnTo>
                  <a:lnTo>
                    <a:pt x="1281" y="994"/>
                  </a:lnTo>
                  <a:lnTo>
                    <a:pt x="1257" y="1018"/>
                  </a:lnTo>
                  <a:lnTo>
                    <a:pt x="1249" y="1051"/>
                  </a:lnTo>
                  <a:lnTo>
                    <a:pt x="1233" y="1058"/>
                  </a:lnTo>
                  <a:lnTo>
                    <a:pt x="1225" y="1067"/>
                  </a:lnTo>
                  <a:lnTo>
                    <a:pt x="1225" y="1075"/>
                  </a:lnTo>
                  <a:lnTo>
                    <a:pt x="1209" y="1082"/>
                  </a:lnTo>
                  <a:lnTo>
                    <a:pt x="1200" y="1091"/>
                  </a:lnTo>
                  <a:lnTo>
                    <a:pt x="1200" y="1098"/>
                  </a:lnTo>
                  <a:lnTo>
                    <a:pt x="1200" y="1107"/>
                  </a:lnTo>
                  <a:lnTo>
                    <a:pt x="1192" y="1115"/>
                  </a:lnTo>
                  <a:lnTo>
                    <a:pt x="1192" y="1122"/>
                  </a:lnTo>
                  <a:lnTo>
                    <a:pt x="1192" y="1139"/>
                  </a:lnTo>
                  <a:lnTo>
                    <a:pt x="1192" y="1155"/>
                  </a:lnTo>
                  <a:lnTo>
                    <a:pt x="1185" y="1172"/>
                  </a:lnTo>
                  <a:lnTo>
                    <a:pt x="1176" y="1188"/>
                  </a:lnTo>
                  <a:lnTo>
                    <a:pt x="1176" y="1212"/>
                  </a:lnTo>
                  <a:lnTo>
                    <a:pt x="1176" y="1236"/>
                  </a:lnTo>
                  <a:lnTo>
                    <a:pt x="1168" y="1253"/>
                  </a:lnTo>
                  <a:lnTo>
                    <a:pt x="1159" y="1260"/>
                  </a:lnTo>
                  <a:lnTo>
                    <a:pt x="1143" y="1260"/>
                  </a:lnTo>
                  <a:lnTo>
                    <a:pt x="1135" y="1260"/>
                  </a:lnTo>
                  <a:lnTo>
                    <a:pt x="1128" y="1253"/>
                  </a:lnTo>
                  <a:lnTo>
                    <a:pt x="1119" y="1236"/>
                  </a:lnTo>
                  <a:lnTo>
                    <a:pt x="1119" y="1236"/>
                  </a:lnTo>
                  <a:lnTo>
                    <a:pt x="1112" y="1229"/>
                  </a:lnTo>
                  <a:lnTo>
                    <a:pt x="1103" y="1236"/>
                  </a:lnTo>
                  <a:lnTo>
                    <a:pt x="1088" y="1236"/>
                  </a:lnTo>
                  <a:lnTo>
                    <a:pt x="1079" y="1236"/>
                  </a:lnTo>
                  <a:lnTo>
                    <a:pt x="1062" y="1236"/>
                  </a:lnTo>
                  <a:lnTo>
                    <a:pt x="1047" y="1253"/>
                  </a:lnTo>
                  <a:lnTo>
                    <a:pt x="1031" y="1269"/>
                  </a:lnTo>
                  <a:lnTo>
                    <a:pt x="1005" y="1293"/>
                  </a:lnTo>
                  <a:lnTo>
                    <a:pt x="998" y="1301"/>
                  </a:lnTo>
                  <a:lnTo>
                    <a:pt x="990" y="1310"/>
                  </a:lnTo>
                  <a:lnTo>
                    <a:pt x="965" y="1310"/>
                  </a:lnTo>
                  <a:lnTo>
                    <a:pt x="957" y="1317"/>
                  </a:lnTo>
                  <a:lnTo>
                    <a:pt x="941" y="1334"/>
                  </a:lnTo>
                  <a:lnTo>
                    <a:pt x="917" y="1350"/>
                  </a:lnTo>
                  <a:lnTo>
                    <a:pt x="900" y="1357"/>
                  </a:lnTo>
                  <a:lnTo>
                    <a:pt x="900" y="1350"/>
                  </a:lnTo>
                  <a:lnTo>
                    <a:pt x="900" y="1341"/>
                  </a:lnTo>
                  <a:lnTo>
                    <a:pt x="893" y="1341"/>
                  </a:lnTo>
                  <a:lnTo>
                    <a:pt x="893" y="1334"/>
                  </a:lnTo>
                  <a:lnTo>
                    <a:pt x="893" y="1325"/>
                  </a:lnTo>
                  <a:lnTo>
                    <a:pt x="884" y="1317"/>
                  </a:lnTo>
                  <a:lnTo>
                    <a:pt x="884" y="1310"/>
                  </a:lnTo>
                  <a:lnTo>
                    <a:pt x="876" y="1301"/>
                  </a:lnTo>
                  <a:lnTo>
                    <a:pt x="876" y="1293"/>
                  </a:lnTo>
                  <a:lnTo>
                    <a:pt x="876" y="1293"/>
                  </a:lnTo>
                  <a:lnTo>
                    <a:pt x="867" y="1284"/>
                  </a:lnTo>
                  <a:lnTo>
                    <a:pt x="867" y="1277"/>
                  </a:lnTo>
                  <a:lnTo>
                    <a:pt x="860" y="1269"/>
                  </a:lnTo>
                  <a:lnTo>
                    <a:pt x="852" y="1260"/>
                  </a:lnTo>
                  <a:lnTo>
                    <a:pt x="843" y="1253"/>
                  </a:lnTo>
                  <a:lnTo>
                    <a:pt x="836" y="1253"/>
                  </a:lnTo>
                  <a:lnTo>
                    <a:pt x="819" y="1244"/>
                  </a:lnTo>
                  <a:lnTo>
                    <a:pt x="812" y="1244"/>
                  </a:lnTo>
                  <a:lnTo>
                    <a:pt x="803" y="1253"/>
                  </a:lnTo>
                  <a:lnTo>
                    <a:pt x="796" y="1253"/>
                  </a:lnTo>
                  <a:lnTo>
                    <a:pt x="779" y="1253"/>
                  </a:lnTo>
                  <a:lnTo>
                    <a:pt x="770" y="1260"/>
                  </a:lnTo>
                  <a:lnTo>
                    <a:pt x="763" y="1260"/>
                  </a:lnTo>
                  <a:lnTo>
                    <a:pt x="746" y="1269"/>
                  </a:lnTo>
                  <a:lnTo>
                    <a:pt x="739" y="1269"/>
                  </a:lnTo>
                  <a:lnTo>
                    <a:pt x="730" y="1277"/>
                  </a:lnTo>
                  <a:lnTo>
                    <a:pt x="715" y="1284"/>
                  </a:lnTo>
                  <a:lnTo>
                    <a:pt x="706" y="1284"/>
                  </a:lnTo>
                  <a:lnTo>
                    <a:pt x="698" y="1301"/>
                  </a:lnTo>
                  <a:lnTo>
                    <a:pt x="689" y="1310"/>
                  </a:lnTo>
                  <a:lnTo>
                    <a:pt x="689" y="1317"/>
                  </a:lnTo>
                  <a:lnTo>
                    <a:pt x="698" y="1325"/>
                  </a:lnTo>
                  <a:lnTo>
                    <a:pt x="698" y="1334"/>
                  </a:lnTo>
                  <a:lnTo>
                    <a:pt x="706" y="1341"/>
                  </a:lnTo>
                  <a:lnTo>
                    <a:pt x="706" y="1350"/>
                  </a:lnTo>
                  <a:lnTo>
                    <a:pt x="698" y="1357"/>
                  </a:lnTo>
                  <a:lnTo>
                    <a:pt x="698" y="1357"/>
                  </a:lnTo>
                  <a:lnTo>
                    <a:pt x="698" y="1365"/>
                  </a:lnTo>
                  <a:lnTo>
                    <a:pt x="698" y="1374"/>
                  </a:lnTo>
                  <a:lnTo>
                    <a:pt x="706" y="1381"/>
                  </a:lnTo>
                  <a:lnTo>
                    <a:pt x="715" y="1389"/>
                  </a:lnTo>
                  <a:lnTo>
                    <a:pt x="722" y="1398"/>
                  </a:lnTo>
                  <a:lnTo>
                    <a:pt x="730" y="1398"/>
                  </a:lnTo>
                  <a:lnTo>
                    <a:pt x="739" y="1414"/>
                  </a:lnTo>
                  <a:lnTo>
                    <a:pt x="730" y="1414"/>
                  </a:lnTo>
                  <a:lnTo>
                    <a:pt x="722" y="1414"/>
                  </a:lnTo>
                  <a:lnTo>
                    <a:pt x="715" y="1422"/>
                  </a:lnTo>
                  <a:lnTo>
                    <a:pt x="706" y="1438"/>
                  </a:lnTo>
                  <a:lnTo>
                    <a:pt x="706" y="1438"/>
                  </a:lnTo>
                  <a:lnTo>
                    <a:pt x="698" y="1446"/>
                  </a:lnTo>
                  <a:lnTo>
                    <a:pt x="689" y="1446"/>
                  </a:lnTo>
                  <a:lnTo>
                    <a:pt x="682" y="1455"/>
                  </a:lnTo>
                  <a:lnTo>
                    <a:pt x="682" y="1462"/>
                  </a:lnTo>
                  <a:lnTo>
                    <a:pt x="674" y="1470"/>
                  </a:lnTo>
                  <a:lnTo>
                    <a:pt x="674" y="1470"/>
                  </a:lnTo>
                  <a:lnTo>
                    <a:pt x="674" y="1479"/>
                  </a:lnTo>
                  <a:lnTo>
                    <a:pt x="674" y="1495"/>
                  </a:lnTo>
                  <a:lnTo>
                    <a:pt x="665" y="1503"/>
                  </a:lnTo>
                  <a:lnTo>
                    <a:pt x="658" y="1510"/>
                  </a:lnTo>
                  <a:lnTo>
                    <a:pt x="658" y="1503"/>
                  </a:lnTo>
                  <a:lnTo>
                    <a:pt x="649" y="1510"/>
                  </a:lnTo>
                  <a:lnTo>
                    <a:pt x="641" y="1510"/>
                  </a:lnTo>
                  <a:lnTo>
                    <a:pt x="625" y="1519"/>
                  </a:lnTo>
                  <a:lnTo>
                    <a:pt x="625" y="1536"/>
                  </a:lnTo>
                  <a:lnTo>
                    <a:pt x="617" y="1536"/>
                  </a:lnTo>
                  <a:lnTo>
                    <a:pt x="617" y="1543"/>
                  </a:lnTo>
                  <a:lnTo>
                    <a:pt x="632" y="1567"/>
                  </a:lnTo>
                  <a:lnTo>
                    <a:pt x="649" y="1584"/>
                  </a:lnTo>
                  <a:lnTo>
                    <a:pt x="665" y="1608"/>
                  </a:lnTo>
                  <a:lnTo>
                    <a:pt x="682" y="1624"/>
                  </a:lnTo>
                  <a:lnTo>
                    <a:pt x="674" y="1624"/>
                  </a:lnTo>
                  <a:lnTo>
                    <a:pt x="658" y="1616"/>
                  </a:lnTo>
                  <a:lnTo>
                    <a:pt x="658" y="1616"/>
                  </a:lnTo>
                  <a:lnTo>
                    <a:pt x="649" y="1616"/>
                  </a:lnTo>
                  <a:lnTo>
                    <a:pt x="641" y="1616"/>
                  </a:lnTo>
                  <a:lnTo>
                    <a:pt x="641" y="1616"/>
                  </a:lnTo>
                  <a:lnTo>
                    <a:pt x="632" y="1616"/>
                  </a:lnTo>
                  <a:lnTo>
                    <a:pt x="625" y="1624"/>
                  </a:lnTo>
                  <a:lnTo>
                    <a:pt x="617" y="1624"/>
                  </a:lnTo>
                  <a:lnTo>
                    <a:pt x="608" y="1631"/>
                  </a:lnTo>
                  <a:lnTo>
                    <a:pt x="601" y="1631"/>
                  </a:lnTo>
                  <a:lnTo>
                    <a:pt x="601" y="1640"/>
                  </a:lnTo>
                  <a:lnTo>
                    <a:pt x="592" y="1648"/>
                  </a:lnTo>
                  <a:lnTo>
                    <a:pt x="592" y="1657"/>
                  </a:lnTo>
                  <a:lnTo>
                    <a:pt x="592" y="1657"/>
                  </a:lnTo>
                  <a:lnTo>
                    <a:pt x="592" y="1664"/>
                  </a:lnTo>
                  <a:lnTo>
                    <a:pt x="592" y="1672"/>
                  </a:lnTo>
                  <a:lnTo>
                    <a:pt x="584" y="1681"/>
                  </a:lnTo>
                  <a:lnTo>
                    <a:pt x="584" y="1688"/>
                  </a:lnTo>
                  <a:lnTo>
                    <a:pt x="584" y="1697"/>
                  </a:lnTo>
                  <a:lnTo>
                    <a:pt x="577" y="1705"/>
                  </a:lnTo>
                  <a:lnTo>
                    <a:pt x="568" y="1712"/>
                  </a:lnTo>
                  <a:lnTo>
                    <a:pt x="560" y="1721"/>
                  </a:lnTo>
                  <a:lnTo>
                    <a:pt x="544" y="1729"/>
                  </a:lnTo>
                  <a:lnTo>
                    <a:pt x="551" y="1738"/>
                  </a:lnTo>
                  <a:lnTo>
                    <a:pt x="551" y="1745"/>
                  </a:lnTo>
                  <a:lnTo>
                    <a:pt x="551" y="1753"/>
                  </a:lnTo>
                  <a:lnTo>
                    <a:pt x="544" y="1745"/>
                  </a:lnTo>
                  <a:lnTo>
                    <a:pt x="520" y="1738"/>
                  </a:lnTo>
                  <a:lnTo>
                    <a:pt x="511" y="1738"/>
                  </a:lnTo>
                  <a:lnTo>
                    <a:pt x="471" y="1712"/>
                  </a:lnTo>
                  <a:lnTo>
                    <a:pt x="454" y="1697"/>
                  </a:lnTo>
                  <a:lnTo>
                    <a:pt x="447" y="1688"/>
                  </a:lnTo>
                  <a:lnTo>
                    <a:pt x="439" y="1672"/>
                  </a:lnTo>
                  <a:lnTo>
                    <a:pt x="414" y="1657"/>
                  </a:lnTo>
                  <a:lnTo>
                    <a:pt x="406" y="1631"/>
                  </a:lnTo>
                  <a:lnTo>
                    <a:pt x="399" y="1608"/>
                  </a:lnTo>
                  <a:lnTo>
                    <a:pt x="399" y="1584"/>
                  </a:lnTo>
                  <a:lnTo>
                    <a:pt x="390" y="1567"/>
                  </a:lnTo>
                  <a:lnTo>
                    <a:pt x="382" y="1560"/>
                  </a:lnTo>
                  <a:lnTo>
                    <a:pt x="357" y="1551"/>
                  </a:lnTo>
                  <a:lnTo>
                    <a:pt x="342" y="1551"/>
                  </a:lnTo>
                  <a:lnTo>
                    <a:pt x="301" y="1551"/>
                  </a:lnTo>
                  <a:lnTo>
                    <a:pt x="276" y="1543"/>
                  </a:lnTo>
                  <a:lnTo>
                    <a:pt x="259" y="1543"/>
                  </a:lnTo>
                  <a:lnTo>
                    <a:pt x="228" y="1536"/>
                  </a:lnTo>
                  <a:lnTo>
                    <a:pt x="187" y="1536"/>
                  </a:lnTo>
                  <a:lnTo>
                    <a:pt x="147" y="1536"/>
                  </a:lnTo>
                  <a:lnTo>
                    <a:pt x="122" y="1527"/>
                  </a:lnTo>
                  <a:lnTo>
                    <a:pt x="107" y="1527"/>
                  </a:lnTo>
                  <a:lnTo>
                    <a:pt x="90" y="1519"/>
                  </a:lnTo>
                  <a:lnTo>
                    <a:pt x="74" y="1510"/>
                  </a:lnTo>
                  <a:lnTo>
                    <a:pt x="50" y="1510"/>
                  </a:lnTo>
                  <a:lnTo>
                    <a:pt x="41" y="1503"/>
                  </a:lnTo>
                  <a:lnTo>
                    <a:pt x="17" y="1503"/>
                  </a:lnTo>
                  <a:lnTo>
                    <a:pt x="9" y="1503"/>
                  </a:lnTo>
                  <a:lnTo>
                    <a:pt x="0" y="1495"/>
                  </a:lnTo>
                  <a:lnTo>
                    <a:pt x="0" y="1479"/>
                  </a:lnTo>
                  <a:lnTo>
                    <a:pt x="0" y="1462"/>
                  </a:lnTo>
                  <a:lnTo>
                    <a:pt x="0" y="1455"/>
                  </a:lnTo>
                  <a:lnTo>
                    <a:pt x="0" y="1429"/>
                  </a:lnTo>
                  <a:lnTo>
                    <a:pt x="0" y="1405"/>
                  </a:lnTo>
                  <a:lnTo>
                    <a:pt x="17" y="1350"/>
                  </a:lnTo>
                  <a:lnTo>
                    <a:pt x="26" y="1334"/>
                  </a:lnTo>
                  <a:lnTo>
                    <a:pt x="26" y="1317"/>
                  </a:lnTo>
                  <a:lnTo>
                    <a:pt x="26" y="1284"/>
                  </a:lnTo>
                  <a:lnTo>
                    <a:pt x="9" y="1269"/>
                  </a:lnTo>
                  <a:lnTo>
                    <a:pt x="33" y="1284"/>
                  </a:lnTo>
                  <a:lnTo>
                    <a:pt x="50" y="1310"/>
                  </a:lnTo>
                  <a:lnTo>
                    <a:pt x="81" y="1317"/>
                  </a:lnTo>
                  <a:lnTo>
                    <a:pt x="155" y="1350"/>
                  </a:lnTo>
                  <a:lnTo>
                    <a:pt x="195" y="1365"/>
                  </a:lnTo>
                  <a:lnTo>
                    <a:pt x="219" y="1374"/>
                  </a:lnTo>
                  <a:lnTo>
                    <a:pt x="244" y="1374"/>
                  </a:lnTo>
                  <a:lnTo>
                    <a:pt x="259" y="1374"/>
                  </a:lnTo>
                  <a:lnTo>
                    <a:pt x="276" y="1341"/>
                  </a:lnTo>
                  <a:lnTo>
                    <a:pt x="268" y="1310"/>
                  </a:lnTo>
                  <a:lnTo>
                    <a:pt x="252" y="1277"/>
                  </a:lnTo>
                  <a:lnTo>
                    <a:pt x="211" y="1244"/>
                  </a:lnTo>
                  <a:lnTo>
                    <a:pt x="204" y="1212"/>
                  </a:lnTo>
                  <a:lnTo>
                    <a:pt x="195" y="1179"/>
                  </a:lnTo>
                  <a:lnTo>
                    <a:pt x="204" y="1163"/>
                  </a:lnTo>
                  <a:lnTo>
                    <a:pt x="204" y="1163"/>
                  </a:lnTo>
                  <a:lnTo>
                    <a:pt x="228" y="1148"/>
                  </a:lnTo>
                  <a:lnTo>
                    <a:pt x="252" y="1139"/>
                  </a:lnTo>
                  <a:lnTo>
                    <a:pt x="276" y="1131"/>
                  </a:lnTo>
                  <a:lnTo>
                    <a:pt x="292" y="1082"/>
                  </a:lnTo>
                  <a:lnTo>
                    <a:pt x="316" y="986"/>
                  </a:lnTo>
                  <a:lnTo>
                    <a:pt x="309" y="937"/>
                  </a:lnTo>
                  <a:lnTo>
                    <a:pt x="309" y="905"/>
                  </a:lnTo>
                  <a:lnTo>
                    <a:pt x="292" y="880"/>
                  </a:lnTo>
                  <a:lnTo>
                    <a:pt x="285" y="865"/>
                  </a:lnTo>
                  <a:lnTo>
                    <a:pt x="268" y="825"/>
                  </a:lnTo>
                  <a:lnTo>
                    <a:pt x="268" y="792"/>
                  </a:lnTo>
                  <a:lnTo>
                    <a:pt x="285" y="744"/>
                  </a:lnTo>
                  <a:lnTo>
                    <a:pt x="316" y="703"/>
                  </a:lnTo>
                  <a:lnTo>
                    <a:pt x="333" y="654"/>
                  </a:lnTo>
                  <a:lnTo>
                    <a:pt x="333" y="597"/>
                  </a:lnTo>
                  <a:lnTo>
                    <a:pt x="333" y="557"/>
                  </a:lnTo>
                  <a:lnTo>
                    <a:pt x="325" y="516"/>
                  </a:lnTo>
                  <a:lnTo>
                    <a:pt x="301" y="380"/>
                  </a:lnTo>
                  <a:lnTo>
                    <a:pt x="276" y="339"/>
                  </a:lnTo>
                  <a:lnTo>
                    <a:pt x="259" y="307"/>
                  </a:lnTo>
                  <a:lnTo>
                    <a:pt x="252" y="299"/>
                  </a:lnTo>
                  <a:lnTo>
                    <a:pt x="252" y="266"/>
                  </a:lnTo>
                  <a:lnTo>
                    <a:pt x="259" y="259"/>
                  </a:lnTo>
                  <a:lnTo>
                    <a:pt x="292" y="266"/>
                  </a:lnTo>
                  <a:lnTo>
                    <a:pt x="325" y="266"/>
                  </a:lnTo>
                  <a:lnTo>
                    <a:pt x="373" y="266"/>
                  </a:lnTo>
                  <a:lnTo>
                    <a:pt x="414" y="266"/>
                  </a:lnTo>
                  <a:lnTo>
                    <a:pt x="423" y="266"/>
                  </a:lnTo>
                  <a:lnTo>
                    <a:pt x="447" y="259"/>
                  </a:lnTo>
                  <a:lnTo>
                    <a:pt x="463" y="259"/>
                  </a:lnTo>
                  <a:lnTo>
                    <a:pt x="463" y="274"/>
                  </a:lnTo>
                  <a:lnTo>
                    <a:pt x="463" y="290"/>
                  </a:lnTo>
                  <a:lnTo>
                    <a:pt x="471" y="290"/>
                  </a:lnTo>
                  <a:lnTo>
                    <a:pt x="480" y="307"/>
                  </a:lnTo>
                  <a:lnTo>
                    <a:pt x="487" y="307"/>
                  </a:lnTo>
                  <a:lnTo>
                    <a:pt x="494" y="339"/>
                  </a:lnTo>
                  <a:lnTo>
                    <a:pt x="494" y="347"/>
                  </a:lnTo>
                  <a:lnTo>
                    <a:pt x="520" y="363"/>
                  </a:lnTo>
                  <a:lnTo>
                    <a:pt x="536" y="380"/>
                  </a:lnTo>
                  <a:lnTo>
                    <a:pt x="544" y="395"/>
                  </a:lnTo>
                  <a:lnTo>
                    <a:pt x="568" y="395"/>
                  </a:lnTo>
                  <a:lnTo>
                    <a:pt x="584" y="404"/>
                  </a:lnTo>
                  <a:lnTo>
                    <a:pt x="601" y="420"/>
                  </a:lnTo>
                  <a:lnTo>
                    <a:pt x="617" y="420"/>
                  </a:lnTo>
                  <a:lnTo>
                    <a:pt x="617" y="428"/>
                  </a:lnTo>
                  <a:lnTo>
                    <a:pt x="649" y="420"/>
                  </a:lnTo>
                  <a:lnTo>
                    <a:pt x="658" y="411"/>
                  </a:lnTo>
                  <a:lnTo>
                    <a:pt x="665" y="404"/>
                  </a:lnTo>
                  <a:lnTo>
                    <a:pt x="674" y="387"/>
                  </a:lnTo>
                  <a:lnTo>
                    <a:pt x="682" y="363"/>
                  </a:lnTo>
                  <a:lnTo>
                    <a:pt x="689" y="347"/>
                  </a:lnTo>
                  <a:lnTo>
                    <a:pt x="698" y="314"/>
                  </a:lnTo>
                  <a:lnTo>
                    <a:pt x="706" y="299"/>
                  </a:lnTo>
                  <a:lnTo>
                    <a:pt x="706" y="290"/>
                  </a:lnTo>
                  <a:lnTo>
                    <a:pt x="706" y="266"/>
                  </a:lnTo>
                  <a:lnTo>
                    <a:pt x="706" y="242"/>
                  </a:lnTo>
                  <a:lnTo>
                    <a:pt x="706" y="218"/>
                  </a:lnTo>
                  <a:lnTo>
                    <a:pt x="706" y="209"/>
                  </a:lnTo>
                  <a:lnTo>
                    <a:pt x="706" y="178"/>
                  </a:lnTo>
                  <a:lnTo>
                    <a:pt x="715" y="152"/>
                  </a:lnTo>
                  <a:lnTo>
                    <a:pt x="722" y="145"/>
                  </a:lnTo>
                  <a:lnTo>
                    <a:pt x="739" y="137"/>
                  </a:lnTo>
                  <a:lnTo>
                    <a:pt x="763" y="137"/>
                  </a:lnTo>
                  <a:lnTo>
                    <a:pt x="779" y="137"/>
                  </a:lnTo>
                  <a:lnTo>
                    <a:pt x="803" y="145"/>
                  </a:lnTo>
                  <a:lnTo>
                    <a:pt x="827" y="145"/>
                  </a:lnTo>
                  <a:lnTo>
                    <a:pt x="843" y="137"/>
                  </a:lnTo>
                  <a:lnTo>
                    <a:pt x="852" y="137"/>
                  </a:lnTo>
                  <a:lnTo>
                    <a:pt x="867" y="145"/>
                  </a:lnTo>
                  <a:lnTo>
                    <a:pt x="876" y="145"/>
                  </a:lnTo>
                  <a:lnTo>
                    <a:pt x="884" y="152"/>
                  </a:lnTo>
                  <a:lnTo>
                    <a:pt x="893" y="145"/>
                  </a:lnTo>
                  <a:lnTo>
                    <a:pt x="900" y="145"/>
                  </a:lnTo>
                  <a:lnTo>
                    <a:pt x="924" y="145"/>
                  </a:lnTo>
                  <a:lnTo>
                    <a:pt x="941" y="137"/>
                  </a:lnTo>
                  <a:lnTo>
                    <a:pt x="950" y="121"/>
                  </a:lnTo>
                  <a:lnTo>
                    <a:pt x="957" y="104"/>
                  </a:lnTo>
                  <a:lnTo>
                    <a:pt x="957" y="97"/>
                  </a:lnTo>
                  <a:lnTo>
                    <a:pt x="957" y="88"/>
                  </a:lnTo>
                  <a:lnTo>
                    <a:pt x="965" y="71"/>
                  </a:lnTo>
                  <a:lnTo>
                    <a:pt x="981" y="64"/>
                  </a:lnTo>
                  <a:lnTo>
                    <a:pt x="981" y="57"/>
                  </a:lnTo>
                  <a:lnTo>
                    <a:pt x="998" y="48"/>
                  </a:lnTo>
                  <a:lnTo>
                    <a:pt x="1014" y="40"/>
                  </a:lnTo>
                  <a:lnTo>
                    <a:pt x="1031" y="40"/>
                  </a:lnTo>
                  <a:lnTo>
                    <a:pt x="1038" y="40"/>
                  </a:lnTo>
                  <a:lnTo>
                    <a:pt x="1062" y="40"/>
                  </a:lnTo>
                  <a:lnTo>
                    <a:pt x="1071" y="40"/>
                  </a:lnTo>
                  <a:lnTo>
                    <a:pt x="1079" y="16"/>
                  </a:lnTo>
                  <a:lnTo>
                    <a:pt x="1088" y="0"/>
                  </a:lnTo>
                  <a:lnTo>
                    <a:pt x="1095" y="7"/>
                  </a:lnTo>
                  <a:lnTo>
                    <a:pt x="1103" y="16"/>
                  </a:lnTo>
                  <a:lnTo>
                    <a:pt x="1112" y="24"/>
                  </a:lnTo>
                  <a:lnTo>
                    <a:pt x="1119" y="40"/>
                  </a:lnTo>
                  <a:lnTo>
                    <a:pt x="1119" y="48"/>
                  </a:lnTo>
                  <a:lnTo>
                    <a:pt x="1119" y="57"/>
                  </a:lnTo>
                  <a:lnTo>
                    <a:pt x="1128" y="57"/>
                  </a:lnTo>
                  <a:lnTo>
                    <a:pt x="1135" y="71"/>
                  </a:lnTo>
                  <a:lnTo>
                    <a:pt x="1143" y="97"/>
                  </a:lnTo>
                  <a:lnTo>
                    <a:pt x="1135" y="104"/>
                  </a:lnTo>
                  <a:lnTo>
                    <a:pt x="1128" y="104"/>
                  </a:lnTo>
                  <a:lnTo>
                    <a:pt x="1119" y="104"/>
                  </a:lnTo>
                  <a:lnTo>
                    <a:pt x="1135" y="112"/>
                  </a:lnTo>
                  <a:lnTo>
                    <a:pt x="1152" y="112"/>
                  </a:lnTo>
                  <a:lnTo>
                    <a:pt x="1159" y="137"/>
                  </a:lnTo>
                  <a:lnTo>
                    <a:pt x="1159" y="137"/>
                  </a:lnTo>
                  <a:lnTo>
                    <a:pt x="1168" y="137"/>
                  </a:lnTo>
                  <a:lnTo>
                    <a:pt x="1176" y="145"/>
                  </a:lnTo>
                  <a:lnTo>
                    <a:pt x="1168" y="152"/>
                  </a:lnTo>
                  <a:lnTo>
                    <a:pt x="1168" y="161"/>
                  </a:lnTo>
                  <a:lnTo>
                    <a:pt x="1176" y="169"/>
                  </a:lnTo>
                  <a:lnTo>
                    <a:pt x="1192" y="193"/>
                  </a:lnTo>
                  <a:lnTo>
                    <a:pt x="1200" y="209"/>
                  </a:lnTo>
                  <a:lnTo>
                    <a:pt x="1209" y="226"/>
                  </a:lnTo>
                  <a:lnTo>
                    <a:pt x="1209" y="233"/>
                  </a:lnTo>
                  <a:lnTo>
                    <a:pt x="1209" y="259"/>
                  </a:lnTo>
                  <a:lnTo>
                    <a:pt x="1225" y="266"/>
                  </a:lnTo>
                  <a:lnTo>
                    <a:pt x="1233" y="266"/>
                  </a:lnTo>
                  <a:lnTo>
                    <a:pt x="1240" y="274"/>
                  </a:lnTo>
                  <a:lnTo>
                    <a:pt x="1233" y="283"/>
                  </a:lnTo>
                  <a:lnTo>
                    <a:pt x="1233" y="290"/>
                  </a:lnTo>
                  <a:lnTo>
                    <a:pt x="1233" y="299"/>
                  </a:lnTo>
                  <a:lnTo>
                    <a:pt x="1216" y="299"/>
                  </a:lnTo>
                  <a:lnTo>
                    <a:pt x="1216" y="307"/>
                  </a:lnTo>
                  <a:lnTo>
                    <a:pt x="1233" y="314"/>
                  </a:lnTo>
                  <a:lnTo>
                    <a:pt x="1233" y="314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2433" y="2395"/>
              <a:ext cx="1338" cy="1915"/>
            </a:xfrm>
            <a:custGeom>
              <a:avLst/>
              <a:gdLst>
                <a:gd name="T0" fmla="*/ 641 w 1338"/>
                <a:gd name="T1" fmla="*/ 307 h 1915"/>
                <a:gd name="T2" fmla="*/ 891 w 1338"/>
                <a:gd name="T3" fmla="*/ 347 h 1915"/>
                <a:gd name="T4" fmla="*/ 1071 w 1338"/>
                <a:gd name="T5" fmla="*/ 476 h 1915"/>
                <a:gd name="T6" fmla="*/ 1209 w 1338"/>
                <a:gd name="T7" fmla="*/ 590 h 1915"/>
                <a:gd name="T8" fmla="*/ 1216 w 1338"/>
                <a:gd name="T9" fmla="*/ 694 h 1915"/>
                <a:gd name="T10" fmla="*/ 1233 w 1338"/>
                <a:gd name="T11" fmla="*/ 840 h 1915"/>
                <a:gd name="T12" fmla="*/ 1290 w 1338"/>
                <a:gd name="T13" fmla="*/ 953 h 1915"/>
                <a:gd name="T14" fmla="*/ 1338 w 1338"/>
                <a:gd name="T15" fmla="*/ 1067 h 1915"/>
                <a:gd name="T16" fmla="*/ 1233 w 1338"/>
                <a:gd name="T17" fmla="*/ 1067 h 1915"/>
                <a:gd name="T18" fmla="*/ 1152 w 1338"/>
                <a:gd name="T19" fmla="*/ 986 h 1915"/>
                <a:gd name="T20" fmla="*/ 1031 w 1338"/>
                <a:gd name="T21" fmla="*/ 946 h 1915"/>
                <a:gd name="T22" fmla="*/ 981 w 1338"/>
                <a:gd name="T23" fmla="*/ 873 h 1915"/>
                <a:gd name="T24" fmla="*/ 933 w 1338"/>
                <a:gd name="T25" fmla="*/ 825 h 1915"/>
                <a:gd name="T26" fmla="*/ 876 w 1338"/>
                <a:gd name="T27" fmla="*/ 832 h 1915"/>
                <a:gd name="T28" fmla="*/ 891 w 1338"/>
                <a:gd name="T29" fmla="*/ 906 h 1915"/>
                <a:gd name="T30" fmla="*/ 851 w 1338"/>
                <a:gd name="T31" fmla="*/ 946 h 1915"/>
                <a:gd name="T32" fmla="*/ 787 w 1338"/>
                <a:gd name="T33" fmla="*/ 953 h 1915"/>
                <a:gd name="T34" fmla="*/ 763 w 1338"/>
                <a:gd name="T35" fmla="*/ 1027 h 1915"/>
                <a:gd name="T36" fmla="*/ 843 w 1338"/>
                <a:gd name="T37" fmla="*/ 1018 h 1915"/>
                <a:gd name="T38" fmla="*/ 836 w 1338"/>
                <a:gd name="T39" fmla="*/ 1082 h 1915"/>
                <a:gd name="T40" fmla="*/ 770 w 1338"/>
                <a:gd name="T41" fmla="*/ 1132 h 1915"/>
                <a:gd name="T42" fmla="*/ 689 w 1338"/>
                <a:gd name="T43" fmla="*/ 1123 h 1915"/>
                <a:gd name="T44" fmla="*/ 625 w 1338"/>
                <a:gd name="T45" fmla="*/ 1163 h 1915"/>
                <a:gd name="T46" fmla="*/ 632 w 1338"/>
                <a:gd name="T47" fmla="*/ 1236 h 1915"/>
                <a:gd name="T48" fmla="*/ 632 w 1338"/>
                <a:gd name="T49" fmla="*/ 1325 h 1915"/>
                <a:gd name="T50" fmla="*/ 625 w 1338"/>
                <a:gd name="T51" fmla="*/ 1431 h 1915"/>
                <a:gd name="T52" fmla="*/ 641 w 1338"/>
                <a:gd name="T53" fmla="*/ 1512 h 1915"/>
                <a:gd name="T54" fmla="*/ 616 w 1338"/>
                <a:gd name="T55" fmla="*/ 1567 h 1915"/>
                <a:gd name="T56" fmla="*/ 575 w 1338"/>
                <a:gd name="T57" fmla="*/ 1617 h 1915"/>
                <a:gd name="T58" fmla="*/ 520 w 1338"/>
                <a:gd name="T59" fmla="*/ 1681 h 1915"/>
                <a:gd name="T60" fmla="*/ 544 w 1338"/>
                <a:gd name="T61" fmla="*/ 1738 h 1915"/>
                <a:gd name="T62" fmla="*/ 551 w 1338"/>
                <a:gd name="T63" fmla="*/ 1843 h 1915"/>
                <a:gd name="T64" fmla="*/ 551 w 1338"/>
                <a:gd name="T65" fmla="*/ 1915 h 1915"/>
                <a:gd name="T66" fmla="*/ 438 w 1338"/>
                <a:gd name="T67" fmla="*/ 1843 h 1915"/>
                <a:gd name="T68" fmla="*/ 268 w 1338"/>
                <a:gd name="T69" fmla="*/ 1826 h 1915"/>
                <a:gd name="T70" fmla="*/ 57 w 1338"/>
                <a:gd name="T71" fmla="*/ 1826 h 1915"/>
                <a:gd name="T72" fmla="*/ 98 w 1338"/>
                <a:gd name="T73" fmla="*/ 1705 h 1915"/>
                <a:gd name="T74" fmla="*/ 187 w 1338"/>
                <a:gd name="T75" fmla="*/ 1512 h 1915"/>
                <a:gd name="T76" fmla="*/ 219 w 1338"/>
                <a:gd name="T77" fmla="*/ 1301 h 1915"/>
                <a:gd name="T78" fmla="*/ 219 w 1338"/>
                <a:gd name="T79" fmla="*/ 1203 h 1915"/>
                <a:gd name="T80" fmla="*/ 243 w 1338"/>
                <a:gd name="T81" fmla="*/ 1115 h 1915"/>
                <a:gd name="T82" fmla="*/ 285 w 1338"/>
                <a:gd name="T83" fmla="*/ 1042 h 1915"/>
                <a:gd name="T84" fmla="*/ 300 w 1338"/>
                <a:gd name="T85" fmla="*/ 970 h 1915"/>
                <a:gd name="T86" fmla="*/ 349 w 1338"/>
                <a:gd name="T87" fmla="*/ 921 h 1915"/>
                <a:gd name="T88" fmla="*/ 381 w 1338"/>
                <a:gd name="T89" fmla="*/ 856 h 1915"/>
                <a:gd name="T90" fmla="*/ 430 w 1338"/>
                <a:gd name="T91" fmla="*/ 775 h 1915"/>
                <a:gd name="T92" fmla="*/ 447 w 1338"/>
                <a:gd name="T93" fmla="*/ 718 h 1915"/>
                <a:gd name="T94" fmla="*/ 447 w 1338"/>
                <a:gd name="T95" fmla="*/ 638 h 1915"/>
                <a:gd name="T96" fmla="*/ 423 w 1338"/>
                <a:gd name="T97" fmla="*/ 566 h 1915"/>
                <a:gd name="T98" fmla="*/ 406 w 1338"/>
                <a:gd name="T99" fmla="*/ 525 h 1915"/>
                <a:gd name="T100" fmla="*/ 406 w 1338"/>
                <a:gd name="T101" fmla="*/ 452 h 1915"/>
                <a:gd name="T102" fmla="*/ 397 w 1338"/>
                <a:gd name="T103" fmla="*/ 364 h 1915"/>
                <a:gd name="T104" fmla="*/ 390 w 1338"/>
                <a:gd name="T105" fmla="*/ 274 h 1915"/>
                <a:gd name="T106" fmla="*/ 397 w 1338"/>
                <a:gd name="T107" fmla="*/ 202 h 1915"/>
                <a:gd name="T108" fmla="*/ 316 w 1338"/>
                <a:gd name="T109" fmla="*/ 202 h 1915"/>
                <a:gd name="T110" fmla="*/ 228 w 1338"/>
                <a:gd name="T111" fmla="*/ 193 h 1915"/>
                <a:gd name="T112" fmla="*/ 195 w 1338"/>
                <a:gd name="T113" fmla="*/ 97 h 1915"/>
                <a:gd name="T114" fmla="*/ 373 w 1338"/>
                <a:gd name="T115" fmla="*/ 0 h 1915"/>
                <a:gd name="T116" fmla="*/ 601 w 1338"/>
                <a:gd name="T117" fmla="*/ 33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38" h="1915">
                  <a:moveTo>
                    <a:pt x="658" y="88"/>
                  </a:moveTo>
                  <a:lnTo>
                    <a:pt x="658" y="121"/>
                  </a:lnTo>
                  <a:lnTo>
                    <a:pt x="658" y="138"/>
                  </a:lnTo>
                  <a:lnTo>
                    <a:pt x="649" y="154"/>
                  </a:lnTo>
                  <a:lnTo>
                    <a:pt x="632" y="209"/>
                  </a:lnTo>
                  <a:lnTo>
                    <a:pt x="632" y="233"/>
                  </a:lnTo>
                  <a:lnTo>
                    <a:pt x="632" y="259"/>
                  </a:lnTo>
                  <a:lnTo>
                    <a:pt x="632" y="266"/>
                  </a:lnTo>
                  <a:lnTo>
                    <a:pt x="632" y="283"/>
                  </a:lnTo>
                  <a:lnTo>
                    <a:pt x="632" y="299"/>
                  </a:lnTo>
                  <a:lnTo>
                    <a:pt x="641" y="307"/>
                  </a:lnTo>
                  <a:lnTo>
                    <a:pt x="649" y="307"/>
                  </a:lnTo>
                  <a:lnTo>
                    <a:pt x="673" y="307"/>
                  </a:lnTo>
                  <a:lnTo>
                    <a:pt x="682" y="314"/>
                  </a:lnTo>
                  <a:lnTo>
                    <a:pt x="706" y="314"/>
                  </a:lnTo>
                  <a:lnTo>
                    <a:pt x="722" y="323"/>
                  </a:lnTo>
                  <a:lnTo>
                    <a:pt x="739" y="331"/>
                  </a:lnTo>
                  <a:lnTo>
                    <a:pt x="754" y="331"/>
                  </a:lnTo>
                  <a:lnTo>
                    <a:pt x="779" y="340"/>
                  </a:lnTo>
                  <a:lnTo>
                    <a:pt x="819" y="340"/>
                  </a:lnTo>
                  <a:lnTo>
                    <a:pt x="860" y="340"/>
                  </a:lnTo>
                  <a:lnTo>
                    <a:pt x="891" y="347"/>
                  </a:lnTo>
                  <a:lnTo>
                    <a:pt x="908" y="347"/>
                  </a:lnTo>
                  <a:lnTo>
                    <a:pt x="933" y="355"/>
                  </a:lnTo>
                  <a:lnTo>
                    <a:pt x="974" y="355"/>
                  </a:lnTo>
                  <a:lnTo>
                    <a:pt x="989" y="355"/>
                  </a:lnTo>
                  <a:lnTo>
                    <a:pt x="1014" y="364"/>
                  </a:lnTo>
                  <a:lnTo>
                    <a:pt x="1022" y="371"/>
                  </a:lnTo>
                  <a:lnTo>
                    <a:pt x="1031" y="388"/>
                  </a:lnTo>
                  <a:lnTo>
                    <a:pt x="1031" y="412"/>
                  </a:lnTo>
                  <a:lnTo>
                    <a:pt x="1038" y="435"/>
                  </a:lnTo>
                  <a:lnTo>
                    <a:pt x="1046" y="461"/>
                  </a:lnTo>
                  <a:lnTo>
                    <a:pt x="1071" y="476"/>
                  </a:lnTo>
                  <a:lnTo>
                    <a:pt x="1079" y="492"/>
                  </a:lnTo>
                  <a:lnTo>
                    <a:pt x="1086" y="501"/>
                  </a:lnTo>
                  <a:lnTo>
                    <a:pt x="1103" y="516"/>
                  </a:lnTo>
                  <a:lnTo>
                    <a:pt x="1143" y="542"/>
                  </a:lnTo>
                  <a:lnTo>
                    <a:pt x="1152" y="542"/>
                  </a:lnTo>
                  <a:lnTo>
                    <a:pt x="1176" y="549"/>
                  </a:lnTo>
                  <a:lnTo>
                    <a:pt x="1183" y="557"/>
                  </a:lnTo>
                  <a:lnTo>
                    <a:pt x="1192" y="566"/>
                  </a:lnTo>
                  <a:lnTo>
                    <a:pt x="1192" y="573"/>
                  </a:lnTo>
                  <a:lnTo>
                    <a:pt x="1200" y="582"/>
                  </a:lnTo>
                  <a:lnTo>
                    <a:pt x="1209" y="590"/>
                  </a:lnTo>
                  <a:lnTo>
                    <a:pt x="1216" y="597"/>
                  </a:lnTo>
                  <a:lnTo>
                    <a:pt x="1224" y="606"/>
                  </a:lnTo>
                  <a:lnTo>
                    <a:pt x="1224" y="614"/>
                  </a:lnTo>
                  <a:lnTo>
                    <a:pt x="1224" y="623"/>
                  </a:lnTo>
                  <a:lnTo>
                    <a:pt x="1224" y="638"/>
                  </a:lnTo>
                  <a:lnTo>
                    <a:pt x="1224" y="647"/>
                  </a:lnTo>
                  <a:lnTo>
                    <a:pt x="1224" y="663"/>
                  </a:lnTo>
                  <a:lnTo>
                    <a:pt x="1224" y="670"/>
                  </a:lnTo>
                  <a:lnTo>
                    <a:pt x="1216" y="678"/>
                  </a:lnTo>
                  <a:lnTo>
                    <a:pt x="1216" y="687"/>
                  </a:lnTo>
                  <a:lnTo>
                    <a:pt x="1216" y="694"/>
                  </a:lnTo>
                  <a:lnTo>
                    <a:pt x="1216" y="711"/>
                  </a:lnTo>
                  <a:lnTo>
                    <a:pt x="1209" y="727"/>
                  </a:lnTo>
                  <a:lnTo>
                    <a:pt x="1209" y="735"/>
                  </a:lnTo>
                  <a:lnTo>
                    <a:pt x="1209" y="744"/>
                  </a:lnTo>
                  <a:lnTo>
                    <a:pt x="1209" y="751"/>
                  </a:lnTo>
                  <a:lnTo>
                    <a:pt x="1209" y="768"/>
                  </a:lnTo>
                  <a:lnTo>
                    <a:pt x="1209" y="784"/>
                  </a:lnTo>
                  <a:lnTo>
                    <a:pt x="1209" y="792"/>
                  </a:lnTo>
                  <a:lnTo>
                    <a:pt x="1224" y="816"/>
                  </a:lnTo>
                  <a:lnTo>
                    <a:pt x="1233" y="832"/>
                  </a:lnTo>
                  <a:lnTo>
                    <a:pt x="1233" y="840"/>
                  </a:lnTo>
                  <a:lnTo>
                    <a:pt x="1240" y="849"/>
                  </a:lnTo>
                  <a:lnTo>
                    <a:pt x="1240" y="856"/>
                  </a:lnTo>
                  <a:lnTo>
                    <a:pt x="1249" y="873"/>
                  </a:lnTo>
                  <a:lnTo>
                    <a:pt x="1249" y="880"/>
                  </a:lnTo>
                  <a:lnTo>
                    <a:pt x="1257" y="897"/>
                  </a:lnTo>
                  <a:lnTo>
                    <a:pt x="1264" y="913"/>
                  </a:lnTo>
                  <a:lnTo>
                    <a:pt x="1273" y="921"/>
                  </a:lnTo>
                  <a:lnTo>
                    <a:pt x="1281" y="929"/>
                  </a:lnTo>
                  <a:lnTo>
                    <a:pt x="1281" y="937"/>
                  </a:lnTo>
                  <a:lnTo>
                    <a:pt x="1290" y="946"/>
                  </a:lnTo>
                  <a:lnTo>
                    <a:pt x="1290" y="953"/>
                  </a:lnTo>
                  <a:lnTo>
                    <a:pt x="1297" y="961"/>
                  </a:lnTo>
                  <a:lnTo>
                    <a:pt x="1297" y="977"/>
                  </a:lnTo>
                  <a:lnTo>
                    <a:pt x="1306" y="994"/>
                  </a:lnTo>
                  <a:lnTo>
                    <a:pt x="1314" y="1010"/>
                  </a:lnTo>
                  <a:lnTo>
                    <a:pt x="1314" y="1018"/>
                  </a:lnTo>
                  <a:lnTo>
                    <a:pt x="1321" y="1027"/>
                  </a:lnTo>
                  <a:lnTo>
                    <a:pt x="1330" y="1034"/>
                  </a:lnTo>
                  <a:lnTo>
                    <a:pt x="1330" y="1042"/>
                  </a:lnTo>
                  <a:lnTo>
                    <a:pt x="1338" y="1051"/>
                  </a:lnTo>
                  <a:lnTo>
                    <a:pt x="1338" y="1058"/>
                  </a:lnTo>
                  <a:lnTo>
                    <a:pt x="1338" y="1067"/>
                  </a:lnTo>
                  <a:lnTo>
                    <a:pt x="1338" y="1075"/>
                  </a:lnTo>
                  <a:lnTo>
                    <a:pt x="1330" y="1075"/>
                  </a:lnTo>
                  <a:lnTo>
                    <a:pt x="1321" y="1075"/>
                  </a:lnTo>
                  <a:lnTo>
                    <a:pt x="1314" y="1075"/>
                  </a:lnTo>
                  <a:lnTo>
                    <a:pt x="1306" y="1075"/>
                  </a:lnTo>
                  <a:lnTo>
                    <a:pt x="1297" y="1075"/>
                  </a:lnTo>
                  <a:lnTo>
                    <a:pt x="1290" y="1075"/>
                  </a:lnTo>
                  <a:lnTo>
                    <a:pt x="1281" y="1075"/>
                  </a:lnTo>
                  <a:lnTo>
                    <a:pt x="1264" y="1075"/>
                  </a:lnTo>
                  <a:lnTo>
                    <a:pt x="1257" y="1075"/>
                  </a:lnTo>
                  <a:lnTo>
                    <a:pt x="1233" y="1067"/>
                  </a:lnTo>
                  <a:lnTo>
                    <a:pt x="1216" y="1067"/>
                  </a:lnTo>
                  <a:lnTo>
                    <a:pt x="1200" y="1067"/>
                  </a:lnTo>
                  <a:lnTo>
                    <a:pt x="1183" y="1058"/>
                  </a:lnTo>
                  <a:lnTo>
                    <a:pt x="1168" y="1058"/>
                  </a:lnTo>
                  <a:lnTo>
                    <a:pt x="1159" y="1051"/>
                  </a:lnTo>
                  <a:lnTo>
                    <a:pt x="1176" y="1027"/>
                  </a:lnTo>
                  <a:lnTo>
                    <a:pt x="1159" y="1018"/>
                  </a:lnTo>
                  <a:lnTo>
                    <a:pt x="1159" y="1010"/>
                  </a:lnTo>
                  <a:lnTo>
                    <a:pt x="1152" y="1001"/>
                  </a:lnTo>
                  <a:lnTo>
                    <a:pt x="1152" y="994"/>
                  </a:lnTo>
                  <a:lnTo>
                    <a:pt x="1152" y="986"/>
                  </a:lnTo>
                  <a:lnTo>
                    <a:pt x="1143" y="986"/>
                  </a:lnTo>
                  <a:lnTo>
                    <a:pt x="1143" y="977"/>
                  </a:lnTo>
                  <a:lnTo>
                    <a:pt x="1143" y="970"/>
                  </a:lnTo>
                  <a:lnTo>
                    <a:pt x="1135" y="970"/>
                  </a:lnTo>
                  <a:lnTo>
                    <a:pt x="1126" y="970"/>
                  </a:lnTo>
                  <a:lnTo>
                    <a:pt x="1119" y="970"/>
                  </a:lnTo>
                  <a:lnTo>
                    <a:pt x="1103" y="970"/>
                  </a:lnTo>
                  <a:lnTo>
                    <a:pt x="1079" y="970"/>
                  </a:lnTo>
                  <a:lnTo>
                    <a:pt x="1055" y="961"/>
                  </a:lnTo>
                  <a:lnTo>
                    <a:pt x="1038" y="946"/>
                  </a:lnTo>
                  <a:lnTo>
                    <a:pt x="1031" y="946"/>
                  </a:lnTo>
                  <a:lnTo>
                    <a:pt x="1022" y="937"/>
                  </a:lnTo>
                  <a:lnTo>
                    <a:pt x="1022" y="929"/>
                  </a:lnTo>
                  <a:lnTo>
                    <a:pt x="1022" y="921"/>
                  </a:lnTo>
                  <a:lnTo>
                    <a:pt x="1014" y="913"/>
                  </a:lnTo>
                  <a:lnTo>
                    <a:pt x="1014" y="906"/>
                  </a:lnTo>
                  <a:lnTo>
                    <a:pt x="1014" y="897"/>
                  </a:lnTo>
                  <a:lnTo>
                    <a:pt x="1005" y="889"/>
                  </a:lnTo>
                  <a:lnTo>
                    <a:pt x="1005" y="880"/>
                  </a:lnTo>
                  <a:lnTo>
                    <a:pt x="989" y="880"/>
                  </a:lnTo>
                  <a:lnTo>
                    <a:pt x="989" y="873"/>
                  </a:lnTo>
                  <a:lnTo>
                    <a:pt x="981" y="873"/>
                  </a:lnTo>
                  <a:lnTo>
                    <a:pt x="981" y="865"/>
                  </a:lnTo>
                  <a:lnTo>
                    <a:pt x="981" y="856"/>
                  </a:lnTo>
                  <a:lnTo>
                    <a:pt x="981" y="849"/>
                  </a:lnTo>
                  <a:lnTo>
                    <a:pt x="981" y="840"/>
                  </a:lnTo>
                  <a:lnTo>
                    <a:pt x="981" y="832"/>
                  </a:lnTo>
                  <a:lnTo>
                    <a:pt x="974" y="832"/>
                  </a:lnTo>
                  <a:lnTo>
                    <a:pt x="965" y="825"/>
                  </a:lnTo>
                  <a:lnTo>
                    <a:pt x="957" y="825"/>
                  </a:lnTo>
                  <a:lnTo>
                    <a:pt x="948" y="825"/>
                  </a:lnTo>
                  <a:lnTo>
                    <a:pt x="941" y="825"/>
                  </a:lnTo>
                  <a:lnTo>
                    <a:pt x="933" y="825"/>
                  </a:lnTo>
                  <a:lnTo>
                    <a:pt x="924" y="825"/>
                  </a:lnTo>
                  <a:lnTo>
                    <a:pt x="917" y="825"/>
                  </a:lnTo>
                  <a:lnTo>
                    <a:pt x="908" y="832"/>
                  </a:lnTo>
                  <a:lnTo>
                    <a:pt x="900" y="832"/>
                  </a:lnTo>
                  <a:lnTo>
                    <a:pt x="900" y="825"/>
                  </a:lnTo>
                  <a:lnTo>
                    <a:pt x="900" y="816"/>
                  </a:lnTo>
                  <a:lnTo>
                    <a:pt x="891" y="825"/>
                  </a:lnTo>
                  <a:lnTo>
                    <a:pt x="884" y="825"/>
                  </a:lnTo>
                  <a:lnTo>
                    <a:pt x="876" y="816"/>
                  </a:lnTo>
                  <a:lnTo>
                    <a:pt x="876" y="825"/>
                  </a:lnTo>
                  <a:lnTo>
                    <a:pt x="876" y="832"/>
                  </a:lnTo>
                  <a:lnTo>
                    <a:pt x="867" y="832"/>
                  </a:lnTo>
                  <a:lnTo>
                    <a:pt x="867" y="840"/>
                  </a:lnTo>
                  <a:lnTo>
                    <a:pt x="867" y="849"/>
                  </a:lnTo>
                  <a:lnTo>
                    <a:pt x="876" y="849"/>
                  </a:lnTo>
                  <a:lnTo>
                    <a:pt x="884" y="856"/>
                  </a:lnTo>
                  <a:lnTo>
                    <a:pt x="891" y="865"/>
                  </a:lnTo>
                  <a:lnTo>
                    <a:pt x="891" y="873"/>
                  </a:lnTo>
                  <a:lnTo>
                    <a:pt x="891" y="880"/>
                  </a:lnTo>
                  <a:lnTo>
                    <a:pt x="891" y="889"/>
                  </a:lnTo>
                  <a:lnTo>
                    <a:pt x="891" y="897"/>
                  </a:lnTo>
                  <a:lnTo>
                    <a:pt x="891" y="906"/>
                  </a:lnTo>
                  <a:lnTo>
                    <a:pt x="891" y="913"/>
                  </a:lnTo>
                  <a:lnTo>
                    <a:pt x="891" y="921"/>
                  </a:lnTo>
                  <a:lnTo>
                    <a:pt x="884" y="929"/>
                  </a:lnTo>
                  <a:lnTo>
                    <a:pt x="884" y="937"/>
                  </a:lnTo>
                  <a:lnTo>
                    <a:pt x="884" y="946"/>
                  </a:lnTo>
                  <a:lnTo>
                    <a:pt x="884" y="953"/>
                  </a:lnTo>
                  <a:lnTo>
                    <a:pt x="876" y="953"/>
                  </a:lnTo>
                  <a:lnTo>
                    <a:pt x="876" y="946"/>
                  </a:lnTo>
                  <a:lnTo>
                    <a:pt x="867" y="946"/>
                  </a:lnTo>
                  <a:lnTo>
                    <a:pt x="860" y="946"/>
                  </a:lnTo>
                  <a:lnTo>
                    <a:pt x="851" y="946"/>
                  </a:lnTo>
                  <a:lnTo>
                    <a:pt x="843" y="937"/>
                  </a:lnTo>
                  <a:lnTo>
                    <a:pt x="836" y="937"/>
                  </a:lnTo>
                  <a:lnTo>
                    <a:pt x="836" y="929"/>
                  </a:lnTo>
                  <a:lnTo>
                    <a:pt x="827" y="929"/>
                  </a:lnTo>
                  <a:lnTo>
                    <a:pt x="819" y="929"/>
                  </a:lnTo>
                  <a:lnTo>
                    <a:pt x="819" y="937"/>
                  </a:lnTo>
                  <a:lnTo>
                    <a:pt x="810" y="937"/>
                  </a:lnTo>
                  <a:lnTo>
                    <a:pt x="810" y="946"/>
                  </a:lnTo>
                  <a:lnTo>
                    <a:pt x="803" y="946"/>
                  </a:lnTo>
                  <a:lnTo>
                    <a:pt x="795" y="953"/>
                  </a:lnTo>
                  <a:lnTo>
                    <a:pt x="787" y="953"/>
                  </a:lnTo>
                  <a:lnTo>
                    <a:pt x="787" y="961"/>
                  </a:lnTo>
                  <a:lnTo>
                    <a:pt x="779" y="970"/>
                  </a:lnTo>
                  <a:lnTo>
                    <a:pt x="779" y="977"/>
                  </a:lnTo>
                  <a:lnTo>
                    <a:pt x="779" y="986"/>
                  </a:lnTo>
                  <a:lnTo>
                    <a:pt x="779" y="994"/>
                  </a:lnTo>
                  <a:lnTo>
                    <a:pt x="779" y="1001"/>
                  </a:lnTo>
                  <a:lnTo>
                    <a:pt x="779" y="1010"/>
                  </a:lnTo>
                  <a:lnTo>
                    <a:pt x="770" y="1010"/>
                  </a:lnTo>
                  <a:lnTo>
                    <a:pt x="770" y="1018"/>
                  </a:lnTo>
                  <a:lnTo>
                    <a:pt x="770" y="1027"/>
                  </a:lnTo>
                  <a:lnTo>
                    <a:pt x="763" y="1027"/>
                  </a:lnTo>
                  <a:lnTo>
                    <a:pt x="763" y="1034"/>
                  </a:lnTo>
                  <a:lnTo>
                    <a:pt x="770" y="1042"/>
                  </a:lnTo>
                  <a:lnTo>
                    <a:pt x="779" y="1042"/>
                  </a:lnTo>
                  <a:lnTo>
                    <a:pt x="787" y="1034"/>
                  </a:lnTo>
                  <a:lnTo>
                    <a:pt x="795" y="1027"/>
                  </a:lnTo>
                  <a:lnTo>
                    <a:pt x="803" y="1027"/>
                  </a:lnTo>
                  <a:lnTo>
                    <a:pt x="810" y="1018"/>
                  </a:lnTo>
                  <a:lnTo>
                    <a:pt x="819" y="1018"/>
                  </a:lnTo>
                  <a:lnTo>
                    <a:pt x="827" y="1018"/>
                  </a:lnTo>
                  <a:lnTo>
                    <a:pt x="836" y="1018"/>
                  </a:lnTo>
                  <a:lnTo>
                    <a:pt x="843" y="1018"/>
                  </a:lnTo>
                  <a:lnTo>
                    <a:pt x="843" y="1027"/>
                  </a:lnTo>
                  <a:lnTo>
                    <a:pt x="851" y="1027"/>
                  </a:lnTo>
                  <a:lnTo>
                    <a:pt x="851" y="1034"/>
                  </a:lnTo>
                  <a:lnTo>
                    <a:pt x="851" y="1042"/>
                  </a:lnTo>
                  <a:lnTo>
                    <a:pt x="851" y="1051"/>
                  </a:lnTo>
                  <a:lnTo>
                    <a:pt x="843" y="1051"/>
                  </a:lnTo>
                  <a:lnTo>
                    <a:pt x="843" y="1058"/>
                  </a:lnTo>
                  <a:lnTo>
                    <a:pt x="843" y="1067"/>
                  </a:lnTo>
                  <a:lnTo>
                    <a:pt x="836" y="1067"/>
                  </a:lnTo>
                  <a:lnTo>
                    <a:pt x="836" y="1075"/>
                  </a:lnTo>
                  <a:lnTo>
                    <a:pt x="836" y="1082"/>
                  </a:lnTo>
                  <a:lnTo>
                    <a:pt x="836" y="1091"/>
                  </a:lnTo>
                  <a:lnTo>
                    <a:pt x="827" y="1091"/>
                  </a:lnTo>
                  <a:lnTo>
                    <a:pt x="827" y="1099"/>
                  </a:lnTo>
                  <a:lnTo>
                    <a:pt x="819" y="1108"/>
                  </a:lnTo>
                  <a:lnTo>
                    <a:pt x="810" y="1115"/>
                  </a:lnTo>
                  <a:lnTo>
                    <a:pt x="810" y="1123"/>
                  </a:lnTo>
                  <a:lnTo>
                    <a:pt x="803" y="1123"/>
                  </a:lnTo>
                  <a:lnTo>
                    <a:pt x="795" y="1123"/>
                  </a:lnTo>
                  <a:lnTo>
                    <a:pt x="787" y="1132"/>
                  </a:lnTo>
                  <a:lnTo>
                    <a:pt x="779" y="1132"/>
                  </a:lnTo>
                  <a:lnTo>
                    <a:pt x="770" y="1132"/>
                  </a:lnTo>
                  <a:lnTo>
                    <a:pt x="763" y="1132"/>
                  </a:lnTo>
                  <a:lnTo>
                    <a:pt x="754" y="1132"/>
                  </a:lnTo>
                  <a:lnTo>
                    <a:pt x="746" y="1132"/>
                  </a:lnTo>
                  <a:lnTo>
                    <a:pt x="739" y="1123"/>
                  </a:lnTo>
                  <a:lnTo>
                    <a:pt x="730" y="1123"/>
                  </a:lnTo>
                  <a:lnTo>
                    <a:pt x="722" y="1132"/>
                  </a:lnTo>
                  <a:lnTo>
                    <a:pt x="713" y="1132"/>
                  </a:lnTo>
                  <a:lnTo>
                    <a:pt x="706" y="1132"/>
                  </a:lnTo>
                  <a:lnTo>
                    <a:pt x="698" y="1132"/>
                  </a:lnTo>
                  <a:lnTo>
                    <a:pt x="698" y="1123"/>
                  </a:lnTo>
                  <a:lnTo>
                    <a:pt x="689" y="1123"/>
                  </a:lnTo>
                  <a:lnTo>
                    <a:pt x="682" y="1123"/>
                  </a:lnTo>
                  <a:lnTo>
                    <a:pt x="673" y="1132"/>
                  </a:lnTo>
                  <a:lnTo>
                    <a:pt x="665" y="1139"/>
                  </a:lnTo>
                  <a:lnTo>
                    <a:pt x="665" y="1148"/>
                  </a:lnTo>
                  <a:lnTo>
                    <a:pt x="658" y="1156"/>
                  </a:lnTo>
                  <a:lnTo>
                    <a:pt x="649" y="1156"/>
                  </a:lnTo>
                  <a:lnTo>
                    <a:pt x="649" y="1148"/>
                  </a:lnTo>
                  <a:lnTo>
                    <a:pt x="641" y="1148"/>
                  </a:lnTo>
                  <a:lnTo>
                    <a:pt x="632" y="1148"/>
                  </a:lnTo>
                  <a:lnTo>
                    <a:pt x="625" y="1156"/>
                  </a:lnTo>
                  <a:lnTo>
                    <a:pt x="625" y="1163"/>
                  </a:lnTo>
                  <a:lnTo>
                    <a:pt x="632" y="1172"/>
                  </a:lnTo>
                  <a:lnTo>
                    <a:pt x="641" y="1180"/>
                  </a:lnTo>
                  <a:lnTo>
                    <a:pt x="649" y="1188"/>
                  </a:lnTo>
                  <a:lnTo>
                    <a:pt x="649" y="1196"/>
                  </a:lnTo>
                  <a:lnTo>
                    <a:pt x="658" y="1203"/>
                  </a:lnTo>
                  <a:lnTo>
                    <a:pt x="649" y="1212"/>
                  </a:lnTo>
                  <a:lnTo>
                    <a:pt x="649" y="1220"/>
                  </a:lnTo>
                  <a:lnTo>
                    <a:pt x="641" y="1220"/>
                  </a:lnTo>
                  <a:lnTo>
                    <a:pt x="641" y="1229"/>
                  </a:lnTo>
                  <a:lnTo>
                    <a:pt x="632" y="1229"/>
                  </a:lnTo>
                  <a:lnTo>
                    <a:pt x="632" y="1236"/>
                  </a:lnTo>
                  <a:lnTo>
                    <a:pt x="632" y="1244"/>
                  </a:lnTo>
                  <a:lnTo>
                    <a:pt x="632" y="1253"/>
                  </a:lnTo>
                  <a:lnTo>
                    <a:pt x="632" y="1260"/>
                  </a:lnTo>
                  <a:lnTo>
                    <a:pt x="632" y="1269"/>
                  </a:lnTo>
                  <a:lnTo>
                    <a:pt x="632" y="1277"/>
                  </a:lnTo>
                  <a:lnTo>
                    <a:pt x="632" y="1284"/>
                  </a:lnTo>
                  <a:lnTo>
                    <a:pt x="632" y="1293"/>
                  </a:lnTo>
                  <a:lnTo>
                    <a:pt x="632" y="1301"/>
                  </a:lnTo>
                  <a:lnTo>
                    <a:pt x="632" y="1310"/>
                  </a:lnTo>
                  <a:lnTo>
                    <a:pt x="632" y="1317"/>
                  </a:lnTo>
                  <a:lnTo>
                    <a:pt x="632" y="1325"/>
                  </a:lnTo>
                  <a:lnTo>
                    <a:pt x="632" y="1334"/>
                  </a:lnTo>
                  <a:lnTo>
                    <a:pt x="632" y="1341"/>
                  </a:lnTo>
                  <a:lnTo>
                    <a:pt x="625" y="1358"/>
                  </a:lnTo>
                  <a:lnTo>
                    <a:pt x="616" y="1382"/>
                  </a:lnTo>
                  <a:lnTo>
                    <a:pt x="616" y="1391"/>
                  </a:lnTo>
                  <a:lnTo>
                    <a:pt x="616" y="1398"/>
                  </a:lnTo>
                  <a:lnTo>
                    <a:pt x="616" y="1406"/>
                  </a:lnTo>
                  <a:lnTo>
                    <a:pt x="625" y="1406"/>
                  </a:lnTo>
                  <a:lnTo>
                    <a:pt x="625" y="1415"/>
                  </a:lnTo>
                  <a:lnTo>
                    <a:pt x="625" y="1422"/>
                  </a:lnTo>
                  <a:lnTo>
                    <a:pt x="625" y="1431"/>
                  </a:lnTo>
                  <a:lnTo>
                    <a:pt x="625" y="1439"/>
                  </a:lnTo>
                  <a:lnTo>
                    <a:pt x="625" y="1446"/>
                  </a:lnTo>
                  <a:lnTo>
                    <a:pt x="625" y="1455"/>
                  </a:lnTo>
                  <a:lnTo>
                    <a:pt x="625" y="1462"/>
                  </a:lnTo>
                  <a:lnTo>
                    <a:pt x="625" y="1470"/>
                  </a:lnTo>
                  <a:lnTo>
                    <a:pt x="632" y="1470"/>
                  </a:lnTo>
                  <a:lnTo>
                    <a:pt x="632" y="1479"/>
                  </a:lnTo>
                  <a:lnTo>
                    <a:pt x="641" y="1486"/>
                  </a:lnTo>
                  <a:lnTo>
                    <a:pt x="641" y="1495"/>
                  </a:lnTo>
                  <a:lnTo>
                    <a:pt x="641" y="1503"/>
                  </a:lnTo>
                  <a:lnTo>
                    <a:pt x="641" y="1512"/>
                  </a:lnTo>
                  <a:lnTo>
                    <a:pt x="632" y="1519"/>
                  </a:lnTo>
                  <a:lnTo>
                    <a:pt x="632" y="1527"/>
                  </a:lnTo>
                  <a:lnTo>
                    <a:pt x="625" y="1536"/>
                  </a:lnTo>
                  <a:lnTo>
                    <a:pt x="616" y="1543"/>
                  </a:lnTo>
                  <a:lnTo>
                    <a:pt x="608" y="1543"/>
                  </a:lnTo>
                  <a:lnTo>
                    <a:pt x="601" y="1543"/>
                  </a:lnTo>
                  <a:lnTo>
                    <a:pt x="601" y="1552"/>
                  </a:lnTo>
                  <a:lnTo>
                    <a:pt x="608" y="1552"/>
                  </a:lnTo>
                  <a:lnTo>
                    <a:pt x="625" y="1560"/>
                  </a:lnTo>
                  <a:lnTo>
                    <a:pt x="625" y="1567"/>
                  </a:lnTo>
                  <a:lnTo>
                    <a:pt x="616" y="1567"/>
                  </a:lnTo>
                  <a:lnTo>
                    <a:pt x="616" y="1576"/>
                  </a:lnTo>
                  <a:lnTo>
                    <a:pt x="608" y="1576"/>
                  </a:lnTo>
                  <a:lnTo>
                    <a:pt x="601" y="1576"/>
                  </a:lnTo>
                  <a:lnTo>
                    <a:pt x="592" y="1576"/>
                  </a:lnTo>
                  <a:lnTo>
                    <a:pt x="584" y="1576"/>
                  </a:lnTo>
                  <a:lnTo>
                    <a:pt x="592" y="1584"/>
                  </a:lnTo>
                  <a:lnTo>
                    <a:pt x="592" y="1591"/>
                  </a:lnTo>
                  <a:lnTo>
                    <a:pt x="584" y="1600"/>
                  </a:lnTo>
                  <a:lnTo>
                    <a:pt x="584" y="1608"/>
                  </a:lnTo>
                  <a:lnTo>
                    <a:pt x="584" y="1617"/>
                  </a:lnTo>
                  <a:lnTo>
                    <a:pt x="575" y="1617"/>
                  </a:lnTo>
                  <a:lnTo>
                    <a:pt x="560" y="1624"/>
                  </a:lnTo>
                  <a:lnTo>
                    <a:pt x="551" y="1624"/>
                  </a:lnTo>
                  <a:lnTo>
                    <a:pt x="551" y="1632"/>
                  </a:lnTo>
                  <a:lnTo>
                    <a:pt x="544" y="1632"/>
                  </a:lnTo>
                  <a:lnTo>
                    <a:pt x="544" y="1641"/>
                  </a:lnTo>
                  <a:lnTo>
                    <a:pt x="535" y="1641"/>
                  </a:lnTo>
                  <a:lnTo>
                    <a:pt x="535" y="1632"/>
                  </a:lnTo>
                  <a:lnTo>
                    <a:pt x="527" y="1641"/>
                  </a:lnTo>
                  <a:lnTo>
                    <a:pt x="511" y="1665"/>
                  </a:lnTo>
                  <a:lnTo>
                    <a:pt x="511" y="1672"/>
                  </a:lnTo>
                  <a:lnTo>
                    <a:pt x="520" y="1681"/>
                  </a:lnTo>
                  <a:lnTo>
                    <a:pt x="527" y="1689"/>
                  </a:lnTo>
                  <a:lnTo>
                    <a:pt x="535" y="1689"/>
                  </a:lnTo>
                  <a:lnTo>
                    <a:pt x="544" y="1697"/>
                  </a:lnTo>
                  <a:lnTo>
                    <a:pt x="551" y="1697"/>
                  </a:lnTo>
                  <a:lnTo>
                    <a:pt x="560" y="1697"/>
                  </a:lnTo>
                  <a:lnTo>
                    <a:pt x="560" y="1705"/>
                  </a:lnTo>
                  <a:lnTo>
                    <a:pt x="560" y="1712"/>
                  </a:lnTo>
                  <a:lnTo>
                    <a:pt x="560" y="1721"/>
                  </a:lnTo>
                  <a:lnTo>
                    <a:pt x="551" y="1721"/>
                  </a:lnTo>
                  <a:lnTo>
                    <a:pt x="551" y="1729"/>
                  </a:lnTo>
                  <a:lnTo>
                    <a:pt x="544" y="1738"/>
                  </a:lnTo>
                  <a:lnTo>
                    <a:pt x="535" y="1762"/>
                  </a:lnTo>
                  <a:lnTo>
                    <a:pt x="535" y="1778"/>
                  </a:lnTo>
                  <a:lnTo>
                    <a:pt x="535" y="1786"/>
                  </a:lnTo>
                  <a:lnTo>
                    <a:pt x="535" y="1793"/>
                  </a:lnTo>
                  <a:lnTo>
                    <a:pt x="544" y="1793"/>
                  </a:lnTo>
                  <a:lnTo>
                    <a:pt x="544" y="1802"/>
                  </a:lnTo>
                  <a:lnTo>
                    <a:pt x="544" y="1810"/>
                  </a:lnTo>
                  <a:lnTo>
                    <a:pt x="544" y="1819"/>
                  </a:lnTo>
                  <a:lnTo>
                    <a:pt x="544" y="1826"/>
                  </a:lnTo>
                  <a:lnTo>
                    <a:pt x="551" y="1834"/>
                  </a:lnTo>
                  <a:lnTo>
                    <a:pt x="551" y="1843"/>
                  </a:lnTo>
                  <a:lnTo>
                    <a:pt x="560" y="1843"/>
                  </a:lnTo>
                  <a:lnTo>
                    <a:pt x="560" y="1850"/>
                  </a:lnTo>
                  <a:lnTo>
                    <a:pt x="568" y="1850"/>
                  </a:lnTo>
                  <a:lnTo>
                    <a:pt x="568" y="1859"/>
                  </a:lnTo>
                  <a:lnTo>
                    <a:pt x="568" y="1867"/>
                  </a:lnTo>
                  <a:lnTo>
                    <a:pt x="568" y="1874"/>
                  </a:lnTo>
                  <a:lnTo>
                    <a:pt x="568" y="1883"/>
                  </a:lnTo>
                  <a:lnTo>
                    <a:pt x="568" y="1891"/>
                  </a:lnTo>
                  <a:lnTo>
                    <a:pt x="568" y="1900"/>
                  </a:lnTo>
                  <a:lnTo>
                    <a:pt x="560" y="1907"/>
                  </a:lnTo>
                  <a:lnTo>
                    <a:pt x="551" y="1915"/>
                  </a:lnTo>
                  <a:lnTo>
                    <a:pt x="551" y="1907"/>
                  </a:lnTo>
                  <a:lnTo>
                    <a:pt x="535" y="1900"/>
                  </a:lnTo>
                  <a:lnTo>
                    <a:pt x="527" y="1891"/>
                  </a:lnTo>
                  <a:lnTo>
                    <a:pt x="527" y="1883"/>
                  </a:lnTo>
                  <a:lnTo>
                    <a:pt x="520" y="1874"/>
                  </a:lnTo>
                  <a:lnTo>
                    <a:pt x="511" y="1874"/>
                  </a:lnTo>
                  <a:lnTo>
                    <a:pt x="503" y="1874"/>
                  </a:lnTo>
                  <a:lnTo>
                    <a:pt x="487" y="1874"/>
                  </a:lnTo>
                  <a:lnTo>
                    <a:pt x="470" y="1859"/>
                  </a:lnTo>
                  <a:lnTo>
                    <a:pt x="463" y="1850"/>
                  </a:lnTo>
                  <a:lnTo>
                    <a:pt x="438" y="1843"/>
                  </a:lnTo>
                  <a:lnTo>
                    <a:pt x="423" y="1843"/>
                  </a:lnTo>
                  <a:lnTo>
                    <a:pt x="397" y="1850"/>
                  </a:lnTo>
                  <a:lnTo>
                    <a:pt x="373" y="1850"/>
                  </a:lnTo>
                  <a:lnTo>
                    <a:pt x="349" y="1843"/>
                  </a:lnTo>
                  <a:lnTo>
                    <a:pt x="340" y="1834"/>
                  </a:lnTo>
                  <a:lnTo>
                    <a:pt x="316" y="1834"/>
                  </a:lnTo>
                  <a:lnTo>
                    <a:pt x="309" y="1834"/>
                  </a:lnTo>
                  <a:lnTo>
                    <a:pt x="300" y="1834"/>
                  </a:lnTo>
                  <a:lnTo>
                    <a:pt x="292" y="1826"/>
                  </a:lnTo>
                  <a:lnTo>
                    <a:pt x="285" y="1819"/>
                  </a:lnTo>
                  <a:lnTo>
                    <a:pt x="268" y="1826"/>
                  </a:lnTo>
                  <a:lnTo>
                    <a:pt x="243" y="1826"/>
                  </a:lnTo>
                  <a:lnTo>
                    <a:pt x="228" y="1834"/>
                  </a:lnTo>
                  <a:lnTo>
                    <a:pt x="211" y="1834"/>
                  </a:lnTo>
                  <a:lnTo>
                    <a:pt x="187" y="1843"/>
                  </a:lnTo>
                  <a:lnTo>
                    <a:pt x="162" y="1859"/>
                  </a:lnTo>
                  <a:lnTo>
                    <a:pt x="147" y="1859"/>
                  </a:lnTo>
                  <a:lnTo>
                    <a:pt x="122" y="1859"/>
                  </a:lnTo>
                  <a:lnTo>
                    <a:pt x="105" y="1859"/>
                  </a:lnTo>
                  <a:lnTo>
                    <a:pt x="81" y="1850"/>
                  </a:lnTo>
                  <a:lnTo>
                    <a:pt x="74" y="1834"/>
                  </a:lnTo>
                  <a:lnTo>
                    <a:pt x="57" y="1826"/>
                  </a:lnTo>
                  <a:lnTo>
                    <a:pt x="41" y="1819"/>
                  </a:lnTo>
                  <a:lnTo>
                    <a:pt x="24" y="1819"/>
                  </a:lnTo>
                  <a:lnTo>
                    <a:pt x="17" y="1802"/>
                  </a:lnTo>
                  <a:lnTo>
                    <a:pt x="9" y="1793"/>
                  </a:lnTo>
                  <a:lnTo>
                    <a:pt x="0" y="1786"/>
                  </a:lnTo>
                  <a:lnTo>
                    <a:pt x="9" y="1769"/>
                  </a:lnTo>
                  <a:lnTo>
                    <a:pt x="17" y="1753"/>
                  </a:lnTo>
                  <a:lnTo>
                    <a:pt x="33" y="1738"/>
                  </a:lnTo>
                  <a:lnTo>
                    <a:pt x="50" y="1721"/>
                  </a:lnTo>
                  <a:lnTo>
                    <a:pt x="65" y="1712"/>
                  </a:lnTo>
                  <a:lnTo>
                    <a:pt x="98" y="1705"/>
                  </a:lnTo>
                  <a:lnTo>
                    <a:pt x="114" y="1705"/>
                  </a:lnTo>
                  <a:lnTo>
                    <a:pt x="122" y="1697"/>
                  </a:lnTo>
                  <a:lnTo>
                    <a:pt x="147" y="1681"/>
                  </a:lnTo>
                  <a:lnTo>
                    <a:pt x="154" y="1665"/>
                  </a:lnTo>
                  <a:lnTo>
                    <a:pt x="162" y="1641"/>
                  </a:lnTo>
                  <a:lnTo>
                    <a:pt x="171" y="1624"/>
                  </a:lnTo>
                  <a:lnTo>
                    <a:pt x="171" y="1608"/>
                  </a:lnTo>
                  <a:lnTo>
                    <a:pt x="178" y="1584"/>
                  </a:lnTo>
                  <a:lnTo>
                    <a:pt x="178" y="1552"/>
                  </a:lnTo>
                  <a:lnTo>
                    <a:pt x="178" y="1536"/>
                  </a:lnTo>
                  <a:lnTo>
                    <a:pt x="187" y="1512"/>
                  </a:lnTo>
                  <a:lnTo>
                    <a:pt x="195" y="1486"/>
                  </a:lnTo>
                  <a:lnTo>
                    <a:pt x="211" y="1470"/>
                  </a:lnTo>
                  <a:lnTo>
                    <a:pt x="219" y="1446"/>
                  </a:lnTo>
                  <a:lnTo>
                    <a:pt x="228" y="1431"/>
                  </a:lnTo>
                  <a:lnTo>
                    <a:pt x="235" y="1406"/>
                  </a:lnTo>
                  <a:lnTo>
                    <a:pt x="243" y="1382"/>
                  </a:lnTo>
                  <a:lnTo>
                    <a:pt x="243" y="1365"/>
                  </a:lnTo>
                  <a:lnTo>
                    <a:pt x="243" y="1350"/>
                  </a:lnTo>
                  <a:lnTo>
                    <a:pt x="235" y="1334"/>
                  </a:lnTo>
                  <a:lnTo>
                    <a:pt x="228" y="1317"/>
                  </a:lnTo>
                  <a:lnTo>
                    <a:pt x="219" y="1301"/>
                  </a:lnTo>
                  <a:lnTo>
                    <a:pt x="195" y="1293"/>
                  </a:lnTo>
                  <a:lnTo>
                    <a:pt x="202" y="1293"/>
                  </a:lnTo>
                  <a:lnTo>
                    <a:pt x="202" y="1284"/>
                  </a:lnTo>
                  <a:lnTo>
                    <a:pt x="202" y="1277"/>
                  </a:lnTo>
                  <a:lnTo>
                    <a:pt x="202" y="1269"/>
                  </a:lnTo>
                  <a:lnTo>
                    <a:pt x="202" y="1260"/>
                  </a:lnTo>
                  <a:lnTo>
                    <a:pt x="202" y="1253"/>
                  </a:lnTo>
                  <a:lnTo>
                    <a:pt x="211" y="1244"/>
                  </a:lnTo>
                  <a:lnTo>
                    <a:pt x="211" y="1236"/>
                  </a:lnTo>
                  <a:lnTo>
                    <a:pt x="219" y="1229"/>
                  </a:lnTo>
                  <a:lnTo>
                    <a:pt x="219" y="1203"/>
                  </a:lnTo>
                  <a:lnTo>
                    <a:pt x="219" y="1196"/>
                  </a:lnTo>
                  <a:lnTo>
                    <a:pt x="228" y="1188"/>
                  </a:lnTo>
                  <a:lnTo>
                    <a:pt x="228" y="1180"/>
                  </a:lnTo>
                  <a:lnTo>
                    <a:pt x="235" y="1172"/>
                  </a:lnTo>
                  <a:lnTo>
                    <a:pt x="235" y="1163"/>
                  </a:lnTo>
                  <a:lnTo>
                    <a:pt x="243" y="1163"/>
                  </a:lnTo>
                  <a:lnTo>
                    <a:pt x="243" y="1156"/>
                  </a:lnTo>
                  <a:lnTo>
                    <a:pt x="243" y="1148"/>
                  </a:lnTo>
                  <a:lnTo>
                    <a:pt x="243" y="1132"/>
                  </a:lnTo>
                  <a:lnTo>
                    <a:pt x="243" y="1123"/>
                  </a:lnTo>
                  <a:lnTo>
                    <a:pt x="243" y="1115"/>
                  </a:lnTo>
                  <a:lnTo>
                    <a:pt x="252" y="1108"/>
                  </a:lnTo>
                  <a:lnTo>
                    <a:pt x="252" y="1099"/>
                  </a:lnTo>
                  <a:lnTo>
                    <a:pt x="259" y="1091"/>
                  </a:lnTo>
                  <a:lnTo>
                    <a:pt x="259" y="1082"/>
                  </a:lnTo>
                  <a:lnTo>
                    <a:pt x="259" y="1075"/>
                  </a:lnTo>
                  <a:lnTo>
                    <a:pt x="268" y="1075"/>
                  </a:lnTo>
                  <a:lnTo>
                    <a:pt x="268" y="1067"/>
                  </a:lnTo>
                  <a:lnTo>
                    <a:pt x="276" y="1067"/>
                  </a:lnTo>
                  <a:lnTo>
                    <a:pt x="276" y="1058"/>
                  </a:lnTo>
                  <a:lnTo>
                    <a:pt x="285" y="1051"/>
                  </a:lnTo>
                  <a:lnTo>
                    <a:pt x="285" y="1042"/>
                  </a:lnTo>
                  <a:lnTo>
                    <a:pt x="285" y="1034"/>
                  </a:lnTo>
                  <a:lnTo>
                    <a:pt x="292" y="1034"/>
                  </a:lnTo>
                  <a:lnTo>
                    <a:pt x="292" y="1027"/>
                  </a:lnTo>
                  <a:lnTo>
                    <a:pt x="292" y="1018"/>
                  </a:lnTo>
                  <a:lnTo>
                    <a:pt x="292" y="1010"/>
                  </a:lnTo>
                  <a:lnTo>
                    <a:pt x="292" y="1001"/>
                  </a:lnTo>
                  <a:lnTo>
                    <a:pt x="292" y="994"/>
                  </a:lnTo>
                  <a:lnTo>
                    <a:pt x="292" y="986"/>
                  </a:lnTo>
                  <a:lnTo>
                    <a:pt x="300" y="986"/>
                  </a:lnTo>
                  <a:lnTo>
                    <a:pt x="300" y="977"/>
                  </a:lnTo>
                  <a:lnTo>
                    <a:pt x="300" y="970"/>
                  </a:lnTo>
                  <a:lnTo>
                    <a:pt x="309" y="970"/>
                  </a:lnTo>
                  <a:lnTo>
                    <a:pt x="309" y="961"/>
                  </a:lnTo>
                  <a:lnTo>
                    <a:pt x="309" y="953"/>
                  </a:lnTo>
                  <a:lnTo>
                    <a:pt x="316" y="953"/>
                  </a:lnTo>
                  <a:lnTo>
                    <a:pt x="316" y="946"/>
                  </a:lnTo>
                  <a:lnTo>
                    <a:pt x="325" y="946"/>
                  </a:lnTo>
                  <a:lnTo>
                    <a:pt x="333" y="937"/>
                  </a:lnTo>
                  <a:lnTo>
                    <a:pt x="340" y="937"/>
                  </a:lnTo>
                  <a:lnTo>
                    <a:pt x="340" y="929"/>
                  </a:lnTo>
                  <a:lnTo>
                    <a:pt x="349" y="929"/>
                  </a:lnTo>
                  <a:lnTo>
                    <a:pt x="349" y="921"/>
                  </a:lnTo>
                  <a:lnTo>
                    <a:pt x="349" y="913"/>
                  </a:lnTo>
                  <a:lnTo>
                    <a:pt x="357" y="913"/>
                  </a:lnTo>
                  <a:lnTo>
                    <a:pt x="357" y="906"/>
                  </a:lnTo>
                  <a:lnTo>
                    <a:pt x="357" y="897"/>
                  </a:lnTo>
                  <a:lnTo>
                    <a:pt x="366" y="897"/>
                  </a:lnTo>
                  <a:lnTo>
                    <a:pt x="366" y="889"/>
                  </a:lnTo>
                  <a:lnTo>
                    <a:pt x="373" y="889"/>
                  </a:lnTo>
                  <a:lnTo>
                    <a:pt x="373" y="880"/>
                  </a:lnTo>
                  <a:lnTo>
                    <a:pt x="381" y="873"/>
                  </a:lnTo>
                  <a:lnTo>
                    <a:pt x="381" y="865"/>
                  </a:lnTo>
                  <a:lnTo>
                    <a:pt x="381" y="856"/>
                  </a:lnTo>
                  <a:lnTo>
                    <a:pt x="390" y="849"/>
                  </a:lnTo>
                  <a:lnTo>
                    <a:pt x="390" y="840"/>
                  </a:lnTo>
                  <a:lnTo>
                    <a:pt x="397" y="832"/>
                  </a:lnTo>
                  <a:lnTo>
                    <a:pt x="406" y="825"/>
                  </a:lnTo>
                  <a:lnTo>
                    <a:pt x="406" y="816"/>
                  </a:lnTo>
                  <a:lnTo>
                    <a:pt x="414" y="816"/>
                  </a:lnTo>
                  <a:lnTo>
                    <a:pt x="414" y="808"/>
                  </a:lnTo>
                  <a:lnTo>
                    <a:pt x="423" y="799"/>
                  </a:lnTo>
                  <a:lnTo>
                    <a:pt x="423" y="792"/>
                  </a:lnTo>
                  <a:lnTo>
                    <a:pt x="430" y="784"/>
                  </a:lnTo>
                  <a:lnTo>
                    <a:pt x="430" y="775"/>
                  </a:lnTo>
                  <a:lnTo>
                    <a:pt x="423" y="775"/>
                  </a:lnTo>
                  <a:lnTo>
                    <a:pt x="423" y="768"/>
                  </a:lnTo>
                  <a:lnTo>
                    <a:pt x="430" y="768"/>
                  </a:lnTo>
                  <a:lnTo>
                    <a:pt x="430" y="759"/>
                  </a:lnTo>
                  <a:lnTo>
                    <a:pt x="438" y="759"/>
                  </a:lnTo>
                  <a:lnTo>
                    <a:pt x="438" y="751"/>
                  </a:lnTo>
                  <a:lnTo>
                    <a:pt x="438" y="744"/>
                  </a:lnTo>
                  <a:lnTo>
                    <a:pt x="438" y="735"/>
                  </a:lnTo>
                  <a:lnTo>
                    <a:pt x="438" y="727"/>
                  </a:lnTo>
                  <a:lnTo>
                    <a:pt x="447" y="727"/>
                  </a:lnTo>
                  <a:lnTo>
                    <a:pt x="447" y="718"/>
                  </a:lnTo>
                  <a:lnTo>
                    <a:pt x="454" y="711"/>
                  </a:lnTo>
                  <a:lnTo>
                    <a:pt x="454" y="703"/>
                  </a:lnTo>
                  <a:lnTo>
                    <a:pt x="454" y="694"/>
                  </a:lnTo>
                  <a:lnTo>
                    <a:pt x="454" y="687"/>
                  </a:lnTo>
                  <a:lnTo>
                    <a:pt x="463" y="678"/>
                  </a:lnTo>
                  <a:lnTo>
                    <a:pt x="463" y="663"/>
                  </a:lnTo>
                  <a:lnTo>
                    <a:pt x="454" y="663"/>
                  </a:lnTo>
                  <a:lnTo>
                    <a:pt x="454" y="654"/>
                  </a:lnTo>
                  <a:lnTo>
                    <a:pt x="454" y="647"/>
                  </a:lnTo>
                  <a:lnTo>
                    <a:pt x="454" y="638"/>
                  </a:lnTo>
                  <a:lnTo>
                    <a:pt x="447" y="638"/>
                  </a:lnTo>
                  <a:lnTo>
                    <a:pt x="447" y="630"/>
                  </a:lnTo>
                  <a:lnTo>
                    <a:pt x="447" y="623"/>
                  </a:lnTo>
                  <a:lnTo>
                    <a:pt x="438" y="623"/>
                  </a:lnTo>
                  <a:lnTo>
                    <a:pt x="438" y="614"/>
                  </a:lnTo>
                  <a:lnTo>
                    <a:pt x="438" y="606"/>
                  </a:lnTo>
                  <a:lnTo>
                    <a:pt x="438" y="597"/>
                  </a:lnTo>
                  <a:lnTo>
                    <a:pt x="438" y="590"/>
                  </a:lnTo>
                  <a:lnTo>
                    <a:pt x="430" y="582"/>
                  </a:lnTo>
                  <a:lnTo>
                    <a:pt x="430" y="573"/>
                  </a:lnTo>
                  <a:lnTo>
                    <a:pt x="423" y="573"/>
                  </a:lnTo>
                  <a:lnTo>
                    <a:pt x="423" y="566"/>
                  </a:lnTo>
                  <a:lnTo>
                    <a:pt x="414" y="566"/>
                  </a:lnTo>
                  <a:lnTo>
                    <a:pt x="414" y="557"/>
                  </a:lnTo>
                  <a:lnTo>
                    <a:pt x="406" y="557"/>
                  </a:lnTo>
                  <a:lnTo>
                    <a:pt x="406" y="549"/>
                  </a:lnTo>
                  <a:lnTo>
                    <a:pt x="397" y="549"/>
                  </a:lnTo>
                  <a:lnTo>
                    <a:pt x="390" y="542"/>
                  </a:lnTo>
                  <a:lnTo>
                    <a:pt x="390" y="533"/>
                  </a:lnTo>
                  <a:lnTo>
                    <a:pt x="381" y="525"/>
                  </a:lnTo>
                  <a:lnTo>
                    <a:pt x="390" y="525"/>
                  </a:lnTo>
                  <a:lnTo>
                    <a:pt x="397" y="525"/>
                  </a:lnTo>
                  <a:lnTo>
                    <a:pt x="406" y="525"/>
                  </a:lnTo>
                  <a:lnTo>
                    <a:pt x="406" y="516"/>
                  </a:lnTo>
                  <a:lnTo>
                    <a:pt x="414" y="516"/>
                  </a:lnTo>
                  <a:lnTo>
                    <a:pt x="414" y="509"/>
                  </a:lnTo>
                  <a:lnTo>
                    <a:pt x="414" y="501"/>
                  </a:lnTo>
                  <a:lnTo>
                    <a:pt x="414" y="492"/>
                  </a:lnTo>
                  <a:lnTo>
                    <a:pt x="406" y="492"/>
                  </a:lnTo>
                  <a:lnTo>
                    <a:pt x="406" y="485"/>
                  </a:lnTo>
                  <a:lnTo>
                    <a:pt x="406" y="476"/>
                  </a:lnTo>
                  <a:lnTo>
                    <a:pt x="406" y="468"/>
                  </a:lnTo>
                  <a:lnTo>
                    <a:pt x="406" y="461"/>
                  </a:lnTo>
                  <a:lnTo>
                    <a:pt x="406" y="452"/>
                  </a:lnTo>
                  <a:lnTo>
                    <a:pt x="406" y="444"/>
                  </a:lnTo>
                  <a:lnTo>
                    <a:pt x="406" y="435"/>
                  </a:lnTo>
                  <a:lnTo>
                    <a:pt x="406" y="428"/>
                  </a:lnTo>
                  <a:lnTo>
                    <a:pt x="406" y="420"/>
                  </a:lnTo>
                  <a:lnTo>
                    <a:pt x="406" y="412"/>
                  </a:lnTo>
                  <a:lnTo>
                    <a:pt x="406" y="404"/>
                  </a:lnTo>
                  <a:lnTo>
                    <a:pt x="406" y="395"/>
                  </a:lnTo>
                  <a:lnTo>
                    <a:pt x="406" y="388"/>
                  </a:lnTo>
                  <a:lnTo>
                    <a:pt x="406" y="380"/>
                  </a:lnTo>
                  <a:lnTo>
                    <a:pt x="397" y="371"/>
                  </a:lnTo>
                  <a:lnTo>
                    <a:pt x="397" y="364"/>
                  </a:lnTo>
                  <a:lnTo>
                    <a:pt x="397" y="355"/>
                  </a:lnTo>
                  <a:lnTo>
                    <a:pt x="397" y="347"/>
                  </a:lnTo>
                  <a:lnTo>
                    <a:pt x="397" y="340"/>
                  </a:lnTo>
                  <a:lnTo>
                    <a:pt x="397" y="331"/>
                  </a:lnTo>
                  <a:lnTo>
                    <a:pt x="397" y="323"/>
                  </a:lnTo>
                  <a:lnTo>
                    <a:pt x="397" y="314"/>
                  </a:lnTo>
                  <a:lnTo>
                    <a:pt x="397" y="307"/>
                  </a:lnTo>
                  <a:lnTo>
                    <a:pt x="397" y="299"/>
                  </a:lnTo>
                  <a:lnTo>
                    <a:pt x="390" y="290"/>
                  </a:lnTo>
                  <a:lnTo>
                    <a:pt x="390" y="283"/>
                  </a:lnTo>
                  <a:lnTo>
                    <a:pt x="390" y="274"/>
                  </a:lnTo>
                  <a:lnTo>
                    <a:pt x="390" y="266"/>
                  </a:lnTo>
                  <a:lnTo>
                    <a:pt x="397" y="259"/>
                  </a:lnTo>
                  <a:lnTo>
                    <a:pt x="397" y="250"/>
                  </a:lnTo>
                  <a:lnTo>
                    <a:pt x="397" y="242"/>
                  </a:lnTo>
                  <a:lnTo>
                    <a:pt x="397" y="233"/>
                  </a:lnTo>
                  <a:lnTo>
                    <a:pt x="406" y="233"/>
                  </a:lnTo>
                  <a:lnTo>
                    <a:pt x="406" y="226"/>
                  </a:lnTo>
                  <a:lnTo>
                    <a:pt x="406" y="218"/>
                  </a:lnTo>
                  <a:lnTo>
                    <a:pt x="406" y="209"/>
                  </a:lnTo>
                  <a:lnTo>
                    <a:pt x="406" y="202"/>
                  </a:lnTo>
                  <a:lnTo>
                    <a:pt x="397" y="202"/>
                  </a:lnTo>
                  <a:lnTo>
                    <a:pt x="390" y="202"/>
                  </a:lnTo>
                  <a:lnTo>
                    <a:pt x="381" y="202"/>
                  </a:lnTo>
                  <a:lnTo>
                    <a:pt x="381" y="209"/>
                  </a:lnTo>
                  <a:lnTo>
                    <a:pt x="373" y="209"/>
                  </a:lnTo>
                  <a:lnTo>
                    <a:pt x="366" y="209"/>
                  </a:lnTo>
                  <a:lnTo>
                    <a:pt x="357" y="218"/>
                  </a:lnTo>
                  <a:lnTo>
                    <a:pt x="349" y="209"/>
                  </a:lnTo>
                  <a:lnTo>
                    <a:pt x="340" y="209"/>
                  </a:lnTo>
                  <a:lnTo>
                    <a:pt x="333" y="209"/>
                  </a:lnTo>
                  <a:lnTo>
                    <a:pt x="325" y="209"/>
                  </a:lnTo>
                  <a:lnTo>
                    <a:pt x="316" y="202"/>
                  </a:lnTo>
                  <a:lnTo>
                    <a:pt x="309" y="202"/>
                  </a:lnTo>
                  <a:lnTo>
                    <a:pt x="300" y="202"/>
                  </a:lnTo>
                  <a:lnTo>
                    <a:pt x="292" y="202"/>
                  </a:lnTo>
                  <a:lnTo>
                    <a:pt x="285" y="202"/>
                  </a:lnTo>
                  <a:lnTo>
                    <a:pt x="276" y="202"/>
                  </a:lnTo>
                  <a:lnTo>
                    <a:pt x="268" y="193"/>
                  </a:lnTo>
                  <a:lnTo>
                    <a:pt x="259" y="193"/>
                  </a:lnTo>
                  <a:lnTo>
                    <a:pt x="252" y="193"/>
                  </a:lnTo>
                  <a:lnTo>
                    <a:pt x="243" y="193"/>
                  </a:lnTo>
                  <a:lnTo>
                    <a:pt x="235" y="193"/>
                  </a:lnTo>
                  <a:lnTo>
                    <a:pt x="228" y="193"/>
                  </a:lnTo>
                  <a:lnTo>
                    <a:pt x="228" y="185"/>
                  </a:lnTo>
                  <a:lnTo>
                    <a:pt x="219" y="185"/>
                  </a:lnTo>
                  <a:lnTo>
                    <a:pt x="211" y="185"/>
                  </a:lnTo>
                  <a:lnTo>
                    <a:pt x="211" y="178"/>
                  </a:lnTo>
                  <a:lnTo>
                    <a:pt x="202" y="178"/>
                  </a:lnTo>
                  <a:lnTo>
                    <a:pt x="202" y="169"/>
                  </a:lnTo>
                  <a:lnTo>
                    <a:pt x="195" y="169"/>
                  </a:lnTo>
                  <a:lnTo>
                    <a:pt x="195" y="161"/>
                  </a:lnTo>
                  <a:lnTo>
                    <a:pt x="187" y="138"/>
                  </a:lnTo>
                  <a:lnTo>
                    <a:pt x="187" y="121"/>
                  </a:lnTo>
                  <a:lnTo>
                    <a:pt x="195" y="97"/>
                  </a:lnTo>
                  <a:lnTo>
                    <a:pt x="195" y="81"/>
                  </a:lnTo>
                  <a:lnTo>
                    <a:pt x="211" y="64"/>
                  </a:lnTo>
                  <a:lnTo>
                    <a:pt x="228" y="64"/>
                  </a:lnTo>
                  <a:lnTo>
                    <a:pt x="259" y="64"/>
                  </a:lnTo>
                  <a:lnTo>
                    <a:pt x="285" y="64"/>
                  </a:lnTo>
                  <a:lnTo>
                    <a:pt x="292" y="57"/>
                  </a:lnTo>
                  <a:lnTo>
                    <a:pt x="309" y="16"/>
                  </a:lnTo>
                  <a:lnTo>
                    <a:pt x="316" y="7"/>
                  </a:lnTo>
                  <a:lnTo>
                    <a:pt x="316" y="0"/>
                  </a:lnTo>
                  <a:lnTo>
                    <a:pt x="349" y="0"/>
                  </a:lnTo>
                  <a:lnTo>
                    <a:pt x="373" y="0"/>
                  </a:lnTo>
                  <a:lnTo>
                    <a:pt x="390" y="7"/>
                  </a:lnTo>
                  <a:lnTo>
                    <a:pt x="406" y="24"/>
                  </a:lnTo>
                  <a:lnTo>
                    <a:pt x="423" y="40"/>
                  </a:lnTo>
                  <a:lnTo>
                    <a:pt x="438" y="57"/>
                  </a:lnTo>
                  <a:lnTo>
                    <a:pt x="463" y="57"/>
                  </a:lnTo>
                  <a:lnTo>
                    <a:pt x="494" y="40"/>
                  </a:lnTo>
                  <a:lnTo>
                    <a:pt x="511" y="40"/>
                  </a:lnTo>
                  <a:lnTo>
                    <a:pt x="535" y="40"/>
                  </a:lnTo>
                  <a:lnTo>
                    <a:pt x="560" y="40"/>
                  </a:lnTo>
                  <a:lnTo>
                    <a:pt x="584" y="33"/>
                  </a:lnTo>
                  <a:lnTo>
                    <a:pt x="601" y="33"/>
                  </a:lnTo>
                  <a:lnTo>
                    <a:pt x="625" y="48"/>
                  </a:lnTo>
                  <a:lnTo>
                    <a:pt x="641" y="73"/>
                  </a:lnTo>
                  <a:lnTo>
                    <a:pt x="658" y="88"/>
                  </a:lnTo>
                  <a:lnTo>
                    <a:pt x="658" y="88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647" y="2556"/>
              <a:ext cx="1249" cy="1164"/>
            </a:xfrm>
            <a:custGeom>
              <a:avLst/>
              <a:gdLst>
                <a:gd name="T0" fmla="*/ 867 w 1249"/>
                <a:gd name="T1" fmla="*/ 1149 h 1164"/>
                <a:gd name="T2" fmla="*/ 803 w 1249"/>
                <a:gd name="T3" fmla="*/ 1140 h 1164"/>
                <a:gd name="T4" fmla="*/ 738 w 1249"/>
                <a:gd name="T5" fmla="*/ 1123 h 1164"/>
                <a:gd name="T6" fmla="*/ 689 w 1249"/>
                <a:gd name="T7" fmla="*/ 1108 h 1164"/>
                <a:gd name="T8" fmla="*/ 624 w 1249"/>
                <a:gd name="T9" fmla="*/ 1083 h 1164"/>
                <a:gd name="T10" fmla="*/ 560 w 1249"/>
                <a:gd name="T11" fmla="*/ 1099 h 1164"/>
                <a:gd name="T12" fmla="*/ 503 w 1249"/>
                <a:gd name="T13" fmla="*/ 1108 h 1164"/>
                <a:gd name="T14" fmla="*/ 446 w 1249"/>
                <a:gd name="T15" fmla="*/ 1123 h 1164"/>
                <a:gd name="T16" fmla="*/ 356 w 1249"/>
                <a:gd name="T17" fmla="*/ 1092 h 1164"/>
                <a:gd name="T18" fmla="*/ 259 w 1249"/>
                <a:gd name="T19" fmla="*/ 1051 h 1164"/>
                <a:gd name="T20" fmla="*/ 187 w 1249"/>
                <a:gd name="T21" fmla="*/ 938 h 1164"/>
                <a:gd name="T22" fmla="*/ 178 w 1249"/>
                <a:gd name="T23" fmla="*/ 800 h 1164"/>
                <a:gd name="T24" fmla="*/ 162 w 1249"/>
                <a:gd name="T25" fmla="*/ 695 h 1164"/>
                <a:gd name="T26" fmla="*/ 7 w 1249"/>
                <a:gd name="T27" fmla="*/ 695 h 1164"/>
                <a:gd name="T28" fmla="*/ 64 w 1249"/>
                <a:gd name="T29" fmla="*/ 324 h 1164"/>
                <a:gd name="T30" fmla="*/ 121 w 1249"/>
                <a:gd name="T31" fmla="*/ 274 h 1164"/>
                <a:gd name="T32" fmla="*/ 171 w 1249"/>
                <a:gd name="T33" fmla="*/ 243 h 1164"/>
                <a:gd name="T34" fmla="*/ 235 w 1249"/>
                <a:gd name="T35" fmla="*/ 234 h 1164"/>
                <a:gd name="T36" fmla="*/ 292 w 1249"/>
                <a:gd name="T37" fmla="*/ 251 h 1164"/>
                <a:gd name="T38" fmla="*/ 349 w 1249"/>
                <a:gd name="T39" fmla="*/ 291 h 1164"/>
                <a:gd name="T40" fmla="*/ 389 w 1249"/>
                <a:gd name="T41" fmla="*/ 283 h 1164"/>
                <a:gd name="T42" fmla="*/ 389 w 1249"/>
                <a:gd name="T43" fmla="*/ 219 h 1164"/>
                <a:gd name="T44" fmla="*/ 430 w 1249"/>
                <a:gd name="T45" fmla="*/ 179 h 1164"/>
                <a:gd name="T46" fmla="*/ 487 w 1249"/>
                <a:gd name="T47" fmla="*/ 162 h 1164"/>
                <a:gd name="T48" fmla="*/ 518 w 1249"/>
                <a:gd name="T49" fmla="*/ 122 h 1164"/>
                <a:gd name="T50" fmla="*/ 568 w 1249"/>
                <a:gd name="T51" fmla="*/ 57 h 1164"/>
                <a:gd name="T52" fmla="*/ 624 w 1249"/>
                <a:gd name="T53" fmla="*/ 32 h 1164"/>
                <a:gd name="T54" fmla="*/ 681 w 1249"/>
                <a:gd name="T55" fmla="*/ 8 h 1164"/>
                <a:gd name="T56" fmla="*/ 746 w 1249"/>
                <a:gd name="T57" fmla="*/ 17 h 1164"/>
                <a:gd name="T58" fmla="*/ 803 w 1249"/>
                <a:gd name="T59" fmla="*/ 32 h 1164"/>
                <a:gd name="T60" fmla="*/ 851 w 1249"/>
                <a:gd name="T61" fmla="*/ 57 h 1164"/>
                <a:gd name="T62" fmla="*/ 900 w 1249"/>
                <a:gd name="T63" fmla="*/ 17 h 1164"/>
                <a:gd name="T64" fmla="*/ 964 w 1249"/>
                <a:gd name="T65" fmla="*/ 8 h 1164"/>
                <a:gd name="T66" fmla="*/ 1005 w 1249"/>
                <a:gd name="T67" fmla="*/ 24 h 1164"/>
                <a:gd name="T68" fmla="*/ 1062 w 1249"/>
                <a:gd name="T69" fmla="*/ 41 h 1164"/>
                <a:gd name="T70" fmla="*/ 1126 w 1249"/>
                <a:gd name="T71" fmla="*/ 48 h 1164"/>
                <a:gd name="T72" fmla="*/ 1183 w 1249"/>
                <a:gd name="T73" fmla="*/ 41 h 1164"/>
                <a:gd name="T74" fmla="*/ 1183 w 1249"/>
                <a:gd name="T75" fmla="*/ 89 h 1164"/>
                <a:gd name="T76" fmla="*/ 1183 w 1249"/>
                <a:gd name="T77" fmla="*/ 153 h 1164"/>
                <a:gd name="T78" fmla="*/ 1192 w 1249"/>
                <a:gd name="T79" fmla="*/ 219 h 1164"/>
                <a:gd name="T80" fmla="*/ 1192 w 1249"/>
                <a:gd name="T81" fmla="*/ 283 h 1164"/>
                <a:gd name="T82" fmla="*/ 1200 w 1249"/>
                <a:gd name="T83" fmla="*/ 340 h 1164"/>
                <a:gd name="T84" fmla="*/ 1176 w 1249"/>
                <a:gd name="T85" fmla="*/ 372 h 1164"/>
                <a:gd name="T86" fmla="*/ 1209 w 1249"/>
                <a:gd name="T87" fmla="*/ 412 h 1164"/>
                <a:gd name="T88" fmla="*/ 1233 w 1249"/>
                <a:gd name="T89" fmla="*/ 462 h 1164"/>
                <a:gd name="T90" fmla="*/ 1249 w 1249"/>
                <a:gd name="T91" fmla="*/ 517 h 1164"/>
                <a:gd name="T92" fmla="*/ 1224 w 1249"/>
                <a:gd name="T93" fmla="*/ 574 h 1164"/>
                <a:gd name="T94" fmla="*/ 1216 w 1249"/>
                <a:gd name="T95" fmla="*/ 614 h 1164"/>
                <a:gd name="T96" fmla="*/ 1183 w 1249"/>
                <a:gd name="T97" fmla="*/ 671 h 1164"/>
                <a:gd name="T98" fmla="*/ 1152 w 1249"/>
                <a:gd name="T99" fmla="*/ 728 h 1164"/>
                <a:gd name="T100" fmla="*/ 1126 w 1249"/>
                <a:gd name="T101" fmla="*/ 768 h 1164"/>
                <a:gd name="T102" fmla="*/ 1095 w 1249"/>
                <a:gd name="T103" fmla="*/ 809 h 1164"/>
                <a:gd name="T104" fmla="*/ 1078 w 1249"/>
                <a:gd name="T105" fmla="*/ 857 h 1164"/>
                <a:gd name="T106" fmla="*/ 1054 w 1249"/>
                <a:gd name="T107" fmla="*/ 906 h 1164"/>
                <a:gd name="T108" fmla="*/ 1029 w 1249"/>
                <a:gd name="T109" fmla="*/ 962 h 1164"/>
                <a:gd name="T110" fmla="*/ 1014 w 1249"/>
                <a:gd name="T111" fmla="*/ 1027 h 1164"/>
                <a:gd name="T112" fmla="*/ 988 w 1249"/>
                <a:gd name="T113" fmla="*/ 1108 h 1164"/>
                <a:gd name="T114" fmla="*/ 964 w 1249"/>
                <a:gd name="T115" fmla="*/ 1156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49" h="1164">
                  <a:moveTo>
                    <a:pt x="917" y="1164"/>
                  </a:moveTo>
                  <a:lnTo>
                    <a:pt x="908" y="1164"/>
                  </a:lnTo>
                  <a:lnTo>
                    <a:pt x="900" y="1164"/>
                  </a:lnTo>
                  <a:lnTo>
                    <a:pt x="891" y="1164"/>
                  </a:lnTo>
                  <a:lnTo>
                    <a:pt x="884" y="1156"/>
                  </a:lnTo>
                  <a:lnTo>
                    <a:pt x="876" y="1156"/>
                  </a:lnTo>
                  <a:lnTo>
                    <a:pt x="867" y="1156"/>
                  </a:lnTo>
                  <a:lnTo>
                    <a:pt x="867" y="1149"/>
                  </a:lnTo>
                  <a:lnTo>
                    <a:pt x="860" y="1149"/>
                  </a:lnTo>
                  <a:lnTo>
                    <a:pt x="851" y="1149"/>
                  </a:lnTo>
                  <a:lnTo>
                    <a:pt x="843" y="1140"/>
                  </a:lnTo>
                  <a:lnTo>
                    <a:pt x="836" y="1140"/>
                  </a:lnTo>
                  <a:lnTo>
                    <a:pt x="827" y="1140"/>
                  </a:lnTo>
                  <a:lnTo>
                    <a:pt x="819" y="1140"/>
                  </a:lnTo>
                  <a:lnTo>
                    <a:pt x="810" y="1140"/>
                  </a:lnTo>
                  <a:lnTo>
                    <a:pt x="803" y="1140"/>
                  </a:lnTo>
                  <a:lnTo>
                    <a:pt x="795" y="1132"/>
                  </a:lnTo>
                  <a:lnTo>
                    <a:pt x="786" y="1132"/>
                  </a:lnTo>
                  <a:lnTo>
                    <a:pt x="779" y="1132"/>
                  </a:lnTo>
                  <a:lnTo>
                    <a:pt x="770" y="1132"/>
                  </a:lnTo>
                  <a:lnTo>
                    <a:pt x="762" y="1132"/>
                  </a:lnTo>
                  <a:lnTo>
                    <a:pt x="753" y="1132"/>
                  </a:lnTo>
                  <a:lnTo>
                    <a:pt x="746" y="1123"/>
                  </a:lnTo>
                  <a:lnTo>
                    <a:pt x="738" y="1123"/>
                  </a:lnTo>
                  <a:lnTo>
                    <a:pt x="729" y="1123"/>
                  </a:lnTo>
                  <a:lnTo>
                    <a:pt x="722" y="1123"/>
                  </a:lnTo>
                  <a:lnTo>
                    <a:pt x="722" y="1116"/>
                  </a:lnTo>
                  <a:lnTo>
                    <a:pt x="713" y="1116"/>
                  </a:lnTo>
                  <a:lnTo>
                    <a:pt x="705" y="1116"/>
                  </a:lnTo>
                  <a:lnTo>
                    <a:pt x="698" y="1116"/>
                  </a:lnTo>
                  <a:lnTo>
                    <a:pt x="698" y="1108"/>
                  </a:lnTo>
                  <a:lnTo>
                    <a:pt x="689" y="1108"/>
                  </a:lnTo>
                  <a:lnTo>
                    <a:pt x="681" y="1099"/>
                  </a:lnTo>
                  <a:lnTo>
                    <a:pt x="672" y="1099"/>
                  </a:lnTo>
                  <a:lnTo>
                    <a:pt x="665" y="1092"/>
                  </a:lnTo>
                  <a:lnTo>
                    <a:pt x="656" y="1092"/>
                  </a:lnTo>
                  <a:lnTo>
                    <a:pt x="648" y="1083"/>
                  </a:lnTo>
                  <a:lnTo>
                    <a:pt x="641" y="1083"/>
                  </a:lnTo>
                  <a:lnTo>
                    <a:pt x="632" y="1083"/>
                  </a:lnTo>
                  <a:lnTo>
                    <a:pt x="624" y="1083"/>
                  </a:lnTo>
                  <a:lnTo>
                    <a:pt x="615" y="1083"/>
                  </a:lnTo>
                  <a:lnTo>
                    <a:pt x="608" y="1083"/>
                  </a:lnTo>
                  <a:lnTo>
                    <a:pt x="601" y="1092"/>
                  </a:lnTo>
                  <a:lnTo>
                    <a:pt x="592" y="1092"/>
                  </a:lnTo>
                  <a:lnTo>
                    <a:pt x="584" y="1092"/>
                  </a:lnTo>
                  <a:lnTo>
                    <a:pt x="575" y="1092"/>
                  </a:lnTo>
                  <a:lnTo>
                    <a:pt x="568" y="1099"/>
                  </a:lnTo>
                  <a:lnTo>
                    <a:pt x="560" y="1099"/>
                  </a:lnTo>
                  <a:lnTo>
                    <a:pt x="551" y="1099"/>
                  </a:lnTo>
                  <a:lnTo>
                    <a:pt x="551" y="1108"/>
                  </a:lnTo>
                  <a:lnTo>
                    <a:pt x="544" y="1099"/>
                  </a:lnTo>
                  <a:lnTo>
                    <a:pt x="535" y="1099"/>
                  </a:lnTo>
                  <a:lnTo>
                    <a:pt x="527" y="1099"/>
                  </a:lnTo>
                  <a:lnTo>
                    <a:pt x="518" y="1099"/>
                  </a:lnTo>
                  <a:lnTo>
                    <a:pt x="511" y="1108"/>
                  </a:lnTo>
                  <a:lnTo>
                    <a:pt x="503" y="1108"/>
                  </a:lnTo>
                  <a:lnTo>
                    <a:pt x="494" y="1108"/>
                  </a:lnTo>
                  <a:lnTo>
                    <a:pt x="487" y="1116"/>
                  </a:lnTo>
                  <a:lnTo>
                    <a:pt x="478" y="1116"/>
                  </a:lnTo>
                  <a:lnTo>
                    <a:pt x="470" y="1116"/>
                  </a:lnTo>
                  <a:lnTo>
                    <a:pt x="463" y="1116"/>
                  </a:lnTo>
                  <a:lnTo>
                    <a:pt x="454" y="1116"/>
                  </a:lnTo>
                  <a:lnTo>
                    <a:pt x="446" y="1116"/>
                  </a:lnTo>
                  <a:lnTo>
                    <a:pt x="446" y="1123"/>
                  </a:lnTo>
                  <a:lnTo>
                    <a:pt x="437" y="1123"/>
                  </a:lnTo>
                  <a:lnTo>
                    <a:pt x="422" y="1123"/>
                  </a:lnTo>
                  <a:lnTo>
                    <a:pt x="406" y="1123"/>
                  </a:lnTo>
                  <a:lnTo>
                    <a:pt x="397" y="1123"/>
                  </a:lnTo>
                  <a:lnTo>
                    <a:pt x="389" y="1116"/>
                  </a:lnTo>
                  <a:lnTo>
                    <a:pt x="380" y="1108"/>
                  </a:lnTo>
                  <a:lnTo>
                    <a:pt x="373" y="1099"/>
                  </a:lnTo>
                  <a:lnTo>
                    <a:pt x="356" y="1092"/>
                  </a:lnTo>
                  <a:lnTo>
                    <a:pt x="332" y="1083"/>
                  </a:lnTo>
                  <a:lnTo>
                    <a:pt x="308" y="1083"/>
                  </a:lnTo>
                  <a:lnTo>
                    <a:pt x="308" y="1075"/>
                  </a:lnTo>
                  <a:lnTo>
                    <a:pt x="299" y="1075"/>
                  </a:lnTo>
                  <a:lnTo>
                    <a:pt x="292" y="1075"/>
                  </a:lnTo>
                  <a:lnTo>
                    <a:pt x="285" y="1068"/>
                  </a:lnTo>
                  <a:lnTo>
                    <a:pt x="276" y="1059"/>
                  </a:lnTo>
                  <a:lnTo>
                    <a:pt x="259" y="1051"/>
                  </a:lnTo>
                  <a:lnTo>
                    <a:pt x="243" y="1035"/>
                  </a:lnTo>
                  <a:lnTo>
                    <a:pt x="235" y="1027"/>
                  </a:lnTo>
                  <a:lnTo>
                    <a:pt x="219" y="1011"/>
                  </a:lnTo>
                  <a:lnTo>
                    <a:pt x="211" y="1002"/>
                  </a:lnTo>
                  <a:lnTo>
                    <a:pt x="202" y="987"/>
                  </a:lnTo>
                  <a:lnTo>
                    <a:pt x="195" y="978"/>
                  </a:lnTo>
                  <a:lnTo>
                    <a:pt x="187" y="962"/>
                  </a:lnTo>
                  <a:lnTo>
                    <a:pt x="187" y="938"/>
                  </a:lnTo>
                  <a:lnTo>
                    <a:pt x="195" y="914"/>
                  </a:lnTo>
                  <a:lnTo>
                    <a:pt x="187" y="897"/>
                  </a:lnTo>
                  <a:lnTo>
                    <a:pt x="187" y="881"/>
                  </a:lnTo>
                  <a:lnTo>
                    <a:pt x="187" y="857"/>
                  </a:lnTo>
                  <a:lnTo>
                    <a:pt x="195" y="840"/>
                  </a:lnTo>
                  <a:lnTo>
                    <a:pt x="195" y="825"/>
                  </a:lnTo>
                  <a:lnTo>
                    <a:pt x="187" y="809"/>
                  </a:lnTo>
                  <a:lnTo>
                    <a:pt x="178" y="800"/>
                  </a:lnTo>
                  <a:lnTo>
                    <a:pt x="178" y="792"/>
                  </a:lnTo>
                  <a:lnTo>
                    <a:pt x="171" y="785"/>
                  </a:lnTo>
                  <a:lnTo>
                    <a:pt x="162" y="768"/>
                  </a:lnTo>
                  <a:lnTo>
                    <a:pt x="162" y="752"/>
                  </a:lnTo>
                  <a:lnTo>
                    <a:pt x="178" y="745"/>
                  </a:lnTo>
                  <a:lnTo>
                    <a:pt x="178" y="728"/>
                  </a:lnTo>
                  <a:lnTo>
                    <a:pt x="171" y="712"/>
                  </a:lnTo>
                  <a:lnTo>
                    <a:pt x="162" y="695"/>
                  </a:lnTo>
                  <a:lnTo>
                    <a:pt x="154" y="695"/>
                  </a:lnTo>
                  <a:lnTo>
                    <a:pt x="147" y="695"/>
                  </a:lnTo>
                  <a:lnTo>
                    <a:pt x="138" y="704"/>
                  </a:lnTo>
                  <a:lnTo>
                    <a:pt x="130" y="704"/>
                  </a:lnTo>
                  <a:lnTo>
                    <a:pt x="121" y="704"/>
                  </a:lnTo>
                  <a:lnTo>
                    <a:pt x="114" y="704"/>
                  </a:lnTo>
                  <a:lnTo>
                    <a:pt x="24" y="704"/>
                  </a:lnTo>
                  <a:lnTo>
                    <a:pt x="7" y="695"/>
                  </a:lnTo>
                  <a:lnTo>
                    <a:pt x="0" y="695"/>
                  </a:lnTo>
                  <a:lnTo>
                    <a:pt x="33" y="493"/>
                  </a:lnTo>
                  <a:lnTo>
                    <a:pt x="49" y="388"/>
                  </a:lnTo>
                  <a:lnTo>
                    <a:pt x="57" y="340"/>
                  </a:lnTo>
                  <a:lnTo>
                    <a:pt x="49" y="340"/>
                  </a:lnTo>
                  <a:lnTo>
                    <a:pt x="49" y="331"/>
                  </a:lnTo>
                  <a:lnTo>
                    <a:pt x="57" y="324"/>
                  </a:lnTo>
                  <a:lnTo>
                    <a:pt x="64" y="324"/>
                  </a:lnTo>
                  <a:lnTo>
                    <a:pt x="64" y="315"/>
                  </a:lnTo>
                  <a:lnTo>
                    <a:pt x="73" y="315"/>
                  </a:lnTo>
                  <a:lnTo>
                    <a:pt x="81" y="307"/>
                  </a:lnTo>
                  <a:lnTo>
                    <a:pt x="90" y="300"/>
                  </a:lnTo>
                  <a:lnTo>
                    <a:pt x="97" y="291"/>
                  </a:lnTo>
                  <a:lnTo>
                    <a:pt x="105" y="283"/>
                  </a:lnTo>
                  <a:lnTo>
                    <a:pt x="114" y="283"/>
                  </a:lnTo>
                  <a:lnTo>
                    <a:pt x="121" y="274"/>
                  </a:lnTo>
                  <a:lnTo>
                    <a:pt x="130" y="267"/>
                  </a:lnTo>
                  <a:lnTo>
                    <a:pt x="138" y="267"/>
                  </a:lnTo>
                  <a:lnTo>
                    <a:pt x="147" y="267"/>
                  </a:lnTo>
                  <a:lnTo>
                    <a:pt x="147" y="259"/>
                  </a:lnTo>
                  <a:lnTo>
                    <a:pt x="154" y="259"/>
                  </a:lnTo>
                  <a:lnTo>
                    <a:pt x="162" y="259"/>
                  </a:lnTo>
                  <a:lnTo>
                    <a:pt x="171" y="251"/>
                  </a:lnTo>
                  <a:lnTo>
                    <a:pt x="171" y="243"/>
                  </a:lnTo>
                  <a:lnTo>
                    <a:pt x="178" y="243"/>
                  </a:lnTo>
                  <a:lnTo>
                    <a:pt x="187" y="243"/>
                  </a:lnTo>
                  <a:lnTo>
                    <a:pt x="195" y="234"/>
                  </a:lnTo>
                  <a:lnTo>
                    <a:pt x="202" y="234"/>
                  </a:lnTo>
                  <a:lnTo>
                    <a:pt x="211" y="234"/>
                  </a:lnTo>
                  <a:lnTo>
                    <a:pt x="219" y="234"/>
                  </a:lnTo>
                  <a:lnTo>
                    <a:pt x="228" y="234"/>
                  </a:lnTo>
                  <a:lnTo>
                    <a:pt x="235" y="234"/>
                  </a:lnTo>
                  <a:lnTo>
                    <a:pt x="243" y="234"/>
                  </a:lnTo>
                  <a:lnTo>
                    <a:pt x="252" y="234"/>
                  </a:lnTo>
                  <a:lnTo>
                    <a:pt x="259" y="234"/>
                  </a:lnTo>
                  <a:lnTo>
                    <a:pt x="268" y="234"/>
                  </a:lnTo>
                  <a:lnTo>
                    <a:pt x="276" y="234"/>
                  </a:lnTo>
                  <a:lnTo>
                    <a:pt x="285" y="243"/>
                  </a:lnTo>
                  <a:lnTo>
                    <a:pt x="292" y="243"/>
                  </a:lnTo>
                  <a:lnTo>
                    <a:pt x="292" y="251"/>
                  </a:lnTo>
                  <a:lnTo>
                    <a:pt x="299" y="251"/>
                  </a:lnTo>
                  <a:lnTo>
                    <a:pt x="308" y="259"/>
                  </a:lnTo>
                  <a:lnTo>
                    <a:pt x="316" y="259"/>
                  </a:lnTo>
                  <a:lnTo>
                    <a:pt x="316" y="267"/>
                  </a:lnTo>
                  <a:lnTo>
                    <a:pt x="325" y="267"/>
                  </a:lnTo>
                  <a:lnTo>
                    <a:pt x="332" y="274"/>
                  </a:lnTo>
                  <a:lnTo>
                    <a:pt x="340" y="283"/>
                  </a:lnTo>
                  <a:lnTo>
                    <a:pt x="349" y="291"/>
                  </a:lnTo>
                  <a:lnTo>
                    <a:pt x="356" y="291"/>
                  </a:lnTo>
                  <a:lnTo>
                    <a:pt x="356" y="300"/>
                  </a:lnTo>
                  <a:lnTo>
                    <a:pt x="365" y="300"/>
                  </a:lnTo>
                  <a:lnTo>
                    <a:pt x="373" y="307"/>
                  </a:lnTo>
                  <a:lnTo>
                    <a:pt x="380" y="300"/>
                  </a:lnTo>
                  <a:lnTo>
                    <a:pt x="380" y="291"/>
                  </a:lnTo>
                  <a:lnTo>
                    <a:pt x="389" y="291"/>
                  </a:lnTo>
                  <a:lnTo>
                    <a:pt x="389" y="283"/>
                  </a:lnTo>
                  <a:lnTo>
                    <a:pt x="389" y="274"/>
                  </a:lnTo>
                  <a:lnTo>
                    <a:pt x="389" y="267"/>
                  </a:lnTo>
                  <a:lnTo>
                    <a:pt x="389" y="259"/>
                  </a:lnTo>
                  <a:lnTo>
                    <a:pt x="389" y="251"/>
                  </a:lnTo>
                  <a:lnTo>
                    <a:pt x="389" y="243"/>
                  </a:lnTo>
                  <a:lnTo>
                    <a:pt x="389" y="234"/>
                  </a:lnTo>
                  <a:lnTo>
                    <a:pt x="389" y="227"/>
                  </a:lnTo>
                  <a:lnTo>
                    <a:pt x="389" y="219"/>
                  </a:lnTo>
                  <a:lnTo>
                    <a:pt x="397" y="219"/>
                  </a:lnTo>
                  <a:lnTo>
                    <a:pt x="397" y="210"/>
                  </a:lnTo>
                  <a:lnTo>
                    <a:pt x="397" y="203"/>
                  </a:lnTo>
                  <a:lnTo>
                    <a:pt x="406" y="203"/>
                  </a:lnTo>
                  <a:lnTo>
                    <a:pt x="406" y="194"/>
                  </a:lnTo>
                  <a:lnTo>
                    <a:pt x="413" y="186"/>
                  </a:lnTo>
                  <a:lnTo>
                    <a:pt x="422" y="186"/>
                  </a:lnTo>
                  <a:lnTo>
                    <a:pt x="430" y="179"/>
                  </a:lnTo>
                  <a:lnTo>
                    <a:pt x="437" y="179"/>
                  </a:lnTo>
                  <a:lnTo>
                    <a:pt x="446" y="179"/>
                  </a:lnTo>
                  <a:lnTo>
                    <a:pt x="454" y="170"/>
                  </a:lnTo>
                  <a:lnTo>
                    <a:pt x="463" y="170"/>
                  </a:lnTo>
                  <a:lnTo>
                    <a:pt x="470" y="170"/>
                  </a:lnTo>
                  <a:lnTo>
                    <a:pt x="470" y="162"/>
                  </a:lnTo>
                  <a:lnTo>
                    <a:pt x="478" y="162"/>
                  </a:lnTo>
                  <a:lnTo>
                    <a:pt x="487" y="162"/>
                  </a:lnTo>
                  <a:lnTo>
                    <a:pt x="487" y="153"/>
                  </a:lnTo>
                  <a:lnTo>
                    <a:pt x="494" y="146"/>
                  </a:lnTo>
                  <a:lnTo>
                    <a:pt x="494" y="138"/>
                  </a:lnTo>
                  <a:lnTo>
                    <a:pt x="503" y="138"/>
                  </a:lnTo>
                  <a:lnTo>
                    <a:pt x="503" y="129"/>
                  </a:lnTo>
                  <a:lnTo>
                    <a:pt x="511" y="129"/>
                  </a:lnTo>
                  <a:lnTo>
                    <a:pt x="511" y="122"/>
                  </a:lnTo>
                  <a:lnTo>
                    <a:pt x="518" y="122"/>
                  </a:lnTo>
                  <a:lnTo>
                    <a:pt x="527" y="105"/>
                  </a:lnTo>
                  <a:lnTo>
                    <a:pt x="535" y="98"/>
                  </a:lnTo>
                  <a:lnTo>
                    <a:pt x="544" y="89"/>
                  </a:lnTo>
                  <a:lnTo>
                    <a:pt x="544" y="81"/>
                  </a:lnTo>
                  <a:lnTo>
                    <a:pt x="551" y="81"/>
                  </a:lnTo>
                  <a:lnTo>
                    <a:pt x="551" y="72"/>
                  </a:lnTo>
                  <a:lnTo>
                    <a:pt x="560" y="65"/>
                  </a:lnTo>
                  <a:lnTo>
                    <a:pt x="568" y="57"/>
                  </a:lnTo>
                  <a:lnTo>
                    <a:pt x="575" y="48"/>
                  </a:lnTo>
                  <a:lnTo>
                    <a:pt x="584" y="48"/>
                  </a:lnTo>
                  <a:lnTo>
                    <a:pt x="592" y="48"/>
                  </a:lnTo>
                  <a:lnTo>
                    <a:pt x="601" y="48"/>
                  </a:lnTo>
                  <a:lnTo>
                    <a:pt x="601" y="41"/>
                  </a:lnTo>
                  <a:lnTo>
                    <a:pt x="608" y="41"/>
                  </a:lnTo>
                  <a:lnTo>
                    <a:pt x="615" y="41"/>
                  </a:lnTo>
                  <a:lnTo>
                    <a:pt x="624" y="32"/>
                  </a:lnTo>
                  <a:lnTo>
                    <a:pt x="632" y="24"/>
                  </a:lnTo>
                  <a:lnTo>
                    <a:pt x="641" y="24"/>
                  </a:lnTo>
                  <a:lnTo>
                    <a:pt x="641" y="17"/>
                  </a:lnTo>
                  <a:lnTo>
                    <a:pt x="648" y="17"/>
                  </a:lnTo>
                  <a:lnTo>
                    <a:pt x="656" y="8"/>
                  </a:lnTo>
                  <a:lnTo>
                    <a:pt x="665" y="8"/>
                  </a:lnTo>
                  <a:lnTo>
                    <a:pt x="672" y="8"/>
                  </a:lnTo>
                  <a:lnTo>
                    <a:pt x="681" y="8"/>
                  </a:lnTo>
                  <a:lnTo>
                    <a:pt x="689" y="8"/>
                  </a:lnTo>
                  <a:lnTo>
                    <a:pt x="698" y="17"/>
                  </a:lnTo>
                  <a:lnTo>
                    <a:pt x="705" y="17"/>
                  </a:lnTo>
                  <a:lnTo>
                    <a:pt x="713" y="17"/>
                  </a:lnTo>
                  <a:lnTo>
                    <a:pt x="722" y="17"/>
                  </a:lnTo>
                  <a:lnTo>
                    <a:pt x="729" y="17"/>
                  </a:lnTo>
                  <a:lnTo>
                    <a:pt x="738" y="17"/>
                  </a:lnTo>
                  <a:lnTo>
                    <a:pt x="746" y="17"/>
                  </a:lnTo>
                  <a:lnTo>
                    <a:pt x="753" y="24"/>
                  </a:lnTo>
                  <a:lnTo>
                    <a:pt x="762" y="24"/>
                  </a:lnTo>
                  <a:lnTo>
                    <a:pt x="770" y="24"/>
                  </a:lnTo>
                  <a:lnTo>
                    <a:pt x="779" y="24"/>
                  </a:lnTo>
                  <a:lnTo>
                    <a:pt x="786" y="24"/>
                  </a:lnTo>
                  <a:lnTo>
                    <a:pt x="786" y="32"/>
                  </a:lnTo>
                  <a:lnTo>
                    <a:pt x="795" y="32"/>
                  </a:lnTo>
                  <a:lnTo>
                    <a:pt x="803" y="32"/>
                  </a:lnTo>
                  <a:lnTo>
                    <a:pt x="810" y="32"/>
                  </a:lnTo>
                  <a:lnTo>
                    <a:pt x="819" y="41"/>
                  </a:lnTo>
                  <a:lnTo>
                    <a:pt x="827" y="41"/>
                  </a:lnTo>
                  <a:lnTo>
                    <a:pt x="836" y="41"/>
                  </a:lnTo>
                  <a:lnTo>
                    <a:pt x="836" y="48"/>
                  </a:lnTo>
                  <a:lnTo>
                    <a:pt x="843" y="48"/>
                  </a:lnTo>
                  <a:lnTo>
                    <a:pt x="851" y="48"/>
                  </a:lnTo>
                  <a:lnTo>
                    <a:pt x="851" y="57"/>
                  </a:lnTo>
                  <a:lnTo>
                    <a:pt x="860" y="57"/>
                  </a:lnTo>
                  <a:lnTo>
                    <a:pt x="867" y="57"/>
                  </a:lnTo>
                  <a:lnTo>
                    <a:pt x="876" y="57"/>
                  </a:lnTo>
                  <a:lnTo>
                    <a:pt x="876" y="48"/>
                  </a:lnTo>
                  <a:lnTo>
                    <a:pt x="884" y="41"/>
                  </a:lnTo>
                  <a:lnTo>
                    <a:pt x="884" y="32"/>
                  </a:lnTo>
                  <a:lnTo>
                    <a:pt x="891" y="24"/>
                  </a:lnTo>
                  <a:lnTo>
                    <a:pt x="900" y="17"/>
                  </a:lnTo>
                  <a:lnTo>
                    <a:pt x="908" y="8"/>
                  </a:lnTo>
                  <a:lnTo>
                    <a:pt x="917" y="8"/>
                  </a:lnTo>
                  <a:lnTo>
                    <a:pt x="924" y="8"/>
                  </a:lnTo>
                  <a:lnTo>
                    <a:pt x="933" y="8"/>
                  </a:lnTo>
                  <a:lnTo>
                    <a:pt x="940" y="8"/>
                  </a:lnTo>
                  <a:lnTo>
                    <a:pt x="948" y="8"/>
                  </a:lnTo>
                  <a:lnTo>
                    <a:pt x="957" y="8"/>
                  </a:lnTo>
                  <a:lnTo>
                    <a:pt x="964" y="8"/>
                  </a:lnTo>
                  <a:lnTo>
                    <a:pt x="973" y="8"/>
                  </a:lnTo>
                  <a:lnTo>
                    <a:pt x="981" y="0"/>
                  </a:lnTo>
                  <a:lnTo>
                    <a:pt x="981" y="8"/>
                  </a:lnTo>
                  <a:lnTo>
                    <a:pt x="988" y="8"/>
                  </a:lnTo>
                  <a:lnTo>
                    <a:pt x="988" y="17"/>
                  </a:lnTo>
                  <a:lnTo>
                    <a:pt x="997" y="17"/>
                  </a:lnTo>
                  <a:lnTo>
                    <a:pt x="997" y="24"/>
                  </a:lnTo>
                  <a:lnTo>
                    <a:pt x="1005" y="24"/>
                  </a:lnTo>
                  <a:lnTo>
                    <a:pt x="1014" y="24"/>
                  </a:lnTo>
                  <a:lnTo>
                    <a:pt x="1014" y="32"/>
                  </a:lnTo>
                  <a:lnTo>
                    <a:pt x="1021" y="32"/>
                  </a:lnTo>
                  <a:lnTo>
                    <a:pt x="1029" y="32"/>
                  </a:lnTo>
                  <a:lnTo>
                    <a:pt x="1038" y="32"/>
                  </a:lnTo>
                  <a:lnTo>
                    <a:pt x="1045" y="32"/>
                  </a:lnTo>
                  <a:lnTo>
                    <a:pt x="1054" y="32"/>
                  </a:lnTo>
                  <a:lnTo>
                    <a:pt x="1062" y="41"/>
                  </a:lnTo>
                  <a:lnTo>
                    <a:pt x="1071" y="41"/>
                  </a:lnTo>
                  <a:lnTo>
                    <a:pt x="1078" y="41"/>
                  </a:lnTo>
                  <a:lnTo>
                    <a:pt x="1086" y="41"/>
                  </a:lnTo>
                  <a:lnTo>
                    <a:pt x="1095" y="41"/>
                  </a:lnTo>
                  <a:lnTo>
                    <a:pt x="1102" y="41"/>
                  </a:lnTo>
                  <a:lnTo>
                    <a:pt x="1111" y="48"/>
                  </a:lnTo>
                  <a:lnTo>
                    <a:pt x="1119" y="48"/>
                  </a:lnTo>
                  <a:lnTo>
                    <a:pt x="1126" y="48"/>
                  </a:lnTo>
                  <a:lnTo>
                    <a:pt x="1135" y="48"/>
                  </a:lnTo>
                  <a:lnTo>
                    <a:pt x="1143" y="57"/>
                  </a:lnTo>
                  <a:lnTo>
                    <a:pt x="1152" y="48"/>
                  </a:lnTo>
                  <a:lnTo>
                    <a:pt x="1159" y="48"/>
                  </a:lnTo>
                  <a:lnTo>
                    <a:pt x="1167" y="48"/>
                  </a:lnTo>
                  <a:lnTo>
                    <a:pt x="1167" y="41"/>
                  </a:lnTo>
                  <a:lnTo>
                    <a:pt x="1176" y="41"/>
                  </a:lnTo>
                  <a:lnTo>
                    <a:pt x="1183" y="41"/>
                  </a:lnTo>
                  <a:lnTo>
                    <a:pt x="1192" y="41"/>
                  </a:lnTo>
                  <a:lnTo>
                    <a:pt x="1192" y="48"/>
                  </a:lnTo>
                  <a:lnTo>
                    <a:pt x="1192" y="57"/>
                  </a:lnTo>
                  <a:lnTo>
                    <a:pt x="1192" y="65"/>
                  </a:lnTo>
                  <a:lnTo>
                    <a:pt x="1192" y="72"/>
                  </a:lnTo>
                  <a:lnTo>
                    <a:pt x="1183" y="72"/>
                  </a:lnTo>
                  <a:lnTo>
                    <a:pt x="1183" y="81"/>
                  </a:lnTo>
                  <a:lnTo>
                    <a:pt x="1183" y="89"/>
                  </a:lnTo>
                  <a:lnTo>
                    <a:pt x="1183" y="98"/>
                  </a:lnTo>
                  <a:lnTo>
                    <a:pt x="1176" y="105"/>
                  </a:lnTo>
                  <a:lnTo>
                    <a:pt x="1176" y="113"/>
                  </a:lnTo>
                  <a:lnTo>
                    <a:pt x="1176" y="122"/>
                  </a:lnTo>
                  <a:lnTo>
                    <a:pt x="1176" y="129"/>
                  </a:lnTo>
                  <a:lnTo>
                    <a:pt x="1183" y="138"/>
                  </a:lnTo>
                  <a:lnTo>
                    <a:pt x="1183" y="146"/>
                  </a:lnTo>
                  <a:lnTo>
                    <a:pt x="1183" y="153"/>
                  </a:lnTo>
                  <a:lnTo>
                    <a:pt x="1183" y="162"/>
                  </a:lnTo>
                  <a:lnTo>
                    <a:pt x="1183" y="170"/>
                  </a:lnTo>
                  <a:lnTo>
                    <a:pt x="1183" y="179"/>
                  </a:lnTo>
                  <a:lnTo>
                    <a:pt x="1183" y="186"/>
                  </a:lnTo>
                  <a:lnTo>
                    <a:pt x="1183" y="194"/>
                  </a:lnTo>
                  <a:lnTo>
                    <a:pt x="1183" y="203"/>
                  </a:lnTo>
                  <a:lnTo>
                    <a:pt x="1183" y="210"/>
                  </a:lnTo>
                  <a:lnTo>
                    <a:pt x="1192" y="219"/>
                  </a:lnTo>
                  <a:lnTo>
                    <a:pt x="1192" y="227"/>
                  </a:lnTo>
                  <a:lnTo>
                    <a:pt x="1192" y="234"/>
                  </a:lnTo>
                  <a:lnTo>
                    <a:pt x="1192" y="243"/>
                  </a:lnTo>
                  <a:lnTo>
                    <a:pt x="1192" y="251"/>
                  </a:lnTo>
                  <a:lnTo>
                    <a:pt x="1192" y="259"/>
                  </a:lnTo>
                  <a:lnTo>
                    <a:pt x="1192" y="267"/>
                  </a:lnTo>
                  <a:lnTo>
                    <a:pt x="1192" y="274"/>
                  </a:lnTo>
                  <a:lnTo>
                    <a:pt x="1192" y="283"/>
                  </a:lnTo>
                  <a:lnTo>
                    <a:pt x="1192" y="291"/>
                  </a:lnTo>
                  <a:lnTo>
                    <a:pt x="1192" y="300"/>
                  </a:lnTo>
                  <a:lnTo>
                    <a:pt x="1192" y="307"/>
                  </a:lnTo>
                  <a:lnTo>
                    <a:pt x="1192" y="315"/>
                  </a:lnTo>
                  <a:lnTo>
                    <a:pt x="1192" y="324"/>
                  </a:lnTo>
                  <a:lnTo>
                    <a:pt x="1192" y="331"/>
                  </a:lnTo>
                  <a:lnTo>
                    <a:pt x="1200" y="331"/>
                  </a:lnTo>
                  <a:lnTo>
                    <a:pt x="1200" y="340"/>
                  </a:lnTo>
                  <a:lnTo>
                    <a:pt x="1200" y="348"/>
                  </a:lnTo>
                  <a:lnTo>
                    <a:pt x="1200" y="355"/>
                  </a:lnTo>
                  <a:lnTo>
                    <a:pt x="1192" y="355"/>
                  </a:lnTo>
                  <a:lnTo>
                    <a:pt x="1192" y="364"/>
                  </a:lnTo>
                  <a:lnTo>
                    <a:pt x="1183" y="364"/>
                  </a:lnTo>
                  <a:lnTo>
                    <a:pt x="1176" y="364"/>
                  </a:lnTo>
                  <a:lnTo>
                    <a:pt x="1167" y="364"/>
                  </a:lnTo>
                  <a:lnTo>
                    <a:pt x="1176" y="372"/>
                  </a:lnTo>
                  <a:lnTo>
                    <a:pt x="1176" y="381"/>
                  </a:lnTo>
                  <a:lnTo>
                    <a:pt x="1183" y="388"/>
                  </a:lnTo>
                  <a:lnTo>
                    <a:pt x="1192" y="388"/>
                  </a:lnTo>
                  <a:lnTo>
                    <a:pt x="1192" y="396"/>
                  </a:lnTo>
                  <a:lnTo>
                    <a:pt x="1200" y="396"/>
                  </a:lnTo>
                  <a:lnTo>
                    <a:pt x="1200" y="405"/>
                  </a:lnTo>
                  <a:lnTo>
                    <a:pt x="1209" y="405"/>
                  </a:lnTo>
                  <a:lnTo>
                    <a:pt x="1209" y="412"/>
                  </a:lnTo>
                  <a:lnTo>
                    <a:pt x="1216" y="412"/>
                  </a:lnTo>
                  <a:lnTo>
                    <a:pt x="1216" y="421"/>
                  </a:lnTo>
                  <a:lnTo>
                    <a:pt x="1224" y="429"/>
                  </a:lnTo>
                  <a:lnTo>
                    <a:pt x="1224" y="436"/>
                  </a:lnTo>
                  <a:lnTo>
                    <a:pt x="1224" y="445"/>
                  </a:lnTo>
                  <a:lnTo>
                    <a:pt x="1224" y="453"/>
                  </a:lnTo>
                  <a:lnTo>
                    <a:pt x="1224" y="462"/>
                  </a:lnTo>
                  <a:lnTo>
                    <a:pt x="1233" y="462"/>
                  </a:lnTo>
                  <a:lnTo>
                    <a:pt x="1233" y="469"/>
                  </a:lnTo>
                  <a:lnTo>
                    <a:pt x="1233" y="477"/>
                  </a:lnTo>
                  <a:lnTo>
                    <a:pt x="1240" y="477"/>
                  </a:lnTo>
                  <a:lnTo>
                    <a:pt x="1240" y="486"/>
                  </a:lnTo>
                  <a:lnTo>
                    <a:pt x="1240" y="493"/>
                  </a:lnTo>
                  <a:lnTo>
                    <a:pt x="1240" y="502"/>
                  </a:lnTo>
                  <a:lnTo>
                    <a:pt x="1249" y="502"/>
                  </a:lnTo>
                  <a:lnTo>
                    <a:pt x="1249" y="517"/>
                  </a:lnTo>
                  <a:lnTo>
                    <a:pt x="1240" y="526"/>
                  </a:lnTo>
                  <a:lnTo>
                    <a:pt x="1240" y="533"/>
                  </a:lnTo>
                  <a:lnTo>
                    <a:pt x="1240" y="542"/>
                  </a:lnTo>
                  <a:lnTo>
                    <a:pt x="1240" y="550"/>
                  </a:lnTo>
                  <a:lnTo>
                    <a:pt x="1233" y="557"/>
                  </a:lnTo>
                  <a:lnTo>
                    <a:pt x="1233" y="566"/>
                  </a:lnTo>
                  <a:lnTo>
                    <a:pt x="1224" y="566"/>
                  </a:lnTo>
                  <a:lnTo>
                    <a:pt x="1224" y="574"/>
                  </a:lnTo>
                  <a:lnTo>
                    <a:pt x="1224" y="583"/>
                  </a:lnTo>
                  <a:lnTo>
                    <a:pt x="1224" y="590"/>
                  </a:lnTo>
                  <a:lnTo>
                    <a:pt x="1224" y="598"/>
                  </a:lnTo>
                  <a:lnTo>
                    <a:pt x="1216" y="598"/>
                  </a:lnTo>
                  <a:lnTo>
                    <a:pt x="1216" y="607"/>
                  </a:lnTo>
                  <a:lnTo>
                    <a:pt x="1209" y="607"/>
                  </a:lnTo>
                  <a:lnTo>
                    <a:pt x="1209" y="614"/>
                  </a:lnTo>
                  <a:lnTo>
                    <a:pt x="1216" y="614"/>
                  </a:lnTo>
                  <a:lnTo>
                    <a:pt x="1216" y="623"/>
                  </a:lnTo>
                  <a:lnTo>
                    <a:pt x="1209" y="631"/>
                  </a:lnTo>
                  <a:lnTo>
                    <a:pt x="1209" y="638"/>
                  </a:lnTo>
                  <a:lnTo>
                    <a:pt x="1200" y="647"/>
                  </a:lnTo>
                  <a:lnTo>
                    <a:pt x="1200" y="655"/>
                  </a:lnTo>
                  <a:lnTo>
                    <a:pt x="1192" y="655"/>
                  </a:lnTo>
                  <a:lnTo>
                    <a:pt x="1192" y="664"/>
                  </a:lnTo>
                  <a:lnTo>
                    <a:pt x="1183" y="671"/>
                  </a:lnTo>
                  <a:lnTo>
                    <a:pt x="1176" y="679"/>
                  </a:lnTo>
                  <a:lnTo>
                    <a:pt x="1176" y="688"/>
                  </a:lnTo>
                  <a:lnTo>
                    <a:pt x="1167" y="695"/>
                  </a:lnTo>
                  <a:lnTo>
                    <a:pt x="1167" y="704"/>
                  </a:lnTo>
                  <a:lnTo>
                    <a:pt x="1167" y="712"/>
                  </a:lnTo>
                  <a:lnTo>
                    <a:pt x="1159" y="719"/>
                  </a:lnTo>
                  <a:lnTo>
                    <a:pt x="1159" y="728"/>
                  </a:lnTo>
                  <a:lnTo>
                    <a:pt x="1152" y="728"/>
                  </a:lnTo>
                  <a:lnTo>
                    <a:pt x="1152" y="736"/>
                  </a:lnTo>
                  <a:lnTo>
                    <a:pt x="1143" y="736"/>
                  </a:lnTo>
                  <a:lnTo>
                    <a:pt x="1143" y="745"/>
                  </a:lnTo>
                  <a:lnTo>
                    <a:pt x="1143" y="752"/>
                  </a:lnTo>
                  <a:lnTo>
                    <a:pt x="1135" y="752"/>
                  </a:lnTo>
                  <a:lnTo>
                    <a:pt x="1135" y="760"/>
                  </a:lnTo>
                  <a:lnTo>
                    <a:pt x="1135" y="768"/>
                  </a:lnTo>
                  <a:lnTo>
                    <a:pt x="1126" y="768"/>
                  </a:lnTo>
                  <a:lnTo>
                    <a:pt x="1126" y="776"/>
                  </a:lnTo>
                  <a:lnTo>
                    <a:pt x="1119" y="776"/>
                  </a:lnTo>
                  <a:lnTo>
                    <a:pt x="1111" y="785"/>
                  </a:lnTo>
                  <a:lnTo>
                    <a:pt x="1102" y="785"/>
                  </a:lnTo>
                  <a:lnTo>
                    <a:pt x="1102" y="792"/>
                  </a:lnTo>
                  <a:lnTo>
                    <a:pt x="1095" y="792"/>
                  </a:lnTo>
                  <a:lnTo>
                    <a:pt x="1095" y="800"/>
                  </a:lnTo>
                  <a:lnTo>
                    <a:pt x="1095" y="809"/>
                  </a:lnTo>
                  <a:lnTo>
                    <a:pt x="1086" y="809"/>
                  </a:lnTo>
                  <a:lnTo>
                    <a:pt x="1086" y="816"/>
                  </a:lnTo>
                  <a:lnTo>
                    <a:pt x="1086" y="825"/>
                  </a:lnTo>
                  <a:lnTo>
                    <a:pt x="1078" y="825"/>
                  </a:lnTo>
                  <a:lnTo>
                    <a:pt x="1078" y="833"/>
                  </a:lnTo>
                  <a:lnTo>
                    <a:pt x="1078" y="840"/>
                  </a:lnTo>
                  <a:lnTo>
                    <a:pt x="1078" y="849"/>
                  </a:lnTo>
                  <a:lnTo>
                    <a:pt x="1078" y="857"/>
                  </a:lnTo>
                  <a:lnTo>
                    <a:pt x="1078" y="866"/>
                  </a:lnTo>
                  <a:lnTo>
                    <a:pt x="1078" y="873"/>
                  </a:lnTo>
                  <a:lnTo>
                    <a:pt x="1071" y="873"/>
                  </a:lnTo>
                  <a:lnTo>
                    <a:pt x="1071" y="881"/>
                  </a:lnTo>
                  <a:lnTo>
                    <a:pt x="1071" y="890"/>
                  </a:lnTo>
                  <a:lnTo>
                    <a:pt x="1062" y="897"/>
                  </a:lnTo>
                  <a:lnTo>
                    <a:pt x="1062" y="906"/>
                  </a:lnTo>
                  <a:lnTo>
                    <a:pt x="1054" y="906"/>
                  </a:lnTo>
                  <a:lnTo>
                    <a:pt x="1054" y="914"/>
                  </a:lnTo>
                  <a:lnTo>
                    <a:pt x="1045" y="914"/>
                  </a:lnTo>
                  <a:lnTo>
                    <a:pt x="1045" y="921"/>
                  </a:lnTo>
                  <a:lnTo>
                    <a:pt x="1045" y="930"/>
                  </a:lnTo>
                  <a:lnTo>
                    <a:pt x="1038" y="938"/>
                  </a:lnTo>
                  <a:lnTo>
                    <a:pt x="1038" y="947"/>
                  </a:lnTo>
                  <a:lnTo>
                    <a:pt x="1029" y="954"/>
                  </a:lnTo>
                  <a:lnTo>
                    <a:pt x="1029" y="962"/>
                  </a:lnTo>
                  <a:lnTo>
                    <a:pt x="1029" y="971"/>
                  </a:lnTo>
                  <a:lnTo>
                    <a:pt x="1029" y="987"/>
                  </a:lnTo>
                  <a:lnTo>
                    <a:pt x="1029" y="995"/>
                  </a:lnTo>
                  <a:lnTo>
                    <a:pt x="1029" y="1002"/>
                  </a:lnTo>
                  <a:lnTo>
                    <a:pt x="1021" y="1002"/>
                  </a:lnTo>
                  <a:lnTo>
                    <a:pt x="1021" y="1011"/>
                  </a:lnTo>
                  <a:lnTo>
                    <a:pt x="1014" y="1019"/>
                  </a:lnTo>
                  <a:lnTo>
                    <a:pt x="1014" y="1027"/>
                  </a:lnTo>
                  <a:lnTo>
                    <a:pt x="1005" y="1035"/>
                  </a:lnTo>
                  <a:lnTo>
                    <a:pt x="1005" y="1042"/>
                  </a:lnTo>
                  <a:lnTo>
                    <a:pt x="1005" y="1068"/>
                  </a:lnTo>
                  <a:lnTo>
                    <a:pt x="997" y="1075"/>
                  </a:lnTo>
                  <a:lnTo>
                    <a:pt x="997" y="1083"/>
                  </a:lnTo>
                  <a:lnTo>
                    <a:pt x="988" y="1092"/>
                  </a:lnTo>
                  <a:lnTo>
                    <a:pt x="988" y="1099"/>
                  </a:lnTo>
                  <a:lnTo>
                    <a:pt x="988" y="1108"/>
                  </a:lnTo>
                  <a:lnTo>
                    <a:pt x="988" y="1116"/>
                  </a:lnTo>
                  <a:lnTo>
                    <a:pt x="988" y="1123"/>
                  </a:lnTo>
                  <a:lnTo>
                    <a:pt x="988" y="1132"/>
                  </a:lnTo>
                  <a:lnTo>
                    <a:pt x="981" y="1132"/>
                  </a:lnTo>
                  <a:lnTo>
                    <a:pt x="981" y="1140"/>
                  </a:lnTo>
                  <a:lnTo>
                    <a:pt x="973" y="1140"/>
                  </a:lnTo>
                  <a:lnTo>
                    <a:pt x="964" y="1149"/>
                  </a:lnTo>
                  <a:lnTo>
                    <a:pt x="964" y="1156"/>
                  </a:lnTo>
                  <a:lnTo>
                    <a:pt x="948" y="1164"/>
                  </a:lnTo>
                  <a:lnTo>
                    <a:pt x="933" y="1164"/>
                  </a:lnTo>
                  <a:lnTo>
                    <a:pt x="924" y="1164"/>
                  </a:lnTo>
                  <a:lnTo>
                    <a:pt x="917" y="1164"/>
                  </a:lnTo>
                  <a:lnTo>
                    <a:pt x="917" y="116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197967" y="239092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Enugu</a:t>
            </a:r>
          </a:p>
          <a:p>
            <a:pPr algn="ctr"/>
            <a:r>
              <a:rPr lang="en-US" sz="2400" b="1" dirty="0" smtClean="0">
                <a:latin typeface="+mn-lt"/>
              </a:rPr>
              <a:t>48%</a:t>
            </a:r>
            <a:endParaRPr lang="en-US" sz="2400" b="1" dirty="0"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37937" y="2995116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Ebonyi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68%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7600" y="44958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Abia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09800" y="333103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Anambra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73%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44097" y="46863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Imo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83%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0" y="274638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4800" y="4319855"/>
            <a:ext cx="21132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Nigeria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30%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South East 68%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20797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0" y="6858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 with improved source of drinking water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>
            <a:grpSpLocks noChangeAspect="1"/>
          </p:cNvGrpSpPr>
          <p:nvPr/>
        </p:nvGrpSpPr>
        <p:grpSpPr bwMode="auto">
          <a:xfrm>
            <a:off x="2416175" y="1163383"/>
            <a:ext cx="4572000" cy="5703887"/>
            <a:chOff x="1632" y="727"/>
            <a:chExt cx="2880" cy="3593"/>
          </a:xfrm>
        </p:grpSpPr>
        <p:sp>
          <p:nvSpPr>
            <p:cNvPr id="21" name="AutoShape 12"/>
            <p:cNvSpPr>
              <a:spLocks noChangeAspect="1" noChangeArrowheads="1" noTextEdit="1"/>
            </p:cNvSpPr>
            <p:nvPr/>
          </p:nvSpPr>
          <p:spPr bwMode="auto">
            <a:xfrm>
              <a:off x="1632" y="727"/>
              <a:ext cx="2880" cy="3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1639" y="1199"/>
              <a:ext cx="1110" cy="1697"/>
            </a:xfrm>
            <a:custGeom>
              <a:avLst/>
              <a:gdLst>
                <a:gd name="T0" fmla="*/ 1110 w 1110"/>
                <a:gd name="T1" fmla="*/ 1196 h 1697"/>
                <a:gd name="T2" fmla="*/ 1005 w 1110"/>
                <a:gd name="T3" fmla="*/ 1260 h 1697"/>
                <a:gd name="T4" fmla="*/ 981 w 1110"/>
                <a:gd name="T5" fmla="*/ 1365 h 1697"/>
                <a:gd name="T6" fmla="*/ 948 w 1110"/>
                <a:gd name="T7" fmla="*/ 1365 h 1697"/>
                <a:gd name="T8" fmla="*/ 916 w 1110"/>
                <a:gd name="T9" fmla="*/ 1365 h 1697"/>
                <a:gd name="T10" fmla="*/ 892 w 1110"/>
                <a:gd name="T11" fmla="*/ 1389 h 1697"/>
                <a:gd name="T12" fmla="*/ 875 w 1110"/>
                <a:gd name="T13" fmla="*/ 1414 h 1697"/>
                <a:gd name="T14" fmla="*/ 844 w 1110"/>
                <a:gd name="T15" fmla="*/ 1405 h 1697"/>
                <a:gd name="T16" fmla="*/ 818 w 1110"/>
                <a:gd name="T17" fmla="*/ 1389 h 1697"/>
                <a:gd name="T18" fmla="*/ 787 w 1110"/>
                <a:gd name="T19" fmla="*/ 1381 h 1697"/>
                <a:gd name="T20" fmla="*/ 754 w 1110"/>
                <a:gd name="T21" fmla="*/ 1374 h 1697"/>
                <a:gd name="T22" fmla="*/ 721 w 1110"/>
                <a:gd name="T23" fmla="*/ 1374 h 1697"/>
                <a:gd name="T24" fmla="*/ 689 w 1110"/>
                <a:gd name="T25" fmla="*/ 1365 h 1697"/>
                <a:gd name="T26" fmla="*/ 656 w 1110"/>
                <a:gd name="T27" fmla="*/ 1374 h 1697"/>
                <a:gd name="T28" fmla="*/ 632 w 1110"/>
                <a:gd name="T29" fmla="*/ 1389 h 1697"/>
                <a:gd name="T30" fmla="*/ 592 w 1110"/>
                <a:gd name="T31" fmla="*/ 1405 h 1697"/>
                <a:gd name="T32" fmla="*/ 559 w 1110"/>
                <a:gd name="T33" fmla="*/ 1429 h 1697"/>
                <a:gd name="T34" fmla="*/ 535 w 1110"/>
                <a:gd name="T35" fmla="*/ 1462 h 1697"/>
                <a:gd name="T36" fmla="*/ 502 w 1110"/>
                <a:gd name="T37" fmla="*/ 1495 h 1697"/>
                <a:gd name="T38" fmla="*/ 486 w 1110"/>
                <a:gd name="T39" fmla="*/ 1519 h 1697"/>
                <a:gd name="T40" fmla="*/ 454 w 1110"/>
                <a:gd name="T41" fmla="*/ 1536 h 1697"/>
                <a:gd name="T42" fmla="*/ 414 w 1110"/>
                <a:gd name="T43" fmla="*/ 1551 h 1697"/>
                <a:gd name="T44" fmla="*/ 397 w 1110"/>
                <a:gd name="T45" fmla="*/ 1576 h 1697"/>
                <a:gd name="T46" fmla="*/ 397 w 1110"/>
                <a:gd name="T47" fmla="*/ 1624 h 1697"/>
                <a:gd name="T48" fmla="*/ 388 w 1110"/>
                <a:gd name="T49" fmla="*/ 1657 h 1697"/>
                <a:gd name="T50" fmla="*/ 364 w 1110"/>
                <a:gd name="T51" fmla="*/ 1648 h 1697"/>
                <a:gd name="T52" fmla="*/ 340 w 1110"/>
                <a:gd name="T53" fmla="*/ 1631 h 1697"/>
                <a:gd name="T54" fmla="*/ 307 w 1110"/>
                <a:gd name="T55" fmla="*/ 1608 h 1697"/>
                <a:gd name="T56" fmla="*/ 284 w 1110"/>
                <a:gd name="T57" fmla="*/ 1591 h 1697"/>
                <a:gd name="T58" fmla="*/ 251 w 1110"/>
                <a:gd name="T59" fmla="*/ 1591 h 1697"/>
                <a:gd name="T60" fmla="*/ 210 w 1110"/>
                <a:gd name="T61" fmla="*/ 1591 h 1697"/>
                <a:gd name="T62" fmla="*/ 179 w 1110"/>
                <a:gd name="T63" fmla="*/ 1608 h 1697"/>
                <a:gd name="T64" fmla="*/ 146 w 1110"/>
                <a:gd name="T65" fmla="*/ 1624 h 1697"/>
                <a:gd name="T66" fmla="*/ 113 w 1110"/>
                <a:gd name="T67" fmla="*/ 1640 h 1697"/>
                <a:gd name="T68" fmla="*/ 72 w 1110"/>
                <a:gd name="T69" fmla="*/ 1672 h 1697"/>
                <a:gd name="T70" fmla="*/ 0 w 1110"/>
                <a:gd name="T71" fmla="*/ 1681 h 1697"/>
                <a:gd name="T72" fmla="*/ 41 w 1110"/>
                <a:gd name="T73" fmla="*/ 1486 h 1697"/>
                <a:gd name="T74" fmla="*/ 122 w 1110"/>
                <a:gd name="T75" fmla="*/ 1325 h 1697"/>
                <a:gd name="T76" fmla="*/ 129 w 1110"/>
                <a:gd name="T77" fmla="*/ 1163 h 1697"/>
                <a:gd name="T78" fmla="*/ 195 w 1110"/>
                <a:gd name="T79" fmla="*/ 1067 h 1697"/>
                <a:gd name="T80" fmla="*/ 210 w 1110"/>
                <a:gd name="T81" fmla="*/ 977 h 1697"/>
                <a:gd name="T82" fmla="*/ 146 w 1110"/>
                <a:gd name="T83" fmla="*/ 839 h 1697"/>
                <a:gd name="T84" fmla="*/ 122 w 1110"/>
                <a:gd name="T85" fmla="*/ 703 h 1697"/>
                <a:gd name="T86" fmla="*/ 81 w 1110"/>
                <a:gd name="T87" fmla="*/ 566 h 1697"/>
                <a:gd name="T88" fmla="*/ 129 w 1110"/>
                <a:gd name="T89" fmla="*/ 395 h 1697"/>
                <a:gd name="T90" fmla="*/ 267 w 1110"/>
                <a:gd name="T91" fmla="*/ 259 h 1697"/>
                <a:gd name="T92" fmla="*/ 316 w 1110"/>
                <a:gd name="T93" fmla="*/ 128 h 1697"/>
                <a:gd name="T94" fmla="*/ 397 w 1110"/>
                <a:gd name="T95" fmla="*/ 48 h 1697"/>
                <a:gd name="T96" fmla="*/ 471 w 1110"/>
                <a:gd name="T97" fmla="*/ 128 h 1697"/>
                <a:gd name="T98" fmla="*/ 559 w 1110"/>
                <a:gd name="T99" fmla="*/ 137 h 1697"/>
                <a:gd name="T100" fmla="*/ 689 w 1110"/>
                <a:gd name="T101" fmla="*/ 185 h 1697"/>
                <a:gd name="T102" fmla="*/ 778 w 1110"/>
                <a:gd name="T103" fmla="*/ 259 h 1697"/>
                <a:gd name="T104" fmla="*/ 713 w 1110"/>
                <a:gd name="T105" fmla="*/ 380 h 1697"/>
                <a:gd name="T106" fmla="*/ 656 w 1110"/>
                <a:gd name="T107" fmla="*/ 501 h 1697"/>
                <a:gd name="T108" fmla="*/ 623 w 1110"/>
                <a:gd name="T109" fmla="*/ 557 h 1697"/>
                <a:gd name="T110" fmla="*/ 761 w 1110"/>
                <a:gd name="T111" fmla="*/ 630 h 1697"/>
                <a:gd name="T112" fmla="*/ 827 w 1110"/>
                <a:gd name="T113" fmla="*/ 768 h 1697"/>
                <a:gd name="T114" fmla="*/ 811 w 1110"/>
                <a:gd name="T115" fmla="*/ 865 h 1697"/>
                <a:gd name="T116" fmla="*/ 892 w 1110"/>
                <a:gd name="T117" fmla="*/ 889 h 1697"/>
                <a:gd name="T118" fmla="*/ 925 w 1110"/>
                <a:gd name="T119" fmla="*/ 1010 h 1697"/>
                <a:gd name="T120" fmla="*/ 989 w 1110"/>
                <a:gd name="T121" fmla="*/ 1122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0" h="1697">
                  <a:moveTo>
                    <a:pt x="996" y="1163"/>
                  </a:moveTo>
                  <a:lnTo>
                    <a:pt x="1005" y="1172"/>
                  </a:lnTo>
                  <a:lnTo>
                    <a:pt x="1029" y="1179"/>
                  </a:lnTo>
                  <a:lnTo>
                    <a:pt x="1053" y="1188"/>
                  </a:lnTo>
                  <a:lnTo>
                    <a:pt x="1062" y="1188"/>
                  </a:lnTo>
                  <a:lnTo>
                    <a:pt x="1094" y="1196"/>
                  </a:lnTo>
                  <a:lnTo>
                    <a:pt x="1110" y="1196"/>
                  </a:lnTo>
                  <a:lnTo>
                    <a:pt x="1110" y="1203"/>
                  </a:lnTo>
                  <a:lnTo>
                    <a:pt x="1103" y="1212"/>
                  </a:lnTo>
                  <a:lnTo>
                    <a:pt x="1086" y="1253"/>
                  </a:lnTo>
                  <a:lnTo>
                    <a:pt x="1079" y="1260"/>
                  </a:lnTo>
                  <a:lnTo>
                    <a:pt x="1053" y="1260"/>
                  </a:lnTo>
                  <a:lnTo>
                    <a:pt x="1022" y="1260"/>
                  </a:lnTo>
                  <a:lnTo>
                    <a:pt x="1005" y="1260"/>
                  </a:lnTo>
                  <a:lnTo>
                    <a:pt x="989" y="1277"/>
                  </a:lnTo>
                  <a:lnTo>
                    <a:pt x="989" y="1293"/>
                  </a:lnTo>
                  <a:lnTo>
                    <a:pt x="981" y="1317"/>
                  </a:lnTo>
                  <a:lnTo>
                    <a:pt x="981" y="1334"/>
                  </a:lnTo>
                  <a:lnTo>
                    <a:pt x="989" y="1357"/>
                  </a:lnTo>
                  <a:lnTo>
                    <a:pt x="989" y="1357"/>
                  </a:lnTo>
                  <a:lnTo>
                    <a:pt x="981" y="1365"/>
                  </a:lnTo>
                  <a:lnTo>
                    <a:pt x="972" y="1365"/>
                  </a:lnTo>
                  <a:lnTo>
                    <a:pt x="972" y="1365"/>
                  </a:lnTo>
                  <a:lnTo>
                    <a:pt x="965" y="1365"/>
                  </a:lnTo>
                  <a:lnTo>
                    <a:pt x="965" y="1365"/>
                  </a:lnTo>
                  <a:lnTo>
                    <a:pt x="956" y="1365"/>
                  </a:lnTo>
                  <a:lnTo>
                    <a:pt x="948" y="1365"/>
                  </a:lnTo>
                  <a:lnTo>
                    <a:pt x="948" y="1365"/>
                  </a:lnTo>
                  <a:lnTo>
                    <a:pt x="941" y="1365"/>
                  </a:lnTo>
                  <a:lnTo>
                    <a:pt x="941" y="1365"/>
                  </a:lnTo>
                  <a:lnTo>
                    <a:pt x="932" y="1365"/>
                  </a:lnTo>
                  <a:lnTo>
                    <a:pt x="925" y="1365"/>
                  </a:lnTo>
                  <a:lnTo>
                    <a:pt x="925" y="1365"/>
                  </a:lnTo>
                  <a:lnTo>
                    <a:pt x="916" y="1365"/>
                  </a:lnTo>
                  <a:lnTo>
                    <a:pt x="916" y="1365"/>
                  </a:lnTo>
                  <a:lnTo>
                    <a:pt x="908" y="1374"/>
                  </a:lnTo>
                  <a:lnTo>
                    <a:pt x="908" y="1374"/>
                  </a:lnTo>
                  <a:lnTo>
                    <a:pt x="908" y="1374"/>
                  </a:lnTo>
                  <a:lnTo>
                    <a:pt x="899" y="1381"/>
                  </a:lnTo>
                  <a:lnTo>
                    <a:pt x="899" y="1381"/>
                  </a:lnTo>
                  <a:lnTo>
                    <a:pt x="892" y="1389"/>
                  </a:lnTo>
                  <a:lnTo>
                    <a:pt x="892" y="1389"/>
                  </a:lnTo>
                  <a:lnTo>
                    <a:pt x="892" y="1398"/>
                  </a:lnTo>
                  <a:lnTo>
                    <a:pt x="892" y="1398"/>
                  </a:lnTo>
                  <a:lnTo>
                    <a:pt x="884" y="1405"/>
                  </a:lnTo>
                  <a:lnTo>
                    <a:pt x="884" y="1405"/>
                  </a:lnTo>
                  <a:lnTo>
                    <a:pt x="884" y="1414"/>
                  </a:lnTo>
                  <a:lnTo>
                    <a:pt x="875" y="1414"/>
                  </a:lnTo>
                  <a:lnTo>
                    <a:pt x="875" y="1414"/>
                  </a:lnTo>
                  <a:lnTo>
                    <a:pt x="868" y="1414"/>
                  </a:lnTo>
                  <a:lnTo>
                    <a:pt x="868" y="1414"/>
                  </a:lnTo>
                  <a:lnTo>
                    <a:pt x="859" y="1414"/>
                  </a:lnTo>
                  <a:lnTo>
                    <a:pt x="859" y="1405"/>
                  </a:lnTo>
                  <a:lnTo>
                    <a:pt x="851" y="1405"/>
                  </a:lnTo>
                  <a:lnTo>
                    <a:pt x="851" y="1405"/>
                  </a:lnTo>
                  <a:lnTo>
                    <a:pt x="844" y="1405"/>
                  </a:lnTo>
                  <a:lnTo>
                    <a:pt x="844" y="1398"/>
                  </a:lnTo>
                  <a:lnTo>
                    <a:pt x="835" y="1398"/>
                  </a:lnTo>
                  <a:lnTo>
                    <a:pt x="835" y="1398"/>
                  </a:lnTo>
                  <a:lnTo>
                    <a:pt x="827" y="1398"/>
                  </a:lnTo>
                  <a:lnTo>
                    <a:pt x="827" y="1398"/>
                  </a:lnTo>
                  <a:lnTo>
                    <a:pt x="818" y="1389"/>
                  </a:lnTo>
                  <a:lnTo>
                    <a:pt x="818" y="1389"/>
                  </a:lnTo>
                  <a:lnTo>
                    <a:pt x="811" y="1389"/>
                  </a:lnTo>
                  <a:lnTo>
                    <a:pt x="811" y="1389"/>
                  </a:lnTo>
                  <a:lnTo>
                    <a:pt x="803" y="1389"/>
                  </a:lnTo>
                  <a:lnTo>
                    <a:pt x="794" y="1389"/>
                  </a:lnTo>
                  <a:lnTo>
                    <a:pt x="794" y="1381"/>
                  </a:lnTo>
                  <a:lnTo>
                    <a:pt x="787" y="1381"/>
                  </a:lnTo>
                  <a:lnTo>
                    <a:pt x="787" y="1381"/>
                  </a:lnTo>
                  <a:lnTo>
                    <a:pt x="778" y="1381"/>
                  </a:lnTo>
                  <a:lnTo>
                    <a:pt x="778" y="1381"/>
                  </a:lnTo>
                  <a:lnTo>
                    <a:pt x="770" y="1381"/>
                  </a:lnTo>
                  <a:lnTo>
                    <a:pt x="770" y="1381"/>
                  </a:lnTo>
                  <a:lnTo>
                    <a:pt x="761" y="1381"/>
                  </a:lnTo>
                  <a:lnTo>
                    <a:pt x="761" y="1381"/>
                  </a:lnTo>
                  <a:lnTo>
                    <a:pt x="754" y="1374"/>
                  </a:lnTo>
                  <a:lnTo>
                    <a:pt x="746" y="1374"/>
                  </a:lnTo>
                  <a:lnTo>
                    <a:pt x="746" y="1374"/>
                  </a:lnTo>
                  <a:lnTo>
                    <a:pt x="737" y="1374"/>
                  </a:lnTo>
                  <a:lnTo>
                    <a:pt x="730" y="1374"/>
                  </a:lnTo>
                  <a:lnTo>
                    <a:pt x="730" y="1374"/>
                  </a:lnTo>
                  <a:lnTo>
                    <a:pt x="721" y="1374"/>
                  </a:lnTo>
                  <a:lnTo>
                    <a:pt x="721" y="1374"/>
                  </a:lnTo>
                  <a:lnTo>
                    <a:pt x="713" y="1374"/>
                  </a:lnTo>
                  <a:lnTo>
                    <a:pt x="713" y="1374"/>
                  </a:lnTo>
                  <a:lnTo>
                    <a:pt x="706" y="1374"/>
                  </a:lnTo>
                  <a:lnTo>
                    <a:pt x="706" y="1374"/>
                  </a:lnTo>
                  <a:lnTo>
                    <a:pt x="697" y="1365"/>
                  </a:lnTo>
                  <a:lnTo>
                    <a:pt x="697" y="1365"/>
                  </a:lnTo>
                  <a:lnTo>
                    <a:pt x="689" y="1365"/>
                  </a:lnTo>
                  <a:lnTo>
                    <a:pt x="689" y="1365"/>
                  </a:lnTo>
                  <a:lnTo>
                    <a:pt x="680" y="1365"/>
                  </a:lnTo>
                  <a:lnTo>
                    <a:pt x="680" y="1365"/>
                  </a:lnTo>
                  <a:lnTo>
                    <a:pt x="673" y="1365"/>
                  </a:lnTo>
                  <a:lnTo>
                    <a:pt x="673" y="1365"/>
                  </a:lnTo>
                  <a:lnTo>
                    <a:pt x="664" y="1365"/>
                  </a:lnTo>
                  <a:lnTo>
                    <a:pt x="656" y="1374"/>
                  </a:lnTo>
                  <a:lnTo>
                    <a:pt x="649" y="1374"/>
                  </a:lnTo>
                  <a:lnTo>
                    <a:pt x="649" y="1374"/>
                  </a:lnTo>
                  <a:lnTo>
                    <a:pt x="649" y="1381"/>
                  </a:lnTo>
                  <a:lnTo>
                    <a:pt x="640" y="1381"/>
                  </a:lnTo>
                  <a:lnTo>
                    <a:pt x="640" y="1381"/>
                  </a:lnTo>
                  <a:lnTo>
                    <a:pt x="632" y="1389"/>
                  </a:lnTo>
                  <a:lnTo>
                    <a:pt x="632" y="1389"/>
                  </a:lnTo>
                  <a:lnTo>
                    <a:pt x="632" y="1389"/>
                  </a:lnTo>
                  <a:lnTo>
                    <a:pt x="623" y="1398"/>
                  </a:lnTo>
                  <a:lnTo>
                    <a:pt x="616" y="1398"/>
                  </a:lnTo>
                  <a:lnTo>
                    <a:pt x="609" y="1398"/>
                  </a:lnTo>
                  <a:lnTo>
                    <a:pt x="609" y="1405"/>
                  </a:lnTo>
                  <a:lnTo>
                    <a:pt x="600" y="1405"/>
                  </a:lnTo>
                  <a:lnTo>
                    <a:pt x="592" y="1405"/>
                  </a:lnTo>
                  <a:lnTo>
                    <a:pt x="583" y="1405"/>
                  </a:lnTo>
                  <a:lnTo>
                    <a:pt x="576" y="1414"/>
                  </a:lnTo>
                  <a:lnTo>
                    <a:pt x="576" y="1414"/>
                  </a:lnTo>
                  <a:lnTo>
                    <a:pt x="576" y="1414"/>
                  </a:lnTo>
                  <a:lnTo>
                    <a:pt x="568" y="1422"/>
                  </a:lnTo>
                  <a:lnTo>
                    <a:pt x="568" y="1422"/>
                  </a:lnTo>
                  <a:lnTo>
                    <a:pt x="559" y="1429"/>
                  </a:lnTo>
                  <a:lnTo>
                    <a:pt x="559" y="1438"/>
                  </a:lnTo>
                  <a:lnTo>
                    <a:pt x="552" y="1438"/>
                  </a:lnTo>
                  <a:lnTo>
                    <a:pt x="552" y="1446"/>
                  </a:lnTo>
                  <a:lnTo>
                    <a:pt x="552" y="1446"/>
                  </a:lnTo>
                  <a:lnTo>
                    <a:pt x="543" y="1455"/>
                  </a:lnTo>
                  <a:lnTo>
                    <a:pt x="535" y="1462"/>
                  </a:lnTo>
                  <a:lnTo>
                    <a:pt x="535" y="1462"/>
                  </a:lnTo>
                  <a:lnTo>
                    <a:pt x="526" y="1479"/>
                  </a:lnTo>
                  <a:lnTo>
                    <a:pt x="519" y="1479"/>
                  </a:lnTo>
                  <a:lnTo>
                    <a:pt x="519" y="1486"/>
                  </a:lnTo>
                  <a:lnTo>
                    <a:pt x="511" y="1486"/>
                  </a:lnTo>
                  <a:lnTo>
                    <a:pt x="511" y="1486"/>
                  </a:lnTo>
                  <a:lnTo>
                    <a:pt x="511" y="1495"/>
                  </a:lnTo>
                  <a:lnTo>
                    <a:pt x="502" y="1495"/>
                  </a:lnTo>
                  <a:lnTo>
                    <a:pt x="502" y="1503"/>
                  </a:lnTo>
                  <a:lnTo>
                    <a:pt x="502" y="1503"/>
                  </a:lnTo>
                  <a:lnTo>
                    <a:pt x="495" y="1510"/>
                  </a:lnTo>
                  <a:lnTo>
                    <a:pt x="495" y="1510"/>
                  </a:lnTo>
                  <a:lnTo>
                    <a:pt x="495" y="1519"/>
                  </a:lnTo>
                  <a:lnTo>
                    <a:pt x="486" y="1519"/>
                  </a:lnTo>
                  <a:lnTo>
                    <a:pt x="486" y="1519"/>
                  </a:lnTo>
                  <a:lnTo>
                    <a:pt x="478" y="1519"/>
                  </a:lnTo>
                  <a:lnTo>
                    <a:pt x="478" y="1527"/>
                  </a:lnTo>
                  <a:lnTo>
                    <a:pt x="471" y="1527"/>
                  </a:lnTo>
                  <a:lnTo>
                    <a:pt x="471" y="1527"/>
                  </a:lnTo>
                  <a:lnTo>
                    <a:pt x="462" y="1527"/>
                  </a:lnTo>
                  <a:lnTo>
                    <a:pt x="454" y="1536"/>
                  </a:lnTo>
                  <a:lnTo>
                    <a:pt x="454" y="1536"/>
                  </a:lnTo>
                  <a:lnTo>
                    <a:pt x="445" y="1536"/>
                  </a:lnTo>
                  <a:lnTo>
                    <a:pt x="438" y="1536"/>
                  </a:lnTo>
                  <a:lnTo>
                    <a:pt x="430" y="1543"/>
                  </a:lnTo>
                  <a:lnTo>
                    <a:pt x="430" y="1543"/>
                  </a:lnTo>
                  <a:lnTo>
                    <a:pt x="430" y="1543"/>
                  </a:lnTo>
                  <a:lnTo>
                    <a:pt x="421" y="1543"/>
                  </a:lnTo>
                  <a:lnTo>
                    <a:pt x="414" y="1551"/>
                  </a:lnTo>
                  <a:lnTo>
                    <a:pt x="414" y="1551"/>
                  </a:lnTo>
                  <a:lnTo>
                    <a:pt x="414" y="1560"/>
                  </a:lnTo>
                  <a:lnTo>
                    <a:pt x="405" y="1560"/>
                  </a:lnTo>
                  <a:lnTo>
                    <a:pt x="405" y="1560"/>
                  </a:lnTo>
                  <a:lnTo>
                    <a:pt x="405" y="1567"/>
                  </a:lnTo>
                  <a:lnTo>
                    <a:pt x="405" y="1576"/>
                  </a:lnTo>
                  <a:lnTo>
                    <a:pt x="397" y="1576"/>
                  </a:lnTo>
                  <a:lnTo>
                    <a:pt x="397" y="1584"/>
                  </a:lnTo>
                  <a:lnTo>
                    <a:pt x="397" y="1591"/>
                  </a:lnTo>
                  <a:lnTo>
                    <a:pt x="397" y="1600"/>
                  </a:lnTo>
                  <a:lnTo>
                    <a:pt x="397" y="1608"/>
                  </a:lnTo>
                  <a:lnTo>
                    <a:pt x="397" y="1616"/>
                  </a:lnTo>
                  <a:lnTo>
                    <a:pt x="397" y="1616"/>
                  </a:lnTo>
                  <a:lnTo>
                    <a:pt x="397" y="1624"/>
                  </a:lnTo>
                  <a:lnTo>
                    <a:pt x="397" y="1624"/>
                  </a:lnTo>
                  <a:lnTo>
                    <a:pt x="397" y="1631"/>
                  </a:lnTo>
                  <a:lnTo>
                    <a:pt x="397" y="1640"/>
                  </a:lnTo>
                  <a:lnTo>
                    <a:pt x="397" y="1648"/>
                  </a:lnTo>
                  <a:lnTo>
                    <a:pt x="388" y="1648"/>
                  </a:lnTo>
                  <a:lnTo>
                    <a:pt x="388" y="1657"/>
                  </a:lnTo>
                  <a:lnTo>
                    <a:pt x="388" y="1657"/>
                  </a:lnTo>
                  <a:lnTo>
                    <a:pt x="381" y="1664"/>
                  </a:lnTo>
                  <a:lnTo>
                    <a:pt x="381" y="1664"/>
                  </a:lnTo>
                  <a:lnTo>
                    <a:pt x="373" y="1657"/>
                  </a:lnTo>
                  <a:lnTo>
                    <a:pt x="373" y="1657"/>
                  </a:lnTo>
                  <a:lnTo>
                    <a:pt x="373" y="1657"/>
                  </a:lnTo>
                  <a:lnTo>
                    <a:pt x="364" y="1657"/>
                  </a:lnTo>
                  <a:lnTo>
                    <a:pt x="364" y="1648"/>
                  </a:lnTo>
                  <a:lnTo>
                    <a:pt x="357" y="1648"/>
                  </a:lnTo>
                  <a:lnTo>
                    <a:pt x="357" y="1648"/>
                  </a:lnTo>
                  <a:lnTo>
                    <a:pt x="357" y="1648"/>
                  </a:lnTo>
                  <a:lnTo>
                    <a:pt x="348" y="1640"/>
                  </a:lnTo>
                  <a:lnTo>
                    <a:pt x="348" y="1640"/>
                  </a:lnTo>
                  <a:lnTo>
                    <a:pt x="340" y="1631"/>
                  </a:lnTo>
                  <a:lnTo>
                    <a:pt x="340" y="1631"/>
                  </a:lnTo>
                  <a:lnTo>
                    <a:pt x="333" y="1624"/>
                  </a:lnTo>
                  <a:lnTo>
                    <a:pt x="333" y="1624"/>
                  </a:lnTo>
                  <a:lnTo>
                    <a:pt x="324" y="1624"/>
                  </a:lnTo>
                  <a:lnTo>
                    <a:pt x="324" y="1616"/>
                  </a:lnTo>
                  <a:lnTo>
                    <a:pt x="316" y="1616"/>
                  </a:lnTo>
                  <a:lnTo>
                    <a:pt x="316" y="1616"/>
                  </a:lnTo>
                  <a:lnTo>
                    <a:pt x="307" y="1608"/>
                  </a:lnTo>
                  <a:lnTo>
                    <a:pt x="300" y="1608"/>
                  </a:lnTo>
                  <a:lnTo>
                    <a:pt x="300" y="1600"/>
                  </a:lnTo>
                  <a:lnTo>
                    <a:pt x="300" y="1600"/>
                  </a:lnTo>
                  <a:lnTo>
                    <a:pt x="293" y="1600"/>
                  </a:lnTo>
                  <a:lnTo>
                    <a:pt x="293" y="1600"/>
                  </a:lnTo>
                  <a:lnTo>
                    <a:pt x="284" y="1591"/>
                  </a:lnTo>
                  <a:lnTo>
                    <a:pt x="284" y="1591"/>
                  </a:lnTo>
                  <a:lnTo>
                    <a:pt x="276" y="1591"/>
                  </a:lnTo>
                  <a:lnTo>
                    <a:pt x="267" y="1591"/>
                  </a:lnTo>
                  <a:lnTo>
                    <a:pt x="267" y="1591"/>
                  </a:lnTo>
                  <a:lnTo>
                    <a:pt x="260" y="1591"/>
                  </a:lnTo>
                  <a:lnTo>
                    <a:pt x="260" y="1591"/>
                  </a:lnTo>
                  <a:lnTo>
                    <a:pt x="251" y="1591"/>
                  </a:lnTo>
                  <a:lnTo>
                    <a:pt x="251" y="1591"/>
                  </a:lnTo>
                  <a:lnTo>
                    <a:pt x="243" y="1591"/>
                  </a:lnTo>
                  <a:lnTo>
                    <a:pt x="243" y="1591"/>
                  </a:lnTo>
                  <a:lnTo>
                    <a:pt x="236" y="1591"/>
                  </a:lnTo>
                  <a:lnTo>
                    <a:pt x="236" y="1591"/>
                  </a:lnTo>
                  <a:lnTo>
                    <a:pt x="227" y="1591"/>
                  </a:lnTo>
                  <a:lnTo>
                    <a:pt x="219" y="1591"/>
                  </a:lnTo>
                  <a:lnTo>
                    <a:pt x="210" y="1591"/>
                  </a:lnTo>
                  <a:lnTo>
                    <a:pt x="210" y="1591"/>
                  </a:lnTo>
                  <a:lnTo>
                    <a:pt x="203" y="1591"/>
                  </a:lnTo>
                  <a:lnTo>
                    <a:pt x="195" y="1600"/>
                  </a:lnTo>
                  <a:lnTo>
                    <a:pt x="195" y="1600"/>
                  </a:lnTo>
                  <a:lnTo>
                    <a:pt x="186" y="1600"/>
                  </a:lnTo>
                  <a:lnTo>
                    <a:pt x="179" y="1600"/>
                  </a:lnTo>
                  <a:lnTo>
                    <a:pt x="179" y="1608"/>
                  </a:lnTo>
                  <a:lnTo>
                    <a:pt x="179" y="1608"/>
                  </a:lnTo>
                  <a:lnTo>
                    <a:pt x="170" y="1616"/>
                  </a:lnTo>
                  <a:lnTo>
                    <a:pt x="162" y="1616"/>
                  </a:lnTo>
                  <a:lnTo>
                    <a:pt x="162" y="1616"/>
                  </a:lnTo>
                  <a:lnTo>
                    <a:pt x="155" y="1616"/>
                  </a:lnTo>
                  <a:lnTo>
                    <a:pt x="155" y="1624"/>
                  </a:lnTo>
                  <a:lnTo>
                    <a:pt x="146" y="1624"/>
                  </a:lnTo>
                  <a:lnTo>
                    <a:pt x="138" y="1624"/>
                  </a:lnTo>
                  <a:lnTo>
                    <a:pt x="138" y="1624"/>
                  </a:lnTo>
                  <a:lnTo>
                    <a:pt x="129" y="1631"/>
                  </a:lnTo>
                  <a:lnTo>
                    <a:pt x="129" y="1631"/>
                  </a:lnTo>
                  <a:lnTo>
                    <a:pt x="122" y="1640"/>
                  </a:lnTo>
                  <a:lnTo>
                    <a:pt x="122" y="1640"/>
                  </a:lnTo>
                  <a:lnTo>
                    <a:pt x="113" y="1640"/>
                  </a:lnTo>
                  <a:lnTo>
                    <a:pt x="105" y="1648"/>
                  </a:lnTo>
                  <a:lnTo>
                    <a:pt x="98" y="1657"/>
                  </a:lnTo>
                  <a:lnTo>
                    <a:pt x="98" y="1657"/>
                  </a:lnTo>
                  <a:lnTo>
                    <a:pt x="89" y="1664"/>
                  </a:lnTo>
                  <a:lnTo>
                    <a:pt x="89" y="1664"/>
                  </a:lnTo>
                  <a:lnTo>
                    <a:pt x="81" y="1672"/>
                  </a:lnTo>
                  <a:lnTo>
                    <a:pt x="72" y="1672"/>
                  </a:lnTo>
                  <a:lnTo>
                    <a:pt x="72" y="1681"/>
                  </a:lnTo>
                  <a:lnTo>
                    <a:pt x="65" y="1681"/>
                  </a:lnTo>
                  <a:lnTo>
                    <a:pt x="57" y="1688"/>
                  </a:lnTo>
                  <a:lnTo>
                    <a:pt x="57" y="1697"/>
                  </a:lnTo>
                  <a:lnTo>
                    <a:pt x="48" y="1697"/>
                  </a:lnTo>
                  <a:lnTo>
                    <a:pt x="24" y="1688"/>
                  </a:lnTo>
                  <a:lnTo>
                    <a:pt x="0" y="1681"/>
                  </a:lnTo>
                  <a:lnTo>
                    <a:pt x="15" y="1657"/>
                  </a:lnTo>
                  <a:lnTo>
                    <a:pt x="32" y="1616"/>
                  </a:lnTo>
                  <a:lnTo>
                    <a:pt x="32" y="1608"/>
                  </a:lnTo>
                  <a:lnTo>
                    <a:pt x="32" y="1576"/>
                  </a:lnTo>
                  <a:lnTo>
                    <a:pt x="24" y="1543"/>
                  </a:lnTo>
                  <a:lnTo>
                    <a:pt x="41" y="1510"/>
                  </a:lnTo>
                  <a:lnTo>
                    <a:pt x="41" y="1486"/>
                  </a:lnTo>
                  <a:lnTo>
                    <a:pt x="65" y="1455"/>
                  </a:lnTo>
                  <a:lnTo>
                    <a:pt x="72" y="1438"/>
                  </a:lnTo>
                  <a:lnTo>
                    <a:pt x="89" y="1422"/>
                  </a:lnTo>
                  <a:lnTo>
                    <a:pt x="98" y="1398"/>
                  </a:lnTo>
                  <a:lnTo>
                    <a:pt x="113" y="1374"/>
                  </a:lnTo>
                  <a:lnTo>
                    <a:pt x="122" y="1350"/>
                  </a:lnTo>
                  <a:lnTo>
                    <a:pt x="122" y="1325"/>
                  </a:lnTo>
                  <a:lnTo>
                    <a:pt x="129" y="1310"/>
                  </a:lnTo>
                  <a:lnTo>
                    <a:pt x="129" y="1293"/>
                  </a:lnTo>
                  <a:lnTo>
                    <a:pt x="138" y="1269"/>
                  </a:lnTo>
                  <a:lnTo>
                    <a:pt x="146" y="1236"/>
                  </a:lnTo>
                  <a:lnTo>
                    <a:pt x="146" y="1212"/>
                  </a:lnTo>
                  <a:lnTo>
                    <a:pt x="146" y="1188"/>
                  </a:lnTo>
                  <a:lnTo>
                    <a:pt x="129" y="1163"/>
                  </a:lnTo>
                  <a:lnTo>
                    <a:pt x="122" y="1139"/>
                  </a:lnTo>
                  <a:lnTo>
                    <a:pt x="122" y="1122"/>
                  </a:lnTo>
                  <a:lnTo>
                    <a:pt x="138" y="1107"/>
                  </a:lnTo>
                  <a:lnTo>
                    <a:pt x="162" y="1091"/>
                  </a:lnTo>
                  <a:lnTo>
                    <a:pt x="179" y="1082"/>
                  </a:lnTo>
                  <a:lnTo>
                    <a:pt x="195" y="1067"/>
                  </a:lnTo>
                  <a:lnTo>
                    <a:pt x="195" y="1067"/>
                  </a:lnTo>
                  <a:lnTo>
                    <a:pt x="195" y="1058"/>
                  </a:lnTo>
                  <a:lnTo>
                    <a:pt x="195" y="1051"/>
                  </a:lnTo>
                  <a:lnTo>
                    <a:pt x="203" y="1027"/>
                  </a:lnTo>
                  <a:lnTo>
                    <a:pt x="203" y="1018"/>
                  </a:lnTo>
                  <a:lnTo>
                    <a:pt x="210" y="1010"/>
                  </a:lnTo>
                  <a:lnTo>
                    <a:pt x="210" y="994"/>
                  </a:lnTo>
                  <a:lnTo>
                    <a:pt x="210" y="977"/>
                  </a:lnTo>
                  <a:lnTo>
                    <a:pt x="203" y="970"/>
                  </a:lnTo>
                  <a:lnTo>
                    <a:pt x="186" y="953"/>
                  </a:lnTo>
                  <a:lnTo>
                    <a:pt x="170" y="929"/>
                  </a:lnTo>
                  <a:lnTo>
                    <a:pt x="162" y="905"/>
                  </a:lnTo>
                  <a:lnTo>
                    <a:pt x="155" y="880"/>
                  </a:lnTo>
                  <a:lnTo>
                    <a:pt x="146" y="848"/>
                  </a:lnTo>
                  <a:lnTo>
                    <a:pt x="146" y="839"/>
                  </a:lnTo>
                  <a:lnTo>
                    <a:pt x="138" y="832"/>
                  </a:lnTo>
                  <a:lnTo>
                    <a:pt x="138" y="808"/>
                  </a:lnTo>
                  <a:lnTo>
                    <a:pt x="138" y="792"/>
                  </a:lnTo>
                  <a:lnTo>
                    <a:pt x="129" y="768"/>
                  </a:lnTo>
                  <a:lnTo>
                    <a:pt x="129" y="751"/>
                  </a:lnTo>
                  <a:lnTo>
                    <a:pt x="129" y="727"/>
                  </a:lnTo>
                  <a:lnTo>
                    <a:pt x="122" y="703"/>
                  </a:lnTo>
                  <a:lnTo>
                    <a:pt x="113" y="678"/>
                  </a:lnTo>
                  <a:lnTo>
                    <a:pt x="105" y="663"/>
                  </a:lnTo>
                  <a:lnTo>
                    <a:pt x="98" y="637"/>
                  </a:lnTo>
                  <a:lnTo>
                    <a:pt x="98" y="622"/>
                  </a:lnTo>
                  <a:lnTo>
                    <a:pt x="89" y="606"/>
                  </a:lnTo>
                  <a:lnTo>
                    <a:pt x="89" y="582"/>
                  </a:lnTo>
                  <a:lnTo>
                    <a:pt x="81" y="566"/>
                  </a:lnTo>
                  <a:lnTo>
                    <a:pt x="72" y="542"/>
                  </a:lnTo>
                  <a:lnTo>
                    <a:pt x="65" y="525"/>
                  </a:lnTo>
                  <a:lnTo>
                    <a:pt x="57" y="501"/>
                  </a:lnTo>
                  <a:lnTo>
                    <a:pt x="57" y="476"/>
                  </a:lnTo>
                  <a:lnTo>
                    <a:pt x="48" y="420"/>
                  </a:lnTo>
                  <a:lnTo>
                    <a:pt x="81" y="404"/>
                  </a:lnTo>
                  <a:lnTo>
                    <a:pt x="129" y="395"/>
                  </a:lnTo>
                  <a:lnTo>
                    <a:pt x="170" y="387"/>
                  </a:lnTo>
                  <a:lnTo>
                    <a:pt x="203" y="371"/>
                  </a:lnTo>
                  <a:lnTo>
                    <a:pt x="251" y="363"/>
                  </a:lnTo>
                  <a:lnTo>
                    <a:pt x="276" y="347"/>
                  </a:lnTo>
                  <a:lnTo>
                    <a:pt x="276" y="323"/>
                  </a:lnTo>
                  <a:lnTo>
                    <a:pt x="276" y="290"/>
                  </a:lnTo>
                  <a:lnTo>
                    <a:pt x="267" y="259"/>
                  </a:lnTo>
                  <a:lnTo>
                    <a:pt x="267" y="226"/>
                  </a:lnTo>
                  <a:lnTo>
                    <a:pt x="260" y="209"/>
                  </a:lnTo>
                  <a:lnTo>
                    <a:pt x="260" y="193"/>
                  </a:lnTo>
                  <a:lnTo>
                    <a:pt x="260" y="169"/>
                  </a:lnTo>
                  <a:lnTo>
                    <a:pt x="276" y="152"/>
                  </a:lnTo>
                  <a:lnTo>
                    <a:pt x="293" y="137"/>
                  </a:lnTo>
                  <a:lnTo>
                    <a:pt x="316" y="128"/>
                  </a:lnTo>
                  <a:lnTo>
                    <a:pt x="324" y="112"/>
                  </a:lnTo>
                  <a:lnTo>
                    <a:pt x="348" y="88"/>
                  </a:lnTo>
                  <a:lnTo>
                    <a:pt x="357" y="80"/>
                  </a:lnTo>
                  <a:lnTo>
                    <a:pt x="373" y="71"/>
                  </a:lnTo>
                  <a:lnTo>
                    <a:pt x="388" y="64"/>
                  </a:lnTo>
                  <a:lnTo>
                    <a:pt x="388" y="57"/>
                  </a:lnTo>
                  <a:lnTo>
                    <a:pt x="397" y="48"/>
                  </a:lnTo>
                  <a:lnTo>
                    <a:pt x="414" y="16"/>
                  </a:lnTo>
                  <a:lnTo>
                    <a:pt x="438" y="0"/>
                  </a:lnTo>
                  <a:lnTo>
                    <a:pt x="454" y="0"/>
                  </a:lnTo>
                  <a:lnTo>
                    <a:pt x="471" y="24"/>
                  </a:lnTo>
                  <a:lnTo>
                    <a:pt x="471" y="57"/>
                  </a:lnTo>
                  <a:lnTo>
                    <a:pt x="471" y="104"/>
                  </a:lnTo>
                  <a:lnTo>
                    <a:pt x="471" y="128"/>
                  </a:lnTo>
                  <a:lnTo>
                    <a:pt x="471" y="145"/>
                  </a:lnTo>
                  <a:lnTo>
                    <a:pt x="471" y="161"/>
                  </a:lnTo>
                  <a:lnTo>
                    <a:pt x="486" y="152"/>
                  </a:lnTo>
                  <a:lnTo>
                    <a:pt x="511" y="145"/>
                  </a:lnTo>
                  <a:lnTo>
                    <a:pt x="526" y="145"/>
                  </a:lnTo>
                  <a:lnTo>
                    <a:pt x="552" y="137"/>
                  </a:lnTo>
                  <a:lnTo>
                    <a:pt x="559" y="137"/>
                  </a:lnTo>
                  <a:lnTo>
                    <a:pt x="592" y="145"/>
                  </a:lnTo>
                  <a:lnTo>
                    <a:pt x="600" y="152"/>
                  </a:lnTo>
                  <a:lnTo>
                    <a:pt x="623" y="169"/>
                  </a:lnTo>
                  <a:lnTo>
                    <a:pt x="649" y="178"/>
                  </a:lnTo>
                  <a:lnTo>
                    <a:pt x="656" y="185"/>
                  </a:lnTo>
                  <a:lnTo>
                    <a:pt x="673" y="185"/>
                  </a:lnTo>
                  <a:lnTo>
                    <a:pt x="689" y="185"/>
                  </a:lnTo>
                  <a:lnTo>
                    <a:pt x="721" y="193"/>
                  </a:lnTo>
                  <a:lnTo>
                    <a:pt x="737" y="202"/>
                  </a:lnTo>
                  <a:lnTo>
                    <a:pt x="761" y="209"/>
                  </a:lnTo>
                  <a:lnTo>
                    <a:pt x="778" y="226"/>
                  </a:lnTo>
                  <a:lnTo>
                    <a:pt x="787" y="233"/>
                  </a:lnTo>
                  <a:lnTo>
                    <a:pt x="787" y="250"/>
                  </a:lnTo>
                  <a:lnTo>
                    <a:pt x="778" y="259"/>
                  </a:lnTo>
                  <a:lnTo>
                    <a:pt x="770" y="274"/>
                  </a:lnTo>
                  <a:lnTo>
                    <a:pt x="761" y="290"/>
                  </a:lnTo>
                  <a:lnTo>
                    <a:pt x="761" y="314"/>
                  </a:lnTo>
                  <a:lnTo>
                    <a:pt x="746" y="330"/>
                  </a:lnTo>
                  <a:lnTo>
                    <a:pt x="721" y="354"/>
                  </a:lnTo>
                  <a:lnTo>
                    <a:pt x="713" y="363"/>
                  </a:lnTo>
                  <a:lnTo>
                    <a:pt x="713" y="380"/>
                  </a:lnTo>
                  <a:lnTo>
                    <a:pt x="697" y="387"/>
                  </a:lnTo>
                  <a:lnTo>
                    <a:pt x="673" y="387"/>
                  </a:lnTo>
                  <a:lnTo>
                    <a:pt x="664" y="404"/>
                  </a:lnTo>
                  <a:lnTo>
                    <a:pt x="656" y="428"/>
                  </a:lnTo>
                  <a:lnTo>
                    <a:pt x="649" y="452"/>
                  </a:lnTo>
                  <a:lnTo>
                    <a:pt x="649" y="476"/>
                  </a:lnTo>
                  <a:lnTo>
                    <a:pt x="656" y="501"/>
                  </a:lnTo>
                  <a:lnTo>
                    <a:pt x="656" y="516"/>
                  </a:lnTo>
                  <a:lnTo>
                    <a:pt x="649" y="516"/>
                  </a:lnTo>
                  <a:lnTo>
                    <a:pt x="632" y="516"/>
                  </a:lnTo>
                  <a:lnTo>
                    <a:pt x="632" y="525"/>
                  </a:lnTo>
                  <a:lnTo>
                    <a:pt x="632" y="542"/>
                  </a:lnTo>
                  <a:lnTo>
                    <a:pt x="632" y="549"/>
                  </a:lnTo>
                  <a:lnTo>
                    <a:pt x="623" y="557"/>
                  </a:lnTo>
                  <a:lnTo>
                    <a:pt x="616" y="566"/>
                  </a:lnTo>
                  <a:lnTo>
                    <a:pt x="623" y="566"/>
                  </a:lnTo>
                  <a:lnTo>
                    <a:pt x="640" y="566"/>
                  </a:lnTo>
                  <a:lnTo>
                    <a:pt x="680" y="573"/>
                  </a:lnTo>
                  <a:lnTo>
                    <a:pt x="713" y="582"/>
                  </a:lnTo>
                  <a:lnTo>
                    <a:pt x="730" y="597"/>
                  </a:lnTo>
                  <a:lnTo>
                    <a:pt x="761" y="630"/>
                  </a:lnTo>
                  <a:lnTo>
                    <a:pt x="778" y="654"/>
                  </a:lnTo>
                  <a:lnTo>
                    <a:pt x="794" y="670"/>
                  </a:lnTo>
                  <a:lnTo>
                    <a:pt x="803" y="694"/>
                  </a:lnTo>
                  <a:lnTo>
                    <a:pt x="811" y="718"/>
                  </a:lnTo>
                  <a:lnTo>
                    <a:pt x="811" y="735"/>
                  </a:lnTo>
                  <a:lnTo>
                    <a:pt x="818" y="751"/>
                  </a:lnTo>
                  <a:lnTo>
                    <a:pt x="827" y="768"/>
                  </a:lnTo>
                  <a:lnTo>
                    <a:pt x="835" y="784"/>
                  </a:lnTo>
                  <a:lnTo>
                    <a:pt x="827" y="784"/>
                  </a:lnTo>
                  <a:lnTo>
                    <a:pt x="811" y="792"/>
                  </a:lnTo>
                  <a:lnTo>
                    <a:pt x="803" y="808"/>
                  </a:lnTo>
                  <a:lnTo>
                    <a:pt x="803" y="832"/>
                  </a:lnTo>
                  <a:lnTo>
                    <a:pt x="811" y="848"/>
                  </a:lnTo>
                  <a:lnTo>
                    <a:pt x="811" y="865"/>
                  </a:lnTo>
                  <a:lnTo>
                    <a:pt x="811" y="872"/>
                  </a:lnTo>
                  <a:lnTo>
                    <a:pt x="811" y="880"/>
                  </a:lnTo>
                  <a:lnTo>
                    <a:pt x="811" y="896"/>
                  </a:lnTo>
                  <a:lnTo>
                    <a:pt x="827" y="896"/>
                  </a:lnTo>
                  <a:lnTo>
                    <a:pt x="851" y="889"/>
                  </a:lnTo>
                  <a:lnTo>
                    <a:pt x="875" y="880"/>
                  </a:lnTo>
                  <a:lnTo>
                    <a:pt x="892" y="889"/>
                  </a:lnTo>
                  <a:lnTo>
                    <a:pt x="899" y="913"/>
                  </a:lnTo>
                  <a:lnTo>
                    <a:pt x="899" y="929"/>
                  </a:lnTo>
                  <a:lnTo>
                    <a:pt x="908" y="946"/>
                  </a:lnTo>
                  <a:lnTo>
                    <a:pt x="925" y="953"/>
                  </a:lnTo>
                  <a:lnTo>
                    <a:pt x="932" y="961"/>
                  </a:lnTo>
                  <a:lnTo>
                    <a:pt x="932" y="977"/>
                  </a:lnTo>
                  <a:lnTo>
                    <a:pt x="925" y="1010"/>
                  </a:lnTo>
                  <a:lnTo>
                    <a:pt x="932" y="1034"/>
                  </a:lnTo>
                  <a:lnTo>
                    <a:pt x="941" y="1058"/>
                  </a:lnTo>
                  <a:lnTo>
                    <a:pt x="956" y="1082"/>
                  </a:lnTo>
                  <a:lnTo>
                    <a:pt x="965" y="1091"/>
                  </a:lnTo>
                  <a:lnTo>
                    <a:pt x="972" y="1091"/>
                  </a:lnTo>
                  <a:lnTo>
                    <a:pt x="981" y="1098"/>
                  </a:lnTo>
                  <a:lnTo>
                    <a:pt x="989" y="1122"/>
                  </a:lnTo>
                  <a:lnTo>
                    <a:pt x="989" y="1148"/>
                  </a:lnTo>
                  <a:lnTo>
                    <a:pt x="996" y="1163"/>
                  </a:lnTo>
                  <a:lnTo>
                    <a:pt x="996" y="116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2110" y="730"/>
              <a:ext cx="1532" cy="1843"/>
            </a:xfrm>
            <a:custGeom>
              <a:avLst/>
              <a:gdLst>
                <a:gd name="T0" fmla="*/ 1385 w 1532"/>
                <a:gd name="T1" fmla="*/ 711 h 1843"/>
                <a:gd name="T2" fmla="*/ 1280 w 1532"/>
                <a:gd name="T3" fmla="*/ 735 h 1843"/>
                <a:gd name="T4" fmla="*/ 1214 w 1532"/>
                <a:gd name="T5" fmla="*/ 776 h 1843"/>
                <a:gd name="T6" fmla="*/ 1288 w 1532"/>
                <a:gd name="T7" fmla="*/ 1066 h 1843"/>
                <a:gd name="T8" fmla="*/ 1223 w 1532"/>
                <a:gd name="T9" fmla="*/ 1294 h 1843"/>
                <a:gd name="T10" fmla="*/ 1271 w 1532"/>
                <a:gd name="T11" fmla="*/ 1455 h 1843"/>
                <a:gd name="T12" fmla="*/ 1159 w 1532"/>
                <a:gd name="T13" fmla="*/ 1632 h 1843"/>
                <a:gd name="T14" fmla="*/ 1207 w 1532"/>
                <a:gd name="T15" fmla="*/ 1746 h 1843"/>
                <a:gd name="T16" fmla="*/ 1174 w 1532"/>
                <a:gd name="T17" fmla="*/ 1843 h 1843"/>
                <a:gd name="T18" fmla="*/ 988 w 1532"/>
                <a:gd name="T19" fmla="*/ 1753 h 1843"/>
                <a:gd name="T20" fmla="*/ 883 w 1532"/>
                <a:gd name="T21" fmla="*/ 1705 h 1843"/>
                <a:gd name="T22" fmla="*/ 761 w 1532"/>
                <a:gd name="T23" fmla="*/ 1722 h 1843"/>
                <a:gd name="T24" fmla="*/ 696 w 1532"/>
                <a:gd name="T25" fmla="*/ 1665 h 1843"/>
                <a:gd name="T26" fmla="*/ 582 w 1532"/>
                <a:gd name="T27" fmla="*/ 1657 h 1843"/>
                <a:gd name="T28" fmla="*/ 518 w 1532"/>
                <a:gd name="T29" fmla="*/ 1591 h 1843"/>
                <a:gd name="T30" fmla="*/ 470 w 1532"/>
                <a:gd name="T31" fmla="*/ 1527 h 1843"/>
                <a:gd name="T32" fmla="*/ 454 w 1532"/>
                <a:gd name="T33" fmla="*/ 1422 h 1843"/>
                <a:gd name="T34" fmla="*/ 404 w 1532"/>
                <a:gd name="T35" fmla="*/ 1349 h 1843"/>
                <a:gd name="T36" fmla="*/ 340 w 1532"/>
                <a:gd name="T37" fmla="*/ 1341 h 1843"/>
                <a:gd name="T38" fmla="*/ 340 w 1532"/>
                <a:gd name="T39" fmla="*/ 1261 h 1843"/>
                <a:gd name="T40" fmla="*/ 340 w 1532"/>
                <a:gd name="T41" fmla="*/ 1204 h 1843"/>
                <a:gd name="T42" fmla="*/ 290 w 1532"/>
                <a:gd name="T43" fmla="*/ 1099 h 1843"/>
                <a:gd name="T44" fmla="*/ 152 w 1532"/>
                <a:gd name="T45" fmla="*/ 1035 h 1843"/>
                <a:gd name="T46" fmla="*/ 161 w 1532"/>
                <a:gd name="T47" fmla="*/ 994 h 1843"/>
                <a:gd name="T48" fmla="*/ 178 w 1532"/>
                <a:gd name="T49" fmla="*/ 945 h 1843"/>
                <a:gd name="T50" fmla="*/ 226 w 1532"/>
                <a:gd name="T51" fmla="*/ 856 h 1843"/>
                <a:gd name="T52" fmla="*/ 290 w 1532"/>
                <a:gd name="T53" fmla="*/ 783 h 1843"/>
                <a:gd name="T54" fmla="*/ 316 w 1532"/>
                <a:gd name="T55" fmla="*/ 702 h 1843"/>
                <a:gd name="T56" fmla="*/ 218 w 1532"/>
                <a:gd name="T57" fmla="*/ 654 h 1843"/>
                <a:gd name="T58" fmla="*/ 129 w 1532"/>
                <a:gd name="T59" fmla="*/ 621 h 1843"/>
                <a:gd name="T60" fmla="*/ 40 w 1532"/>
                <a:gd name="T61" fmla="*/ 614 h 1843"/>
                <a:gd name="T62" fmla="*/ 0 w 1532"/>
                <a:gd name="T63" fmla="*/ 573 h 1843"/>
                <a:gd name="T64" fmla="*/ 31 w 1532"/>
                <a:gd name="T65" fmla="*/ 428 h 1843"/>
                <a:gd name="T66" fmla="*/ 88 w 1532"/>
                <a:gd name="T67" fmla="*/ 419 h 1843"/>
                <a:gd name="T68" fmla="*/ 81 w 1532"/>
                <a:gd name="T69" fmla="*/ 493 h 1843"/>
                <a:gd name="T70" fmla="*/ 169 w 1532"/>
                <a:gd name="T71" fmla="*/ 500 h 1843"/>
                <a:gd name="T72" fmla="*/ 250 w 1532"/>
                <a:gd name="T73" fmla="*/ 445 h 1843"/>
                <a:gd name="T74" fmla="*/ 340 w 1532"/>
                <a:gd name="T75" fmla="*/ 371 h 1843"/>
                <a:gd name="T76" fmla="*/ 404 w 1532"/>
                <a:gd name="T77" fmla="*/ 314 h 1843"/>
                <a:gd name="T78" fmla="*/ 485 w 1532"/>
                <a:gd name="T79" fmla="*/ 274 h 1843"/>
                <a:gd name="T80" fmla="*/ 566 w 1532"/>
                <a:gd name="T81" fmla="*/ 169 h 1843"/>
                <a:gd name="T82" fmla="*/ 680 w 1532"/>
                <a:gd name="T83" fmla="*/ 97 h 1843"/>
                <a:gd name="T84" fmla="*/ 729 w 1532"/>
                <a:gd name="T85" fmla="*/ 17 h 1843"/>
                <a:gd name="T86" fmla="*/ 843 w 1532"/>
                <a:gd name="T87" fmla="*/ 0 h 1843"/>
                <a:gd name="T88" fmla="*/ 931 w 1532"/>
                <a:gd name="T89" fmla="*/ 105 h 1843"/>
                <a:gd name="T90" fmla="*/ 972 w 1532"/>
                <a:gd name="T91" fmla="*/ 169 h 1843"/>
                <a:gd name="T92" fmla="*/ 1005 w 1532"/>
                <a:gd name="T93" fmla="*/ 250 h 1843"/>
                <a:gd name="T94" fmla="*/ 1126 w 1532"/>
                <a:gd name="T95" fmla="*/ 340 h 1843"/>
                <a:gd name="T96" fmla="*/ 1264 w 1532"/>
                <a:gd name="T97" fmla="*/ 371 h 1843"/>
                <a:gd name="T98" fmla="*/ 1369 w 1532"/>
                <a:gd name="T99" fmla="*/ 355 h 1843"/>
                <a:gd name="T100" fmla="*/ 1482 w 1532"/>
                <a:gd name="T101" fmla="*/ 364 h 1843"/>
                <a:gd name="T102" fmla="*/ 1506 w 1532"/>
                <a:gd name="T103" fmla="*/ 436 h 1843"/>
                <a:gd name="T104" fmla="*/ 1523 w 1532"/>
                <a:gd name="T105" fmla="*/ 493 h 1843"/>
                <a:gd name="T106" fmla="*/ 1475 w 1532"/>
                <a:gd name="T107" fmla="*/ 549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2" h="1843">
                  <a:moveTo>
                    <a:pt x="1435" y="606"/>
                  </a:moveTo>
                  <a:lnTo>
                    <a:pt x="1409" y="647"/>
                  </a:lnTo>
                  <a:lnTo>
                    <a:pt x="1402" y="671"/>
                  </a:lnTo>
                  <a:lnTo>
                    <a:pt x="1385" y="695"/>
                  </a:lnTo>
                  <a:lnTo>
                    <a:pt x="1385" y="711"/>
                  </a:lnTo>
                  <a:lnTo>
                    <a:pt x="1369" y="719"/>
                  </a:lnTo>
                  <a:lnTo>
                    <a:pt x="1378" y="735"/>
                  </a:lnTo>
                  <a:lnTo>
                    <a:pt x="1369" y="735"/>
                  </a:lnTo>
                  <a:lnTo>
                    <a:pt x="1328" y="735"/>
                  </a:lnTo>
                  <a:lnTo>
                    <a:pt x="1280" y="735"/>
                  </a:lnTo>
                  <a:lnTo>
                    <a:pt x="1247" y="735"/>
                  </a:lnTo>
                  <a:lnTo>
                    <a:pt x="1214" y="728"/>
                  </a:lnTo>
                  <a:lnTo>
                    <a:pt x="1207" y="735"/>
                  </a:lnTo>
                  <a:lnTo>
                    <a:pt x="1207" y="768"/>
                  </a:lnTo>
                  <a:lnTo>
                    <a:pt x="1214" y="776"/>
                  </a:lnTo>
                  <a:lnTo>
                    <a:pt x="1231" y="808"/>
                  </a:lnTo>
                  <a:lnTo>
                    <a:pt x="1256" y="849"/>
                  </a:lnTo>
                  <a:lnTo>
                    <a:pt x="1280" y="985"/>
                  </a:lnTo>
                  <a:lnTo>
                    <a:pt x="1288" y="1026"/>
                  </a:lnTo>
                  <a:lnTo>
                    <a:pt x="1288" y="1066"/>
                  </a:lnTo>
                  <a:lnTo>
                    <a:pt x="1288" y="1123"/>
                  </a:lnTo>
                  <a:lnTo>
                    <a:pt x="1271" y="1172"/>
                  </a:lnTo>
                  <a:lnTo>
                    <a:pt x="1240" y="1213"/>
                  </a:lnTo>
                  <a:lnTo>
                    <a:pt x="1223" y="1261"/>
                  </a:lnTo>
                  <a:lnTo>
                    <a:pt x="1223" y="1294"/>
                  </a:lnTo>
                  <a:lnTo>
                    <a:pt x="1240" y="1334"/>
                  </a:lnTo>
                  <a:lnTo>
                    <a:pt x="1247" y="1349"/>
                  </a:lnTo>
                  <a:lnTo>
                    <a:pt x="1264" y="1374"/>
                  </a:lnTo>
                  <a:lnTo>
                    <a:pt x="1264" y="1406"/>
                  </a:lnTo>
                  <a:lnTo>
                    <a:pt x="1271" y="1455"/>
                  </a:lnTo>
                  <a:lnTo>
                    <a:pt x="1247" y="1551"/>
                  </a:lnTo>
                  <a:lnTo>
                    <a:pt x="1231" y="1600"/>
                  </a:lnTo>
                  <a:lnTo>
                    <a:pt x="1207" y="1608"/>
                  </a:lnTo>
                  <a:lnTo>
                    <a:pt x="1183" y="1617"/>
                  </a:lnTo>
                  <a:lnTo>
                    <a:pt x="1159" y="1632"/>
                  </a:lnTo>
                  <a:lnTo>
                    <a:pt x="1159" y="1632"/>
                  </a:lnTo>
                  <a:lnTo>
                    <a:pt x="1150" y="1648"/>
                  </a:lnTo>
                  <a:lnTo>
                    <a:pt x="1159" y="1681"/>
                  </a:lnTo>
                  <a:lnTo>
                    <a:pt x="1166" y="1713"/>
                  </a:lnTo>
                  <a:lnTo>
                    <a:pt x="1207" y="1746"/>
                  </a:lnTo>
                  <a:lnTo>
                    <a:pt x="1223" y="1779"/>
                  </a:lnTo>
                  <a:lnTo>
                    <a:pt x="1231" y="1810"/>
                  </a:lnTo>
                  <a:lnTo>
                    <a:pt x="1214" y="1843"/>
                  </a:lnTo>
                  <a:lnTo>
                    <a:pt x="1199" y="1843"/>
                  </a:lnTo>
                  <a:lnTo>
                    <a:pt x="1174" y="1843"/>
                  </a:lnTo>
                  <a:lnTo>
                    <a:pt x="1150" y="1834"/>
                  </a:lnTo>
                  <a:lnTo>
                    <a:pt x="1110" y="1819"/>
                  </a:lnTo>
                  <a:lnTo>
                    <a:pt x="1036" y="1786"/>
                  </a:lnTo>
                  <a:lnTo>
                    <a:pt x="1005" y="1779"/>
                  </a:lnTo>
                  <a:lnTo>
                    <a:pt x="988" y="1753"/>
                  </a:lnTo>
                  <a:lnTo>
                    <a:pt x="964" y="1738"/>
                  </a:lnTo>
                  <a:lnTo>
                    <a:pt x="948" y="1713"/>
                  </a:lnTo>
                  <a:lnTo>
                    <a:pt x="924" y="1698"/>
                  </a:lnTo>
                  <a:lnTo>
                    <a:pt x="907" y="1698"/>
                  </a:lnTo>
                  <a:lnTo>
                    <a:pt x="883" y="1705"/>
                  </a:lnTo>
                  <a:lnTo>
                    <a:pt x="858" y="1705"/>
                  </a:lnTo>
                  <a:lnTo>
                    <a:pt x="834" y="1705"/>
                  </a:lnTo>
                  <a:lnTo>
                    <a:pt x="817" y="1705"/>
                  </a:lnTo>
                  <a:lnTo>
                    <a:pt x="786" y="1722"/>
                  </a:lnTo>
                  <a:lnTo>
                    <a:pt x="761" y="1722"/>
                  </a:lnTo>
                  <a:lnTo>
                    <a:pt x="746" y="1705"/>
                  </a:lnTo>
                  <a:lnTo>
                    <a:pt x="729" y="1689"/>
                  </a:lnTo>
                  <a:lnTo>
                    <a:pt x="713" y="1672"/>
                  </a:lnTo>
                  <a:lnTo>
                    <a:pt x="713" y="1672"/>
                  </a:lnTo>
                  <a:lnTo>
                    <a:pt x="696" y="1665"/>
                  </a:lnTo>
                  <a:lnTo>
                    <a:pt x="672" y="1665"/>
                  </a:lnTo>
                  <a:lnTo>
                    <a:pt x="639" y="1665"/>
                  </a:lnTo>
                  <a:lnTo>
                    <a:pt x="623" y="1665"/>
                  </a:lnTo>
                  <a:lnTo>
                    <a:pt x="591" y="1657"/>
                  </a:lnTo>
                  <a:lnTo>
                    <a:pt x="582" y="1657"/>
                  </a:lnTo>
                  <a:lnTo>
                    <a:pt x="558" y="1648"/>
                  </a:lnTo>
                  <a:lnTo>
                    <a:pt x="534" y="1641"/>
                  </a:lnTo>
                  <a:lnTo>
                    <a:pt x="525" y="1632"/>
                  </a:lnTo>
                  <a:lnTo>
                    <a:pt x="518" y="1617"/>
                  </a:lnTo>
                  <a:lnTo>
                    <a:pt x="518" y="1591"/>
                  </a:lnTo>
                  <a:lnTo>
                    <a:pt x="510" y="1567"/>
                  </a:lnTo>
                  <a:lnTo>
                    <a:pt x="501" y="1560"/>
                  </a:lnTo>
                  <a:lnTo>
                    <a:pt x="494" y="1560"/>
                  </a:lnTo>
                  <a:lnTo>
                    <a:pt x="485" y="1551"/>
                  </a:lnTo>
                  <a:lnTo>
                    <a:pt x="470" y="1527"/>
                  </a:lnTo>
                  <a:lnTo>
                    <a:pt x="461" y="1503"/>
                  </a:lnTo>
                  <a:lnTo>
                    <a:pt x="454" y="1479"/>
                  </a:lnTo>
                  <a:lnTo>
                    <a:pt x="461" y="1446"/>
                  </a:lnTo>
                  <a:lnTo>
                    <a:pt x="461" y="1430"/>
                  </a:lnTo>
                  <a:lnTo>
                    <a:pt x="454" y="1422"/>
                  </a:lnTo>
                  <a:lnTo>
                    <a:pt x="437" y="1415"/>
                  </a:lnTo>
                  <a:lnTo>
                    <a:pt x="428" y="1398"/>
                  </a:lnTo>
                  <a:lnTo>
                    <a:pt x="428" y="1382"/>
                  </a:lnTo>
                  <a:lnTo>
                    <a:pt x="421" y="1358"/>
                  </a:lnTo>
                  <a:lnTo>
                    <a:pt x="404" y="1349"/>
                  </a:lnTo>
                  <a:lnTo>
                    <a:pt x="380" y="1358"/>
                  </a:lnTo>
                  <a:lnTo>
                    <a:pt x="356" y="1365"/>
                  </a:lnTo>
                  <a:lnTo>
                    <a:pt x="340" y="1365"/>
                  </a:lnTo>
                  <a:lnTo>
                    <a:pt x="340" y="1349"/>
                  </a:lnTo>
                  <a:lnTo>
                    <a:pt x="340" y="1341"/>
                  </a:lnTo>
                  <a:lnTo>
                    <a:pt x="340" y="1334"/>
                  </a:lnTo>
                  <a:lnTo>
                    <a:pt x="340" y="1317"/>
                  </a:lnTo>
                  <a:lnTo>
                    <a:pt x="332" y="1301"/>
                  </a:lnTo>
                  <a:lnTo>
                    <a:pt x="332" y="1277"/>
                  </a:lnTo>
                  <a:lnTo>
                    <a:pt x="340" y="1261"/>
                  </a:lnTo>
                  <a:lnTo>
                    <a:pt x="356" y="1253"/>
                  </a:lnTo>
                  <a:lnTo>
                    <a:pt x="364" y="1253"/>
                  </a:lnTo>
                  <a:lnTo>
                    <a:pt x="356" y="1237"/>
                  </a:lnTo>
                  <a:lnTo>
                    <a:pt x="347" y="1220"/>
                  </a:lnTo>
                  <a:lnTo>
                    <a:pt x="340" y="1204"/>
                  </a:lnTo>
                  <a:lnTo>
                    <a:pt x="340" y="1187"/>
                  </a:lnTo>
                  <a:lnTo>
                    <a:pt x="332" y="1163"/>
                  </a:lnTo>
                  <a:lnTo>
                    <a:pt x="323" y="1139"/>
                  </a:lnTo>
                  <a:lnTo>
                    <a:pt x="307" y="1123"/>
                  </a:lnTo>
                  <a:lnTo>
                    <a:pt x="290" y="1099"/>
                  </a:lnTo>
                  <a:lnTo>
                    <a:pt x="259" y="1066"/>
                  </a:lnTo>
                  <a:lnTo>
                    <a:pt x="242" y="1051"/>
                  </a:lnTo>
                  <a:lnTo>
                    <a:pt x="209" y="1042"/>
                  </a:lnTo>
                  <a:lnTo>
                    <a:pt x="169" y="1035"/>
                  </a:lnTo>
                  <a:lnTo>
                    <a:pt x="152" y="1035"/>
                  </a:lnTo>
                  <a:lnTo>
                    <a:pt x="145" y="1035"/>
                  </a:lnTo>
                  <a:lnTo>
                    <a:pt x="152" y="1026"/>
                  </a:lnTo>
                  <a:lnTo>
                    <a:pt x="161" y="1018"/>
                  </a:lnTo>
                  <a:lnTo>
                    <a:pt x="161" y="1011"/>
                  </a:lnTo>
                  <a:lnTo>
                    <a:pt x="161" y="994"/>
                  </a:lnTo>
                  <a:lnTo>
                    <a:pt x="161" y="985"/>
                  </a:lnTo>
                  <a:lnTo>
                    <a:pt x="178" y="985"/>
                  </a:lnTo>
                  <a:lnTo>
                    <a:pt x="185" y="985"/>
                  </a:lnTo>
                  <a:lnTo>
                    <a:pt x="185" y="970"/>
                  </a:lnTo>
                  <a:lnTo>
                    <a:pt x="178" y="945"/>
                  </a:lnTo>
                  <a:lnTo>
                    <a:pt x="178" y="921"/>
                  </a:lnTo>
                  <a:lnTo>
                    <a:pt x="185" y="897"/>
                  </a:lnTo>
                  <a:lnTo>
                    <a:pt x="193" y="873"/>
                  </a:lnTo>
                  <a:lnTo>
                    <a:pt x="202" y="856"/>
                  </a:lnTo>
                  <a:lnTo>
                    <a:pt x="226" y="856"/>
                  </a:lnTo>
                  <a:lnTo>
                    <a:pt x="242" y="849"/>
                  </a:lnTo>
                  <a:lnTo>
                    <a:pt x="242" y="832"/>
                  </a:lnTo>
                  <a:lnTo>
                    <a:pt x="250" y="823"/>
                  </a:lnTo>
                  <a:lnTo>
                    <a:pt x="275" y="799"/>
                  </a:lnTo>
                  <a:lnTo>
                    <a:pt x="290" y="783"/>
                  </a:lnTo>
                  <a:lnTo>
                    <a:pt x="290" y="759"/>
                  </a:lnTo>
                  <a:lnTo>
                    <a:pt x="299" y="743"/>
                  </a:lnTo>
                  <a:lnTo>
                    <a:pt x="307" y="728"/>
                  </a:lnTo>
                  <a:lnTo>
                    <a:pt x="316" y="719"/>
                  </a:lnTo>
                  <a:lnTo>
                    <a:pt x="316" y="702"/>
                  </a:lnTo>
                  <a:lnTo>
                    <a:pt x="307" y="695"/>
                  </a:lnTo>
                  <a:lnTo>
                    <a:pt x="290" y="678"/>
                  </a:lnTo>
                  <a:lnTo>
                    <a:pt x="266" y="671"/>
                  </a:lnTo>
                  <a:lnTo>
                    <a:pt x="250" y="662"/>
                  </a:lnTo>
                  <a:lnTo>
                    <a:pt x="218" y="654"/>
                  </a:lnTo>
                  <a:lnTo>
                    <a:pt x="202" y="654"/>
                  </a:lnTo>
                  <a:lnTo>
                    <a:pt x="185" y="654"/>
                  </a:lnTo>
                  <a:lnTo>
                    <a:pt x="178" y="647"/>
                  </a:lnTo>
                  <a:lnTo>
                    <a:pt x="152" y="638"/>
                  </a:lnTo>
                  <a:lnTo>
                    <a:pt x="129" y="621"/>
                  </a:lnTo>
                  <a:lnTo>
                    <a:pt x="121" y="614"/>
                  </a:lnTo>
                  <a:lnTo>
                    <a:pt x="88" y="606"/>
                  </a:lnTo>
                  <a:lnTo>
                    <a:pt x="81" y="606"/>
                  </a:lnTo>
                  <a:lnTo>
                    <a:pt x="55" y="614"/>
                  </a:lnTo>
                  <a:lnTo>
                    <a:pt x="40" y="614"/>
                  </a:lnTo>
                  <a:lnTo>
                    <a:pt x="15" y="621"/>
                  </a:lnTo>
                  <a:lnTo>
                    <a:pt x="0" y="630"/>
                  </a:lnTo>
                  <a:lnTo>
                    <a:pt x="0" y="614"/>
                  </a:lnTo>
                  <a:lnTo>
                    <a:pt x="0" y="597"/>
                  </a:lnTo>
                  <a:lnTo>
                    <a:pt x="0" y="573"/>
                  </a:lnTo>
                  <a:lnTo>
                    <a:pt x="0" y="526"/>
                  </a:lnTo>
                  <a:lnTo>
                    <a:pt x="7" y="517"/>
                  </a:lnTo>
                  <a:lnTo>
                    <a:pt x="24" y="493"/>
                  </a:lnTo>
                  <a:lnTo>
                    <a:pt x="31" y="460"/>
                  </a:lnTo>
                  <a:lnTo>
                    <a:pt x="31" y="428"/>
                  </a:lnTo>
                  <a:lnTo>
                    <a:pt x="48" y="412"/>
                  </a:lnTo>
                  <a:lnTo>
                    <a:pt x="48" y="404"/>
                  </a:lnTo>
                  <a:lnTo>
                    <a:pt x="72" y="395"/>
                  </a:lnTo>
                  <a:lnTo>
                    <a:pt x="88" y="404"/>
                  </a:lnTo>
                  <a:lnTo>
                    <a:pt x="88" y="419"/>
                  </a:lnTo>
                  <a:lnTo>
                    <a:pt x="88" y="436"/>
                  </a:lnTo>
                  <a:lnTo>
                    <a:pt x="88" y="452"/>
                  </a:lnTo>
                  <a:lnTo>
                    <a:pt x="88" y="460"/>
                  </a:lnTo>
                  <a:lnTo>
                    <a:pt x="81" y="476"/>
                  </a:lnTo>
                  <a:lnTo>
                    <a:pt x="81" y="493"/>
                  </a:lnTo>
                  <a:lnTo>
                    <a:pt x="88" y="493"/>
                  </a:lnTo>
                  <a:lnTo>
                    <a:pt x="112" y="493"/>
                  </a:lnTo>
                  <a:lnTo>
                    <a:pt x="138" y="493"/>
                  </a:lnTo>
                  <a:lnTo>
                    <a:pt x="152" y="493"/>
                  </a:lnTo>
                  <a:lnTo>
                    <a:pt x="169" y="500"/>
                  </a:lnTo>
                  <a:lnTo>
                    <a:pt x="193" y="493"/>
                  </a:lnTo>
                  <a:lnTo>
                    <a:pt x="202" y="476"/>
                  </a:lnTo>
                  <a:lnTo>
                    <a:pt x="226" y="476"/>
                  </a:lnTo>
                  <a:lnTo>
                    <a:pt x="235" y="469"/>
                  </a:lnTo>
                  <a:lnTo>
                    <a:pt x="250" y="445"/>
                  </a:lnTo>
                  <a:lnTo>
                    <a:pt x="266" y="428"/>
                  </a:lnTo>
                  <a:lnTo>
                    <a:pt x="283" y="412"/>
                  </a:lnTo>
                  <a:lnTo>
                    <a:pt x="290" y="395"/>
                  </a:lnTo>
                  <a:lnTo>
                    <a:pt x="316" y="388"/>
                  </a:lnTo>
                  <a:lnTo>
                    <a:pt x="340" y="371"/>
                  </a:lnTo>
                  <a:lnTo>
                    <a:pt x="347" y="355"/>
                  </a:lnTo>
                  <a:lnTo>
                    <a:pt x="347" y="340"/>
                  </a:lnTo>
                  <a:lnTo>
                    <a:pt x="373" y="340"/>
                  </a:lnTo>
                  <a:lnTo>
                    <a:pt x="380" y="323"/>
                  </a:lnTo>
                  <a:lnTo>
                    <a:pt x="404" y="314"/>
                  </a:lnTo>
                  <a:lnTo>
                    <a:pt x="437" y="314"/>
                  </a:lnTo>
                  <a:lnTo>
                    <a:pt x="454" y="307"/>
                  </a:lnTo>
                  <a:lnTo>
                    <a:pt x="477" y="299"/>
                  </a:lnTo>
                  <a:lnTo>
                    <a:pt x="477" y="283"/>
                  </a:lnTo>
                  <a:lnTo>
                    <a:pt x="485" y="274"/>
                  </a:lnTo>
                  <a:lnTo>
                    <a:pt x="485" y="250"/>
                  </a:lnTo>
                  <a:lnTo>
                    <a:pt x="477" y="226"/>
                  </a:lnTo>
                  <a:lnTo>
                    <a:pt x="485" y="202"/>
                  </a:lnTo>
                  <a:lnTo>
                    <a:pt x="510" y="186"/>
                  </a:lnTo>
                  <a:lnTo>
                    <a:pt x="566" y="169"/>
                  </a:lnTo>
                  <a:lnTo>
                    <a:pt x="591" y="153"/>
                  </a:lnTo>
                  <a:lnTo>
                    <a:pt x="599" y="153"/>
                  </a:lnTo>
                  <a:lnTo>
                    <a:pt x="623" y="121"/>
                  </a:lnTo>
                  <a:lnTo>
                    <a:pt x="663" y="105"/>
                  </a:lnTo>
                  <a:lnTo>
                    <a:pt x="680" y="97"/>
                  </a:lnTo>
                  <a:lnTo>
                    <a:pt x="689" y="97"/>
                  </a:lnTo>
                  <a:lnTo>
                    <a:pt x="713" y="81"/>
                  </a:lnTo>
                  <a:lnTo>
                    <a:pt x="720" y="57"/>
                  </a:lnTo>
                  <a:lnTo>
                    <a:pt x="713" y="24"/>
                  </a:lnTo>
                  <a:lnTo>
                    <a:pt x="729" y="17"/>
                  </a:lnTo>
                  <a:lnTo>
                    <a:pt x="761" y="17"/>
                  </a:lnTo>
                  <a:lnTo>
                    <a:pt x="786" y="17"/>
                  </a:lnTo>
                  <a:lnTo>
                    <a:pt x="810" y="8"/>
                  </a:lnTo>
                  <a:lnTo>
                    <a:pt x="826" y="0"/>
                  </a:lnTo>
                  <a:lnTo>
                    <a:pt x="843" y="0"/>
                  </a:lnTo>
                  <a:lnTo>
                    <a:pt x="858" y="17"/>
                  </a:lnTo>
                  <a:lnTo>
                    <a:pt x="883" y="40"/>
                  </a:lnTo>
                  <a:lnTo>
                    <a:pt x="898" y="48"/>
                  </a:lnTo>
                  <a:lnTo>
                    <a:pt x="915" y="81"/>
                  </a:lnTo>
                  <a:lnTo>
                    <a:pt x="931" y="105"/>
                  </a:lnTo>
                  <a:lnTo>
                    <a:pt x="939" y="105"/>
                  </a:lnTo>
                  <a:lnTo>
                    <a:pt x="955" y="129"/>
                  </a:lnTo>
                  <a:lnTo>
                    <a:pt x="955" y="145"/>
                  </a:lnTo>
                  <a:lnTo>
                    <a:pt x="964" y="153"/>
                  </a:lnTo>
                  <a:lnTo>
                    <a:pt x="972" y="169"/>
                  </a:lnTo>
                  <a:lnTo>
                    <a:pt x="972" y="186"/>
                  </a:lnTo>
                  <a:lnTo>
                    <a:pt x="981" y="193"/>
                  </a:lnTo>
                  <a:lnTo>
                    <a:pt x="988" y="202"/>
                  </a:lnTo>
                  <a:lnTo>
                    <a:pt x="996" y="234"/>
                  </a:lnTo>
                  <a:lnTo>
                    <a:pt x="1005" y="250"/>
                  </a:lnTo>
                  <a:lnTo>
                    <a:pt x="1012" y="267"/>
                  </a:lnTo>
                  <a:lnTo>
                    <a:pt x="1053" y="274"/>
                  </a:lnTo>
                  <a:lnTo>
                    <a:pt x="1086" y="283"/>
                  </a:lnTo>
                  <a:lnTo>
                    <a:pt x="1110" y="307"/>
                  </a:lnTo>
                  <a:lnTo>
                    <a:pt x="1126" y="340"/>
                  </a:lnTo>
                  <a:lnTo>
                    <a:pt x="1142" y="364"/>
                  </a:lnTo>
                  <a:lnTo>
                    <a:pt x="1166" y="388"/>
                  </a:lnTo>
                  <a:lnTo>
                    <a:pt x="1199" y="388"/>
                  </a:lnTo>
                  <a:lnTo>
                    <a:pt x="1240" y="371"/>
                  </a:lnTo>
                  <a:lnTo>
                    <a:pt x="1264" y="371"/>
                  </a:lnTo>
                  <a:lnTo>
                    <a:pt x="1288" y="347"/>
                  </a:lnTo>
                  <a:lnTo>
                    <a:pt x="1304" y="347"/>
                  </a:lnTo>
                  <a:lnTo>
                    <a:pt x="1328" y="355"/>
                  </a:lnTo>
                  <a:lnTo>
                    <a:pt x="1345" y="355"/>
                  </a:lnTo>
                  <a:lnTo>
                    <a:pt x="1369" y="355"/>
                  </a:lnTo>
                  <a:lnTo>
                    <a:pt x="1394" y="347"/>
                  </a:lnTo>
                  <a:lnTo>
                    <a:pt x="1418" y="347"/>
                  </a:lnTo>
                  <a:lnTo>
                    <a:pt x="1449" y="347"/>
                  </a:lnTo>
                  <a:lnTo>
                    <a:pt x="1466" y="347"/>
                  </a:lnTo>
                  <a:lnTo>
                    <a:pt x="1482" y="364"/>
                  </a:lnTo>
                  <a:lnTo>
                    <a:pt x="1482" y="371"/>
                  </a:lnTo>
                  <a:lnTo>
                    <a:pt x="1499" y="380"/>
                  </a:lnTo>
                  <a:lnTo>
                    <a:pt x="1506" y="388"/>
                  </a:lnTo>
                  <a:lnTo>
                    <a:pt x="1506" y="404"/>
                  </a:lnTo>
                  <a:lnTo>
                    <a:pt x="1506" y="436"/>
                  </a:lnTo>
                  <a:lnTo>
                    <a:pt x="1499" y="460"/>
                  </a:lnTo>
                  <a:lnTo>
                    <a:pt x="1499" y="485"/>
                  </a:lnTo>
                  <a:lnTo>
                    <a:pt x="1506" y="493"/>
                  </a:lnTo>
                  <a:lnTo>
                    <a:pt x="1506" y="493"/>
                  </a:lnTo>
                  <a:lnTo>
                    <a:pt x="1523" y="493"/>
                  </a:lnTo>
                  <a:lnTo>
                    <a:pt x="1532" y="500"/>
                  </a:lnTo>
                  <a:lnTo>
                    <a:pt x="1515" y="509"/>
                  </a:lnTo>
                  <a:lnTo>
                    <a:pt x="1506" y="526"/>
                  </a:lnTo>
                  <a:lnTo>
                    <a:pt x="1491" y="533"/>
                  </a:lnTo>
                  <a:lnTo>
                    <a:pt x="1475" y="549"/>
                  </a:lnTo>
                  <a:lnTo>
                    <a:pt x="1449" y="566"/>
                  </a:lnTo>
                  <a:lnTo>
                    <a:pt x="1435" y="597"/>
                  </a:lnTo>
                  <a:lnTo>
                    <a:pt x="1435" y="606"/>
                  </a:lnTo>
                  <a:lnTo>
                    <a:pt x="1435" y="606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3065" y="1199"/>
              <a:ext cx="1444" cy="1753"/>
            </a:xfrm>
            <a:custGeom>
              <a:avLst/>
              <a:gdLst>
                <a:gd name="T0" fmla="*/ 1273 w 1444"/>
                <a:gd name="T1" fmla="*/ 354 h 1753"/>
                <a:gd name="T2" fmla="*/ 1314 w 1444"/>
                <a:gd name="T3" fmla="*/ 387 h 1753"/>
                <a:gd name="T4" fmla="*/ 1347 w 1444"/>
                <a:gd name="T5" fmla="*/ 411 h 1753"/>
                <a:gd name="T6" fmla="*/ 1371 w 1444"/>
                <a:gd name="T7" fmla="*/ 444 h 1753"/>
                <a:gd name="T8" fmla="*/ 1371 w 1444"/>
                <a:gd name="T9" fmla="*/ 492 h 1753"/>
                <a:gd name="T10" fmla="*/ 1411 w 1444"/>
                <a:gd name="T11" fmla="*/ 566 h 1753"/>
                <a:gd name="T12" fmla="*/ 1444 w 1444"/>
                <a:gd name="T13" fmla="*/ 606 h 1753"/>
                <a:gd name="T14" fmla="*/ 1428 w 1444"/>
                <a:gd name="T15" fmla="*/ 654 h 1753"/>
                <a:gd name="T16" fmla="*/ 1347 w 1444"/>
                <a:gd name="T17" fmla="*/ 735 h 1753"/>
                <a:gd name="T18" fmla="*/ 1371 w 1444"/>
                <a:gd name="T19" fmla="*/ 872 h 1753"/>
                <a:gd name="T20" fmla="*/ 1306 w 1444"/>
                <a:gd name="T21" fmla="*/ 953 h 1753"/>
                <a:gd name="T22" fmla="*/ 1233 w 1444"/>
                <a:gd name="T23" fmla="*/ 1058 h 1753"/>
                <a:gd name="T24" fmla="*/ 1192 w 1444"/>
                <a:gd name="T25" fmla="*/ 1115 h 1753"/>
                <a:gd name="T26" fmla="*/ 1176 w 1444"/>
                <a:gd name="T27" fmla="*/ 1236 h 1753"/>
                <a:gd name="T28" fmla="*/ 1119 w 1444"/>
                <a:gd name="T29" fmla="*/ 1236 h 1753"/>
                <a:gd name="T30" fmla="*/ 1031 w 1444"/>
                <a:gd name="T31" fmla="*/ 1269 h 1753"/>
                <a:gd name="T32" fmla="*/ 917 w 1444"/>
                <a:gd name="T33" fmla="*/ 1350 h 1753"/>
                <a:gd name="T34" fmla="*/ 884 w 1444"/>
                <a:gd name="T35" fmla="*/ 1317 h 1753"/>
                <a:gd name="T36" fmla="*/ 860 w 1444"/>
                <a:gd name="T37" fmla="*/ 1269 h 1753"/>
                <a:gd name="T38" fmla="*/ 796 w 1444"/>
                <a:gd name="T39" fmla="*/ 1253 h 1753"/>
                <a:gd name="T40" fmla="*/ 715 w 1444"/>
                <a:gd name="T41" fmla="*/ 1284 h 1753"/>
                <a:gd name="T42" fmla="*/ 706 w 1444"/>
                <a:gd name="T43" fmla="*/ 1341 h 1753"/>
                <a:gd name="T44" fmla="*/ 715 w 1444"/>
                <a:gd name="T45" fmla="*/ 1389 h 1753"/>
                <a:gd name="T46" fmla="*/ 706 w 1444"/>
                <a:gd name="T47" fmla="*/ 1438 h 1753"/>
                <a:gd name="T48" fmla="*/ 674 w 1444"/>
                <a:gd name="T49" fmla="*/ 1470 h 1753"/>
                <a:gd name="T50" fmla="*/ 641 w 1444"/>
                <a:gd name="T51" fmla="*/ 1510 h 1753"/>
                <a:gd name="T52" fmla="*/ 665 w 1444"/>
                <a:gd name="T53" fmla="*/ 1608 h 1753"/>
                <a:gd name="T54" fmla="*/ 641 w 1444"/>
                <a:gd name="T55" fmla="*/ 1616 h 1753"/>
                <a:gd name="T56" fmla="*/ 592 w 1444"/>
                <a:gd name="T57" fmla="*/ 1648 h 1753"/>
                <a:gd name="T58" fmla="*/ 584 w 1444"/>
                <a:gd name="T59" fmla="*/ 1697 h 1753"/>
                <a:gd name="T60" fmla="*/ 551 w 1444"/>
                <a:gd name="T61" fmla="*/ 1753 h 1753"/>
                <a:gd name="T62" fmla="*/ 439 w 1444"/>
                <a:gd name="T63" fmla="*/ 1672 h 1753"/>
                <a:gd name="T64" fmla="*/ 357 w 1444"/>
                <a:gd name="T65" fmla="*/ 1551 h 1753"/>
                <a:gd name="T66" fmla="*/ 147 w 1444"/>
                <a:gd name="T67" fmla="*/ 1536 h 1753"/>
                <a:gd name="T68" fmla="*/ 17 w 1444"/>
                <a:gd name="T69" fmla="*/ 1503 h 1753"/>
                <a:gd name="T70" fmla="*/ 0 w 1444"/>
                <a:gd name="T71" fmla="*/ 1405 h 1753"/>
                <a:gd name="T72" fmla="*/ 50 w 1444"/>
                <a:gd name="T73" fmla="*/ 1310 h 1753"/>
                <a:gd name="T74" fmla="*/ 276 w 1444"/>
                <a:gd name="T75" fmla="*/ 1341 h 1753"/>
                <a:gd name="T76" fmla="*/ 204 w 1444"/>
                <a:gd name="T77" fmla="*/ 1163 h 1753"/>
                <a:gd name="T78" fmla="*/ 309 w 1444"/>
                <a:gd name="T79" fmla="*/ 905 h 1753"/>
                <a:gd name="T80" fmla="*/ 333 w 1444"/>
                <a:gd name="T81" fmla="*/ 654 h 1753"/>
                <a:gd name="T82" fmla="*/ 252 w 1444"/>
                <a:gd name="T83" fmla="*/ 299 h 1753"/>
                <a:gd name="T84" fmla="*/ 423 w 1444"/>
                <a:gd name="T85" fmla="*/ 266 h 1753"/>
                <a:gd name="T86" fmla="*/ 487 w 1444"/>
                <a:gd name="T87" fmla="*/ 307 h 1753"/>
                <a:gd name="T88" fmla="*/ 584 w 1444"/>
                <a:gd name="T89" fmla="*/ 404 h 1753"/>
                <a:gd name="T90" fmla="*/ 674 w 1444"/>
                <a:gd name="T91" fmla="*/ 387 h 1753"/>
                <a:gd name="T92" fmla="*/ 706 w 1444"/>
                <a:gd name="T93" fmla="*/ 242 h 1753"/>
                <a:gd name="T94" fmla="*/ 763 w 1444"/>
                <a:gd name="T95" fmla="*/ 137 h 1753"/>
                <a:gd name="T96" fmla="*/ 876 w 1444"/>
                <a:gd name="T97" fmla="*/ 145 h 1753"/>
                <a:gd name="T98" fmla="*/ 957 w 1444"/>
                <a:gd name="T99" fmla="*/ 104 h 1753"/>
                <a:gd name="T100" fmla="*/ 1014 w 1444"/>
                <a:gd name="T101" fmla="*/ 40 h 1753"/>
                <a:gd name="T102" fmla="*/ 1095 w 1444"/>
                <a:gd name="T103" fmla="*/ 7 h 1753"/>
                <a:gd name="T104" fmla="*/ 1135 w 1444"/>
                <a:gd name="T105" fmla="*/ 71 h 1753"/>
                <a:gd name="T106" fmla="*/ 1159 w 1444"/>
                <a:gd name="T107" fmla="*/ 137 h 1753"/>
                <a:gd name="T108" fmla="*/ 1192 w 1444"/>
                <a:gd name="T109" fmla="*/ 193 h 1753"/>
                <a:gd name="T110" fmla="*/ 1240 w 1444"/>
                <a:gd name="T111" fmla="*/ 274 h 1753"/>
                <a:gd name="T112" fmla="*/ 1233 w 1444"/>
                <a:gd name="T113" fmla="*/ 314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4" h="1753">
                  <a:moveTo>
                    <a:pt x="1233" y="314"/>
                  </a:moveTo>
                  <a:lnTo>
                    <a:pt x="1233" y="323"/>
                  </a:lnTo>
                  <a:lnTo>
                    <a:pt x="1233" y="330"/>
                  </a:lnTo>
                  <a:lnTo>
                    <a:pt x="1240" y="330"/>
                  </a:lnTo>
                  <a:lnTo>
                    <a:pt x="1249" y="339"/>
                  </a:lnTo>
                  <a:lnTo>
                    <a:pt x="1257" y="354"/>
                  </a:lnTo>
                  <a:lnTo>
                    <a:pt x="1273" y="354"/>
                  </a:lnTo>
                  <a:lnTo>
                    <a:pt x="1281" y="354"/>
                  </a:lnTo>
                  <a:lnTo>
                    <a:pt x="1290" y="371"/>
                  </a:lnTo>
                  <a:lnTo>
                    <a:pt x="1297" y="380"/>
                  </a:lnTo>
                  <a:lnTo>
                    <a:pt x="1306" y="371"/>
                  </a:lnTo>
                  <a:lnTo>
                    <a:pt x="1314" y="371"/>
                  </a:lnTo>
                  <a:lnTo>
                    <a:pt x="1314" y="380"/>
                  </a:lnTo>
                  <a:lnTo>
                    <a:pt x="1314" y="387"/>
                  </a:lnTo>
                  <a:lnTo>
                    <a:pt x="1314" y="395"/>
                  </a:lnTo>
                  <a:lnTo>
                    <a:pt x="1314" y="404"/>
                  </a:lnTo>
                  <a:lnTo>
                    <a:pt x="1323" y="395"/>
                  </a:lnTo>
                  <a:lnTo>
                    <a:pt x="1338" y="395"/>
                  </a:lnTo>
                  <a:lnTo>
                    <a:pt x="1338" y="395"/>
                  </a:lnTo>
                  <a:lnTo>
                    <a:pt x="1347" y="404"/>
                  </a:lnTo>
                  <a:lnTo>
                    <a:pt x="1347" y="411"/>
                  </a:lnTo>
                  <a:lnTo>
                    <a:pt x="1354" y="420"/>
                  </a:lnTo>
                  <a:lnTo>
                    <a:pt x="1354" y="420"/>
                  </a:lnTo>
                  <a:lnTo>
                    <a:pt x="1347" y="428"/>
                  </a:lnTo>
                  <a:lnTo>
                    <a:pt x="1338" y="435"/>
                  </a:lnTo>
                  <a:lnTo>
                    <a:pt x="1338" y="435"/>
                  </a:lnTo>
                  <a:lnTo>
                    <a:pt x="1347" y="444"/>
                  </a:lnTo>
                  <a:lnTo>
                    <a:pt x="1371" y="444"/>
                  </a:lnTo>
                  <a:lnTo>
                    <a:pt x="1378" y="444"/>
                  </a:lnTo>
                  <a:lnTo>
                    <a:pt x="1387" y="452"/>
                  </a:lnTo>
                  <a:lnTo>
                    <a:pt x="1387" y="461"/>
                  </a:lnTo>
                  <a:lnTo>
                    <a:pt x="1387" y="468"/>
                  </a:lnTo>
                  <a:lnTo>
                    <a:pt x="1371" y="476"/>
                  </a:lnTo>
                  <a:lnTo>
                    <a:pt x="1371" y="485"/>
                  </a:lnTo>
                  <a:lnTo>
                    <a:pt x="1371" y="492"/>
                  </a:lnTo>
                  <a:lnTo>
                    <a:pt x="1363" y="501"/>
                  </a:lnTo>
                  <a:lnTo>
                    <a:pt x="1371" y="509"/>
                  </a:lnTo>
                  <a:lnTo>
                    <a:pt x="1387" y="509"/>
                  </a:lnTo>
                  <a:lnTo>
                    <a:pt x="1395" y="525"/>
                  </a:lnTo>
                  <a:lnTo>
                    <a:pt x="1404" y="542"/>
                  </a:lnTo>
                  <a:lnTo>
                    <a:pt x="1420" y="557"/>
                  </a:lnTo>
                  <a:lnTo>
                    <a:pt x="1411" y="566"/>
                  </a:lnTo>
                  <a:lnTo>
                    <a:pt x="1404" y="566"/>
                  </a:lnTo>
                  <a:lnTo>
                    <a:pt x="1404" y="582"/>
                  </a:lnTo>
                  <a:lnTo>
                    <a:pt x="1420" y="582"/>
                  </a:lnTo>
                  <a:lnTo>
                    <a:pt x="1428" y="589"/>
                  </a:lnTo>
                  <a:lnTo>
                    <a:pt x="1435" y="582"/>
                  </a:lnTo>
                  <a:lnTo>
                    <a:pt x="1444" y="589"/>
                  </a:lnTo>
                  <a:lnTo>
                    <a:pt x="1444" y="606"/>
                  </a:lnTo>
                  <a:lnTo>
                    <a:pt x="1444" y="606"/>
                  </a:lnTo>
                  <a:lnTo>
                    <a:pt x="1444" y="613"/>
                  </a:lnTo>
                  <a:lnTo>
                    <a:pt x="1435" y="622"/>
                  </a:lnTo>
                  <a:lnTo>
                    <a:pt x="1428" y="622"/>
                  </a:lnTo>
                  <a:lnTo>
                    <a:pt x="1428" y="630"/>
                  </a:lnTo>
                  <a:lnTo>
                    <a:pt x="1428" y="646"/>
                  </a:lnTo>
                  <a:lnTo>
                    <a:pt x="1428" y="654"/>
                  </a:lnTo>
                  <a:lnTo>
                    <a:pt x="1404" y="663"/>
                  </a:lnTo>
                  <a:lnTo>
                    <a:pt x="1378" y="663"/>
                  </a:lnTo>
                  <a:lnTo>
                    <a:pt x="1363" y="670"/>
                  </a:lnTo>
                  <a:lnTo>
                    <a:pt x="1363" y="687"/>
                  </a:lnTo>
                  <a:lnTo>
                    <a:pt x="1354" y="703"/>
                  </a:lnTo>
                  <a:lnTo>
                    <a:pt x="1354" y="718"/>
                  </a:lnTo>
                  <a:lnTo>
                    <a:pt x="1347" y="735"/>
                  </a:lnTo>
                  <a:lnTo>
                    <a:pt x="1338" y="775"/>
                  </a:lnTo>
                  <a:lnTo>
                    <a:pt x="1347" y="792"/>
                  </a:lnTo>
                  <a:lnTo>
                    <a:pt x="1363" y="808"/>
                  </a:lnTo>
                  <a:lnTo>
                    <a:pt x="1371" y="816"/>
                  </a:lnTo>
                  <a:lnTo>
                    <a:pt x="1378" y="832"/>
                  </a:lnTo>
                  <a:lnTo>
                    <a:pt x="1387" y="848"/>
                  </a:lnTo>
                  <a:lnTo>
                    <a:pt x="1371" y="872"/>
                  </a:lnTo>
                  <a:lnTo>
                    <a:pt x="1363" y="889"/>
                  </a:lnTo>
                  <a:lnTo>
                    <a:pt x="1363" y="905"/>
                  </a:lnTo>
                  <a:lnTo>
                    <a:pt x="1354" y="920"/>
                  </a:lnTo>
                  <a:lnTo>
                    <a:pt x="1347" y="929"/>
                  </a:lnTo>
                  <a:lnTo>
                    <a:pt x="1330" y="937"/>
                  </a:lnTo>
                  <a:lnTo>
                    <a:pt x="1323" y="946"/>
                  </a:lnTo>
                  <a:lnTo>
                    <a:pt x="1306" y="953"/>
                  </a:lnTo>
                  <a:lnTo>
                    <a:pt x="1297" y="977"/>
                  </a:lnTo>
                  <a:lnTo>
                    <a:pt x="1297" y="986"/>
                  </a:lnTo>
                  <a:lnTo>
                    <a:pt x="1290" y="994"/>
                  </a:lnTo>
                  <a:lnTo>
                    <a:pt x="1281" y="994"/>
                  </a:lnTo>
                  <a:lnTo>
                    <a:pt x="1257" y="1018"/>
                  </a:lnTo>
                  <a:lnTo>
                    <a:pt x="1249" y="1051"/>
                  </a:lnTo>
                  <a:lnTo>
                    <a:pt x="1233" y="1058"/>
                  </a:lnTo>
                  <a:lnTo>
                    <a:pt x="1225" y="1067"/>
                  </a:lnTo>
                  <a:lnTo>
                    <a:pt x="1225" y="1075"/>
                  </a:lnTo>
                  <a:lnTo>
                    <a:pt x="1209" y="1082"/>
                  </a:lnTo>
                  <a:lnTo>
                    <a:pt x="1200" y="1091"/>
                  </a:lnTo>
                  <a:lnTo>
                    <a:pt x="1200" y="1098"/>
                  </a:lnTo>
                  <a:lnTo>
                    <a:pt x="1200" y="1107"/>
                  </a:lnTo>
                  <a:lnTo>
                    <a:pt x="1192" y="1115"/>
                  </a:lnTo>
                  <a:lnTo>
                    <a:pt x="1192" y="1122"/>
                  </a:lnTo>
                  <a:lnTo>
                    <a:pt x="1192" y="1139"/>
                  </a:lnTo>
                  <a:lnTo>
                    <a:pt x="1192" y="1155"/>
                  </a:lnTo>
                  <a:lnTo>
                    <a:pt x="1185" y="1172"/>
                  </a:lnTo>
                  <a:lnTo>
                    <a:pt x="1176" y="1188"/>
                  </a:lnTo>
                  <a:lnTo>
                    <a:pt x="1176" y="1212"/>
                  </a:lnTo>
                  <a:lnTo>
                    <a:pt x="1176" y="1236"/>
                  </a:lnTo>
                  <a:lnTo>
                    <a:pt x="1168" y="1253"/>
                  </a:lnTo>
                  <a:lnTo>
                    <a:pt x="1159" y="1260"/>
                  </a:lnTo>
                  <a:lnTo>
                    <a:pt x="1143" y="1260"/>
                  </a:lnTo>
                  <a:lnTo>
                    <a:pt x="1135" y="1260"/>
                  </a:lnTo>
                  <a:lnTo>
                    <a:pt x="1128" y="1253"/>
                  </a:lnTo>
                  <a:lnTo>
                    <a:pt x="1119" y="1236"/>
                  </a:lnTo>
                  <a:lnTo>
                    <a:pt x="1119" y="1236"/>
                  </a:lnTo>
                  <a:lnTo>
                    <a:pt x="1112" y="1229"/>
                  </a:lnTo>
                  <a:lnTo>
                    <a:pt x="1103" y="1236"/>
                  </a:lnTo>
                  <a:lnTo>
                    <a:pt x="1088" y="1236"/>
                  </a:lnTo>
                  <a:lnTo>
                    <a:pt x="1079" y="1236"/>
                  </a:lnTo>
                  <a:lnTo>
                    <a:pt x="1062" y="1236"/>
                  </a:lnTo>
                  <a:lnTo>
                    <a:pt x="1047" y="1253"/>
                  </a:lnTo>
                  <a:lnTo>
                    <a:pt x="1031" y="1269"/>
                  </a:lnTo>
                  <a:lnTo>
                    <a:pt x="1005" y="1293"/>
                  </a:lnTo>
                  <a:lnTo>
                    <a:pt x="998" y="1301"/>
                  </a:lnTo>
                  <a:lnTo>
                    <a:pt x="990" y="1310"/>
                  </a:lnTo>
                  <a:lnTo>
                    <a:pt x="965" y="1310"/>
                  </a:lnTo>
                  <a:lnTo>
                    <a:pt x="957" y="1317"/>
                  </a:lnTo>
                  <a:lnTo>
                    <a:pt x="941" y="1334"/>
                  </a:lnTo>
                  <a:lnTo>
                    <a:pt x="917" y="1350"/>
                  </a:lnTo>
                  <a:lnTo>
                    <a:pt x="900" y="1357"/>
                  </a:lnTo>
                  <a:lnTo>
                    <a:pt x="900" y="1350"/>
                  </a:lnTo>
                  <a:lnTo>
                    <a:pt x="900" y="1341"/>
                  </a:lnTo>
                  <a:lnTo>
                    <a:pt x="893" y="1341"/>
                  </a:lnTo>
                  <a:lnTo>
                    <a:pt x="893" y="1334"/>
                  </a:lnTo>
                  <a:lnTo>
                    <a:pt x="893" y="1325"/>
                  </a:lnTo>
                  <a:lnTo>
                    <a:pt x="884" y="1317"/>
                  </a:lnTo>
                  <a:lnTo>
                    <a:pt x="884" y="1310"/>
                  </a:lnTo>
                  <a:lnTo>
                    <a:pt x="876" y="1301"/>
                  </a:lnTo>
                  <a:lnTo>
                    <a:pt x="876" y="1293"/>
                  </a:lnTo>
                  <a:lnTo>
                    <a:pt x="876" y="1293"/>
                  </a:lnTo>
                  <a:lnTo>
                    <a:pt x="867" y="1284"/>
                  </a:lnTo>
                  <a:lnTo>
                    <a:pt x="867" y="1277"/>
                  </a:lnTo>
                  <a:lnTo>
                    <a:pt x="860" y="1269"/>
                  </a:lnTo>
                  <a:lnTo>
                    <a:pt x="852" y="1260"/>
                  </a:lnTo>
                  <a:lnTo>
                    <a:pt x="843" y="1253"/>
                  </a:lnTo>
                  <a:lnTo>
                    <a:pt x="836" y="1253"/>
                  </a:lnTo>
                  <a:lnTo>
                    <a:pt x="819" y="1244"/>
                  </a:lnTo>
                  <a:lnTo>
                    <a:pt x="812" y="1244"/>
                  </a:lnTo>
                  <a:lnTo>
                    <a:pt x="803" y="1253"/>
                  </a:lnTo>
                  <a:lnTo>
                    <a:pt x="796" y="1253"/>
                  </a:lnTo>
                  <a:lnTo>
                    <a:pt x="779" y="1253"/>
                  </a:lnTo>
                  <a:lnTo>
                    <a:pt x="770" y="1260"/>
                  </a:lnTo>
                  <a:lnTo>
                    <a:pt x="763" y="1260"/>
                  </a:lnTo>
                  <a:lnTo>
                    <a:pt x="746" y="1269"/>
                  </a:lnTo>
                  <a:lnTo>
                    <a:pt x="739" y="1269"/>
                  </a:lnTo>
                  <a:lnTo>
                    <a:pt x="730" y="1277"/>
                  </a:lnTo>
                  <a:lnTo>
                    <a:pt x="715" y="1284"/>
                  </a:lnTo>
                  <a:lnTo>
                    <a:pt x="706" y="1284"/>
                  </a:lnTo>
                  <a:lnTo>
                    <a:pt x="698" y="1301"/>
                  </a:lnTo>
                  <a:lnTo>
                    <a:pt x="689" y="1310"/>
                  </a:lnTo>
                  <a:lnTo>
                    <a:pt x="689" y="1317"/>
                  </a:lnTo>
                  <a:lnTo>
                    <a:pt x="698" y="1325"/>
                  </a:lnTo>
                  <a:lnTo>
                    <a:pt x="698" y="1334"/>
                  </a:lnTo>
                  <a:lnTo>
                    <a:pt x="706" y="1341"/>
                  </a:lnTo>
                  <a:lnTo>
                    <a:pt x="706" y="1350"/>
                  </a:lnTo>
                  <a:lnTo>
                    <a:pt x="698" y="1357"/>
                  </a:lnTo>
                  <a:lnTo>
                    <a:pt x="698" y="1357"/>
                  </a:lnTo>
                  <a:lnTo>
                    <a:pt x="698" y="1365"/>
                  </a:lnTo>
                  <a:lnTo>
                    <a:pt x="698" y="1374"/>
                  </a:lnTo>
                  <a:lnTo>
                    <a:pt x="706" y="1381"/>
                  </a:lnTo>
                  <a:lnTo>
                    <a:pt x="715" y="1389"/>
                  </a:lnTo>
                  <a:lnTo>
                    <a:pt x="722" y="1398"/>
                  </a:lnTo>
                  <a:lnTo>
                    <a:pt x="730" y="1398"/>
                  </a:lnTo>
                  <a:lnTo>
                    <a:pt x="739" y="1414"/>
                  </a:lnTo>
                  <a:lnTo>
                    <a:pt x="730" y="1414"/>
                  </a:lnTo>
                  <a:lnTo>
                    <a:pt x="722" y="1414"/>
                  </a:lnTo>
                  <a:lnTo>
                    <a:pt x="715" y="1422"/>
                  </a:lnTo>
                  <a:lnTo>
                    <a:pt x="706" y="1438"/>
                  </a:lnTo>
                  <a:lnTo>
                    <a:pt x="706" y="1438"/>
                  </a:lnTo>
                  <a:lnTo>
                    <a:pt x="698" y="1446"/>
                  </a:lnTo>
                  <a:lnTo>
                    <a:pt x="689" y="1446"/>
                  </a:lnTo>
                  <a:lnTo>
                    <a:pt x="682" y="1455"/>
                  </a:lnTo>
                  <a:lnTo>
                    <a:pt x="682" y="1462"/>
                  </a:lnTo>
                  <a:lnTo>
                    <a:pt x="674" y="1470"/>
                  </a:lnTo>
                  <a:lnTo>
                    <a:pt x="674" y="1470"/>
                  </a:lnTo>
                  <a:lnTo>
                    <a:pt x="674" y="1479"/>
                  </a:lnTo>
                  <a:lnTo>
                    <a:pt x="674" y="1495"/>
                  </a:lnTo>
                  <a:lnTo>
                    <a:pt x="665" y="1503"/>
                  </a:lnTo>
                  <a:lnTo>
                    <a:pt x="658" y="1510"/>
                  </a:lnTo>
                  <a:lnTo>
                    <a:pt x="658" y="1503"/>
                  </a:lnTo>
                  <a:lnTo>
                    <a:pt x="649" y="1510"/>
                  </a:lnTo>
                  <a:lnTo>
                    <a:pt x="641" y="1510"/>
                  </a:lnTo>
                  <a:lnTo>
                    <a:pt x="625" y="1519"/>
                  </a:lnTo>
                  <a:lnTo>
                    <a:pt x="625" y="1536"/>
                  </a:lnTo>
                  <a:lnTo>
                    <a:pt x="617" y="1536"/>
                  </a:lnTo>
                  <a:lnTo>
                    <a:pt x="617" y="1543"/>
                  </a:lnTo>
                  <a:lnTo>
                    <a:pt x="632" y="1567"/>
                  </a:lnTo>
                  <a:lnTo>
                    <a:pt x="649" y="1584"/>
                  </a:lnTo>
                  <a:lnTo>
                    <a:pt x="665" y="1608"/>
                  </a:lnTo>
                  <a:lnTo>
                    <a:pt x="682" y="1624"/>
                  </a:lnTo>
                  <a:lnTo>
                    <a:pt x="674" y="1624"/>
                  </a:lnTo>
                  <a:lnTo>
                    <a:pt x="658" y="1616"/>
                  </a:lnTo>
                  <a:lnTo>
                    <a:pt x="658" y="1616"/>
                  </a:lnTo>
                  <a:lnTo>
                    <a:pt x="649" y="1616"/>
                  </a:lnTo>
                  <a:lnTo>
                    <a:pt x="641" y="1616"/>
                  </a:lnTo>
                  <a:lnTo>
                    <a:pt x="641" y="1616"/>
                  </a:lnTo>
                  <a:lnTo>
                    <a:pt x="632" y="1616"/>
                  </a:lnTo>
                  <a:lnTo>
                    <a:pt x="625" y="1624"/>
                  </a:lnTo>
                  <a:lnTo>
                    <a:pt x="617" y="1624"/>
                  </a:lnTo>
                  <a:lnTo>
                    <a:pt x="608" y="1631"/>
                  </a:lnTo>
                  <a:lnTo>
                    <a:pt x="601" y="1631"/>
                  </a:lnTo>
                  <a:lnTo>
                    <a:pt x="601" y="1640"/>
                  </a:lnTo>
                  <a:lnTo>
                    <a:pt x="592" y="1648"/>
                  </a:lnTo>
                  <a:lnTo>
                    <a:pt x="592" y="1657"/>
                  </a:lnTo>
                  <a:lnTo>
                    <a:pt x="592" y="1657"/>
                  </a:lnTo>
                  <a:lnTo>
                    <a:pt x="592" y="1664"/>
                  </a:lnTo>
                  <a:lnTo>
                    <a:pt x="592" y="1672"/>
                  </a:lnTo>
                  <a:lnTo>
                    <a:pt x="584" y="1681"/>
                  </a:lnTo>
                  <a:lnTo>
                    <a:pt x="584" y="1688"/>
                  </a:lnTo>
                  <a:lnTo>
                    <a:pt x="584" y="1697"/>
                  </a:lnTo>
                  <a:lnTo>
                    <a:pt x="577" y="1705"/>
                  </a:lnTo>
                  <a:lnTo>
                    <a:pt x="568" y="1712"/>
                  </a:lnTo>
                  <a:lnTo>
                    <a:pt x="560" y="1721"/>
                  </a:lnTo>
                  <a:lnTo>
                    <a:pt x="544" y="1729"/>
                  </a:lnTo>
                  <a:lnTo>
                    <a:pt x="551" y="1738"/>
                  </a:lnTo>
                  <a:lnTo>
                    <a:pt x="551" y="1745"/>
                  </a:lnTo>
                  <a:lnTo>
                    <a:pt x="551" y="1753"/>
                  </a:lnTo>
                  <a:lnTo>
                    <a:pt x="544" y="1745"/>
                  </a:lnTo>
                  <a:lnTo>
                    <a:pt x="520" y="1738"/>
                  </a:lnTo>
                  <a:lnTo>
                    <a:pt x="511" y="1738"/>
                  </a:lnTo>
                  <a:lnTo>
                    <a:pt x="471" y="1712"/>
                  </a:lnTo>
                  <a:lnTo>
                    <a:pt x="454" y="1697"/>
                  </a:lnTo>
                  <a:lnTo>
                    <a:pt x="447" y="1688"/>
                  </a:lnTo>
                  <a:lnTo>
                    <a:pt x="439" y="1672"/>
                  </a:lnTo>
                  <a:lnTo>
                    <a:pt x="414" y="1657"/>
                  </a:lnTo>
                  <a:lnTo>
                    <a:pt x="406" y="1631"/>
                  </a:lnTo>
                  <a:lnTo>
                    <a:pt x="399" y="1608"/>
                  </a:lnTo>
                  <a:lnTo>
                    <a:pt x="399" y="1584"/>
                  </a:lnTo>
                  <a:lnTo>
                    <a:pt x="390" y="1567"/>
                  </a:lnTo>
                  <a:lnTo>
                    <a:pt x="382" y="1560"/>
                  </a:lnTo>
                  <a:lnTo>
                    <a:pt x="357" y="1551"/>
                  </a:lnTo>
                  <a:lnTo>
                    <a:pt x="342" y="1551"/>
                  </a:lnTo>
                  <a:lnTo>
                    <a:pt x="301" y="1551"/>
                  </a:lnTo>
                  <a:lnTo>
                    <a:pt x="276" y="1543"/>
                  </a:lnTo>
                  <a:lnTo>
                    <a:pt x="259" y="1543"/>
                  </a:lnTo>
                  <a:lnTo>
                    <a:pt x="228" y="1536"/>
                  </a:lnTo>
                  <a:lnTo>
                    <a:pt x="187" y="1536"/>
                  </a:lnTo>
                  <a:lnTo>
                    <a:pt x="147" y="1536"/>
                  </a:lnTo>
                  <a:lnTo>
                    <a:pt x="122" y="1527"/>
                  </a:lnTo>
                  <a:lnTo>
                    <a:pt x="107" y="1527"/>
                  </a:lnTo>
                  <a:lnTo>
                    <a:pt x="90" y="1519"/>
                  </a:lnTo>
                  <a:lnTo>
                    <a:pt x="74" y="1510"/>
                  </a:lnTo>
                  <a:lnTo>
                    <a:pt x="50" y="1510"/>
                  </a:lnTo>
                  <a:lnTo>
                    <a:pt x="41" y="1503"/>
                  </a:lnTo>
                  <a:lnTo>
                    <a:pt x="17" y="1503"/>
                  </a:lnTo>
                  <a:lnTo>
                    <a:pt x="9" y="1503"/>
                  </a:lnTo>
                  <a:lnTo>
                    <a:pt x="0" y="1495"/>
                  </a:lnTo>
                  <a:lnTo>
                    <a:pt x="0" y="1479"/>
                  </a:lnTo>
                  <a:lnTo>
                    <a:pt x="0" y="1462"/>
                  </a:lnTo>
                  <a:lnTo>
                    <a:pt x="0" y="1455"/>
                  </a:lnTo>
                  <a:lnTo>
                    <a:pt x="0" y="1429"/>
                  </a:lnTo>
                  <a:lnTo>
                    <a:pt x="0" y="1405"/>
                  </a:lnTo>
                  <a:lnTo>
                    <a:pt x="17" y="1350"/>
                  </a:lnTo>
                  <a:lnTo>
                    <a:pt x="26" y="1334"/>
                  </a:lnTo>
                  <a:lnTo>
                    <a:pt x="26" y="1317"/>
                  </a:lnTo>
                  <a:lnTo>
                    <a:pt x="26" y="1284"/>
                  </a:lnTo>
                  <a:lnTo>
                    <a:pt x="9" y="1269"/>
                  </a:lnTo>
                  <a:lnTo>
                    <a:pt x="33" y="1284"/>
                  </a:lnTo>
                  <a:lnTo>
                    <a:pt x="50" y="1310"/>
                  </a:lnTo>
                  <a:lnTo>
                    <a:pt x="81" y="1317"/>
                  </a:lnTo>
                  <a:lnTo>
                    <a:pt x="155" y="1350"/>
                  </a:lnTo>
                  <a:lnTo>
                    <a:pt x="195" y="1365"/>
                  </a:lnTo>
                  <a:lnTo>
                    <a:pt x="219" y="1374"/>
                  </a:lnTo>
                  <a:lnTo>
                    <a:pt x="244" y="1374"/>
                  </a:lnTo>
                  <a:lnTo>
                    <a:pt x="259" y="1374"/>
                  </a:lnTo>
                  <a:lnTo>
                    <a:pt x="276" y="1341"/>
                  </a:lnTo>
                  <a:lnTo>
                    <a:pt x="268" y="1310"/>
                  </a:lnTo>
                  <a:lnTo>
                    <a:pt x="252" y="1277"/>
                  </a:lnTo>
                  <a:lnTo>
                    <a:pt x="211" y="1244"/>
                  </a:lnTo>
                  <a:lnTo>
                    <a:pt x="204" y="1212"/>
                  </a:lnTo>
                  <a:lnTo>
                    <a:pt x="195" y="1179"/>
                  </a:lnTo>
                  <a:lnTo>
                    <a:pt x="204" y="1163"/>
                  </a:lnTo>
                  <a:lnTo>
                    <a:pt x="204" y="1163"/>
                  </a:lnTo>
                  <a:lnTo>
                    <a:pt x="228" y="1148"/>
                  </a:lnTo>
                  <a:lnTo>
                    <a:pt x="252" y="1139"/>
                  </a:lnTo>
                  <a:lnTo>
                    <a:pt x="276" y="1131"/>
                  </a:lnTo>
                  <a:lnTo>
                    <a:pt x="292" y="1082"/>
                  </a:lnTo>
                  <a:lnTo>
                    <a:pt x="316" y="986"/>
                  </a:lnTo>
                  <a:lnTo>
                    <a:pt x="309" y="937"/>
                  </a:lnTo>
                  <a:lnTo>
                    <a:pt x="309" y="905"/>
                  </a:lnTo>
                  <a:lnTo>
                    <a:pt x="292" y="880"/>
                  </a:lnTo>
                  <a:lnTo>
                    <a:pt x="285" y="865"/>
                  </a:lnTo>
                  <a:lnTo>
                    <a:pt x="268" y="825"/>
                  </a:lnTo>
                  <a:lnTo>
                    <a:pt x="268" y="792"/>
                  </a:lnTo>
                  <a:lnTo>
                    <a:pt x="285" y="744"/>
                  </a:lnTo>
                  <a:lnTo>
                    <a:pt x="316" y="703"/>
                  </a:lnTo>
                  <a:lnTo>
                    <a:pt x="333" y="654"/>
                  </a:lnTo>
                  <a:lnTo>
                    <a:pt x="333" y="597"/>
                  </a:lnTo>
                  <a:lnTo>
                    <a:pt x="333" y="557"/>
                  </a:lnTo>
                  <a:lnTo>
                    <a:pt x="325" y="516"/>
                  </a:lnTo>
                  <a:lnTo>
                    <a:pt x="301" y="380"/>
                  </a:lnTo>
                  <a:lnTo>
                    <a:pt x="276" y="339"/>
                  </a:lnTo>
                  <a:lnTo>
                    <a:pt x="259" y="307"/>
                  </a:lnTo>
                  <a:lnTo>
                    <a:pt x="252" y="299"/>
                  </a:lnTo>
                  <a:lnTo>
                    <a:pt x="252" y="266"/>
                  </a:lnTo>
                  <a:lnTo>
                    <a:pt x="259" y="259"/>
                  </a:lnTo>
                  <a:lnTo>
                    <a:pt x="292" y="266"/>
                  </a:lnTo>
                  <a:lnTo>
                    <a:pt x="325" y="266"/>
                  </a:lnTo>
                  <a:lnTo>
                    <a:pt x="373" y="266"/>
                  </a:lnTo>
                  <a:lnTo>
                    <a:pt x="414" y="266"/>
                  </a:lnTo>
                  <a:lnTo>
                    <a:pt x="423" y="266"/>
                  </a:lnTo>
                  <a:lnTo>
                    <a:pt x="447" y="259"/>
                  </a:lnTo>
                  <a:lnTo>
                    <a:pt x="463" y="259"/>
                  </a:lnTo>
                  <a:lnTo>
                    <a:pt x="463" y="274"/>
                  </a:lnTo>
                  <a:lnTo>
                    <a:pt x="463" y="290"/>
                  </a:lnTo>
                  <a:lnTo>
                    <a:pt x="471" y="290"/>
                  </a:lnTo>
                  <a:lnTo>
                    <a:pt x="480" y="307"/>
                  </a:lnTo>
                  <a:lnTo>
                    <a:pt x="487" y="307"/>
                  </a:lnTo>
                  <a:lnTo>
                    <a:pt x="494" y="339"/>
                  </a:lnTo>
                  <a:lnTo>
                    <a:pt x="494" y="347"/>
                  </a:lnTo>
                  <a:lnTo>
                    <a:pt x="520" y="363"/>
                  </a:lnTo>
                  <a:lnTo>
                    <a:pt x="536" y="380"/>
                  </a:lnTo>
                  <a:lnTo>
                    <a:pt x="544" y="395"/>
                  </a:lnTo>
                  <a:lnTo>
                    <a:pt x="568" y="395"/>
                  </a:lnTo>
                  <a:lnTo>
                    <a:pt x="584" y="404"/>
                  </a:lnTo>
                  <a:lnTo>
                    <a:pt x="601" y="420"/>
                  </a:lnTo>
                  <a:lnTo>
                    <a:pt x="617" y="420"/>
                  </a:lnTo>
                  <a:lnTo>
                    <a:pt x="617" y="428"/>
                  </a:lnTo>
                  <a:lnTo>
                    <a:pt x="649" y="420"/>
                  </a:lnTo>
                  <a:lnTo>
                    <a:pt x="658" y="411"/>
                  </a:lnTo>
                  <a:lnTo>
                    <a:pt x="665" y="404"/>
                  </a:lnTo>
                  <a:lnTo>
                    <a:pt x="674" y="387"/>
                  </a:lnTo>
                  <a:lnTo>
                    <a:pt x="682" y="363"/>
                  </a:lnTo>
                  <a:lnTo>
                    <a:pt x="689" y="347"/>
                  </a:lnTo>
                  <a:lnTo>
                    <a:pt x="698" y="314"/>
                  </a:lnTo>
                  <a:lnTo>
                    <a:pt x="706" y="299"/>
                  </a:lnTo>
                  <a:lnTo>
                    <a:pt x="706" y="290"/>
                  </a:lnTo>
                  <a:lnTo>
                    <a:pt x="706" y="266"/>
                  </a:lnTo>
                  <a:lnTo>
                    <a:pt x="706" y="242"/>
                  </a:lnTo>
                  <a:lnTo>
                    <a:pt x="706" y="218"/>
                  </a:lnTo>
                  <a:lnTo>
                    <a:pt x="706" y="209"/>
                  </a:lnTo>
                  <a:lnTo>
                    <a:pt x="706" y="178"/>
                  </a:lnTo>
                  <a:lnTo>
                    <a:pt x="715" y="152"/>
                  </a:lnTo>
                  <a:lnTo>
                    <a:pt x="722" y="145"/>
                  </a:lnTo>
                  <a:lnTo>
                    <a:pt x="739" y="137"/>
                  </a:lnTo>
                  <a:lnTo>
                    <a:pt x="763" y="137"/>
                  </a:lnTo>
                  <a:lnTo>
                    <a:pt x="779" y="137"/>
                  </a:lnTo>
                  <a:lnTo>
                    <a:pt x="803" y="145"/>
                  </a:lnTo>
                  <a:lnTo>
                    <a:pt x="827" y="145"/>
                  </a:lnTo>
                  <a:lnTo>
                    <a:pt x="843" y="137"/>
                  </a:lnTo>
                  <a:lnTo>
                    <a:pt x="852" y="137"/>
                  </a:lnTo>
                  <a:lnTo>
                    <a:pt x="867" y="145"/>
                  </a:lnTo>
                  <a:lnTo>
                    <a:pt x="876" y="145"/>
                  </a:lnTo>
                  <a:lnTo>
                    <a:pt x="884" y="152"/>
                  </a:lnTo>
                  <a:lnTo>
                    <a:pt x="893" y="145"/>
                  </a:lnTo>
                  <a:lnTo>
                    <a:pt x="900" y="145"/>
                  </a:lnTo>
                  <a:lnTo>
                    <a:pt x="924" y="145"/>
                  </a:lnTo>
                  <a:lnTo>
                    <a:pt x="941" y="137"/>
                  </a:lnTo>
                  <a:lnTo>
                    <a:pt x="950" y="121"/>
                  </a:lnTo>
                  <a:lnTo>
                    <a:pt x="957" y="104"/>
                  </a:lnTo>
                  <a:lnTo>
                    <a:pt x="957" y="97"/>
                  </a:lnTo>
                  <a:lnTo>
                    <a:pt x="957" y="88"/>
                  </a:lnTo>
                  <a:lnTo>
                    <a:pt x="965" y="71"/>
                  </a:lnTo>
                  <a:lnTo>
                    <a:pt x="981" y="64"/>
                  </a:lnTo>
                  <a:lnTo>
                    <a:pt x="981" y="57"/>
                  </a:lnTo>
                  <a:lnTo>
                    <a:pt x="998" y="48"/>
                  </a:lnTo>
                  <a:lnTo>
                    <a:pt x="1014" y="40"/>
                  </a:lnTo>
                  <a:lnTo>
                    <a:pt x="1031" y="40"/>
                  </a:lnTo>
                  <a:lnTo>
                    <a:pt x="1038" y="40"/>
                  </a:lnTo>
                  <a:lnTo>
                    <a:pt x="1062" y="40"/>
                  </a:lnTo>
                  <a:lnTo>
                    <a:pt x="1071" y="40"/>
                  </a:lnTo>
                  <a:lnTo>
                    <a:pt x="1079" y="16"/>
                  </a:lnTo>
                  <a:lnTo>
                    <a:pt x="1088" y="0"/>
                  </a:lnTo>
                  <a:lnTo>
                    <a:pt x="1095" y="7"/>
                  </a:lnTo>
                  <a:lnTo>
                    <a:pt x="1103" y="16"/>
                  </a:lnTo>
                  <a:lnTo>
                    <a:pt x="1112" y="24"/>
                  </a:lnTo>
                  <a:lnTo>
                    <a:pt x="1119" y="40"/>
                  </a:lnTo>
                  <a:lnTo>
                    <a:pt x="1119" y="48"/>
                  </a:lnTo>
                  <a:lnTo>
                    <a:pt x="1119" y="57"/>
                  </a:lnTo>
                  <a:lnTo>
                    <a:pt x="1128" y="57"/>
                  </a:lnTo>
                  <a:lnTo>
                    <a:pt x="1135" y="71"/>
                  </a:lnTo>
                  <a:lnTo>
                    <a:pt x="1143" y="97"/>
                  </a:lnTo>
                  <a:lnTo>
                    <a:pt x="1135" y="104"/>
                  </a:lnTo>
                  <a:lnTo>
                    <a:pt x="1128" y="104"/>
                  </a:lnTo>
                  <a:lnTo>
                    <a:pt x="1119" y="104"/>
                  </a:lnTo>
                  <a:lnTo>
                    <a:pt x="1135" y="112"/>
                  </a:lnTo>
                  <a:lnTo>
                    <a:pt x="1152" y="112"/>
                  </a:lnTo>
                  <a:lnTo>
                    <a:pt x="1159" y="137"/>
                  </a:lnTo>
                  <a:lnTo>
                    <a:pt x="1159" y="137"/>
                  </a:lnTo>
                  <a:lnTo>
                    <a:pt x="1168" y="137"/>
                  </a:lnTo>
                  <a:lnTo>
                    <a:pt x="1176" y="145"/>
                  </a:lnTo>
                  <a:lnTo>
                    <a:pt x="1168" y="152"/>
                  </a:lnTo>
                  <a:lnTo>
                    <a:pt x="1168" y="161"/>
                  </a:lnTo>
                  <a:lnTo>
                    <a:pt x="1176" y="169"/>
                  </a:lnTo>
                  <a:lnTo>
                    <a:pt x="1192" y="193"/>
                  </a:lnTo>
                  <a:lnTo>
                    <a:pt x="1200" y="209"/>
                  </a:lnTo>
                  <a:lnTo>
                    <a:pt x="1209" y="226"/>
                  </a:lnTo>
                  <a:lnTo>
                    <a:pt x="1209" y="233"/>
                  </a:lnTo>
                  <a:lnTo>
                    <a:pt x="1209" y="259"/>
                  </a:lnTo>
                  <a:lnTo>
                    <a:pt x="1225" y="266"/>
                  </a:lnTo>
                  <a:lnTo>
                    <a:pt x="1233" y="266"/>
                  </a:lnTo>
                  <a:lnTo>
                    <a:pt x="1240" y="274"/>
                  </a:lnTo>
                  <a:lnTo>
                    <a:pt x="1233" y="283"/>
                  </a:lnTo>
                  <a:lnTo>
                    <a:pt x="1233" y="290"/>
                  </a:lnTo>
                  <a:lnTo>
                    <a:pt x="1233" y="299"/>
                  </a:lnTo>
                  <a:lnTo>
                    <a:pt x="1216" y="299"/>
                  </a:lnTo>
                  <a:lnTo>
                    <a:pt x="1216" y="307"/>
                  </a:lnTo>
                  <a:lnTo>
                    <a:pt x="1233" y="314"/>
                  </a:lnTo>
                  <a:lnTo>
                    <a:pt x="1233" y="314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2433" y="2395"/>
              <a:ext cx="1338" cy="1915"/>
            </a:xfrm>
            <a:custGeom>
              <a:avLst/>
              <a:gdLst>
                <a:gd name="T0" fmla="*/ 641 w 1338"/>
                <a:gd name="T1" fmla="*/ 307 h 1915"/>
                <a:gd name="T2" fmla="*/ 891 w 1338"/>
                <a:gd name="T3" fmla="*/ 347 h 1915"/>
                <a:gd name="T4" fmla="*/ 1071 w 1338"/>
                <a:gd name="T5" fmla="*/ 476 h 1915"/>
                <a:gd name="T6" fmla="*/ 1209 w 1338"/>
                <a:gd name="T7" fmla="*/ 590 h 1915"/>
                <a:gd name="T8" fmla="*/ 1216 w 1338"/>
                <a:gd name="T9" fmla="*/ 694 h 1915"/>
                <a:gd name="T10" fmla="*/ 1233 w 1338"/>
                <a:gd name="T11" fmla="*/ 840 h 1915"/>
                <a:gd name="T12" fmla="*/ 1290 w 1338"/>
                <a:gd name="T13" fmla="*/ 953 h 1915"/>
                <a:gd name="T14" fmla="*/ 1338 w 1338"/>
                <a:gd name="T15" fmla="*/ 1067 h 1915"/>
                <a:gd name="T16" fmla="*/ 1233 w 1338"/>
                <a:gd name="T17" fmla="*/ 1067 h 1915"/>
                <a:gd name="T18" fmla="*/ 1152 w 1338"/>
                <a:gd name="T19" fmla="*/ 986 h 1915"/>
                <a:gd name="T20" fmla="*/ 1031 w 1338"/>
                <a:gd name="T21" fmla="*/ 946 h 1915"/>
                <a:gd name="T22" fmla="*/ 981 w 1338"/>
                <a:gd name="T23" fmla="*/ 873 h 1915"/>
                <a:gd name="T24" fmla="*/ 933 w 1338"/>
                <a:gd name="T25" fmla="*/ 825 h 1915"/>
                <a:gd name="T26" fmla="*/ 876 w 1338"/>
                <a:gd name="T27" fmla="*/ 832 h 1915"/>
                <a:gd name="T28" fmla="*/ 891 w 1338"/>
                <a:gd name="T29" fmla="*/ 906 h 1915"/>
                <a:gd name="T30" fmla="*/ 851 w 1338"/>
                <a:gd name="T31" fmla="*/ 946 h 1915"/>
                <a:gd name="T32" fmla="*/ 787 w 1338"/>
                <a:gd name="T33" fmla="*/ 953 h 1915"/>
                <a:gd name="T34" fmla="*/ 763 w 1338"/>
                <a:gd name="T35" fmla="*/ 1027 h 1915"/>
                <a:gd name="T36" fmla="*/ 843 w 1338"/>
                <a:gd name="T37" fmla="*/ 1018 h 1915"/>
                <a:gd name="T38" fmla="*/ 836 w 1338"/>
                <a:gd name="T39" fmla="*/ 1082 h 1915"/>
                <a:gd name="T40" fmla="*/ 770 w 1338"/>
                <a:gd name="T41" fmla="*/ 1132 h 1915"/>
                <a:gd name="T42" fmla="*/ 689 w 1338"/>
                <a:gd name="T43" fmla="*/ 1123 h 1915"/>
                <a:gd name="T44" fmla="*/ 625 w 1338"/>
                <a:gd name="T45" fmla="*/ 1163 h 1915"/>
                <a:gd name="T46" fmla="*/ 632 w 1338"/>
                <a:gd name="T47" fmla="*/ 1236 h 1915"/>
                <a:gd name="T48" fmla="*/ 632 w 1338"/>
                <a:gd name="T49" fmla="*/ 1325 h 1915"/>
                <a:gd name="T50" fmla="*/ 625 w 1338"/>
                <a:gd name="T51" fmla="*/ 1431 h 1915"/>
                <a:gd name="T52" fmla="*/ 641 w 1338"/>
                <a:gd name="T53" fmla="*/ 1512 h 1915"/>
                <a:gd name="T54" fmla="*/ 616 w 1338"/>
                <a:gd name="T55" fmla="*/ 1567 h 1915"/>
                <a:gd name="T56" fmla="*/ 575 w 1338"/>
                <a:gd name="T57" fmla="*/ 1617 h 1915"/>
                <a:gd name="T58" fmla="*/ 520 w 1338"/>
                <a:gd name="T59" fmla="*/ 1681 h 1915"/>
                <a:gd name="T60" fmla="*/ 544 w 1338"/>
                <a:gd name="T61" fmla="*/ 1738 h 1915"/>
                <a:gd name="T62" fmla="*/ 551 w 1338"/>
                <a:gd name="T63" fmla="*/ 1843 h 1915"/>
                <a:gd name="T64" fmla="*/ 551 w 1338"/>
                <a:gd name="T65" fmla="*/ 1915 h 1915"/>
                <a:gd name="T66" fmla="*/ 438 w 1338"/>
                <a:gd name="T67" fmla="*/ 1843 h 1915"/>
                <a:gd name="T68" fmla="*/ 268 w 1338"/>
                <a:gd name="T69" fmla="*/ 1826 h 1915"/>
                <a:gd name="T70" fmla="*/ 57 w 1338"/>
                <a:gd name="T71" fmla="*/ 1826 h 1915"/>
                <a:gd name="T72" fmla="*/ 98 w 1338"/>
                <a:gd name="T73" fmla="*/ 1705 h 1915"/>
                <a:gd name="T74" fmla="*/ 187 w 1338"/>
                <a:gd name="T75" fmla="*/ 1512 h 1915"/>
                <a:gd name="T76" fmla="*/ 219 w 1338"/>
                <a:gd name="T77" fmla="*/ 1301 h 1915"/>
                <a:gd name="T78" fmla="*/ 219 w 1338"/>
                <a:gd name="T79" fmla="*/ 1203 h 1915"/>
                <a:gd name="T80" fmla="*/ 243 w 1338"/>
                <a:gd name="T81" fmla="*/ 1115 h 1915"/>
                <a:gd name="T82" fmla="*/ 285 w 1338"/>
                <a:gd name="T83" fmla="*/ 1042 h 1915"/>
                <a:gd name="T84" fmla="*/ 300 w 1338"/>
                <a:gd name="T85" fmla="*/ 970 h 1915"/>
                <a:gd name="T86" fmla="*/ 349 w 1338"/>
                <a:gd name="T87" fmla="*/ 921 h 1915"/>
                <a:gd name="T88" fmla="*/ 381 w 1338"/>
                <a:gd name="T89" fmla="*/ 856 h 1915"/>
                <a:gd name="T90" fmla="*/ 430 w 1338"/>
                <a:gd name="T91" fmla="*/ 775 h 1915"/>
                <a:gd name="T92" fmla="*/ 447 w 1338"/>
                <a:gd name="T93" fmla="*/ 718 h 1915"/>
                <a:gd name="T94" fmla="*/ 447 w 1338"/>
                <a:gd name="T95" fmla="*/ 638 h 1915"/>
                <a:gd name="T96" fmla="*/ 423 w 1338"/>
                <a:gd name="T97" fmla="*/ 566 h 1915"/>
                <a:gd name="T98" fmla="*/ 406 w 1338"/>
                <a:gd name="T99" fmla="*/ 525 h 1915"/>
                <a:gd name="T100" fmla="*/ 406 w 1338"/>
                <a:gd name="T101" fmla="*/ 452 h 1915"/>
                <a:gd name="T102" fmla="*/ 397 w 1338"/>
                <a:gd name="T103" fmla="*/ 364 h 1915"/>
                <a:gd name="T104" fmla="*/ 390 w 1338"/>
                <a:gd name="T105" fmla="*/ 274 h 1915"/>
                <a:gd name="T106" fmla="*/ 397 w 1338"/>
                <a:gd name="T107" fmla="*/ 202 h 1915"/>
                <a:gd name="T108" fmla="*/ 316 w 1338"/>
                <a:gd name="T109" fmla="*/ 202 h 1915"/>
                <a:gd name="T110" fmla="*/ 228 w 1338"/>
                <a:gd name="T111" fmla="*/ 193 h 1915"/>
                <a:gd name="T112" fmla="*/ 195 w 1338"/>
                <a:gd name="T113" fmla="*/ 97 h 1915"/>
                <a:gd name="T114" fmla="*/ 373 w 1338"/>
                <a:gd name="T115" fmla="*/ 0 h 1915"/>
                <a:gd name="T116" fmla="*/ 601 w 1338"/>
                <a:gd name="T117" fmla="*/ 33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38" h="1915">
                  <a:moveTo>
                    <a:pt x="658" y="88"/>
                  </a:moveTo>
                  <a:lnTo>
                    <a:pt x="658" y="121"/>
                  </a:lnTo>
                  <a:lnTo>
                    <a:pt x="658" y="138"/>
                  </a:lnTo>
                  <a:lnTo>
                    <a:pt x="649" y="154"/>
                  </a:lnTo>
                  <a:lnTo>
                    <a:pt x="632" y="209"/>
                  </a:lnTo>
                  <a:lnTo>
                    <a:pt x="632" y="233"/>
                  </a:lnTo>
                  <a:lnTo>
                    <a:pt x="632" y="259"/>
                  </a:lnTo>
                  <a:lnTo>
                    <a:pt x="632" y="266"/>
                  </a:lnTo>
                  <a:lnTo>
                    <a:pt x="632" y="283"/>
                  </a:lnTo>
                  <a:lnTo>
                    <a:pt x="632" y="299"/>
                  </a:lnTo>
                  <a:lnTo>
                    <a:pt x="641" y="307"/>
                  </a:lnTo>
                  <a:lnTo>
                    <a:pt x="649" y="307"/>
                  </a:lnTo>
                  <a:lnTo>
                    <a:pt x="673" y="307"/>
                  </a:lnTo>
                  <a:lnTo>
                    <a:pt x="682" y="314"/>
                  </a:lnTo>
                  <a:lnTo>
                    <a:pt x="706" y="314"/>
                  </a:lnTo>
                  <a:lnTo>
                    <a:pt x="722" y="323"/>
                  </a:lnTo>
                  <a:lnTo>
                    <a:pt x="739" y="331"/>
                  </a:lnTo>
                  <a:lnTo>
                    <a:pt x="754" y="331"/>
                  </a:lnTo>
                  <a:lnTo>
                    <a:pt x="779" y="340"/>
                  </a:lnTo>
                  <a:lnTo>
                    <a:pt x="819" y="340"/>
                  </a:lnTo>
                  <a:lnTo>
                    <a:pt x="860" y="340"/>
                  </a:lnTo>
                  <a:lnTo>
                    <a:pt x="891" y="347"/>
                  </a:lnTo>
                  <a:lnTo>
                    <a:pt x="908" y="347"/>
                  </a:lnTo>
                  <a:lnTo>
                    <a:pt x="933" y="355"/>
                  </a:lnTo>
                  <a:lnTo>
                    <a:pt x="974" y="355"/>
                  </a:lnTo>
                  <a:lnTo>
                    <a:pt x="989" y="355"/>
                  </a:lnTo>
                  <a:lnTo>
                    <a:pt x="1014" y="364"/>
                  </a:lnTo>
                  <a:lnTo>
                    <a:pt x="1022" y="371"/>
                  </a:lnTo>
                  <a:lnTo>
                    <a:pt x="1031" y="388"/>
                  </a:lnTo>
                  <a:lnTo>
                    <a:pt x="1031" y="412"/>
                  </a:lnTo>
                  <a:lnTo>
                    <a:pt x="1038" y="435"/>
                  </a:lnTo>
                  <a:lnTo>
                    <a:pt x="1046" y="461"/>
                  </a:lnTo>
                  <a:lnTo>
                    <a:pt x="1071" y="476"/>
                  </a:lnTo>
                  <a:lnTo>
                    <a:pt x="1079" y="492"/>
                  </a:lnTo>
                  <a:lnTo>
                    <a:pt x="1086" y="501"/>
                  </a:lnTo>
                  <a:lnTo>
                    <a:pt x="1103" y="516"/>
                  </a:lnTo>
                  <a:lnTo>
                    <a:pt x="1143" y="542"/>
                  </a:lnTo>
                  <a:lnTo>
                    <a:pt x="1152" y="542"/>
                  </a:lnTo>
                  <a:lnTo>
                    <a:pt x="1176" y="549"/>
                  </a:lnTo>
                  <a:lnTo>
                    <a:pt x="1183" y="557"/>
                  </a:lnTo>
                  <a:lnTo>
                    <a:pt x="1192" y="566"/>
                  </a:lnTo>
                  <a:lnTo>
                    <a:pt x="1192" y="573"/>
                  </a:lnTo>
                  <a:lnTo>
                    <a:pt x="1200" y="582"/>
                  </a:lnTo>
                  <a:lnTo>
                    <a:pt x="1209" y="590"/>
                  </a:lnTo>
                  <a:lnTo>
                    <a:pt x="1216" y="597"/>
                  </a:lnTo>
                  <a:lnTo>
                    <a:pt x="1224" y="606"/>
                  </a:lnTo>
                  <a:lnTo>
                    <a:pt x="1224" y="614"/>
                  </a:lnTo>
                  <a:lnTo>
                    <a:pt x="1224" y="623"/>
                  </a:lnTo>
                  <a:lnTo>
                    <a:pt x="1224" y="638"/>
                  </a:lnTo>
                  <a:lnTo>
                    <a:pt x="1224" y="647"/>
                  </a:lnTo>
                  <a:lnTo>
                    <a:pt x="1224" y="663"/>
                  </a:lnTo>
                  <a:lnTo>
                    <a:pt x="1224" y="670"/>
                  </a:lnTo>
                  <a:lnTo>
                    <a:pt x="1216" y="678"/>
                  </a:lnTo>
                  <a:lnTo>
                    <a:pt x="1216" y="687"/>
                  </a:lnTo>
                  <a:lnTo>
                    <a:pt x="1216" y="694"/>
                  </a:lnTo>
                  <a:lnTo>
                    <a:pt x="1216" y="711"/>
                  </a:lnTo>
                  <a:lnTo>
                    <a:pt x="1209" y="727"/>
                  </a:lnTo>
                  <a:lnTo>
                    <a:pt x="1209" y="735"/>
                  </a:lnTo>
                  <a:lnTo>
                    <a:pt x="1209" y="744"/>
                  </a:lnTo>
                  <a:lnTo>
                    <a:pt x="1209" y="751"/>
                  </a:lnTo>
                  <a:lnTo>
                    <a:pt x="1209" y="768"/>
                  </a:lnTo>
                  <a:lnTo>
                    <a:pt x="1209" y="784"/>
                  </a:lnTo>
                  <a:lnTo>
                    <a:pt x="1209" y="792"/>
                  </a:lnTo>
                  <a:lnTo>
                    <a:pt x="1224" y="816"/>
                  </a:lnTo>
                  <a:lnTo>
                    <a:pt x="1233" y="832"/>
                  </a:lnTo>
                  <a:lnTo>
                    <a:pt x="1233" y="840"/>
                  </a:lnTo>
                  <a:lnTo>
                    <a:pt x="1240" y="849"/>
                  </a:lnTo>
                  <a:lnTo>
                    <a:pt x="1240" y="856"/>
                  </a:lnTo>
                  <a:lnTo>
                    <a:pt x="1249" y="873"/>
                  </a:lnTo>
                  <a:lnTo>
                    <a:pt x="1249" y="880"/>
                  </a:lnTo>
                  <a:lnTo>
                    <a:pt x="1257" y="897"/>
                  </a:lnTo>
                  <a:lnTo>
                    <a:pt x="1264" y="913"/>
                  </a:lnTo>
                  <a:lnTo>
                    <a:pt x="1273" y="921"/>
                  </a:lnTo>
                  <a:lnTo>
                    <a:pt x="1281" y="929"/>
                  </a:lnTo>
                  <a:lnTo>
                    <a:pt x="1281" y="937"/>
                  </a:lnTo>
                  <a:lnTo>
                    <a:pt x="1290" y="946"/>
                  </a:lnTo>
                  <a:lnTo>
                    <a:pt x="1290" y="953"/>
                  </a:lnTo>
                  <a:lnTo>
                    <a:pt x="1297" y="961"/>
                  </a:lnTo>
                  <a:lnTo>
                    <a:pt x="1297" y="977"/>
                  </a:lnTo>
                  <a:lnTo>
                    <a:pt x="1306" y="994"/>
                  </a:lnTo>
                  <a:lnTo>
                    <a:pt x="1314" y="1010"/>
                  </a:lnTo>
                  <a:lnTo>
                    <a:pt x="1314" y="1018"/>
                  </a:lnTo>
                  <a:lnTo>
                    <a:pt x="1321" y="1027"/>
                  </a:lnTo>
                  <a:lnTo>
                    <a:pt x="1330" y="1034"/>
                  </a:lnTo>
                  <a:lnTo>
                    <a:pt x="1330" y="1042"/>
                  </a:lnTo>
                  <a:lnTo>
                    <a:pt x="1338" y="1051"/>
                  </a:lnTo>
                  <a:lnTo>
                    <a:pt x="1338" y="1058"/>
                  </a:lnTo>
                  <a:lnTo>
                    <a:pt x="1338" y="1067"/>
                  </a:lnTo>
                  <a:lnTo>
                    <a:pt x="1338" y="1075"/>
                  </a:lnTo>
                  <a:lnTo>
                    <a:pt x="1330" y="1075"/>
                  </a:lnTo>
                  <a:lnTo>
                    <a:pt x="1321" y="1075"/>
                  </a:lnTo>
                  <a:lnTo>
                    <a:pt x="1314" y="1075"/>
                  </a:lnTo>
                  <a:lnTo>
                    <a:pt x="1306" y="1075"/>
                  </a:lnTo>
                  <a:lnTo>
                    <a:pt x="1297" y="1075"/>
                  </a:lnTo>
                  <a:lnTo>
                    <a:pt x="1290" y="1075"/>
                  </a:lnTo>
                  <a:lnTo>
                    <a:pt x="1281" y="1075"/>
                  </a:lnTo>
                  <a:lnTo>
                    <a:pt x="1264" y="1075"/>
                  </a:lnTo>
                  <a:lnTo>
                    <a:pt x="1257" y="1075"/>
                  </a:lnTo>
                  <a:lnTo>
                    <a:pt x="1233" y="1067"/>
                  </a:lnTo>
                  <a:lnTo>
                    <a:pt x="1216" y="1067"/>
                  </a:lnTo>
                  <a:lnTo>
                    <a:pt x="1200" y="1067"/>
                  </a:lnTo>
                  <a:lnTo>
                    <a:pt x="1183" y="1058"/>
                  </a:lnTo>
                  <a:lnTo>
                    <a:pt x="1168" y="1058"/>
                  </a:lnTo>
                  <a:lnTo>
                    <a:pt x="1159" y="1051"/>
                  </a:lnTo>
                  <a:lnTo>
                    <a:pt x="1176" y="1027"/>
                  </a:lnTo>
                  <a:lnTo>
                    <a:pt x="1159" y="1018"/>
                  </a:lnTo>
                  <a:lnTo>
                    <a:pt x="1159" y="1010"/>
                  </a:lnTo>
                  <a:lnTo>
                    <a:pt x="1152" y="1001"/>
                  </a:lnTo>
                  <a:lnTo>
                    <a:pt x="1152" y="994"/>
                  </a:lnTo>
                  <a:lnTo>
                    <a:pt x="1152" y="986"/>
                  </a:lnTo>
                  <a:lnTo>
                    <a:pt x="1143" y="986"/>
                  </a:lnTo>
                  <a:lnTo>
                    <a:pt x="1143" y="977"/>
                  </a:lnTo>
                  <a:lnTo>
                    <a:pt x="1143" y="970"/>
                  </a:lnTo>
                  <a:lnTo>
                    <a:pt x="1135" y="970"/>
                  </a:lnTo>
                  <a:lnTo>
                    <a:pt x="1126" y="970"/>
                  </a:lnTo>
                  <a:lnTo>
                    <a:pt x="1119" y="970"/>
                  </a:lnTo>
                  <a:lnTo>
                    <a:pt x="1103" y="970"/>
                  </a:lnTo>
                  <a:lnTo>
                    <a:pt x="1079" y="970"/>
                  </a:lnTo>
                  <a:lnTo>
                    <a:pt x="1055" y="961"/>
                  </a:lnTo>
                  <a:lnTo>
                    <a:pt x="1038" y="946"/>
                  </a:lnTo>
                  <a:lnTo>
                    <a:pt x="1031" y="946"/>
                  </a:lnTo>
                  <a:lnTo>
                    <a:pt x="1022" y="937"/>
                  </a:lnTo>
                  <a:lnTo>
                    <a:pt x="1022" y="929"/>
                  </a:lnTo>
                  <a:lnTo>
                    <a:pt x="1022" y="921"/>
                  </a:lnTo>
                  <a:lnTo>
                    <a:pt x="1014" y="913"/>
                  </a:lnTo>
                  <a:lnTo>
                    <a:pt x="1014" y="906"/>
                  </a:lnTo>
                  <a:lnTo>
                    <a:pt x="1014" y="897"/>
                  </a:lnTo>
                  <a:lnTo>
                    <a:pt x="1005" y="889"/>
                  </a:lnTo>
                  <a:lnTo>
                    <a:pt x="1005" y="880"/>
                  </a:lnTo>
                  <a:lnTo>
                    <a:pt x="989" y="880"/>
                  </a:lnTo>
                  <a:lnTo>
                    <a:pt x="989" y="873"/>
                  </a:lnTo>
                  <a:lnTo>
                    <a:pt x="981" y="873"/>
                  </a:lnTo>
                  <a:lnTo>
                    <a:pt x="981" y="865"/>
                  </a:lnTo>
                  <a:lnTo>
                    <a:pt x="981" y="856"/>
                  </a:lnTo>
                  <a:lnTo>
                    <a:pt x="981" y="849"/>
                  </a:lnTo>
                  <a:lnTo>
                    <a:pt x="981" y="840"/>
                  </a:lnTo>
                  <a:lnTo>
                    <a:pt x="981" y="832"/>
                  </a:lnTo>
                  <a:lnTo>
                    <a:pt x="974" y="832"/>
                  </a:lnTo>
                  <a:lnTo>
                    <a:pt x="965" y="825"/>
                  </a:lnTo>
                  <a:lnTo>
                    <a:pt x="957" y="825"/>
                  </a:lnTo>
                  <a:lnTo>
                    <a:pt x="948" y="825"/>
                  </a:lnTo>
                  <a:lnTo>
                    <a:pt x="941" y="825"/>
                  </a:lnTo>
                  <a:lnTo>
                    <a:pt x="933" y="825"/>
                  </a:lnTo>
                  <a:lnTo>
                    <a:pt x="924" y="825"/>
                  </a:lnTo>
                  <a:lnTo>
                    <a:pt x="917" y="825"/>
                  </a:lnTo>
                  <a:lnTo>
                    <a:pt x="908" y="832"/>
                  </a:lnTo>
                  <a:lnTo>
                    <a:pt x="900" y="832"/>
                  </a:lnTo>
                  <a:lnTo>
                    <a:pt x="900" y="825"/>
                  </a:lnTo>
                  <a:lnTo>
                    <a:pt x="900" y="816"/>
                  </a:lnTo>
                  <a:lnTo>
                    <a:pt x="891" y="825"/>
                  </a:lnTo>
                  <a:lnTo>
                    <a:pt x="884" y="825"/>
                  </a:lnTo>
                  <a:lnTo>
                    <a:pt x="876" y="816"/>
                  </a:lnTo>
                  <a:lnTo>
                    <a:pt x="876" y="825"/>
                  </a:lnTo>
                  <a:lnTo>
                    <a:pt x="876" y="832"/>
                  </a:lnTo>
                  <a:lnTo>
                    <a:pt x="867" y="832"/>
                  </a:lnTo>
                  <a:lnTo>
                    <a:pt x="867" y="840"/>
                  </a:lnTo>
                  <a:lnTo>
                    <a:pt x="867" y="849"/>
                  </a:lnTo>
                  <a:lnTo>
                    <a:pt x="876" y="849"/>
                  </a:lnTo>
                  <a:lnTo>
                    <a:pt x="884" y="856"/>
                  </a:lnTo>
                  <a:lnTo>
                    <a:pt x="891" y="865"/>
                  </a:lnTo>
                  <a:lnTo>
                    <a:pt x="891" y="873"/>
                  </a:lnTo>
                  <a:lnTo>
                    <a:pt x="891" y="880"/>
                  </a:lnTo>
                  <a:lnTo>
                    <a:pt x="891" y="889"/>
                  </a:lnTo>
                  <a:lnTo>
                    <a:pt x="891" y="897"/>
                  </a:lnTo>
                  <a:lnTo>
                    <a:pt x="891" y="906"/>
                  </a:lnTo>
                  <a:lnTo>
                    <a:pt x="891" y="913"/>
                  </a:lnTo>
                  <a:lnTo>
                    <a:pt x="891" y="921"/>
                  </a:lnTo>
                  <a:lnTo>
                    <a:pt x="884" y="929"/>
                  </a:lnTo>
                  <a:lnTo>
                    <a:pt x="884" y="937"/>
                  </a:lnTo>
                  <a:lnTo>
                    <a:pt x="884" y="946"/>
                  </a:lnTo>
                  <a:lnTo>
                    <a:pt x="884" y="953"/>
                  </a:lnTo>
                  <a:lnTo>
                    <a:pt x="876" y="953"/>
                  </a:lnTo>
                  <a:lnTo>
                    <a:pt x="876" y="946"/>
                  </a:lnTo>
                  <a:lnTo>
                    <a:pt x="867" y="946"/>
                  </a:lnTo>
                  <a:lnTo>
                    <a:pt x="860" y="946"/>
                  </a:lnTo>
                  <a:lnTo>
                    <a:pt x="851" y="946"/>
                  </a:lnTo>
                  <a:lnTo>
                    <a:pt x="843" y="937"/>
                  </a:lnTo>
                  <a:lnTo>
                    <a:pt x="836" y="937"/>
                  </a:lnTo>
                  <a:lnTo>
                    <a:pt x="836" y="929"/>
                  </a:lnTo>
                  <a:lnTo>
                    <a:pt x="827" y="929"/>
                  </a:lnTo>
                  <a:lnTo>
                    <a:pt x="819" y="929"/>
                  </a:lnTo>
                  <a:lnTo>
                    <a:pt x="819" y="937"/>
                  </a:lnTo>
                  <a:lnTo>
                    <a:pt x="810" y="937"/>
                  </a:lnTo>
                  <a:lnTo>
                    <a:pt x="810" y="946"/>
                  </a:lnTo>
                  <a:lnTo>
                    <a:pt x="803" y="946"/>
                  </a:lnTo>
                  <a:lnTo>
                    <a:pt x="795" y="953"/>
                  </a:lnTo>
                  <a:lnTo>
                    <a:pt x="787" y="953"/>
                  </a:lnTo>
                  <a:lnTo>
                    <a:pt x="787" y="961"/>
                  </a:lnTo>
                  <a:lnTo>
                    <a:pt x="779" y="970"/>
                  </a:lnTo>
                  <a:lnTo>
                    <a:pt x="779" y="977"/>
                  </a:lnTo>
                  <a:lnTo>
                    <a:pt x="779" y="986"/>
                  </a:lnTo>
                  <a:lnTo>
                    <a:pt x="779" y="994"/>
                  </a:lnTo>
                  <a:lnTo>
                    <a:pt x="779" y="1001"/>
                  </a:lnTo>
                  <a:lnTo>
                    <a:pt x="779" y="1010"/>
                  </a:lnTo>
                  <a:lnTo>
                    <a:pt x="770" y="1010"/>
                  </a:lnTo>
                  <a:lnTo>
                    <a:pt x="770" y="1018"/>
                  </a:lnTo>
                  <a:lnTo>
                    <a:pt x="770" y="1027"/>
                  </a:lnTo>
                  <a:lnTo>
                    <a:pt x="763" y="1027"/>
                  </a:lnTo>
                  <a:lnTo>
                    <a:pt x="763" y="1034"/>
                  </a:lnTo>
                  <a:lnTo>
                    <a:pt x="770" y="1042"/>
                  </a:lnTo>
                  <a:lnTo>
                    <a:pt x="779" y="1042"/>
                  </a:lnTo>
                  <a:lnTo>
                    <a:pt x="787" y="1034"/>
                  </a:lnTo>
                  <a:lnTo>
                    <a:pt x="795" y="1027"/>
                  </a:lnTo>
                  <a:lnTo>
                    <a:pt x="803" y="1027"/>
                  </a:lnTo>
                  <a:lnTo>
                    <a:pt x="810" y="1018"/>
                  </a:lnTo>
                  <a:lnTo>
                    <a:pt x="819" y="1018"/>
                  </a:lnTo>
                  <a:lnTo>
                    <a:pt x="827" y="1018"/>
                  </a:lnTo>
                  <a:lnTo>
                    <a:pt x="836" y="1018"/>
                  </a:lnTo>
                  <a:lnTo>
                    <a:pt x="843" y="1018"/>
                  </a:lnTo>
                  <a:lnTo>
                    <a:pt x="843" y="1027"/>
                  </a:lnTo>
                  <a:lnTo>
                    <a:pt x="851" y="1027"/>
                  </a:lnTo>
                  <a:lnTo>
                    <a:pt x="851" y="1034"/>
                  </a:lnTo>
                  <a:lnTo>
                    <a:pt x="851" y="1042"/>
                  </a:lnTo>
                  <a:lnTo>
                    <a:pt x="851" y="1051"/>
                  </a:lnTo>
                  <a:lnTo>
                    <a:pt x="843" y="1051"/>
                  </a:lnTo>
                  <a:lnTo>
                    <a:pt x="843" y="1058"/>
                  </a:lnTo>
                  <a:lnTo>
                    <a:pt x="843" y="1067"/>
                  </a:lnTo>
                  <a:lnTo>
                    <a:pt x="836" y="1067"/>
                  </a:lnTo>
                  <a:lnTo>
                    <a:pt x="836" y="1075"/>
                  </a:lnTo>
                  <a:lnTo>
                    <a:pt x="836" y="1082"/>
                  </a:lnTo>
                  <a:lnTo>
                    <a:pt x="836" y="1091"/>
                  </a:lnTo>
                  <a:lnTo>
                    <a:pt x="827" y="1091"/>
                  </a:lnTo>
                  <a:lnTo>
                    <a:pt x="827" y="1099"/>
                  </a:lnTo>
                  <a:lnTo>
                    <a:pt x="819" y="1108"/>
                  </a:lnTo>
                  <a:lnTo>
                    <a:pt x="810" y="1115"/>
                  </a:lnTo>
                  <a:lnTo>
                    <a:pt x="810" y="1123"/>
                  </a:lnTo>
                  <a:lnTo>
                    <a:pt x="803" y="1123"/>
                  </a:lnTo>
                  <a:lnTo>
                    <a:pt x="795" y="1123"/>
                  </a:lnTo>
                  <a:lnTo>
                    <a:pt x="787" y="1132"/>
                  </a:lnTo>
                  <a:lnTo>
                    <a:pt x="779" y="1132"/>
                  </a:lnTo>
                  <a:lnTo>
                    <a:pt x="770" y="1132"/>
                  </a:lnTo>
                  <a:lnTo>
                    <a:pt x="763" y="1132"/>
                  </a:lnTo>
                  <a:lnTo>
                    <a:pt x="754" y="1132"/>
                  </a:lnTo>
                  <a:lnTo>
                    <a:pt x="746" y="1132"/>
                  </a:lnTo>
                  <a:lnTo>
                    <a:pt x="739" y="1123"/>
                  </a:lnTo>
                  <a:lnTo>
                    <a:pt x="730" y="1123"/>
                  </a:lnTo>
                  <a:lnTo>
                    <a:pt x="722" y="1132"/>
                  </a:lnTo>
                  <a:lnTo>
                    <a:pt x="713" y="1132"/>
                  </a:lnTo>
                  <a:lnTo>
                    <a:pt x="706" y="1132"/>
                  </a:lnTo>
                  <a:lnTo>
                    <a:pt x="698" y="1132"/>
                  </a:lnTo>
                  <a:lnTo>
                    <a:pt x="698" y="1123"/>
                  </a:lnTo>
                  <a:lnTo>
                    <a:pt x="689" y="1123"/>
                  </a:lnTo>
                  <a:lnTo>
                    <a:pt x="682" y="1123"/>
                  </a:lnTo>
                  <a:lnTo>
                    <a:pt x="673" y="1132"/>
                  </a:lnTo>
                  <a:lnTo>
                    <a:pt x="665" y="1139"/>
                  </a:lnTo>
                  <a:lnTo>
                    <a:pt x="665" y="1148"/>
                  </a:lnTo>
                  <a:lnTo>
                    <a:pt x="658" y="1156"/>
                  </a:lnTo>
                  <a:lnTo>
                    <a:pt x="649" y="1156"/>
                  </a:lnTo>
                  <a:lnTo>
                    <a:pt x="649" y="1148"/>
                  </a:lnTo>
                  <a:lnTo>
                    <a:pt x="641" y="1148"/>
                  </a:lnTo>
                  <a:lnTo>
                    <a:pt x="632" y="1148"/>
                  </a:lnTo>
                  <a:lnTo>
                    <a:pt x="625" y="1156"/>
                  </a:lnTo>
                  <a:lnTo>
                    <a:pt x="625" y="1163"/>
                  </a:lnTo>
                  <a:lnTo>
                    <a:pt x="632" y="1172"/>
                  </a:lnTo>
                  <a:lnTo>
                    <a:pt x="641" y="1180"/>
                  </a:lnTo>
                  <a:lnTo>
                    <a:pt x="649" y="1188"/>
                  </a:lnTo>
                  <a:lnTo>
                    <a:pt x="649" y="1196"/>
                  </a:lnTo>
                  <a:lnTo>
                    <a:pt x="658" y="1203"/>
                  </a:lnTo>
                  <a:lnTo>
                    <a:pt x="649" y="1212"/>
                  </a:lnTo>
                  <a:lnTo>
                    <a:pt x="649" y="1220"/>
                  </a:lnTo>
                  <a:lnTo>
                    <a:pt x="641" y="1220"/>
                  </a:lnTo>
                  <a:lnTo>
                    <a:pt x="641" y="1229"/>
                  </a:lnTo>
                  <a:lnTo>
                    <a:pt x="632" y="1229"/>
                  </a:lnTo>
                  <a:lnTo>
                    <a:pt x="632" y="1236"/>
                  </a:lnTo>
                  <a:lnTo>
                    <a:pt x="632" y="1244"/>
                  </a:lnTo>
                  <a:lnTo>
                    <a:pt x="632" y="1253"/>
                  </a:lnTo>
                  <a:lnTo>
                    <a:pt x="632" y="1260"/>
                  </a:lnTo>
                  <a:lnTo>
                    <a:pt x="632" y="1269"/>
                  </a:lnTo>
                  <a:lnTo>
                    <a:pt x="632" y="1277"/>
                  </a:lnTo>
                  <a:lnTo>
                    <a:pt x="632" y="1284"/>
                  </a:lnTo>
                  <a:lnTo>
                    <a:pt x="632" y="1293"/>
                  </a:lnTo>
                  <a:lnTo>
                    <a:pt x="632" y="1301"/>
                  </a:lnTo>
                  <a:lnTo>
                    <a:pt x="632" y="1310"/>
                  </a:lnTo>
                  <a:lnTo>
                    <a:pt x="632" y="1317"/>
                  </a:lnTo>
                  <a:lnTo>
                    <a:pt x="632" y="1325"/>
                  </a:lnTo>
                  <a:lnTo>
                    <a:pt x="632" y="1334"/>
                  </a:lnTo>
                  <a:lnTo>
                    <a:pt x="632" y="1341"/>
                  </a:lnTo>
                  <a:lnTo>
                    <a:pt x="625" y="1358"/>
                  </a:lnTo>
                  <a:lnTo>
                    <a:pt x="616" y="1382"/>
                  </a:lnTo>
                  <a:lnTo>
                    <a:pt x="616" y="1391"/>
                  </a:lnTo>
                  <a:lnTo>
                    <a:pt x="616" y="1398"/>
                  </a:lnTo>
                  <a:lnTo>
                    <a:pt x="616" y="1406"/>
                  </a:lnTo>
                  <a:lnTo>
                    <a:pt x="625" y="1406"/>
                  </a:lnTo>
                  <a:lnTo>
                    <a:pt x="625" y="1415"/>
                  </a:lnTo>
                  <a:lnTo>
                    <a:pt x="625" y="1422"/>
                  </a:lnTo>
                  <a:lnTo>
                    <a:pt x="625" y="1431"/>
                  </a:lnTo>
                  <a:lnTo>
                    <a:pt x="625" y="1439"/>
                  </a:lnTo>
                  <a:lnTo>
                    <a:pt x="625" y="1446"/>
                  </a:lnTo>
                  <a:lnTo>
                    <a:pt x="625" y="1455"/>
                  </a:lnTo>
                  <a:lnTo>
                    <a:pt x="625" y="1462"/>
                  </a:lnTo>
                  <a:lnTo>
                    <a:pt x="625" y="1470"/>
                  </a:lnTo>
                  <a:lnTo>
                    <a:pt x="632" y="1470"/>
                  </a:lnTo>
                  <a:lnTo>
                    <a:pt x="632" y="1479"/>
                  </a:lnTo>
                  <a:lnTo>
                    <a:pt x="641" y="1486"/>
                  </a:lnTo>
                  <a:lnTo>
                    <a:pt x="641" y="1495"/>
                  </a:lnTo>
                  <a:lnTo>
                    <a:pt x="641" y="1503"/>
                  </a:lnTo>
                  <a:lnTo>
                    <a:pt x="641" y="1512"/>
                  </a:lnTo>
                  <a:lnTo>
                    <a:pt x="632" y="1519"/>
                  </a:lnTo>
                  <a:lnTo>
                    <a:pt x="632" y="1527"/>
                  </a:lnTo>
                  <a:lnTo>
                    <a:pt x="625" y="1536"/>
                  </a:lnTo>
                  <a:lnTo>
                    <a:pt x="616" y="1543"/>
                  </a:lnTo>
                  <a:lnTo>
                    <a:pt x="608" y="1543"/>
                  </a:lnTo>
                  <a:lnTo>
                    <a:pt x="601" y="1543"/>
                  </a:lnTo>
                  <a:lnTo>
                    <a:pt x="601" y="1552"/>
                  </a:lnTo>
                  <a:lnTo>
                    <a:pt x="608" y="1552"/>
                  </a:lnTo>
                  <a:lnTo>
                    <a:pt x="625" y="1560"/>
                  </a:lnTo>
                  <a:lnTo>
                    <a:pt x="625" y="1567"/>
                  </a:lnTo>
                  <a:lnTo>
                    <a:pt x="616" y="1567"/>
                  </a:lnTo>
                  <a:lnTo>
                    <a:pt x="616" y="1576"/>
                  </a:lnTo>
                  <a:lnTo>
                    <a:pt x="608" y="1576"/>
                  </a:lnTo>
                  <a:lnTo>
                    <a:pt x="601" y="1576"/>
                  </a:lnTo>
                  <a:lnTo>
                    <a:pt x="592" y="1576"/>
                  </a:lnTo>
                  <a:lnTo>
                    <a:pt x="584" y="1576"/>
                  </a:lnTo>
                  <a:lnTo>
                    <a:pt x="592" y="1584"/>
                  </a:lnTo>
                  <a:lnTo>
                    <a:pt x="592" y="1591"/>
                  </a:lnTo>
                  <a:lnTo>
                    <a:pt x="584" y="1600"/>
                  </a:lnTo>
                  <a:lnTo>
                    <a:pt x="584" y="1608"/>
                  </a:lnTo>
                  <a:lnTo>
                    <a:pt x="584" y="1617"/>
                  </a:lnTo>
                  <a:lnTo>
                    <a:pt x="575" y="1617"/>
                  </a:lnTo>
                  <a:lnTo>
                    <a:pt x="560" y="1624"/>
                  </a:lnTo>
                  <a:lnTo>
                    <a:pt x="551" y="1624"/>
                  </a:lnTo>
                  <a:lnTo>
                    <a:pt x="551" y="1632"/>
                  </a:lnTo>
                  <a:lnTo>
                    <a:pt x="544" y="1632"/>
                  </a:lnTo>
                  <a:lnTo>
                    <a:pt x="544" y="1641"/>
                  </a:lnTo>
                  <a:lnTo>
                    <a:pt x="535" y="1641"/>
                  </a:lnTo>
                  <a:lnTo>
                    <a:pt x="535" y="1632"/>
                  </a:lnTo>
                  <a:lnTo>
                    <a:pt x="527" y="1641"/>
                  </a:lnTo>
                  <a:lnTo>
                    <a:pt x="511" y="1665"/>
                  </a:lnTo>
                  <a:lnTo>
                    <a:pt x="511" y="1672"/>
                  </a:lnTo>
                  <a:lnTo>
                    <a:pt x="520" y="1681"/>
                  </a:lnTo>
                  <a:lnTo>
                    <a:pt x="527" y="1689"/>
                  </a:lnTo>
                  <a:lnTo>
                    <a:pt x="535" y="1689"/>
                  </a:lnTo>
                  <a:lnTo>
                    <a:pt x="544" y="1697"/>
                  </a:lnTo>
                  <a:lnTo>
                    <a:pt x="551" y="1697"/>
                  </a:lnTo>
                  <a:lnTo>
                    <a:pt x="560" y="1697"/>
                  </a:lnTo>
                  <a:lnTo>
                    <a:pt x="560" y="1705"/>
                  </a:lnTo>
                  <a:lnTo>
                    <a:pt x="560" y="1712"/>
                  </a:lnTo>
                  <a:lnTo>
                    <a:pt x="560" y="1721"/>
                  </a:lnTo>
                  <a:lnTo>
                    <a:pt x="551" y="1721"/>
                  </a:lnTo>
                  <a:lnTo>
                    <a:pt x="551" y="1729"/>
                  </a:lnTo>
                  <a:lnTo>
                    <a:pt x="544" y="1738"/>
                  </a:lnTo>
                  <a:lnTo>
                    <a:pt x="535" y="1762"/>
                  </a:lnTo>
                  <a:lnTo>
                    <a:pt x="535" y="1778"/>
                  </a:lnTo>
                  <a:lnTo>
                    <a:pt x="535" y="1786"/>
                  </a:lnTo>
                  <a:lnTo>
                    <a:pt x="535" y="1793"/>
                  </a:lnTo>
                  <a:lnTo>
                    <a:pt x="544" y="1793"/>
                  </a:lnTo>
                  <a:lnTo>
                    <a:pt x="544" y="1802"/>
                  </a:lnTo>
                  <a:lnTo>
                    <a:pt x="544" y="1810"/>
                  </a:lnTo>
                  <a:lnTo>
                    <a:pt x="544" y="1819"/>
                  </a:lnTo>
                  <a:lnTo>
                    <a:pt x="544" y="1826"/>
                  </a:lnTo>
                  <a:lnTo>
                    <a:pt x="551" y="1834"/>
                  </a:lnTo>
                  <a:lnTo>
                    <a:pt x="551" y="1843"/>
                  </a:lnTo>
                  <a:lnTo>
                    <a:pt x="560" y="1843"/>
                  </a:lnTo>
                  <a:lnTo>
                    <a:pt x="560" y="1850"/>
                  </a:lnTo>
                  <a:lnTo>
                    <a:pt x="568" y="1850"/>
                  </a:lnTo>
                  <a:lnTo>
                    <a:pt x="568" y="1859"/>
                  </a:lnTo>
                  <a:lnTo>
                    <a:pt x="568" y="1867"/>
                  </a:lnTo>
                  <a:lnTo>
                    <a:pt x="568" y="1874"/>
                  </a:lnTo>
                  <a:lnTo>
                    <a:pt x="568" y="1883"/>
                  </a:lnTo>
                  <a:lnTo>
                    <a:pt x="568" y="1891"/>
                  </a:lnTo>
                  <a:lnTo>
                    <a:pt x="568" y="1900"/>
                  </a:lnTo>
                  <a:lnTo>
                    <a:pt x="560" y="1907"/>
                  </a:lnTo>
                  <a:lnTo>
                    <a:pt x="551" y="1915"/>
                  </a:lnTo>
                  <a:lnTo>
                    <a:pt x="551" y="1907"/>
                  </a:lnTo>
                  <a:lnTo>
                    <a:pt x="535" y="1900"/>
                  </a:lnTo>
                  <a:lnTo>
                    <a:pt x="527" y="1891"/>
                  </a:lnTo>
                  <a:lnTo>
                    <a:pt x="527" y="1883"/>
                  </a:lnTo>
                  <a:lnTo>
                    <a:pt x="520" y="1874"/>
                  </a:lnTo>
                  <a:lnTo>
                    <a:pt x="511" y="1874"/>
                  </a:lnTo>
                  <a:lnTo>
                    <a:pt x="503" y="1874"/>
                  </a:lnTo>
                  <a:lnTo>
                    <a:pt x="487" y="1874"/>
                  </a:lnTo>
                  <a:lnTo>
                    <a:pt x="470" y="1859"/>
                  </a:lnTo>
                  <a:lnTo>
                    <a:pt x="463" y="1850"/>
                  </a:lnTo>
                  <a:lnTo>
                    <a:pt x="438" y="1843"/>
                  </a:lnTo>
                  <a:lnTo>
                    <a:pt x="423" y="1843"/>
                  </a:lnTo>
                  <a:lnTo>
                    <a:pt x="397" y="1850"/>
                  </a:lnTo>
                  <a:lnTo>
                    <a:pt x="373" y="1850"/>
                  </a:lnTo>
                  <a:lnTo>
                    <a:pt x="349" y="1843"/>
                  </a:lnTo>
                  <a:lnTo>
                    <a:pt x="340" y="1834"/>
                  </a:lnTo>
                  <a:lnTo>
                    <a:pt x="316" y="1834"/>
                  </a:lnTo>
                  <a:lnTo>
                    <a:pt x="309" y="1834"/>
                  </a:lnTo>
                  <a:lnTo>
                    <a:pt x="300" y="1834"/>
                  </a:lnTo>
                  <a:lnTo>
                    <a:pt x="292" y="1826"/>
                  </a:lnTo>
                  <a:lnTo>
                    <a:pt x="285" y="1819"/>
                  </a:lnTo>
                  <a:lnTo>
                    <a:pt x="268" y="1826"/>
                  </a:lnTo>
                  <a:lnTo>
                    <a:pt x="243" y="1826"/>
                  </a:lnTo>
                  <a:lnTo>
                    <a:pt x="228" y="1834"/>
                  </a:lnTo>
                  <a:lnTo>
                    <a:pt x="211" y="1834"/>
                  </a:lnTo>
                  <a:lnTo>
                    <a:pt x="187" y="1843"/>
                  </a:lnTo>
                  <a:lnTo>
                    <a:pt x="162" y="1859"/>
                  </a:lnTo>
                  <a:lnTo>
                    <a:pt x="147" y="1859"/>
                  </a:lnTo>
                  <a:lnTo>
                    <a:pt x="122" y="1859"/>
                  </a:lnTo>
                  <a:lnTo>
                    <a:pt x="105" y="1859"/>
                  </a:lnTo>
                  <a:lnTo>
                    <a:pt x="81" y="1850"/>
                  </a:lnTo>
                  <a:lnTo>
                    <a:pt x="74" y="1834"/>
                  </a:lnTo>
                  <a:lnTo>
                    <a:pt x="57" y="1826"/>
                  </a:lnTo>
                  <a:lnTo>
                    <a:pt x="41" y="1819"/>
                  </a:lnTo>
                  <a:lnTo>
                    <a:pt x="24" y="1819"/>
                  </a:lnTo>
                  <a:lnTo>
                    <a:pt x="17" y="1802"/>
                  </a:lnTo>
                  <a:lnTo>
                    <a:pt x="9" y="1793"/>
                  </a:lnTo>
                  <a:lnTo>
                    <a:pt x="0" y="1786"/>
                  </a:lnTo>
                  <a:lnTo>
                    <a:pt x="9" y="1769"/>
                  </a:lnTo>
                  <a:lnTo>
                    <a:pt x="17" y="1753"/>
                  </a:lnTo>
                  <a:lnTo>
                    <a:pt x="33" y="1738"/>
                  </a:lnTo>
                  <a:lnTo>
                    <a:pt x="50" y="1721"/>
                  </a:lnTo>
                  <a:lnTo>
                    <a:pt x="65" y="1712"/>
                  </a:lnTo>
                  <a:lnTo>
                    <a:pt x="98" y="1705"/>
                  </a:lnTo>
                  <a:lnTo>
                    <a:pt x="114" y="1705"/>
                  </a:lnTo>
                  <a:lnTo>
                    <a:pt x="122" y="1697"/>
                  </a:lnTo>
                  <a:lnTo>
                    <a:pt x="147" y="1681"/>
                  </a:lnTo>
                  <a:lnTo>
                    <a:pt x="154" y="1665"/>
                  </a:lnTo>
                  <a:lnTo>
                    <a:pt x="162" y="1641"/>
                  </a:lnTo>
                  <a:lnTo>
                    <a:pt x="171" y="1624"/>
                  </a:lnTo>
                  <a:lnTo>
                    <a:pt x="171" y="1608"/>
                  </a:lnTo>
                  <a:lnTo>
                    <a:pt x="178" y="1584"/>
                  </a:lnTo>
                  <a:lnTo>
                    <a:pt x="178" y="1552"/>
                  </a:lnTo>
                  <a:lnTo>
                    <a:pt x="178" y="1536"/>
                  </a:lnTo>
                  <a:lnTo>
                    <a:pt x="187" y="1512"/>
                  </a:lnTo>
                  <a:lnTo>
                    <a:pt x="195" y="1486"/>
                  </a:lnTo>
                  <a:lnTo>
                    <a:pt x="211" y="1470"/>
                  </a:lnTo>
                  <a:lnTo>
                    <a:pt x="219" y="1446"/>
                  </a:lnTo>
                  <a:lnTo>
                    <a:pt x="228" y="1431"/>
                  </a:lnTo>
                  <a:lnTo>
                    <a:pt x="235" y="1406"/>
                  </a:lnTo>
                  <a:lnTo>
                    <a:pt x="243" y="1382"/>
                  </a:lnTo>
                  <a:lnTo>
                    <a:pt x="243" y="1365"/>
                  </a:lnTo>
                  <a:lnTo>
                    <a:pt x="243" y="1350"/>
                  </a:lnTo>
                  <a:lnTo>
                    <a:pt x="235" y="1334"/>
                  </a:lnTo>
                  <a:lnTo>
                    <a:pt x="228" y="1317"/>
                  </a:lnTo>
                  <a:lnTo>
                    <a:pt x="219" y="1301"/>
                  </a:lnTo>
                  <a:lnTo>
                    <a:pt x="195" y="1293"/>
                  </a:lnTo>
                  <a:lnTo>
                    <a:pt x="202" y="1293"/>
                  </a:lnTo>
                  <a:lnTo>
                    <a:pt x="202" y="1284"/>
                  </a:lnTo>
                  <a:lnTo>
                    <a:pt x="202" y="1277"/>
                  </a:lnTo>
                  <a:lnTo>
                    <a:pt x="202" y="1269"/>
                  </a:lnTo>
                  <a:lnTo>
                    <a:pt x="202" y="1260"/>
                  </a:lnTo>
                  <a:lnTo>
                    <a:pt x="202" y="1253"/>
                  </a:lnTo>
                  <a:lnTo>
                    <a:pt x="211" y="1244"/>
                  </a:lnTo>
                  <a:lnTo>
                    <a:pt x="211" y="1236"/>
                  </a:lnTo>
                  <a:lnTo>
                    <a:pt x="219" y="1229"/>
                  </a:lnTo>
                  <a:lnTo>
                    <a:pt x="219" y="1203"/>
                  </a:lnTo>
                  <a:lnTo>
                    <a:pt x="219" y="1196"/>
                  </a:lnTo>
                  <a:lnTo>
                    <a:pt x="228" y="1188"/>
                  </a:lnTo>
                  <a:lnTo>
                    <a:pt x="228" y="1180"/>
                  </a:lnTo>
                  <a:lnTo>
                    <a:pt x="235" y="1172"/>
                  </a:lnTo>
                  <a:lnTo>
                    <a:pt x="235" y="1163"/>
                  </a:lnTo>
                  <a:lnTo>
                    <a:pt x="243" y="1163"/>
                  </a:lnTo>
                  <a:lnTo>
                    <a:pt x="243" y="1156"/>
                  </a:lnTo>
                  <a:lnTo>
                    <a:pt x="243" y="1148"/>
                  </a:lnTo>
                  <a:lnTo>
                    <a:pt x="243" y="1132"/>
                  </a:lnTo>
                  <a:lnTo>
                    <a:pt x="243" y="1123"/>
                  </a:lnTo>
                  <a:lnTo>
                    <a:pt x="243" y="1115"/>
                  </a:lnTo>
                  <a:lnTo>
                    <a:pt x="252" y="1108"/>
                  </a:lnTo>
                  <a:lnTo>
                    <a:pt x="252" y="1099"/>
                  </a:lnTo>
                  <a:lnTo>
                    <a:pt x="259" y="1091"/>
                  </a:lnTo>
                  <a:lnTo>
                    <a:pt x="259" y="1082"/>
                  </a:lnTo>
                  <a:lnTo>
                    <a:pt x="259" y="1075"/>
                  </a:lnTo>
                  <a:lnTo>
                    <a:pt x="268" y="1075"/>
                  </a:lnTo>
                  <a:lnTo>
                    <a:pt x="268" y="1067"/>
                  </a:lnTo>
                  <a:lnTo>
                    <a:pt x="276" y="1067"/>
                  </a:lnTo>
                  <a:lnTo>
                    <a:pt x="276" y="1058"/>
                  </a:lnTo>
                  <a:lnTo>
                    <a:pt x="285" y="1051"/>
                  </a:lnTo>
                  <a:lnTo>
                    <a:pt x="285" y="1042"/>
                  </a:lnTo>
                  <a:lnTo>
                    <a:pt x="285" y="1034"/>
                  </a:lnTo>
                  <a:lnTo>
                    <a:pt x="292" y="1034"/>
                  </a:lnTo>
                  <a:lnTo>
                    <a:pt x="292" y="1027"/>
                  </a:lnTo>
                  <a:lnTo>
                    <a:pt x="292" y="1018"/>
                  </a:lnTo>
                  <a:lnTo>
                    <a:pt x="292" y="1010"/>
                  </a:lnTo>
                  <a:lnTo>
                    <a:pt x="292" y="1001"/>
                  </a:lnTo>
                  <a:lnTo>
                    <a:pt x="292" y="994"/>
                  </a:lnTo>
                  <a:lnTo>
                    <a:pt x="292" y="986"/>
                  </a:lnTo>
                  <a:lnTo>
                    <a:pt x="300" y="986"/>
                  </a:lnTo>
                  <a:lnTo>
                    <a:pt x="300" y="977"/>
                  </a:lnTo>
                  <a:lnTo>
                    <a:pt x="300" y="970"/>
                  </a:lnTo>
                  <a:lnTo>
                    <a:pt x="309" y="970"/>
                  </a:lnTo>
                  <a:lnTo>
                    <a:pt x="309" y="961"/>
                  </a:lnTo>
                  <a:lnTo>
                    <a:pt x="309" y="953"/>
                  </a:lnTo>
                  <a:lnTo>
                    <a:pt x="316" y="953"/>
                  </a:lnTo>
                  <a:lnTo>
                    <a:pt x="316" y="946"/>
                  </a:lnTo>
                  <a:lnTo>
                    <a:pt x="325" y="946"/>
                  </a:lnTo>
                  <a:lnTo>
                    <a:pt x="333" y="937"/>
                  </a:lnTo>
                  <a:lnTo>
                    <a:pt x="340" y="937"/>
                  </a:lnTo>
                  <a:lnTo>
                    <a:pt x="340" y="929"/>
                  </a:lnTo>
                  <a:lnTo>
                    <a:pt x="349" y="929"/>
                  </a:lnTo>
                  <a:lnTo>
                    <a:pt x="349" y="921"/>
                  </a:lnTo>
                  <a:lnTo>
                    <a:pt x="349" y="913"/>
                  </a:lnTo>
                  <a:lnTo>
                    <a:pt x="357" y="913"/>
                  </a:lnTo>
                  <a:lnTo>
                    <a:pt x="357" y="906"/>
                  </a:lnTo>
                  <a:lnTo>
                    <a:pt x="357" y="897"/>
                  </a:lnTo>
                  <a:lnTo>
                    <a:pt x="366" y="897"/>
                  </a:lnTo>
                  <a:lnTo>
                    <a:pt x="366" y="889"/>
                  </a:lnTo>
                  <a:lnTo>
                    <a:pt x="373" y="889"/>
                  </a:lnTo>
                  <a:lnTo>
                    <a:pt x="373" y="880"/>
                  </a:lnTo>
                  <a:lnTo>
                    <a:pt x="381" y="873"/>
                  </a:lnTo>
                  <a:lnTo>
                    <a:pt x="381" y="865"/>
                  </a:lnTo>
                  <a:lnTo>
                    <a:pt x="381" y="856"/>
                  </a:lnTo>
                  <a:lnTo>
                    <a:pt x="390" y="849"/>
                  </a:lnTo>
                  <a:lnTo>
                    <a:pt x="390" y="840"/>
                  </a:lnTo>
                  <a:lnTo>
                    <a:pt x="397" y="832"/>
                  </a:lnTo>
                  <a:lnTo>
                    <a:pt x="406" y="825"/>
                  </a:lnTo>
                  <a:lnTo>
                    <a:pt x="406" y="816"/>
                  </a:lnTo>
                  <a:lnTo>
                    <a:pt x="414" y="816"/>
                  </a:lnTo>
                  <a:lnTo>
                    <a:pt x="414" y="808"/>
                  </a:lnTo>
                  <a:lnTo>
                    <a:pt x="423" y="799"/>
                  </a:lnTo>
                  <a:lnTo>
                    <a:pt x="423" y="792"/>
                  </a:lnTo>
                  <a:lnTo>
                    <a:pt x="430" y="784"/>
                  </a:lnTo>
                  <a:lnTo>
                    <a:pt x="430" y="775"/>
                  </a:lnTo>
                  <a:lnTo>
                    <a:pt x="423" y="775"/>
                  </a:lnTo>
                  <a:lnTo>
                    <a:pt x="423" y="768"/>
                  </a:lnTo>
                  <a:lnTo>
                    <a:pt x="430" y="768"/>
                  </a:lnTo>
                  <a:lnTo>
                    <a:pt x="430" y="759"/>
                  </a:lnTo>
                  <a:lnTo>
                    <a:pt x="438" y="759"/>
                  </a:lnTo>
                  <a:lnTo>
                    <a:pt x="438" y="751"/>
                  </a:lnTo>
                  <a:lnTo>
                    <a:pt x="438" y="744"/>
                  </a:lnTo>
                  <a:lnTo>
                    <a:pt x="438" y="735"/>
                  </a:lnTo>
                  <a:lnTo>
                    <a:pt x="438" y="727"/>
                  </a:lnTo>
                  <a:lnTo>
                    <a:pt x="447" y="727"/>
                  </a:lnTo>
                  <a:lnTo>
                    <a:pt x="447" y="718"/>
                  </a:lnTo>
                  <a:lnTo>
                    <a:pt x="454" y="711"/>
                  </a:lnTo>
                  <a:lnTo>
                    <a:pt x="454" y="703"/>
                  </a:lnTo>
                  <a:lnTo>
                    <a:pt x="454" y="694"/>
                  </a:lnTo>
                  <a:lnTo>
                    <a:pt x="454" y="687"/>
                  </a:lnTo>
                  <a:lnTo>
                    <a:pt x="463" y="678"/>
                  </a:lnTo>
                  <a:lnTo>
                    <a:pt x="463" y="663"/>
                  </a:lnTo>
                  <a:lnTo>
                    <a:pt x="454" y="663"/>
                  </a:lnTo>
                  <a:lnTo>
                    <a:pt x="454" y="654"/>
                  </a:lnTo>
                  <a:lnTo>
                    <a:pt x="454" y="647"/>
                  </a:lnTo>
                  <a:lnTo>
                    <a:pt x="454" y="638"/>
                  </a:lnTo>
                  <a:lnTo>
                    <a:pt x="447" y="638"/>
                  </a:lnTo>
                  <a:lnTo>
                    <a:pt x="447" y="630"/>
                  </a:lnTo>
                  <a:lnTo>
                    <a:pt x="447" y="623"/>
                  </a:lnTo>
                  <a:lnTo>
                    <a:pt x="438" y="623"/>
                  </a:lnTo>
                  <a:lnTo>
                    <a:pt x="438" y="614"/>
                  </a:lnTo>
                  <a:lnTo>
                    <a:pt x="438" y="606"/>
                  </a:lnTo>
                  <a:lnTo>
                    <a:pt x="438" y="597"/>
                  </a:lnTo>
                  <a:lnTo>
                    <a:pt x="438" y="590"/>
                  </a:lnTo>
                  <a:lnTo>
                    <a:pt x="430" y="582"/>
                  </a:lnTo>
                  <a:lnTo>
                    <a:pt x="430" y="573"/>
                  </a:lnTo>
                  <a:lnTo>
                    <a:pt x="423" y="573"/>
                  </a:lnTo>
                  <a:lnTo>
                    <a:pt x="423" y="566"/>
                  </a:lnTo>
                  <a:lnTo>
                    <a:pt x="414" y="566"/>
                  </a:lnTo>
                  <a:lnTo>
                    <a:pt x="414" y="557"/>
                  </a:lnTo>
                  <a:lnTo>
                    <a:pt x="406" y="557"/>
                  </a:lnTo>
                  <a:lnTo>
                    <a:pt x="406" y="549"/>
                  </a:lnTo>
                  <a:lnTo>
                    <a:pt x="397" y="549"/>
                  </a:lnTo>
                  <a:lnTo>
                    <a:pt x="390" y="542"/>
                  </a:lnTo>
                  <a:lnTo>
                    <a:pt x="390" y="533"/>
                  </a:lnTo>
                  <a:lnTo>
                    <a:pt x="381" y="525"/>
                  </a:lnTo>
                  <a:lnTo>
                    <a:pt x="390" y="525"/>
                  </a:lnTo>
                  <a:lnTo>
                    <a:pt x="397" y="525"/>
                  </a:lnTo>
                  <a:lnTo>
                    <a:pt x="406" y="525"/>
                  </a:lnTo>
                  <a:lnTo>
                    <a:pt x="406" y="516"/>
                  </a:lnTo>
                  <a:lnTo>
                    <a:pt x="414" y="516"/>
                  </a:lnTo>
                  <a:lnTo>
                    <a:pt x="414" y="509"/>
                  </a:lnTo>
                  <a:lnTo>
                    <a:pt x="414" y="501"/>
                  </a:lnTo>
                  <a:lnTo>
                    <a:pt x="414" y="492"/>
                  </a:lnTo>
                  <a:lnTo>
                    <a:pt x="406" y="492"/>
                  </a:lnTo>
                  <a:lnTo>
                    <a:pt x="406" y="485"/>
                  </a:lnTo>
                  <a:lnTo>
                    <a:pt x="406" y="476"/>
                  </a:lnTo>
                  <a:lnTo>
                    <a:pt x="406" y="468"/>
                  </a:lnTo>
                  <a:lnTo>
                    <a:pt x="406" y="461"/>
                  </a:lnTo>
                  <a:lnTo>
                    <a:pt x="406" y="452"/>
                  </a:lnTo>
                  <a:lnTo>
                    <a:pt x="406" y="444"/>
                  </a:lnTo>
                  <a:lnTo>
                    <a:pt x="406" y="435"/>
                  </a:lnTo>
                  <a:lnTo>
                    <a:pt x="406" y="428"/>
                  </a:lnTo>
                  <a:lnTo>
                    <a:pt x="406" y="420"/>
                  </a:lnTo>
                  <a:lnTo>
                    <a:pt x="406" y="412"/>
                  </a:lnTo>
                  <a:lnTo>
                    <a:pt x="406" y="404"/>
                  </a:lnTo>
                  <a:lnTo>
                    <a:pt x="406" y="395"/>
                  </a:lnTo>
                  <a:lnTo>
                    <a:pt x="406" y="388"/>
                  </a:lnTo>
                  <a:lnTo>
                    <a:pt x="406" y="380"/>
                  </a:lnTo>
                  <a:lnTo>
                    <a:pt x="397" y="371"/>
                  </a:lnTo>
                  <a:lnTo>
                    <a:pt x="397" y="364"/>
                  </a:lnTo>
                  <a:lnTo>
                    <a:pt x="397" y="355"/>
                  </a:lnTo>
                  <a:lnTo>
                    <a:pt x="397" y="347"/>
                  </a:lnTo>
                  <a:lnTo>
                    <a:pt x="397" y="340"/>
                  </a:lnTo>
                  <a:lnTo>
                    <a:pt x="397" y="331"/>
                  </a:lnTo>
                  <a:lnTo>
                    <a:pt x="397" y="323"/>
                  </a:lnTo>
                  <a:lnTo>
                    <a:pt x="397" y="314"/>
                  </a:lnTo>
                  <a:lnTo>
                    <a:pt x="397" y="307"/>
                  </a:lnTo>
                  <a:lnTo>
                    <a:pt x="397" y="299"/>
                  </a:lnTo>
                  <a:lnTo>
                    <a:pt x="390" y="290"/>
                  </a:lnTo>
                  <a:lnTo>
                    <a:pt x="390" y="283"/>
                  </a:lnTo>
                  <a:lnTo>
                    <a:pt x="390" y="274"/>
                  </a:lnTo>
                  <a:lnTo>
                    <a:pt x="390" y="266"/>
                  </a:lnTo>
                  <a:lnTo>
                    <a:pt x="397" y="259"/>
                  </a:lnTo>
                  <a:lnTo>
                    <a:pt x="397" y="250"/>
                  </a:lnTo>
                  <a:lnTo>
                    <a:pt x="397" y="242"/>
                  </a:lnTo>
                  <a:lnTo>
                    <a:pt x="397" y="233"/>
                  </a:lnTo>
                  <a:lnTo>
                    <a:pt x="406" y="233"/>
                  </a:lnTo>
                  <a:lnTo>
                    <a:pt x="406" y="226"/>
                  </a:lnTo>
                  <a:lnTo>
                    <a:pt x="406" y="218"/>
                  </a:lnTo>
                  <a:lnTo>
                    <a:pt x="406" y="209"/>
                  </a:lnTo>
                  <a:lnTo>
                    <a:pt x="406" y="202"/>
                  </a:lnTo>
                  <a:lnTo>
                    <a:pt x="397" y="202"/>
                  </a:lnTo>
                  <a:lnTo>
                    <a:pt x="390" y="202"/>
                  </a:lnTo>
                  <a:lnTo>
                    <a:pt x="381" y="202"/>
                  </a:lnTo>
                  <a:lnTo>
                    <a:pt x="381" y="209"/>
                  </a:lnTo>
                  <a:lnTo>
                    <a:pt x="373" y="209"/>
                  </a:lnTo>
                  <a:lnTo>
                    <a:pt x="366" y="209"/>
                  </a:lnTo>
                  <a:lnTo>
                    <a:pt x="357" y="218"/>
                  </a:lnTo>
                  <a:lnTo>
                    <a:pt x="349" y="209"/>
                  </a:lnTo>
                  <a:lnTo>
                    <a:pt x="340" y="209"/>
                  </a:lnTo>
                  <a:lnTo>
                    <a:pt x="333" y="209"/>
                  </a:lnTo>
                  <a:lnTo>
                    <a:pt x="325" y="209"/>
                  </a:lnTo>
                  <a:lnTo>
                    <a:pt x="316" y="202"/>
                  </a:lnTo>
                  <a:lnTo>
                    <a:pt x="309" y="202"/>
                  </a:lnTo>
                  <a:lnTo>
                    <a:pt x="300" y="202"/>
                  </a:lnTo>
                  <a:lnTo>
                    <a:pt x="292" y="202"/>
                  </a:lnTo>
                  <a:lnTo>
                    <a:pt x="285" y="202"/>
                  </a:lnTo>
                  <a:lnTo>
                    <a:pt x="276" y="202"/>
                  </a:lnTo>
                  <a:lnTo>
                    <a:pt x="268" y="193"/>
                  </a:lnTo>
                  <a:lnTo>
                    <a:pt x="259" y="193"/>
                  </a:lnTo>
                  <a:lnTo>
                    <a:pt x="252" y="193"/>
                  </a:lnTo>
                  <a:lnTo>
                    <a:pt x="243" y="193"/>
                  </a:lnTo>
                  <a:lnTo>
                    <a:pt x="235" y="193"/>
                  </a:lnTo>
                  <a:lnTo>
                    <a:pt x="228" y="193"/>
                  </a:lnTo>
                  <a:lnTo>
                    <a:pt x="228" y="185"/>
                  </a:lnTo>
                  <a:lnTo>
                    <a:pt x="219" y="185"/>
                  </a:lnTo>
                  <a:lnTo>
                    <a:pt x="211" y="185"/>
                  </a:lnTo>
                  <a:lnTo>
                    <a:pt x="211" y="178"/>
                  </a:lnTo>
                  <a:lnTo>
                    <a:pt x="202" y="178"/>
                  </a:lnTo>
                  <a:lnTo>
                    <a:pt x="202" y="169"/>
                  </a:lnTo>
                  <a:lnTo>
                    <a:pt x="195" y="169"/>
                  </a:lnTo>
                  <a:lnTo>
                    <a:pt x="195" y="161"/>
                  </a:lnTo>
                  <a:lnTo>
                    <a:pt x="187" y="138"/>
                  </a:lnTo>
                  <a:lnTo>
                    <a:pt x="187" y="121"/>
                  </a:lnTo>
                  <a:lnTo>
                    <a:pt x="195" y="97"/>
                  </a:lnTo>
                  <a:lnTo>
                    <a:pt x="195" y="81"/>
                  </a:lnTo>
                  <a:lnTo>
                    <a:pt x="211" y="64"/>
                  </a:lnTo>
                  <a:lnTo>
                    <a:pt x="228" y="64"/>
                  </a:lnTo>
                  <a:lnTo>
                    <a:pt x="259" y="64"/>
                  </a:lnTo>
                  <a:lnTo>
                    <a:pt x="285" y="64"/>
                  </a:lnTo>
                  <a:lnTo>
                    <a:pt x="292" y="57"/>
                  </a:lnTo>
                  <a:lnTo>
                    <a:pt x="309" y="16"/>
                  </a:lnTo>
                  <a:lnTo>
                    <a:pt x="316" y="7"/>
                  </a:lnTo>
                  <a:lnTo>
                    <a:pt x="316" y="0"/>
                  </a:lnTo>
                  <a:lnTo>
                    <a:pt x="349" y="0"/>
                  </a:lnTo>
                  <a:lnTo>
                    <a:pt x="373" y="0"/>
                  </a:lnTo>
                  <a:lnTo>
                    <a:pt x="390" y="7"/>
                  </a:lnTo>
                  <a:lnTo>
                    <a:pt x="406" y="24"/>
                  </a:lnTo>
                  <a:lnTo>
                    <a:pt x="423" y="40"/>
                  </a:lnTo>
                  <a:lnTo>
                    <a:pt x="438" y="57"/>
                  </a:lnTo>
                  <a:lnTo>
                    <a:pt x="463" y="57"/>
                  </a:lnTo>
                  <a:lnTo>
                    <a:pt x="494" y="40"/>
                  </a:lnTo>
                  <a:lnTo>
                    <a:pt x="511" y="40"/>
                  </a:lnTo>
                  <a:lnTo>
                    <a:pt x="535" y="40"/>
                  </a:lnTo>
                  <a:lnTo>
                    <a:pt x="560" y="40"/>
                  </a:lnTo>
                  <a:lnTo>
                    <a:pt x="584" y="33"/>
                  </a:lnTo>
                  <a:lnTo>
                    <a:pt x="601" y="33"/>
                  </a:lnTo>
                  <a:lnTo>
                    <a:pt x="625" y="48"/>
                  </a:lnTo>
                  <a:lnTo>
                    <a:pt x="641" y="73"/>
                  </a:lnTo>
                  <a:lnTo>
                    <a:pt x="658" y="88"/>
                  </a:lnTo>
                  <a:lnTo>
                    <a:pt x="658" y="88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1647" y="2556"/>
              <a:ext cx="1249" cy="1164"/>
            </a:xfrm>
            <a:custGeom>
              <a:avLst/>
              <a:gdLst>
                <a:gd name="T0" fmla="*/ 867 w 1249"/>
                <a:gd name="T1" fmla="*/ 1149 h 1164"/>
                <a:gd name="T2" fmla="*/ 803 w 1249"/>
                <a:gd name="T3" fmla="*/ 1140 h 1164"/>
                <a:gd name="T4" fmla="*/ 738 w 1249"/>
                <a:gd name="T5" fmla="*/ 1123 h 1164"/>
                <a:gd name="T6" fmla="*/ 689 w 1249"/>
                <a:gd name="T7" fmla="*/ 1108 h 1164"/>
                <a:gd name="T8" fmla="*/ 624 w 1249"/>
                <a:gd name="T9" fmla="*/ 1083 h 1164"/>
                <a:gd name="T10" fmla="*/ 560 w 1249"/>
                <a:gd name="T11" fmla="*/ 1099 h 1164"/>
                <a:gd name="T12" fmla="*/ 503 w 1249"/>
                <a:gd name="T13" fmla="*/ 1108 h 1164"/>
                <a:gd name="T14" fmla="*/ 446 w 1249"/>
                <a:gd name="T15" fmla="*/ 1123 h 1164"/>
                <a:gd name="T16" fmla="*/ 356 w 1249"/>
                <a:gd name="T17" fmla="*/ 1092 h 1164"/>
                <a:gd name="T18" fmla="*/ 259 w 1249"/>
                <a:gd name="T19" fmla="*/ 1051 h 1164"/>
                <a:gd name="T20" fmla="*/ 187 w 1249"/>
                <a:gd name="T21" fmla="*/ 938 h 1164"/>
                <a:gd name="T22" fmla="*/ 178 w 1249"/>
                <a:gd name="T23" fmla="*/ 800 h 1164"/>
                <a:gd name="T24" fmla="*/ 162 w 1249"/>
                <a:gd name="T25" fmla="*/ 695 h 1164"/>
                <a:gd name="T26" fmla="*/ 7 w 1249"/>
                <a:gd name="T27" fmla="*/ 695 h 1164"/>
                <a:gd name="T28" fmla="*/ 64 w 1249"/>
                <a:gd name="T29" fmla="*/ 324 h 1164"/>
                <a:gd name="T30" fmla="*/ 121 w 1249"/>
                <a:gd name="T31" fmla="*/ 274 h 1164"/>
                <a:gd name="T32" fmla="*/ 171 w 1249"/>
                <a:gd name="T33" fmla="*/ 243 h 1164"/>
                <a:gd name="T34" fmla="*/ 235 w 1249"/>
                <a:gd name="T35" fmla="*/ 234 h 1164"/>
                <a:gd name="T36" fmla="*/ 292 w 1249"/>
                <a:gd name="T37" fmla="*/ 251 h 1164"/>
                <a:gd name="T38" fmla="*/ 349 w 1249"/>
                <a:gd name="T39" fmla="*/ 291 h 1164"/>
                <a:gd name="T40" fmla="*/ 389 w 1249"/>
                <a:gd name="T41" fmla="*/ 283 h 1164"/>
                <a:gd name="T42" fmla="*/ 389 w 1249"/>
                <a:gd name="T43" fmla="*/ 219 h 1164"/>
                <a:gd name="T44" fmla="*/ 430 w 1249"/>
                <a:gd name="T45" fmla="*/ 179 h 1164"/>
                <a:gd name="T46" fmla="*/ 487 w 1249"/>
                <a:gd name="T47" fmla="*/ 162 h 1164"/>
                <a:gd name="T48" fmla="*/ 518 w 1249"/>
                <a:gd name="T49" fmla="*/ 122 h 1164"/>
                <a:gd name="T50" fmla="*/ 568 w 1249"/>
                <a:gd name="T51" fmla="*/ 57 h 1164"/>
                <a:gd name="T52" fmla="*/ 624 w 1249"/>
                <a:gd name="T53" fmla="*/ 32 h 1164"/>
                <a:gd name="T54" fmla="*/ 681 w 1249"/>
                <a:gd name="T55" fmla="*/ 8 h 1164"/>
                <a:gd name="T56" fmla="*/ 746 w 1249"/>
                <a:gd name="T57" fmla="*/ 17 h 1164"/>
                <a:gd name="T58" fmla="*/ 803 w 1249"/>
                <a:gd name="T59" fmla="*/ 32 h 1164"/>
                <a:gd name="T60" fmla="*/ 851 w 1249"/>
                <a:gd name="T61" fmla="*/ 57 h 1164"/>
                <a:gd name="T62" fmla="*/ 900 w 1249"/>
                <a:gd name="T63" fmla="*/ 17 h 1164"/>
                <a:gd name="T64" fmla="*/ 964 w 1249"/>
                <a:gd name="T65" fmla="*/ 8 h 1164"/>
                <a:gd name="T66" fmla="*/ 1005 w 1249"/>
                <a:gd name="T67" fmla="*/ 24 h 1164"/>
                <a:gd name="T68" fmla="*/ 1062 w 1249"/>
                <a:gd name="T69" fmla="*/ 41 h 1164"/>
                <a:gd name="T70" fmla="*/ 1126 w 1249"/>
                <a:gd name="T71" fmla="*/ 48 h 1164"/>
                <a:gd name="T72" fmla="*/ 1183 w 1249"/>
                <a:gd name="T73" fmla="*/ 41 h 1164"/>
                <a:gd name="T74" fmla="*/ 1183 w 1249"/>
                <a:gd name="T75" fmla="*/ 89 h 1164"/>
                <a:gd name="T76" fmla="*/ 1183 w 1249"/>
                <a:gd name="T77" fmla="*/ 153 h 1164"/>
                <a:gd name="T78" fmla="*/ 1192 w 1249"/>
                <a:gd name="T79" fmla="*/ 219 h 1164"/>
                <a:gd name="T80" fmla="*/ 1192 w 1249"/>
                <a:gd name="T81" fmla="*/ 283 h 1164"/>
                <a:gd name="T82" fmla="*/ 1200 w 1249"/>
                <a:gd name="T83" fmla="*/ 340 h 1164"/>
                <a:gd name="T84" fmla="*/ 1176 w 1249"/>
                <a:gd name="T85" fmla="*/ 372 h 1164"/>
                <a:gd name="T86" fmla="*/ 1209 w 1249"/>
                <a:gd name="T87" fmla="*/ 412 h 1164"/>
                <a:gd name="T88" fmla="*/ 1233 w 1249"/>
                <a:gd name="T89" fmla="*/ 462 h 1164"/>
                <a:gd name="T90" fmla="*/ 1249 w 1249"/>
                <a:gd name="T91" fmla="*/ 517 h 1164"/>
                <a:gd name="T92" fmla="*/ 1224 w 1249"/>
                <a:gd name="T93" fmla="*/ 574 h 1164"/>
                <a:gd name="T94" fmla="*/ 1216 w 1249"/>
                <a:gd name="T95" fmla="*/ 614 h 1164"/>
                <a:gd name="T96" fmla="*/ 1183 w 1249"/>
                <a:gd name="T97" fmla="*/ 671 h 1164"/>
                <a:gd name="T98" fmla="*/ 1152 w 1249"/>
                <a:gd name="T99" fmla="*/ 728 h 1164"/>
                <a:gd name="T100" fmla="*/ 1126 w 1249"/>
                <a:gd name="T101" fmla="*/ 768 h 1164"/>
                <a:gd name="T102" fmla="*/ 1095 w 1249"/>
                <a:gd name="T103" fmla="*/ 809 h 1164"/>
                <a:gd name="T104" fmla="*/ 1078 w 1249"/>
                <a:gd name="T105" fmla="*/ 857 h 1164"/>
                <a:gd name="T106" fmla="*/ 1054 w 1249"/>
                <a:gd name="T107" fmla="*/ 906 h 1164"/>
                <a:gd name="T108" fmla="*/ 1029 w 1249"/>
                <a:gd name="T109" fmla="*/ 962 h 1164"/>
                <a:gd name="T110" fmla="*/ 1014 w 1249"/>
                <a:gd name="T111" fmla="*/ 1027 h 1164"/>
                <a:gd name="T112" fmla="*/ 988 w 1249"/>
                <a:gd name="T113" fmla="*/ 1108 h 1164"/>
                <a:gd name="T114" fmla="*/ 964 w 1249"/>
                <a:gd name="T115" fmla="*/ 1156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49" h="1164">
                  <a:moveTo>
                    <a:pt x="917" y="1164"/>
                  </a:moveTo>
                  <a:lnTo>
                    <a:pt x="908" y="1164"/>
                  </a:lnTo>
                  <a:lnTo>
                    <a:pt x="900" y="1164"/>
                  </a:lnTo>
                  <a:lnTo>
                    <a:pt x="891" y="1164"/>
                  </a:lnTo>
                  <a:lnTo>
                    <a:pt x="884" y="1156"/>
                  </a:lnTo>
                  <a:lnTo>
                    <a:pt x="876" y="1156"/>
                  </a:lnTo>
                  <a:lnTo>
                    <a:pt x="867" y="1156"/>
                  </a:lnTo>
                  <a:lnTo>
                    <a:pt x="867" y="1149"/>
                  </a:lnTo>
                  <a:lnTo>
                    <a:pt x="860" y="1149"/>
                  </a:lnTo>
                  <a:lnTo>
                    <a:pt x="851" y="1149"/>
                  </a:lnTo>
                  <a:lnTo>
                    <a:pt x="843" y="1140"/>
                  </a:lnTo>
                  <a:lnTo>
                    <a:pt x="836" y="1140"/>
                  </a:lnTo>
                  <a:lnTo>
                    <a:pt x="827" y="1140"/>
                  </a:lnTo>
                  <a:lnTo>
                    <a:pt x="819" y="1140"/>
                  </a:lnTo>
                  <a:lnTo>
                    <a:pt x="810" y="1140"/>
                  </a:lnTo>
                  <a:lnTo>
                    <a:pt x="803" y="1140"/>
                  </a:lnTo>
                  <a:lnTo>
                    <a:pt x="795" y="1132"/>
                  </a:lnTo>
                  <a:lnTo>
                    <a:pt x="786" y="1132"/>
                  </a:lnTo>
                  <a:lnTo>
                    <a:pt x="779" y="1132"/>
                  </a:lnTo>
                  <a:lnTo>
                    <a:pt x="770" y="1132"/>
                  </a:lnTo>
                  <a:lnTo>
                    <a:pt x="762" y="1132"/>
                  </a:lnTo>
                  <a:lnTo>
                    <a:pt x="753" y="1132"/>
                  </a:lnTo>
                  <a:lnTo>
                    <a:pt x="746" y="1123"/>
                  </a:lnTo>
                  <a:lnTo>
                    <a:pt x="738" y="1123"/>
                  </a:lnTo>
                  <a:lnTo>
                    <a:pt x="729" y="1123"/>
                  </a:lnTo>
                  <a:lnTo>
                    <a:pt x="722" y="1123"/>
                  </a:lnTo>
                  <a:lnTo>
                    <a:pt x="722" y="1116"/>
                  </a:lnTo>
                  <a:lnTo>
                    <a:pt x="713" y="1116"/>
                  </a:lnTo>
                  <a:lnTo>
                    <a:pt x="705" y="1116"/>
                  </a:lnTo>
                  <a:lnTo>
                    <a:pt x="698" y="1116"/>
                  </a:lnTo>
                  <a:lnTo>
                    <a:pt x="698" y="1108"/>
                  </a:lnTo>
                  <a:lnTo>
                    <a:pt x="689" y="1108"/>
                  </a:lnTo>
                  <a:lnTo>
                    <a:pt x="681" y="1099"/>
                  </a:lnTo>
                  <a:lnTo>
                    <a:pt x="672" y="1099"/>
                  </a:lnTo>
                  <a:lnTo>
                    <a:pt x="665" y="1092"/>
                  </a:lnTo>
                  <a:lnTo>
                    <a:pt x="656" y="1092"/>
                  </a:lnTo>
                  <a:lnTo>
                    <a:pt x="648" y="1083"/>
                  </a:lnTo>
                  <a:lnTo>
                    <a:pt x="641" y="1083"/>
                  </a:lnTo>
                  <a:lnTo>
                    <a:pt x="632" y="1083"/>
                  </a:lnTo>
                  <a:lnTo>
                    <a:pt x="624" y="1083"/>
                  </a:lnTo>
                  <a:lnTo>
                    <a:pt x="615" y="1083"/>
                  </a:lnTo>
                  <a:lnTo>
                    <a:pt x="608" y="1083"/>
                  </a:lnTo>
                  <a:lnTo>
                    <a:pt x="601" y="1092"/>
                  </a:lnTo>
                  <a:lnTo>
                    <a:pt x="592" y="1092"/>
                  </a:lnTo>
                  <a:lnTo>
                    <a:pt x="584" y="1092"/>
                  </a:lnTo>
                  <a:lnTo>
                    <a:pt x="575" y="1092"/>
                  </a:lnTo>
                  <a:lnTo>
                    <a:pt x="568" y="1099"/>
                  </a:lnTo>
                  <a:lnTo>
                    <a:pt x="560" y="1099"/>
                  </a:lnTo>
                  <a:lnTo>
                    <a:pt x="551" y="1099"/>
                  </a:lnTo>
                  <a:lnTo>
                    <a:pt x="551" y="1108"/>
                  </a:lnTo>
                  <a:lnTo>
                    <a:pt x="544" y="1099"/>
                  </a:lnTo>
                  <a:lnTo>
                    <a:pt x="535" y="1099"/>
                  </a:lnTo>
                  <a:lnTo>
                    <a:pt x="527" y="1099"/>
                  </a:lnTo>
                  <a:lnTo>
                    <a:pt x="518" y="1099"/>
                  </a:lnTo>
                  <a:lnTo>
                    <a:pt x="511" y="1108"/>
                  </a:lnTo>
                  <a:lnTo>
                    <a:pt x="503" y="1108"/>
                  </a:lnTo>
                  <a:lnTo>
                    <a:pt x="494" y="1108"/>
                  </a:lnTo>
                  <a:lnTo>
                    <a:pt x="487" y="1116"/>
                  </a:lnTo>
                  <a:lnTo>
                    <a:pt x="478" y="1116"/>
                  </a:lnTo>
                  <a:lnTo>
                    <a:pt x="470" y="1116"/>
                  </a:lnTo>
                  <a:lnTo>
                    <a:pt x="463" y="1116"/>
                  </a:lnTo>
                  <a:lnTo>
                    <a:pt x="454" y="1116"/>
                  </a:lnTo>
                  <a:lnTo>
                    <a:pt x="446" y="1116"/>
                  </a:lnTo>
                  <a:lnTo>
                    <a:pt x="446" y="1123"/>
                  </a:lnTo>
                  <a:lnTo>
                    <a:pt x="437" y="1123"/>
                  </a:lnTo>
                  <a:lnTo>
                    <a:pt x="422" y="1123"/>
                  </a:lnTo>
                  <a:lnTo>
                    <a:pt x="406" y="1123"/>
                  </a:lnTo>
                  <a:lnTo>
                    <a:pt x="397" y="1123"/>
                  </a:lnTo>
                  <a:lnTo>
                    <a:pt x="389" y="1116"/>
                  </a:lnTo>
                  <a:lnTo>
                    <a:pt x="380" y="1108"/>
                  </a:lnTo>
                  <a:lnTo>
                    <a:pt x="373" y="1099"/>
                  </a:lnTo>
                  <a:lnTo>
                    <a:pt x="356" y="1092"/>
                  </a:lnTo>
                  <a:lnTo>
                    <a:pt x="332" y="1083"/>
                  </a:lnTo>
                  <a:lnTo>
                    <a:pt x="308" y="1083"/>
                  </a:lnTo>
                  <a:lnTo>
                    <a:pt x="308" y="1075"/>
                  </a:lnTo>
                  <a:lnTo>
                    <a:pt x="299" y="1075"/>
                  </a:lnTo>
                  <a:lnTo>
                    <a:pt x="292" y="1075"/>
                  </a:lnTo>
                  <a:lnTo>
                    <a:pt x="285" y="1068"/>
                  </a:lnTo>
                  <a:lnTo>
                    <a:pt x="276" y="1059"/>
                  </a:lnTo>
                  <a:lnTo>
                    <a:pt x="259" y="1051"/>
                  </a:lnTo>
                  <a:lnTo>
                    <a:pt x="243" y="1035"/>
                  </a:lnTo>
                  <a:lnTo>
                    <a:pt x="235" y="1027"/>
                  </a:lnTo>
                  <a:lnTo>
                    <a:pt x="219" y="1011"/>
                  </a:lnTo>
                  <a:lnTo>
                    <a:pt x="211" y="1002"/>
                  </a:lnTo>
                  <a:lnTo>
                    <a:pt x="202" y="987"/>
                  </a:lnTo>
                  <a:lnTo>
                    <a:pt x="195" y="978"/>
                  </a:lnTo>
                  <a:lnTo>
                    <a:pt x="187" y="962"/>
                  </a:lnTo>
                  <a:lnTo>
                    <a:pt x="187" y="938"/>
                  </a:lnTo>
                  <a:lnTo>
                    <a:pt x="195" y="914"/>
                  </a:lnTo>
                  <a:lnTo>
                    <a:pt x="187" y="897"/>
                  </a:lnTo>
                  <a:lnTo>
                    <a:pt x="187" y="881"/>
                  </a:lnTo>
                  <a:lnTo>
                    <a:pt x="187" y="857"/>
                  </a:lnTo>
                  <a:lnTo>
                    <a:pt x="195" y="840"/>
                  </a:lnTo>
                  <a:lnTo>
                    <a:pt x="195" y="825"/>
                  </a:lnTo>
                  <a:lnTo>
                    <a:pt x="187" y="809"/>
                  </a:lnTo>
                  <a:lnTo>
                    <a:pt x="178" y="800"/>
                  </a:lnTo>
                  <a:lnTo>
                    <a:pt x="178" y="792"/>
                  </a:lnTo>
                  <a:lnTo>
                    <a:pt x="171" y="785"/>
                  </a:lnTo>
                  <a:lnTo>
                    <a:pt x="162" y="768"/>
                  </a:lnTo>
                  <a:lnTo>
                    <a:pt x="162" y="752"/>
                  </a:lnTo>
                  <a:lnTo>
                    <a:pt x="178" y="745"/>
                  </a:lnTo>
                  <a:lnTo>
                    <a:pt x="178" y="728"/>
                  </a:lnTo>
                  <a:lnTo>
                    <a:pt x="171" y="712"/>
                  </a:lnTo>
                  <a:lnTo>
                    <a:pt x="162" y="695"/>
                  </a:lnTo>
                  <a:lnTo>
                    <a:pt x="154" y="695"/>
                  </a:lnTo>
                  <a:lnTo>
                    <a:pt x="147" y="695"/>
                  </a:lnTo>
                  <a:lnTo>
                    <a:pt x="138" y="704"/>
                  </a:lnTo>
                  <a:lnTo>
                    <a:pt x="130" y="704"/>
                  </a:lnTo>
                  <a:lnTo>
                    <a:pt x="121" y="704"/>
                  </a:lnTo>
                  <a:lnTo>
                    <a:pt x="114" y="704"/>
                  </a:lnTo>
                  <a:lnTo>
                    <a:pt x="24" y="704"/>
                  </a:lnTo>
                  <a:lnTo>
                    <a:pt x="7" y="695"/>
                  </a:lnTo>
                  <a:lnTo>
                    <a:pt x="0" y="695"/>
                  </a:lnTo>
                  <a:lnTo>
                    <a:pt x="33" y="493"/>
                  </a:lnTo>
                  <a:lnTo>
                    <a:pt x="49" y="388"/>
                  </a:lnTo>
                  <a:lnTo>
                    <a:pt x="57" y="340"/>
                  </a:lnTo>
                  <a:lnTo>
                    <a:pt x="49" y="340"/>
                  </a:lnTo>
                  <a:lnTo>
                    <a:pt x="49" y="331"/>
                  </a:lnTo>
                  <a:lnTo>
                    <a:pt x="57" y="324"/>
                  </a:lnTo>
                  <a:lnTo>
                    <a:pt x="64" y="324"/>
                  </a:lnTo>
                  <a:lnTo>
                    <a:pt x="64" y="315"/>
                  </a:lnTo>
                  <a:lnTo>
                    <a:pt x="73" y="315"/>
                  </a:lnTo>
                  <a:lnTo>
                    <a:pt x="81" y="307"/>
                  </a:lnTo>
                  <a:lnTo>
                    <a:pt x="90" y="300"/>
                  </a:lnTo>
                  <a:lnTo>
                    <a:pt x="97" y="291"/>
                  </a:lnTo>
                  <a:lnTo>
                    <a:pt x="105" y="283"/>
                  </a:lnTo>
                  <a:lnTo>
                    <a:pt x="114" y="283"/>
                  </a:lnTo>
                  <a:lnTo>
                    <a:pt x="121" y="274"/>
                  </a:lnTo>
                  <a:lnTo>
                    <a:pt x="130" y="267"/>
                  </a:lnTo>
                  <a:lnTo>
                    <a:pt x="138" y="267"/>
                  </a:lnTo>
                  <a:lnTo>
                    <a:pt x="147" y="267"/>
                  </a:lnTo>
                  <a:lnTo>
                    <a:pt x="147" y="259"/>
                  </a:lnTo>
                  <a:lnTo>
                    <a:pt x="154" y="259"/>
                  </a:lnTo>
                  <a:lnTo>
                    <a:pt x="162" y="259"/>
                  </a:lnTo>
                  <a:lnTo>
                    <a:pt x="171" y="251"/>
                  </a:lnTo>
                  <a:lnTo>
                    <a:pt x="171" y="243"/>
                  </a:lnTo>
                  <a:lnTo>
                    <a:pt x="178" y="243"/>
                  </a:lnTo>
                  <a:lnTo>
                    <a:pt x="187" y="243"/>
                  </a:lnTo>
                  <a:lnTo>
                    <a:pt x="195" y="234"/>
                  </a:lnTo>
                  <a:lnTo>
                    <a:pt x="202" y="234"/>
                  </a:lnTo>
                  <a:lnTo>
                    <a:pt x="211" y="234"/>
                  </a:lnTo>
                  <a:lnTo>
                    <a:pt x="219" y="234"/>
                  </a:lnTo>
                  <a:lnTo>
                    <a:pt x="228" y="234"/>
                  </a:lnTo>
                  <a:lnTo>
                    <a:pt x="235" y="234"/>
                  </a:lnTo>
                  <a:lnTo>
                    <a:pt x="243" y="234"/>
                  </a:lnTo>
                  <a:lnTo>
                    <a:pt x="252" y="234"/>
                  </a:lnTo>
                  <a:lnTo>
                    <a:pt x="259" y="234"/>
                  </a:lnTo>
                  <a:lnTo>
                    <a:pt x="268" y="234"/>
                  </a:lnTo>
                  <a:lnTo>
                    <a:pt x="276" y="234"/>
                  </a:lnTo>
                  <a:lnTo>
                    <a:pt x="285" y="243"/>
                  </a:lnTo>
                  <a:lnTo>
                    <a:pt x="292" y="243"/>
                  </a:lnTo>
                  <a:lnTo>
                    <a:pt x="292" y="251"/>
                  </a:lnTo>
                  <a:lnTo>
                    <a:pt x="299" y="251"/>
                  </a:lnTo>
                  <a:lnTo>
                    <a:pt x="308" y="259"/>
                  </a:lnTo>
                  <a:lnTo>
                    <a:pt x="316" y="259"/>
                  </a:lnTo>
                  <a:lnTo>
                    <a:pt x="316" y="267"/>
                  </a:lnTo>
                  <a:lnTo>
                    <a:pt x="325" y="267"/>
                  </a:lnTo>
                  <a:lnTo>
                    <a:pt x="332" y="274"/>
                  </a:lnTo>
                  <a:lnTo>
                    <a:pt x="340" y="283"/>
                  </a:lnTo>
                  <a:lnTo>
                    <a:pt x="349" y="291"/>
                  </a:lnTo>
                  <a:lnTo>
                    <a:pt x="356" y="291"/>
                  </a:lnTo>
                  <a:lnTo>
                    <a:pt x="356" y="300"/>
                  </a:lnTo>
                  <a:lnTo>
                    <a:pt x="365" y="300"/>
                  </a:lnTo>
                  <a:lnTo>
                    <a:pt x="373" y="307"/>
                  </a:lnTo>
                  <a:lnTo>
                    <a:pt x="380" y="300"/>
                  </a:lnTo>
                  <a:lnTo>
                    <a:pt x="380" y="291"/>
                  </a:lnTo>
                  <a:lnTo>
                    <a:pt x="389" y="291"/>
                  </a:lnTo>
                  <a:lnTo>
                    <a:pt x="389" y="283"/>
                  </a:lnTo>
                  <a:lnTo>
                    <a:pt x="389" y="274"/>
                  </a:lnTo>
                  <a:lnTo>
                    <a:pt x="389" y="267"/>
                  </a:lnTo>
                  <a:lnTo>
                    <a:pt x="389" y="259"/>
                  </a:lnTo>
                  <a:lnTo>
                    <a:pt x="389" y="251"/>
                  </a:lnTo>
                  <a:lnTo>
                    <a:pt x="389" y="243"/>
                  </a:lnTo>
                  <a:lnTo>
                    <a:pt x="389" y="234"/>
                  </a:lnTo>
                  <a:lnTo>
                    <a:pt x="389" y="227"/>
                  </a:lnTo>
                  <a:lnTo>
                    <a:pt x="389" y="219"/>
                  </a:lnTo>
                  <a:lnTo>
                    <a:pt x="397" y="219"/>
                  </a:lnTo>
                  <a:lnTo>
                    <a:pt x="397" y="210"/>
                  </a:lnTo>
                  <a:lnTo>
                    <a:pt x="397" y="203"/>
                  </a:lnTo>
                  <a:lnTo>
                    <a:pt x="406" y="203"/>
                  </a:lnTo>
                  <a:lnTo>
                    <a:pt x="406" y="194"/>
                  </a:lnTo>
                  <a:lnTo>
                    <a:pt x="413" y="186"/>
                  </a:lnTo>
                  <a:lnTo>
                    <a:pt x="422" y="186"/>
                  </a:lnTo>
                  <a:lnTo>
                    <a:pt x="430" y="179"/>
                  </a:lnTo>
                  <a:lnTo>
                    <a:pt x="437" y="179"/>
                  </a:lnTo>
                  <a:lnTo>
                    <a:pt x="446" y="179"/>
                  </a:lnTo>
                  <a:lnTo>
                    <a:pt x="454" y="170"/>
                  </a:lnTo>
                  <a:lnTo>
                    <a:pt x="463" y="170"/>
                  </a:lnTo>
                  <a:lnTo>
                    <a:pt x="470" y="170"/>
                  </a:lnTo>
                  <a:lnTo>
                    <a:pt x="470" y="162"/>
                  </a:lnTo>
                  <a:lnTo>
                    <a:pt x="478" y="162"/>
                  </a:lnTo>
                  <a:lnTo>
                    <a:pt x="487" y="162"/>
                  </a:lnTo>
                  <a:lnTo>
                    <a:pt x="487" y="153"/>
                  </a:lnTo>
                  <a:lnTo>
                    <a:pt x="494" y="146"/>
                  </a:lnTo>
                  <a:lnTo>
                    <a:pt x="494" y="138"/>
                  </a:lnTo>
                  <a:lnTo>
                    <a:pt x="503" y="138"/>
                  </a:lnTo>
                  <a:lnTo>
                    <a:pt x="503" y="129"/>
                  </a:lnTo>
                  <a:lnTo>
                    <a:pt x="511" y="129"/>
                  </a:lnTo>
                  <a:lnTo>
                    <a:pt x="511" y="122"/>
                  </a:lnTo>
                  <a:lnTo>
                    <a:pt x="518" y="122"/>
                  </a:lnTo>
                  <a:lnTo>
                    <a:pt x="527" y="105"/>
                  </a:lnTo>
                  <a:lnTo>
                    <a:pt x="535" y="98"/>
                  </a:lnTo>
                  <a:lnTo>
                    <a:pt x="544" y="89"/>
                  </a:lnTo>
                  <a:lnTo>
                    <a:pt x="544" y="81"/>
                  </a:lnTo>
                  <a:lnTo>
                    <a:pt x="551" y="81"/>
                  </a:lnTo>
                  <a:lnTo>
                    <a:pt x="551" y="72"/>
                  </a:lnTo>
                  <a:lnTo>
                    <a:pt x="560" y="65"/>
                  </a:lnTo>
                  <a:lnTo>
                    <a:pt x="568" y="57"/>
                  </a:lnTo>
                  <a:lnTo>
                    <a:pt x="575" y="48"/>
                  </a:lnTo>
                  <a:lnTo>
                    <a:pt x="584" y="48"/>
                  </a:lnTo>
                  <a:lnTo>
                    <a:pt x="592" y="48"/>
                  </a:lnTo>
                  <a:lnTo>
                    <a:pt x="601" y="48"/>
                  </a:lnTo>
                  <a:lnTo>
                    <a:pt x="601" y="41"/>
                  </a:lnTo>
                  <a:lnTo>
                    <a:pt x="608" y="41"/>
                  </a:lnTo>
                  <a:lnTo>
                    <a:pt x="615" y="41"/>
                  </a:lnTo>
                  <a:lnTo>
                    <a:pt x="624" y="32"/>
                  </a:lnTo>
                  <a:lnTo>
                    <a:pt x="632" y="24"/>
                  </a:lnTo>
                  <a:lnTo>
                    <a:pt x="641" y="24"/>
                  </a:lnTo>
                  <a:lnTo>
                    <a:pt x="641" y="17"/>
                  </a:lnTo>
                  <a:lnTo>
                    <a:pt x="648" y="17"/>
                  </a:lnTo>
                  <a:lnTo>
                    <a:pt x="656" y="8"/>
                  </a:lnTo>
                  <a:lnTo>
                    <a:pt x="665" y="8"/>
                  </a:lnTo>
                  <a:lnTo>
                    <a:pt x="672" y="8"/>
                  </a:lnTo>
                  <a:lnTo>
                    <a:pt x="681" y="8"/>
                  </a:lnTo>
                  <a:lnTo>
                    <a:pt x="689" y="8"/>
                  </a:lnTo>
                  <a:lnTo>
                    <a:pt x="698" y="17"/>
                  </a:lnTo>
                  <a:lnTo>
                    <a:pt x="705" y="17"/>
                  </a:lnTo>
                  <a:lnTo>
                    <a:pt x="713" y="17"/>
                  </a:lnTo>
                  <a:lnTo>
                    <a:pt x="722" y="17"/>
                  </a:lnTo>
                  <a:lnTo>
                    <a:pt x="729" y="17"/>
                  </a:lnTo>
                  <a:lnTo>
                    <a:pt x="738" y="17"/>
                  </a:lnTo>
                  <a:lnTo>
                    <a:pt x="746" y="17"/>
                  </a:lnTo>
                  <a:lnTo>
                    <a:pt x="753" y="24"/>
                  </a:lnTo>
                  <a:lnTo>
                    <a:pt x="762" y="24"/>
                  </a:lnTo>
                  <a:lnTo>
                    <a:pt x="770" y="24"/>
                  </a:lnTo>
                  <a:lnTo>
                    <a:pt x="779" y="24"/>
                  </a:lnTo>
                  <a:lnTo>
                    <a:pt x="786" y="24"/>
                  </a:lnTo>
                  <a:lnTo>
                    <a:pt x="786" y="32"/>
                  </a:lnTo>
                  <a:lnTo>
                    <a:pt x="795" y="32"/>
                  </a:lnTo>
                  <a:lnTo>
                    <a:pt x="803" y="32"/>
                  </a:lnTo>
                  <a:lnTo>
                    <a:pt x="810" y="32"/>
                  </a:lnTo>
                  <a:lnTo>
                    <a:pt x="819" y="41"/>
                  </a:lnTo>
                  <a:lnTo>
                    <a:pt x="827" y="41"/>
                  </a:lnTo>
                  <a:lnTo>
                    <a:pt x="836" y="41"/>
                  </a:lnTo>
                  <a:lnTo>
                    <a:pt x="836" y="48"/>
                  </a:lnTo>
                  <a:lnTo>
                    <a:pt x="843" y="48"/>
                  </a:lnTo>
                  <a:lnTo>
                    <a:pt x="851" y="48"/>
                  </a:lnTo>
                  <a:lnTo>
                    <a:pt x="851" y="57"/>
                  </a:lnTo>
                  <a:lnTo>
                    <a:pt x="860" y="57"/>
                  </a:lnTo>
                  <a:lnTo>
                    <a:pt x="867" y="57"/>
                  </a:lnTo>
                  <a:lnTo>
                    <a:pt x="876" y="57"/>
                  </a:lnTo>
                  <a:lnTo>
                    <a:pt x="876" y="48"/>
                  </a:lnTo>
                  <a:lnTo>
                    <a:pt x="884" y="41"/>
                  </a:lnTo>
                  <a:lnTo>
                    <a:pt x="884" y="32"/>
                  </a:lnTo>
                  <a:lnTo>
                    <a:pt x="891" y="24"/>
                  </a:lnTo>
                  <a:lnTo>
                    <a:pt x="900" y="17"/>
                  </a:lnTo>
                  <a:lnTo>
                    <a:pt x="908" y="8"/>
                  </a:lnTo>
                  <a:lnTo>
                    <a:pt x="917" y="8"/>
                  </a:lnTo>
                  <a:lnTo>
                    <a:pt x="924" y="8"/>
                  </a:lnTo>
                  <a:lnTo>
                    <a:pt x="933" y="8"/>
                  </a:lnTo>
                  <a:lnTo>
                    <a:pt x="940" y="8"/>
                  </a:lnTo>
                  <a:lnTo>
                    <a:pt x="948" y="8"/>
                  </a:lnTo>
                  <a:lnTo>
                    <a:pt x="957" y="8"/>
                  </a:lnTo>
                  <a:lnTo>
                    <a:pt x="964" y="8"/>
                  </a:lnTo>
                  <a:lnTo>
                    <a:pt x="973" y="8"/>
                  </a:lnTo>
                  <a:lnTo>
                    <a:pt x="981" y="0"/>
                  </a:lnTo>
                  <a:lnTo>
                    <a:pt x="981" y="8"/>
                  </a:lnTo>
                  <a:lnTo>
                    <a:pt x="988" y="8"/>
                  </a:lnTo>
                  <a:lnTo>
                    <a:pt x="988" y="17"/>
                  </a:lnTo>
                  <a:lnTo>
                    <a:pt x="997" y="17"/>
                  </a:lnTo>
                  <a:lnTo>
                    <a:pt x="997" y="24"/>
                  </a:lnTo>
                  <a:lnTo>
                    <a:pt x="1005" y="24"/>
                  </a:lnTo>
                  <a:lnTo>
                    <a:pt x="1014" y="24"/>
                  </a:lnTo>
                  <a:lnTo>
                    <a:pt x="1014" y="32"/>
                  </a:lnTo>
                  <a:lnTo>
                    <a:pt x="1021" y="32"/>
                  </a:lnTo>
                  <a:lnTo>
                    <a:pt x="1029" y="32"/>
                  </a:lnTo>
                  <a:lnTo>
                    <a:pt x="1038" y="32"/>
                  </a:lnTo>
                  <a:lnTo>
                    <a:pt x="1045" y="32"/>
                  </a:lnTo>
                  <a:lnTo>
                    <a:pt x="1054" y="32"/>
                  </a:lnTo>
                  <a:lnTo>
                    <a:pt x="1062" y="41"/>
                  </a:lnTo>
                  <a:lnTo>
                    <a:pt x="1071" y="41"/>
                  </a:lnTo>
                  <a:lnTo>
                    <a:pt x="1078" y="41"/>
                  </a:lnTo>
                  <a:lnTo>
                    <a:pt x="1086" y="41"/>
                  </a:lnTo>
                  <a:lnTo>
                    <a:pt x="1095" y="41"/>
                  </a:lnTo>
                  <a:lnTo>
                    <a:pt x="1102" y="41"/>
                  </a:lnTo>
                  <a:lnTo>
                    <a:pt x="1111" y="48"/>
                  </a:lnTo>
                  <a:lnTo>
                    <a:pt x="1119" y="48"/>
                  </a:lnTo>
                  <a:lnTo>
                    <a:pt x="1126" y="48"/>
                  </a:lnTo>
                  <a:lnTo>
                    <a:pt x="1135" y="48"/>
                  </a:lnTo>
                  <a:lnTo>
                    <a:pt x="1143" y="57"/>
                  </a:lnTo>
                  <a:lnTo>
                    <a:pt x="1152" y="48"/>
                  </a:lnTo>
                  <a:lnTo>
                    <a:pt x="1159" y="48"/>
                  </a:lnTo>
                  <a:lnTo>
                    <a:pt x="1167" y="48"/>
                  </a:lnTo>
                  <a:lnTo>
                    <a:pt x="1167" y="41"/>
                  </a:lnTo>
                  <a:lnTo>
                    <a:pt x="1176" y="41"/>
                  </a:lnTo>
                  <a:lnTo>
                    <a:pt x="1183" y="41"/>
                  </a:lnTo>
                  <a:lnTo>
                    <a:pt x="1192" y="41"/>
                  </a:lnTo>
                  <a:lnTo>
                    <a:pt x="1192" y="48"/>
                  </a:lnTo>
                  <a:lnTo>
                    <a:pt x="1192" y="57"/>
                  </a:lnTo>
                  <a:lnTo>
                    <a:pt x="1192" y="65"/>
                  </a:lnTo>
                  <a:lnTo>
                    <a:pt x="1192" y="72"/>
                  </a:lnTo>
                  <a:lnTo>
                    <a:pt x="1183" y="72"/>
                  </a:lnTo>
                  <a:lnTo>
                    <a:pt x="1183" y="81"/>
                  </a:lnTo>
                  <a:lnTo>
                    <a:pt x="1183" y="89"/>
                  </a:lnTo>
                  <a:lnTo>
                    <a:pt x="1183" y="98"/>
                  </a:lnTo>
                  <a:lnTo>
                    <a:pt x="1176" y="105"/>
                  </a:lnTo>
                  <a:lnTo>
                    <a:pt x="1176" y="113"/>
                  </a:lnTo>
                  <a:lnTo>
                    <a:pt x="1176" y="122"/>
                  </a:lnTo>
                  <a:lnTo>
                    <a:pt x="1176" y="129"/>
                  </a:lnTo>
                  <a:lnTo>
                    <a:pt x="1183" y="138"/>
                  </a:lnTo>
                  <a:lnTo>
                    <a:pt x="1183" y="146"/>
                  </a:lnTo>
                  <a:lnTo>
                    <a:pt x="1183" y="153"/>
                  </a:lnTo>
                  <a:lnTo>
                    <a:pt x="1183" y="162"/>
                  </a:lnTo>
                  <a:lnTo>
                    <a:pt x="1183" y="170"/>
                  </a:lnTo>
                  <a:lnTo>
                    <a:pt x="1183" y="179"/>
                  </a:lnTo>
                  <a:lnTo>
                    <a:pt x="1183" y="186"/>
                  </a:lnTo>
                  <a:lnTo>
                    <a:pt x="1183" y="194"/>
                  </a:lnTo>
                  <a:lnTo>
                    <a:pt x="1183" y="203"/>
                  </a:lnTo>
                  <a:lnTo>
                    <a:pt x="1183" y="210"/>
                  </a:lnTo>
                  <a:lnTo>
                    <a:pt x="1192" y="219"/>
                  </a:lnTo>
                  <a:lnTo>
                    <a:pt x="1192" y="227"/>
                  </a:lnTo>
                  <a:lnTo>
                    <a:pt x="1192" y="234"/>
                  </a:lnTo>
                  <a:lnTo>
                    <a:pt x="1192" y="243"/>
                  </a:lnTo>
                  <a:lnTo>
                    <a:pt x="1192" y="251"/>
                  </a:lnTo>
                  <a:lnTo>
                    <a:pt x="1192" y="259"/>
                  </a:lnTo>
                  <a:lnTo>
                    <a:pt x="1192" y="267"/>
                  </a:lnTo>
                  <a:lnTo>
                    <a:pt x="1192" y="274"/>
                  </a:lnTo>
                  <a:lnTo>
                    <a:pt x="1192" y="283"/>
                  </a:lnTo>
                  <a:lnTo>
                    <a:pt x="1192" y="291"/>
                  </a:lnTo>
                  <a:lnTo>
                    <a:pt x="1192" y="300"/>
                  </a:lnTo>
                  <a:lnTo>
                    <a:pt x="1192" y="307"/>
                  </a:lnTo>
                  <a:lnTo>
                    <a:pt x="1192" y="315"/>
                  </a:lnTo>
                  <a:lnTo>
                    <a:pt x="1192" y="324"/>
                  </a:lnTo>
                  <a:lnTo>
                    <a:pt x="1192" y="331"/>
                  </a:lnTo>
                  <a:lnTo>
                    <a:pt x="1200" y="331"/>
                  </a:lnTo>
                  <a:lnTo>
                    <a:pt x="1200" y="340"/>
                  </a:lnTo>
                  <a:lnTo>
                    <a:pt x="1200" y="348"/>
                  </a:lnTo>
                  <a:lnTo>
                    <a:pt x="1200" y="355"/>
                  </a:lnTo>
                  <a:lnTo>
                    <a:pt x="1192" y="355"/>
                  </a:lnTo>
                  <a:lnTo>
                    <a:pt x="1192" y="364"/>
                  </a:lnTo>
                  <a:lnTo>
                    <a:pt x="1183" y="364"/>
                  </a:lnTo>
                  <a:lnTo>
                    <a:pt x="1176" y="364"/>
                  </a:lnTo>
                  <a:lnTo>
                    <a:pt x="1167" y="364"/>
                  </a:lnTo>
                  <a:lnTo>
                    <a:pt x="1176" y="372"/>
                  </a:lnTo>
                  <a:lnTo>
                    <a:pt x="1176" y="381"/>
                  </a:lnTo>
                  <a:lnTo>
                    <a:pt x="1183" y="388"/>
                  </a:lnTo>
                  <a:lnTo>
                    <a:pt x="1192" y="388"/>
                  </a:lnTo>
                  <a:lnTo>
                    <a:pt x="1192" y="396"/>
                  </a:lnTo>
                  <a:lnTo>
                    <a:pt x="1200" y="396"/>
                  </a:lnTo>
                  <a:lnTo>
                    <a:pt x="1200" y="405"/>
                  </a:lnTo>
                  <a:lnTo>
                    <a:pt x="1209" y="405"/>
                  </a:lnTo>
                  <a:lnTo>
                    <a:pt x="1209" y="412"/>
                  </a:lnTo>
                  <a:lnTo>
                    <a:pt x="1216" y="412"/>
                  </a:lnTo>
                  <a:lnTo>
                    <a:pt x="1216" y="421"/>
                  </a:lnTo>
                  <a:lnTo>
                    <a:pt x="1224" y="429"/>
                  </a:lnTo>
                  <a:lnTo>
                    <a:pt x="1224" y="436"/>
                  </a:lnTo>
                  <a:lnTo>
                    <a:pt x="1224" y="445"/>
                  </a:lnTo>
                  <a:lnTo>
                    <a:pt x="1224" y="453"/>
                  </a:lnTo>
                  <a:lnTo>
                    <a:pt x="1224" y="462"/>
                  </a:lnTo>
                  <a:lnTo>
                    <a:pt x="1233" y="462"/>
                  </a:lnTo>
                  <a:lnTo>
                    <a:pt x="1233" y="469"/>
                  </a:lnTo>
                  <a:lnTo>
                    <a:pt x="1233" y="477"/>
                  </a:lnTo>
                  <a:lnTo>
                    <a:pt x="1240" y="477"/>
                  </a:lnTo>
                  <a:lnTo>
                    <a:pt x="1240" y="486"/>
                  </a:lnTo>
                  <a:lnTo>
                    <a:pt x="1240" y="493"/>
                  </a:lnTo>
                  <a:lnTo>
                    <a:pt x="1240" y="502"/>
                  </a:lnTo>
                  <a:lnTo>
                    <a:pt x="1249" y="502"/>
                  </a:lnTo>
                  <a:lnTo>
                    <a:pt x="1249" y="517"/>
                  </a:lnTo>
                  <a:lnTo>
                    <a:pt x="1240" y="526"/>
                  </a:lnTo>
                  <a:lnTo>
                    <a:pt x="1240" y="533"/>
                  </a:lnTo>
                  <a:lnTo>
                    <a:pt x="1240" y="542"/>
                  </a:lnTo>
                  <a:lnTo>
                    <a:pt x="1240" y="550"/>
                  </a:lnTo>
                  <a:lnTo>
                    <a:pt x="1233" y="557"/>
                  </a:lnTo>
                  <a:lnTo>
                    <a:pt x="1233" y="566"/>
                  </a:lnTo>
                  <a:lnTo>
                    <a:pt x="1224" y="566"/>
                  </a:lnTo>
                  <a:lnTo>
                    <a:pt x="1224" y="574"/>
                  </a:lnTo>
                  <a:lnTo>
                    <a:pt x="1224" y="583"/>
                  </a:lnTo>
                  <a:lnTo>
                    <a:pt x="1224" y="590"/>
                  </a:lnTo>
                  <a:lnTo>
                    <a:pt x="1224" y="598"/>
                  </a:lnTo>
                  <a:lnTo>
                    <a:pt x="1216" y="598"/>
                  </a:lnTo>
                  <a:lnTo>
                    <a:pt x="1216" y="607"/>
                  </a:lnTo>
                  <a:lnTo>
                    <a:pt x="1209" y="607"/>
                  </a:lnTo>
                  <a:lnTo>
                    <a:pt x="1209" y="614"/>
                  </a:lnTo>
                  <a:lnTo>
                    <a:pt x="1216" y="614"/>
                  </a:lnTo>
                  <a:lnTo>
                    <a:pt x="1216" y="623"/>
                  </a:lnTo>
                  <a:lnTo>
                    <a:pt x="1209" y="631"/>
                  </a:lnTo>
                  <a:lnTo>
                    <a:pt x="1209" y="638"/>
                  </a:lnTo>
                  <a:lnTo>
                    <a:pt x="1200" y="647"/>
                  </a:lnTo>
                  <a:lnTo>
                    <a:pt x="1200" y="655"/>
                  </a:lnTo>
                  <a:lnTo>
                    <a:pt x="1192" y="655"/>
                  </a:lnTo>
                  <a:lnTo>
                    <a:pt x="1192" y="664"/>
                  </a:lnTo>
                  <a:lnTo>
                    <a:pt x="1183" y="671"/>
                  </a:lnTo>
                  <a:lnTo>
                    <a:pt x="1176" y="679"/>
                  </a:lnTo>
                  <a:lnTo>
                    <a:pt x="1176" y="688"/>
                  </a:lnTo>
                  <a:lnTo>
                    <a:pt x="1167" y="695"/>
                  </a:lnTo>
                  <a:lnTo>
                    <a:pt x="1167" y="704"/>
                  </a:lnTo>
                  <a:lnTo>
                    <a:pt x="1167" y="712"/>
                  </a:lnTo>
                  <a:lnTo>
                    <a:pt x="1159" y="719"/>
                  </a:lnTo>
                  <a:lnTo>
                    <a:pt x="1159" y="728"/>
                  </a:lnTo>
                  <a:lnTo>
                    <a:pt x="1152" y="728"/>
                  </a:lnTo>
                  <a:lnTo>
                    <a:pt x="1152" y="736"/>
                  </a:lnTo>
                  <a:lnTo>
                    <a:pt x="1143" y="736"/>
                  </a:lnTo>
                  <a:lnTo>
                    <a:pt x="1143" y="745"/>
                  </a:lnTo>
                  <a:lnTo>
                    <a:pt x="1143" y="752"/>
                  </a:lnTo>
                  <a:lnTo>
                    <a:pt x="1135" y="752"/>
                  </a:lnTo>
                  <a:lnTo>
                    <a:pt x="1135" y="760"/>
                  </a:lnTo>
                  <a:lnTo>
                    <a:pt x="1135" y="768"/>
                  </a:lnTo>
                  <a:lnTo>
                    <a:pt x="1126" y="768"/>
                  </a:lnTo>
                  <a:lnTo>
                    <a:pt x="1126" y="776"/>
                  </a:lnTo>
                  <a:lnTo>
                    <a:pt x="1119" y="776"/>
                  </a:lnTo>
                  <a:lnTo>
                    <a:pt x="1111" y="785"/>
                  </a:lnTo>
                  <a:lnTo>
                    <a:pt x="1102" y="785"/>
                  </a:lnTo>
                  <a:lnTo>
                    <a:pt x="1102" y="792"/>
                  </a:lnTo>
                  <a:lnTo>
                    <a:pt x="1095" y="792"/>
                  </a:lnTo>
                  <a:lnTo>
                    <a:pt x="1095" y="800"/>
                  </a:lnTo>
                  <a:lnTo>
                    <a:pt x="1095" y="809"/>
                  </a:lnTo>
                  <a:lnTo>
                    <a:pt x="1086" y="809"/>
                  </a:lnTo>
                  <a:lnTo>
                    <a:pt x="1086" y="816"/>
                  </a:lnTo>
                  <a:lnTo>
                    <a:pt x="1086" y="825"/>
                  </a:lnTo>
                  <a:lnTo>
                    <a:pt x="1078" y="825"/>
                  </a:lnTo>
                  <a:lnTo>
                    <a:pt x="1078" y="833"/>
                  </a:lnTo>
                  <a:lnTo>
                    <a:pt x="1078" y="840"/>
                  </a:lnTo>
                  <a:lnTo>
                    <a:pt x="1078" y="849"/>
                  </a:lnTo>
                  <a:lnTo>
                    <a:pt x="1078" y="857"/>
                  </a:lnTo>
                  <a:lnTo>
                    <a:pt x="1078" y="866"/>
                  </a:lnTo>
                  <a:lnTo>
                    <a:pt x="1078" y="873"/>
                  </a:lnTo>
                  <a:lnTo>
                    <a:pt x="1071" y="873"/>
                  </a:lnTo>
                  <a:lnTo>
                    <a:pt x="1071" y="881"/>
                  </a:lnTo>
                  <a:lnTo>
                    <a:pt x="1071" y="890"/>
                  </a:lnTo>
                  <a:lnTo>
                    <a:pt x="1062" y="897"/>
                  </a:lnTo>
                  <a:lnTo>
                    <a:pt x="1062" y="906"/>
                  </a:lnTo>
                  <a:lnTo>
                    <a:pt x="1054" y="906"/>
                  </a:lnTo>
                  <a:lnTo>
                    <a:pt x="1054" y="914"/>
                  </a:lnTo>
                  <a:lnTo>
                    <a:pt x="1045" y="914"/>
                  </a:lnTo>
                  <a:lnTo>
                    <a:pt x="1045" y="921"/>
                  </a:lnTo>
                  <a:lnTo>
                    <a:pt x="1045" y="930"/>
                  </a:lnTo>
                  <a:lnTo>
                    <a:pt x="1038" y="938"/>
                  </a:lnTo>
                  <a:lnTo>
                    <a:pt x="1038" y="947"/>
                  </a:lnTo>
                  <a:lnTo>
                    <a:pt x="1029" y="954"/>
                  </a:lnTo>
                  <a:lnTo>
                    <a:pt x="1029" y="962"/>
                  </a:lnTo>
                  <a:lnTo>
                    <a:pt x="1029" y="971"/>
                  </a:lnTo>
                  <a:lnTo>
                    <a:pt x="1029" y="987"/>
                  </a:lnTo>
                  <a:lnTo>
                    <a:pt x="1029" y="995"/>
                  </a:lnTo>
                  <a:lnTo>
                    <a:pt x="1029" y="1002"/>
                  </a:lnTo>
                  <a:lnTo>
                    <a:pt x="1021" y="1002"/>
                  </a:lnTo>
                  <a:lnTo>
                    <a:pt x="1021" y="1011"/>
                  </a:lnTo>
                  <a:lnTo>
                    <a:pt x="1014" y="1019"/>
                  </a:lnTo>
                  <a:lnTo>
                    <a:pt x="1014" y="1027"/>
                  </a:lnTo>
                  <a:lnTo>
                    <a:pt x="1005" y="1035"/>
                  </a:lnTo>
                  <a:lnTo>
                    <a:pt x="1005" y="1042"/>
                  </a:lnTo>
                  <a:lnTo>
                    <a:pt x="1005" y="1068"/>
                  </a:lnTo>
                  <a:lnTo>
                    <a:pt x="997" y="1075"/>
                  </a:lnTo>
                  <a:lnTo>
                    <a:pt x="997" y="1083"/>
                  </a:lnTo>
                  <a:lnTo>
                    <a:pt x="988" y="1092"/>
                  </a:lnTo>
                  <a:lnTo>
                    <a:pt x="988" y="1099"/>
                  </a:lnTo>
                  <a:lnTo>
                    <a:pt x="988" y="1108"/>
                  </a:lnTo>
                  <a:lnTo>
                    <a:pt x="988" y="1116"/>
                  </a:lnTo>
                  <a:lnTo>
                    <a:pt x="988" y="1123"/>
                  </a:lnTo>
                  <a:lnTo>
                    <a:pt x="988" y="1132"/>
                  </a:lnTo>
                  <a:lnTo>
                    <a:pt x="981" y="1132"/>
                  </a:lnTo>
                  <a:lnTo>
                    <a:pt x="981" y="1140"/>
                  </a:lnTo>
                  <a:lnTo>
                    <a:pt x="973" y="1140"/>
                  </a:lnTo>
                  <a:lnTo>
                    <a:pt x="964" y="1149"/>
                  </a:lnTo>
                  <a:lnTo>
                    <a:pt x="964" y="1156"/>
                  </a:lnTo>
                  <a:lnTo>
                    <a:pt x="948" y="1164"/>
                  </a:lnTo>
                  <a:lnTo>
                    <a:pt x="933" y="1164"/>
                  </a:lnTo>
                  <a:lnTo>
                    <a:pt x="924" y="1164"/>
                  </a:lnTo>
                  <a:lnTo>
                    <a:pt x="917" y="1164"/>
                  </a:lnTo>
                  <a:lnTo>
                    <a:pt x="917" y="1164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197967" y="239092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Enugu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37937" y="2995116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Ebonyi</a:t>
            </a:r>
          </a:p>
          <a:p>
            <a:pPr algn="ctr"/>
            <a:r>
              <a:rPr lang="en-US" sz="2400" b="1" dirty="0" smtClean="0">
                <a:latin typeface="+mn-lt"/>
              </a:rPr>
              <a:t>11%</a:t>
            </a:r>
            <a:endParaRPr lang="en-US" sz="2400" b="1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43666" y="451991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Abia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43%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30861" y="343620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Anambra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57%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44097" y="46863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Imo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48%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5911" y="152401"/>
            <a:ext cx="86868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Sanitation Facilities by States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 with an improved sanitation facility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5911" y="4959253"/>
            <a:ext cx="24180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Nigeria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30%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South East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37%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764229990"/>
              </p:ext>
            </p:extLst>
          </p:nvPr>
        </p:nvGraphicFramePr>
        <p:xfrm>
          <a:off x="0" y="1219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Electricity by States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 with access to electricity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277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900" dirty="0" smtClean="0"/>
              <a:t>Household Durable Goods and Possessions</a:t>
            </a:r>
          </a:p>
        </p:txBody>
      </p:sp>
      <p:graphicFrame>
        <p:nvGraphicFramePr>
          <p:cNvPr id="5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6651855"/>
              </p:ext>
            </p:extLst>
          </p:nvPr>
        </p:nvGraphicFramePr>
        <p:xfrm>
          <a:off x="152400" y="1676400"/>
          <a:ext cx="8610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Wealth Index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Wealth is determined by scoring households based on a set of characteristics, including access to electricity and ownership of various consumer goods.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Households are then ranked, from lowest score to highest score.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This list is then separated into 5 equal pieces (or quintiles) each representing 20% of the population.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Therefore, those in the highest quintile may not be “rich” but they are of higher socioeconomic status than 80% of Nigeria.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8991600" cy="762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Wealth Index</a:t>
            </a:r>
          </a:p>
        </p:txBody>
      </p:sp>
      <p:sp>
        <p:nvSpPr>
          <p:cNvPr id="26627" name="Rectangle 4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915400" cy="5638800"/>
          </a:xfrm>
        </p:spPr>
        <p:txBody>
          <a:bodyPr rtlCol="0">
            <a:normAutofit/>
          </a:bodyPr>
          <a:lstStyle/>
          <a:p>
            <a:pPr fontAlgn="auto">
              <a:lnSpc>
                <a:spcPct val="7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/>
              <a:t>		</a:t>
            </a:r>
            <a:r>
              <a:rPr lang="en-US" sz="2400" dirty="0" smtClean="0">
                <a:solidFill>
                  <a:srgbClr val="0070C0"/>
                </a:solidFill>
              </a:rPr>
              <a:t>         </a:t>
            </a:r>
            <a:r>
              <a:rPr lang="en-US" sz="2300" b="1" dirty="0" smtClean="0"/>
              <a:t>Lowest	     2</a:t>
            </a:r>
            <a:r>
              <a:rPr lang="en-US" sz="2300" b="1" baseline="30000" dirty="0" smtClean="0"/>
              <a:t>nd</a:t>
            </a:r>
            <a:r>
              <a:rPr lang="en-US" sz="2300" b="1" dirty="0" smtClean="0"/>
              <a:t>	       Middle	  4</a:t>
            </a:r>
            <a:r>
              <a:rPr lang="en-US" sz="2300" b="1" baseline="30000" dirty="0" smtClean="0"/>
              <a:t>th</a:t>
            </a:r>
            <a:r>
              <a:rPr lang="en-US" sz="2300" b="1" dirty="0" smtClean="0"/>
              <a:t>	  Highest</a:t>
            </a:r>
          </a:p>
          <a:p>
            <a:pPr fontAlgn="auto">
              <a:lnSpc>
                <a:spcPct val="20000"/>
              </a:lnSpc>
              <a:spcAft>
                <a:spcPts val="0"/>
              </a:spcAft>
              <a:buFontTx/>
              <a:buNone/>
              <a:defRPr/>
            </a:pPr>
            <a:r>
              <a:rPr lang="en-US" sz="2300" b="1" dirty="0" smtClean="0">
                <a:solidFill>
                  <a:srgbClr val="A50021"/>
                </a:solidFill>
              </a:rPr>
              <a:t> 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5673B8"/>
                </a:solidFill>
              </a:rPr>
              <a:t>Urban</a:t>
            </a:r>
            <a:r>
              <a:rPr lang="en-US" sz="2400" b="1" dirty="0" smtClean="0">
                <a:solidFill>
                  <a:schemeClr val="accent1"/>
                </a:solidFill>
              </a:rPr>
              <a:t>		 </a:t>
            </a:r>
            <a:r>
              <a:rPr lang="en-US" sz="2400" b="1" dirty="0" smtClean="0">
                <a:solidFill>
                  <a:srgbClr val="5673B8"/>
                </a:solidFill>
              </a:rPr>
              <a:t>3%</a:t>
            </a:r>
            <a:r>
              <a:rPr lang="en-US" sz="2400" b="1" dirty="0" smtClean="0">
                <a:solidFill>
                  <a:schemeClr val="accent1"/>
                </a:solidFill>
              </a:rPr>
              <a:t>	   </a:t>
            </a:r>
            <a:r>
              <a:rPr lang="en-US" sz="2400" b="1" dirty="0" smtClean="0">
                <a:solidFill>
                  <a:srgbClr val="5673B8"/>
                </a:solidFill>
              </a:rPr>
              <a:t>7%	        16%   	31%	   43%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C85725"/>
                </a:solidFill>
              </a:rPr>
              <a:t>Rural		 31%	   29%	        23%	13%	     5%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2743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04800" y="3505200"/>
            <a:ext cx="84740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Very few urban households are in the poorest quintile, while very few rural households are in the richest quintile.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North East Zone (40%)</a:t>
            </a:r>
            <a:r>
              <a:rPr lang="en-US" sz="2400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has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the largest proportion of households in the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latin typeface="Calibri" pitchFamily="34" charset="0"/>
              </a:rPr>
              <a:t>poorest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quintile, while </a:t>
            </a:r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South West Zone (50%)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has the largest proportion of households in the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latin typeface="Calibri" pitchFamily="34" charset="0"/>
              </a:rPr>
              <a:t>richest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quintile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600200" y="1905000"/>
            <a:ext cx="6400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4917</TotalTime>
  <Words>900</Words>
  <Application>Microsoft Office PowerPoint</Application>
  <PresentationFormat>On-screen Show (4:3)</PresentationFormat>
  <Paragraphs>127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Gill Sans Std</vt:lpstr>
      <vt:lpstr>Custom Design</vt:lpstr>
      <vt:lpstr>1_Custom Design</vt:lpstr>
      <vt:lpstr>PowerPoint Presentation</vt:lpstr>
      <vt:lpstr>PowerPoint Presentation</vt:lpstr>
      <vt:lpstr>Nigeria’s Households</vt:lpstr>
      <vt:lpstr>Drinking Water by State</vt:lpstr>
      <vt:lpstr> Sanitation Facilities by States </vt:lpstr>
      <vt:lpstr>Electricity by States</vt:lpstr>
      <vt:lpstr>Household Durable Goods and Possessions</vt:lpstr>
      <vt:lpstr>Wealth Index</vt:lpstr>
      <vt:lpstr>Wealth Index</vt:lpstr>
      <vt:lpstr>PowerPoint Presentation</vt:lpstr>
      <vt:lpstr>Educational Attainment of Respondents Age 15-49: Women</vt:lpstr>
      <vt:lpstr>Educational Attainment of Respondents Age 15-49: Men</vt:lpstr>
      <vt:lpstr>Literacy: Women</vt:lpstr>
      <vt:lpstr>Literacy: Men</vt:lpstr>
      <vt:lpstr>Exposure to Mass Media: Women</vt:lpstr>
      <vt:lpstr>Exposure to Mass Media: Men</vt:lpstr>
      <vt:lpstr>Employment: Women </vt:lpstr>
      <vt:lpstr>Employment: Men</vt:lpstr>
      <vt:lpstr>Key Findings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Zweimueller, Sally</cp:lastModifiedBy>
  <cp:revision>355</cp:revision>
  <dcterms:created xsi:type="dcterms:W3CDTF">2008-02-29T16:41:57Z</dcterms:created>
  <dcterms:modified xsi:type="dcterms:W3CDTF">2014-08-25T21:17:57Z</dcterms:modified>
</cp:coreProperties>
</file>