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pPr/>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173483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718190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763464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7</a:t>
            </a:fld>
            <a:endParaRPr lang="en-US"/>
          </a:p>
        </p:txBody>
      </p:sp>
    </p:spTree>
    <p:extLst>
      <p:ext uri="{BB962C8B-B14F-4D97-AF65-F5344CB8AC3E}">
        <p14:creationId xmlns:p14="http://schemas.microsoft.com/office/powerpoint/2010/main" val="2771309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113240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799415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619505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856700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West Zone</a:t>
            </a:r>
            <a:endParaRPr lang="en-US" sz="4000" dirty="0">
              <a:solidFill>
                <a:schemeClr val="bg1"/>
              </a:solidFill>
              <a:latin typeface="Calibri" pitchFamily="34" charset="0"/>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9" y="5373216"/>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0469" y="164751"/>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West Zonal States</a:t>
            </a:r>
            <a:endParaRPr lang="en-US" dirty="0"/>
          </a:p>
        </p:txBody>
      </p:sp>
      <p:grpSp>
        <p:nvGrpSpPr>
          <p:cNvPr id="5" name="Group 5"/>
          <p:cNvGrpSpPr>
            <a:grpSpLocks noChangeAspect="1"/>
          </p:cNvGrpSpPr>
          <p:nvPr/>
        </p:nvGrpSpPr>
        <p:grpSpPr bwMode="auto">
          <a:xfrm>
            <a:off x="500034" y="1357298"/>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1600200" y="1586525"/>
            <a:ext cx="2012539" cy="461665"/>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a:solidFill>
                <a:schemeClr val="bg1"/>
              </a:solidFill>
              <a:latin typeface="+mn-lt"/>
            </a:endParaRPr>
          </a:p>
        </p:txBody>
      </p:sp>
      <p:sp>
        <p:nvSpPr>
          <p:cNvPr id="30" name="TextBox 29"/>
          <p:cNvSpPr txBox="1"/>
          <p:nvPr/>
        </p:nvSpPr>
        <p:spPr>
          <a:xfrm>
            <a:off x="2606469" y="3108325"/>
            <a:ext cx="2012539" cy="461665"/>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a:solidFill>
                <a:schemeClr val="bg1"/>
              </a:solidFill>
              <a:latin typeface="+mn-lt"/>
            </a:endParaRPr>
          </a:p>
        </p:txBody>
      </p:sp>
      <p:sp>
        <p:nvSpPr>
          <p:cNvPr id="31" name="TextBox 30"/>
          <p:cNvSpPr txBox="1"/>
          <p:nvPr/>
        </p:nvSpPr>
        <p:spPr>
          <a:xfrm>
            <a:off x="201818" y="3765091"/>
            <a:ext cx="2012539" cy="461665"/>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a:solidFill>
                <a:schemeClr val="bg1"/>
              </a:solidFill>
              <a:latin typeface="+mn-lt"/>
            </a:endParaRPr>
          </a:p>
        </p:txBody>
      </p:sp>
      <p:sp>
        <p:nvSpPr>
          <p:cNvPr id="32" name="TextBox 31"/>
          <p:cNvSpPr txBox="1"/>
          <p:nvPr/>
        </p:nvSpPr>
        <p:spPr>
          <a:xfrm>
            <a:off x="4159661" y="2362200"/>
            <a:ext cx="2012539" cy="461665"/>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a:solidFill>
                <a:schemeClr val="bg1"/>
              </a:solidFill>
              <a:latin typeface="+mn-lt"/>
            </a:endParaRPr>
          </a:p>
        </p:txBody>
      </p:sp>
      <p:sp>
        <p:nvSpPr>
          <p:cNvPr id="33" name="TextBox 32"/>
          <p:cNvSpPr txBox="1"/>
          <p:nvPr/>
        </p:nvSpPr>
        <p:spPr>
          <a:xfrm>
            <a:off x="6400800" y="2577645"/>
            <a:ext cx="2012539" cy="461665"/>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a:solidFill>
                <a:schemeClr val="bg1"/>
              </a:solidFill>
              <a:latin typeface="+mn-lt"/>
            </a:endParaRPr>
          </a:p>
        </p:txBody>
      </p:sp>
      <p:sp>
        <p:nvSpPr>
          <p:cNvPr id="34" name="TextBox 33"/>
          <p:cNvSpPr txBox="1"/>
          <p:nvPr/>
        </p:nvSpPr>
        <p:spPr>
          <a:xfrm>
            <a:off x="5199350" y="3286423"/>
            <a:ext cx="2012539" cy="461665"/>
          </a:xfrm>
          <a:prstGeom prst="rect">
            <a:avLst/>
          </a:prstGeom>
          <a:noFill/>
        </p:spPr>
        <p:txBody>
          <a:bodyPr wrap="square" rtlCol="0">
            <a:spAutoFit/>
          </a:bodyPr>
          <a:lstStyle/>
          <a:p>
            <a:pPr algn="ctr"/>
            <a:r>
              <a:rPr lang="en-US" sz="2400" b="1" dirty="0" smtClean="0">
                <a:solidFill>
                  <a:schemeClr val="bg1"/>
                </a:solidFill>
                <a:latin typeface="+mn-lt"/>
              </a:rPr>
              <a:t>Kano</a:t>
            </a:r>
            <a:endParaRPr lang="en-US" sz="2400" b="1" dirty="0">
              <a:solidFill>
                <a:schemeClr val="bg1"/>
              </a:solidFill>
              <a:latin typeface="+mn-lt"/>
            </a:endParaRPr>
          </a:p>
        </p:txBody>
      </p:sp>
      <p:sp>
        <p:nvSpPr>
          <p:cNvPr id="35" name="TextBox 34"/>
          <p:cNvSpPr txBox="1"/>
          <p:nvPr/>
        </p:nvSpPr>
        <p:spPr>
          <a:xfrm>
            <a:off x="4388261" y="4942185"/>
            <a:ext cx="2012539" cy="461665"/>
          </a:xfrm>
          <a:prstGeom prst="rect">
            <a:avLst/>
          </a:prstGeom>
          <a:noFill/>
        </p:spPr>
        <p:txBody>
          <a:bodyPr wrap="square" rtlCol="0">
            <a:spAutoFit/>
          </a:bodyPr>
          <a:lstStyle/>
          <a:p>
            <a:pPr algn="ctr"/>
            <a:r>
              <a:rPr lang="en-US" sz="2400" b="1" dirty="0" smtClean="0">
                <a:solidFill>
                  <a:schemeClr val="bg1"/>
                </a:solidFill>
                <a:latin typeface="+mn-lt"/>
              </a:rPr>
              <a:t>Kaduna</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3074</TotalTime>
  <Words>607</Words>
  <Application>Microsoft Office PowerPoint</Application>
  <PresentationFormat>On-screen Show (4:3)</PresentationFormat>
  <Paragraphs>126</Paragraphs>
  <Slides>15</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North West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195</cp:revision>
  <dcterms:created xsi:type="dcterms:W3CDTF">2005-10-11T14:32:07Z</dcterms:created>
  <dcterms:modified xsi:type="dcterms:W3CDTF">2014-08-25T21:04:50Z</dcterms:modified>
</cp:coreProperties>
</file>