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3" r:id="rId19"/>
    <p:sldId id="415" r:id="rId20"/>
    <p:sldId id="419" r:id="rId21"/>
    <p:sldId id="396" r:id="rId22"/>
    <p:sldId id="424"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2416" autoAdjust="0"/>
  </p:normalViewPr>
  <p:slideViewPr>
    <p:cSldViewPr>
      <p:cViewPr varScale="1">
        <p:scale>
          <a:sx n="72" d="100"/>
          <a:sy n="72" d="100"/>
        </p:scale>
        <p:origin x="1458" y="72"/>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659"/>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North West Zone</c:v>
                </c:pt>
              </c:strCache>
            </c:strRef>
          </c:tx>
          <c:spPr>
            <a:solidFill>
              <a:schemeClr val="accent6"/>
            </a:solidFill>
          </c:spPr>
          <c:invertIfNegative val="0"/>
          <c:dLbls>
            <c:dLbl>
              <c:idx val="0"/>
              <c:tx>
                <c:rich>
                  <a:bodyPr/>
                  <a:lstStyle/>
                  <a:p>
                    <a:r>
                      <a:rPr lang="en-US" smtClean="0"/>
                      <a:t>21.0</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smtClean="0"/>
                      <a:t>5.0</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21</c:v>
                </c:pt>
                <c:pt idx="1">
                  <c:v>0.4</c:v>
                </c:pt>
                <c:pt idx="2">
                  <c:v>5</c:v>
                </c:pt>
              </c:numCache>
            </c:numRef>
          </c:val>
        </c:ser>
        <c:dLbls>
          <c:showLegendKey val="0"/>
          <c:showVal val="1"/>
          <c:showCatName val="0"/>
          <c:showSerName val="0"/>
          <c:showPercent val="0"/>
          <c:showBubbleSize val="0"/>
        </c:dLbls>
        <c:gapWidth val="75"/>
        <c:overlap val="-25"/>
        <c:axId val="154953368"/>
        <c:axId val="156272360"/>
      </c:barChart>
      <c:catAx>
        <c:axId val="154953368"/>
        <c:scaling>
          <c:orientation val="minMax"/>
        </c:scaling>
        <c:delete val="0"/>
        <c:axPos val="b"/>
        <c:numFmt formatCode="General" sourceLinked="1"/>
        <c:majorTickMark val="none"/>
        <c:minorTickMark val="none"/>
        <c:tickLblPos val="nextTo"/>
        <c:txPr>
          <a:bodyPr/>
          <a:lstStyle/>
          <a:p>
            <a:pPr>
              <a:defRPr lang="en-US">
                <a:latin typeface="Calibri" pitchFamily="34" charset="0"/>
              </a:defRPr>
            </a:pPr>
            <a:endParaRPr lang="en-US"/>
          </a:p>
        </c:txPr>
        <c:crossAx val="156272360"/>
        <c:crosses val="autoZero"/>
        <c:auto val="1"/>
        <c:lblAlgn val="ctr"/>
        <c:lblOffset val="100"/>
        <c:noMultiLvlLbl val="0"/>
      </c:catAx>
      <c:valAx>
        <c:axId val="156272360"/>
        <c:scaling>
          <c:orientation val="minMax"/>
          <c:max val="25"/>
        </c:scaling>
        <c:delete val="1"/>
        <c:axPos val="l"/>
        <c:numFmt formatCode="0.0" sourceLinked="1"/>
        <c:majorTickMark val="out"/>
        <c:minorTickMark val="none"/>
        <c:tickLblPos val="none"/>
        <c:crossAx val="154953368"/>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5"/>
            <c:invertIfNegative val="0"/>
            <c:bubble3D val="0"/>
            <c:spPr>
              <a:solidFill>
                <a:schemeClr val="tx2"/>
              </a:solidFill>
            </c:spPr>
          </c:dPt>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showLegendKey val="0"/>
          <c:showVal val="1"/>
          <c:showCatName val="0"/>
          <c:showSerName val="0"/>
          <c:showPercent val="0"/>
          <c:showBubbleSize val="0"/>
        </c:dLbls>
        <c:gapWidth val="100"/>
        <c:axId val="322281256"/>
        <c:axId val="322281648"/>
      </c:barChart>
      <c:catAx>
        <c:axId val="322281256"/>
        <c:scaling>
          <c:orientation val="minMax"/>
        </c:scaling>
        <c:delete val="0"/>
        <c:axPos val="l"/>
        <c:numFmt formatCode="General" sourceLinked="0"/>
        <c:majorTickMark val="none"/>
        <c:minorTickMark val="none"/>
        <c:tickLblPos val="nextTo"/>
        <c:txPr>
          <a:bodyPr/>
          <a:lstStyle/>
          <a:p>
            <a:pPr>
              <a:defRPr lang="en-US"/>
            </a:pPr>
            <a:endParaRPr lang="en-US"/>
          </a:p>
        </c:txPr>
        <c:crossAx val="322281648"/>
        <c:crosses val="autoZero"/>
        <c:auto val="1"/>
        <c:lblAlgn val="ctr"/>
        <c:lblOffset val="100"/>
        <c:noMultiLvlLbl val="0"/>
      </c:catAx>
      <c:valAx>
        <c:axId val="322281648"/>
        <c:scaling>
          <c:orientation val="minMax"/>
          <c:max val="100"/>
        </c:scaling>
        <c:delete val="1"/>
        <c:axPos val="b"/>
        <c:numFmt formatCode="0" sourceLinked="1"/>
        <c:majorTickMark val="out"/>
        <c:minorTickMark val="none"/>
        <c:tickLblPos val="nextTo"/>
        <c:crossAx val="3222812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2"/>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944"/>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4"/>
            <c:invertIfNegative val="0"/>
            <c:bubble3D val="0"/>
            <c:spPr>
              <a:solidFill>
                <a:schemeClr val="accent5"/>
              </a:solidFill>
            </c:spPr>
          </c:dPt>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157711792"/>
        <c:axId val="156324616"/>
      </c:barChart>
      <c:catAx>
        <c:axId val="157711792"/>
        <c:scaling>
          <c:orientation val="minMax"/>
        </c:scaling>
        <c:delete val="0"/>
        <c:axPos val="b"/>
        <c:numFmt formatCode="General" sourceLinked="1"/>
        <c:majorTickMark val="none"/>
        <c:minorTickMark val="none"/>
        <c:tickLblPos val="nextTo"/>
        <c:spPr>
          <a:ln>
            <a:solidFill>
              <a:srgbClr val="000000"/>
            </a:solidFill>
          </a:ln>
        </c:spPr>
        <c:txPr>
          <a:bodyPr/>
          <a:lstStyle/>
          <a:p>
            <a:pPr>
              <a:defRPr lang="en-US">
                <a:latin typeface="Calibri" pitchFamily="34" charset="0"/>
              </a:defRPr>
            </a:pPr>
            <a:endParaRPr lang="en-US"/>
          </a:p>
        </c:txPr>
        <c:crossAx val="156324616"/>
        <c:crosses val="autoZero"/>
        <c:auto val="1"/>
        <c:lblAlgn val="ctr"/>
        <c:lblOffset val="100"/>
        <c:noMultiLvlLbl val="0"/>
      </c:catAx>
      <c:valAx>
        <c:axId val="156324616"/>
        <c:scaling>
          <c:orientation val="minMax"/>
          <c:max val="75"/>
        </c:scaling>
        <c:delete val="1"/>
        <c:axPos val="l"/>
        <c:numFmt formatCode="General" sourceLinked="1"/>
        <c:majorTickMark val="out"/>
        <c:minorTickMark val="none"/>
        <c:tickLblPos val="none"/>
        <c:crossAx val="157711792"/>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10</c:v>
                </c:pt>
                <c:pt idx="1">
                  <c:v>2</c:v>
                </c:pt>
                <c:pt idx="2">
                  <c:v>9</c:v>
                </c:pt>
              </c:numCache>
            </c:numRef>
          </c:val>
        </c:ser>
        <c:dLbls>
          <c:showLegendKey val="0"/>
          <c:showVal val="1"/>
          <c:showCatName val="0"/>
          <c:showSerName val="0"/>
          <c:showPercent val="0"/>
          <c:showBubbleSize val="0"/>
        </c:dLbls>
        <c:gapWidth val="150"/>
        <c:axId val="157640736"/>
        <c:axId val="157339544"/>
      </c:barChart>
      <c:catAx>
        <c:axId val="157640736"/>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7339544"/>
        <c:crosses val="autoZero"/>
        <c:auto val="1"/>
        <c:lblAlgn val="ctr"/>
        <c:lblOffset val="100"/>
        <c:noMultiLvlLbl val="0"/>
      </c:catAx>
      <c:valAx>
        <c:axId val="157339544"/>
        <c:scaling>
          <c:orientation val="minMax"/>
          <c:max val="50"/>
        </c:scaling>
        <c:delete val="1"/>
        <c:axPos val="l"/>
        <c:numFmt formatCode="General" sourceLinked="1"/>
        <c:majorTickMark val="none"/>
        <c:minorTickMark val="none"/>
        <c:tickLblPos val="nextTo"/>
        <c:crossAx val="157640736"/>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056"/>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43</c:v>
                </c:pt>
                <c:pt idx="1">
                  <c:v>20</c:v>
                </c:pt>
                <c:pt idx="2">
                  <c:v>26</c:v>
                </c:pt>
                <c:pt idx="3">
                  <c:v>2</c:v>
                </c:pt>
              </c:numCache>
            </c:numRef>
          </c:val>
        </c:ser>
        <c:dLbls>
          <c:showLegendKey val="0"/>
          <c:showVal val="1"/>
          <c:showCatName val="0"/>
          <c:showSerName val="0"/>
          <c:showPercent val="0"/>
          <c:showBubbleSize val="0"/>
        </c:dLbls>
        <c:gapWidth val="75"/>
        <c:overlap val="-25"/>
        <c:axId val="157299816"/>
        <c:axId val="156346680"/>
      </c:barChart>
      <c:catAx>
        <c:axId val="157299816"/>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lang="en-US">
                <a:latin typeface="Calibri" pitchFamily="34" charset="0"/>
              </a:defRPr>
            </a:pPr>
            <a:endParaRPr lang="en-US"/>
          </a:p>
        </c:txPr>
        <c:crossAx val="156346680"/>
        <c:crosses val="autoZero"/>
        <c:auto val="1"/>
        <c:lblAlgn val="ctr"/>
        <c:lblOffset val="100"/>
        <c:noMultiLvlLbl val="0"/>
      </c:catAx>
      <c:valAx>
        <c:axId val="156346680"/>
        <c:scaling>
          <c:orientation val="minMax"/>
          <c:max val="80"/>
        </c:scaling>
        <c:delete val="1"/>
        <c:axPos val="l"/>
        <c:numFmt formatCode="0" sourceLinked="1"/>
        <c:majorTickMark val="out"/>
        <c:minorTickMark val="none"/>
        <c:tickLblPos val="nextTo"/>
        <c:crossAx val="157299816"/>
        <c:crosses val="autoZero"/>
        <c:crossBetween val="between"/>
      </c:valAx>
      <c:spPr>
        <a:noFill/>
        <a:ln w="25398">
          <a:noFill/>
        </a:ln>
      </c:spPr>
    </c:plotArea>
    <c:legend>
      <c:legendPos val="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layout/>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North West Zone</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56</c:v>
                </c:pt>
                <c:pt idx="1">
                  <c:v>30</c:v>
                </c:pt>
                <c:pt idx="2">
                  <c:v>6</c:v>
                </c:pt>
                <c:pt idx="3">
                  <c:v>6</c:v>
                </c:pt>
              </c:numCache>
            </c:numRef>
          </c:val>
        </c:ser>
        <c:dLbls>
          <c:showLegendKey val="0"/>
          <c:showVal val="1"/>
          <c:showCatName val="0"/>
          <c:showSerName val="0"/>
          <c:showPercent val="0"/>
          <c:showBubbleSize val="0"/>
        </c:dLbls>
        <c:gapWidth val="150"/>
        <c:overlap val="-25"/>
        <c:axId val="157753136"/>
        <c:axId val="157753528"/>
      </c:barChart>
      <c:catAx>
        <c:axId val="157753136"/>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157753528"/>
        <c:crosses val="autoZero"/>
        <c:auto val="1"/>
        <c:lblAlgn val="ctr"/>
        <c:lblOffset val="100"/>
        <c:noMultiLvlLbl val="0"/>
      </c:catAx>
      <c:valAx>
        <c:axId val="157753528"/>
        <c:scaling>
          <c:orientation val="minMax"/>
          <c:max val="100"/>
        </c:scaling>
        <c:delete val="1"/>
        <c:axPos val="l"/>
        <c:numFmt formatCode="General" sourceLinked="1"/>
        <c:majorTickMark val="out"/>
        <c:minorTickMark val="none"/>
        <c:tickLblPos val="nextTo"/>
        <c:crossAx val="157753136"/>
        <c:crosses val="autoZero"/>
        <c:crossBetween val="between"/>
      </c:valAx>
    </c:plotArea>
    <c:legend>
      <c:legendPos val="t"/>
      <c:layou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47"/>
          <c:y val="0.12584565221554531"/>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157754312"/>
        <c:axId val="157754704"/>
      </c:barChart>
      <c:catAx>
        <c:axId val="157754312"/>
        <c:scaling>
          <c:orientation val="minMax"/>
        </c:scaling>
        <c:delete val="0"/>
        <c:axPos val="l"/>
        <c:numFmt formatCode="General" sourceLinked="1"/>
        <c:majorTickMark val="none"/>
        <c:minorTickMark val="none"/>
        <c:tickLblPos val="nextTo"/>
        <c:txPr>
          <a:bodyPr/>
          <a:lstStyle/>
          <a:p>
            <a:pPr>
              <a:defRPr lang="en-US">
                <a:latin typeface="Calibri" panose="020F0502020204030204" pitchFamily="34" charset="0"/>
              </a:defRPr>
            </a:pPr>
            <a:endParaRPr lang="en-US"/>
          </a:p>
        </c:txPr>
        <c:crossAx val="157754704"/>
        <c:crosses val="autoZero"/>
        <c:auto val="1"/>
        <c:lblAlgn val="ctr"/>
        <c:lblOffset val="100"/>
        <c:noMultiLvlLbl val="0"/>
      </c:catAx>
      <c:valAx>
        <c:axId val="157754704"/>
        <c:scaling>
          <c:orientation val="minMax"/>
        </c:scaling>
        <c:delete val="1"/>
        <c:axPos val="b"/>
        <c:numFmt formatCode="0" sourceLinked="1"/>
        <c:majorTickMark val="none"/>
        <c:minorTickMark val="none"/>
        <c:tickLblPos val="none"/>
        <c:crossAx val="157754312"/>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47"/>
          <c:y val="0.12584565221554531"/>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24</c:v>
                </c:pt>
                <c:pt idx="1">
                  <c:v>12</c:v>
                </c:pt>
                <c:pt idx="2">
                  <c:v>19</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23</c:v>
                </c:pt>
                <c:pt idx="1">
                  <c:v>15</c:v>
                </c:pt>
                <c:pt idx="2">
                  <c:v>36</c:v>
                </c:pt>
              </c:numCache>
            </c:numRef>
          </c:val>
        </c:ser>
        <c:dLbls>
          <c:showLegendKey val="0"/>
          <c:showVal val="1"/>
          <c:showCatName val="0"/>
          <c:showSerName val="0"/>
          <c:showPercent val="0"/>
          <c:showBubbleSize val="0"/>
        </c:dLbls>
        <c:gapWidth val="95"/>
        <c:overlap val="100"/>
        <c:axId val="157755880"/>
        <c:axId val="157756272"/>
      </c:barChart>
      <c:catAx>
        <c:axId val="157755880"/>
        <c:scaling>
          <c:orientation val="minMax"/>
        </c:scaling>
        <c:delete val="0"/>
        <c:axPos val="l"/>
        <c:numFmt formatCode="General" sourceLinked="1"/>
        <c:majorTickMark val="none"/>
        <c:minorTickMark val="none"/>
        <c:tickLblPos val="nextTo"/>
        <c:txPr>
          <a:bodyPr/>
          <a:lstStyle/>
          <a:p>
            <a:pPr>
              <a:defRPr lang="en-US">
                <a:latin typeface="Calibri" panose="020F0502020204030204" pitchFamily="34" charset="0"/>
              </a:defRPr>
            </a:pPr>
            <a:endParaRPr lang="en-US"/>
          </a:p>
        </c:txPr>
        <c:crossAx val="157756272"/>
        <c:crosses val="autoZero"/>
        <c:auto val="1"/>
        <c:lblAlgn val="ctr"/>
        <c:lblOffset val="100"/>
        <c:noMultiLvlLbl val="0"/>
      </c:catAx>
      <c:valAx>
        <c:axId val="157756272"/>
        <c:scaling>
          <c:orientation val="minMax"/>
        </c:scaling>
        <c:delete val="1"/>
        <c:axPos val="b"/>
        <c:numFmt formatCode="0" sourceLinked="1"/>
        <c:majorTickMark val="none"/>
        <c:minorTickMark val="none"/>
        <c:tickLblPos val="none"/>
        <c:crossAx val="157755880"/>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322280080"/>
        <c:axId val="322280472"/>
      </c:barChart>
      <c:catAx>
        <c:axId val="322280080"/>
        <c:scaling>
          <c:orientation val="minMax"/>
        </c:scaling>
        <c:delete val="0"/>
        <c:axPos val="b"/>
        <c:numFmt formatCode="General" sourceLinked="0"/>
        <c:majorTickMark val="none"/>
        <c:minorTickMark val="none"/>
        <c:tickLblPos val="nextTo"/>
        <c:txPr>
          <a:bodyPr/>
          <a:lstStyle/>
          <a:p>
            <a:pPr>
              <a:defRPr lang="en-US"/>
            </a:pPr>
            <a:endParaRPr lang="en-US"/>
          </a:p>
        </c:txPr>
        <c:crossAx val="322280472"/>
        <c:crosses val="autoZero"/>
        <c:auto val="1"/>
        <c:lblAlgn val="ctr"/>
        <c:lblOffset val="100"/>
        <c:noMultiLvlLbl val="0"/>
      </c:catAx>
      <c:valAx>
        <c:axId val="322280472"/>
        <c:scaling>
          <c:orientation val="minMax"/>
          <c:max val="75"/>
        </c:scaling>
        <c:delete val="1"/>
        <c:axPos val="l"/>
        <c:numFmt formatCode="General" sourceLinked="1"/>
        <c:majorTickMark val="out"/>
        <c:minorTickMark val="none"/>
        <c:tickLblPos val="nextTo"/>
        <c:crossAx val="322280080"/>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100805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28244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1516012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1832659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533640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120773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2772936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419082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3748900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3686443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1190403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3317227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756694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North</a:t>
            </a:r>
            <a:r>
              <a:rPr lang="en-US" sz="4000" baseline="0" dirty="0" smtClean="0">
                <a:solidFill>
                  <a:schemeClr val="bg1"/>
                </a:solidFill>
                <a:latin typeface="Calibri" pitchFamily="34" charset="0"/>
              </a:rPr>
              <a:t>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56792"/>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pPr/>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pPr/>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749994693"/>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763841368"/>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fontScale="90000"/>
          </a:bodyPr>
          <a:lstStyle/>
          <a:p>
            <a:r>
              <a:rPr lang="en-US" sz="3600" dirty="0" smtClean="0"/>
              <a:t>Nutritional Status of Children in North West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4558342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596336" y="2332908"/>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55</a:t>
            </a:r>
            <a:endParaRPr lang="en-US" sz="2000" b="1" dirty="0">
              <a:latin typeface="Calibri" pitchFamily="34" charset="0"/>
            </a:endParaRPr>
          </a:p>
        </p:txBody>
      </p:sp>
      <p:sp>
        <p:nvSpPr>
          <p:cNvPr id="29702" name="TextBox 9"/>
          <p:cNvSpPr txBox="1">
            <a:spLocks noChangeArrowheads="1"/>
          </p:cNvSpPr>
          <p:nvPr/>
        </p:nvSpPr>
        <p:spPr bwMode="auto">
          <a:xfrm>
            <a:off x="7059653" y="5085184"/>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47</a:t>
            </a:r>
            <a:endParaRPr lang="en-US" sz="2000" b="1" dirty="0">
              <a:latin typeface="Calibri" pitchFamily="34" charset="0"/>
            </a:endParaRPr>
          </a:p>
        </p:txBody>
      </p:sp>
      <p:sp>
        <p:nvSpPr>
          <p:cNvPr id="29703" name="TextBox 10"/>
          <p:cNvSpPr txBox="1">
            <a:spLocks noChangeArrowheads="1"/>
          </p:cNvSpPr>
          <p:nvPr/>
        </p:nvSpPr>
        <p:spPr bwMode="auto">
          <a:xfrm>
            <a:off x="5541888"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27</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5" name="Group 5"/>
          <p:cNvGrpSpPr>
            <a:grpSpLocks noChangeAspect="1"/>
          </p:cNvGrpSpPr>
          <p:nvPr/>
        </p:nvGrpSpPr>
        <p:grpSpPr bwMode="auto">
          <a:xfrm>
            <a:off x="662880" y="1124744"/>
            <a:ext cx="8229600" cy="5654675"/>
            <a:chOff x="288" y="758"/>
            <a:chExt cx="5184" cy="3562"/>
          </a:xfrm>
        </p:grpSpPr>
        <p:sp>
          <p:nvSpPr>
            <p:cNvPr id="6"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a:xfrm>
            <a:off x="1763046" y="1353971"/>
            <a:ext cx="2012539" cy="830997"/>
          </a:xfrm>
          <a:prstGeom prst="rect">
            <a:avLst/>
          </a:prstGeom>
          <a:noFill/>
        </p:spPr>
        <p:txBody>
          <a:bodyPr wrap="square" rtlCol="0">
            <a:spAutoFit/>
          </a:bodyPr>
          <a:lstStyle/>
          <a:p>
            <a:pPr algn="ctr"/>
            <a:r>
              <a:rPr lang="en-US" sz="2400" b="1" dirty="0" err="1" smtClean="0">
                <a:solidFill>
                  <a:schemeClr val="bg1"/>
                </a:solidFill>
                <a:latin typeface="+mn-lt"/>
              </a:rPr>
              <a:t>Sokoto</a:t>
            </a:r>
            <a:endParaRPr lang="en-US" sz="2400" b="1" dirty="0" smtClean="0">
              <a:solidFill>
                <a:schemeClr val="bg1"/>
              </a:solidFill>
              <a:latin typeface="+mn-lt"/>
            </a:endParaRPr>
          </a:p>
          <a:p>
            <a:pPr algn="ctr"/>
            <a:r>
              <a:rPr lang="en-US" sz="2400" b="1" dirty="0" smtClean="0">
                <a:solidFill>
                  <a:schemeClr val="bg1"/>
                </a:solidFill>
                <a:latin typeface="+mn-lt"/>
              </a:rPr>
              <a:t>52%</a:t>
            </a:r>
            <a:endParaRPr lang="en-US" sz="2400" b="1" dirty="0">
              <a:solidFill>
                <a:schemeClr val="bg1"/>
              </a:solidFill>
              <a:latin typeface="+mn-lt"/>
            </a:endParaRPr>
          </a:p>
        </p:txBody>
      </p:sp>
      <p:sp>
        <p:nvSpPr>
          <p:cNvPr id="15" name="TextBox 14"/>
          <p:cNvSpPr txBox="1"/>
          <p:nvPr/>
        </p:nvSpPr>
        <p:spPr>
          <a:xfrm>
            <a:off x="2769315" y="2875771"/>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smtClean="0">
                <a:latin typeface="+mn-lt"/>
              </a:rPr>
              <a:t>34%</a:t>
            </a:r>
            <a:endParaRPr lang="en-US" sz="2400" b="1" dirty="0">
              <a:latin typeface="+mn-lt"/>
            </a:endParaRPr>
          </a:p>
        </p:txBody>
      </p:sp>
      <p:sp>
        <p:nvSpPr>
          <p:cNvPr id="16" name="TextBox 15"/>
          <p:cNvSpPr txBox="1"/>
          <p:nvPr/>
        </p:nvSpPr>
        <p:spPr>
          <a:xfrm>
            <a:off x="251520" y="3458795"/>
            <a:ext cx="2012539" cy="830997"/>
          </a:xfrm>
          <a:prstGeom prst="rect">
            <a:avLst/>
          </a:prstGeom>
          <a:noFill/>
        </p:spPr>
        <p:txBody>
          <a:bodyPr wrap="square" rtlCol="0">
            <a:spAutoFit/>
          </a:bodyPr>
          <a:lstStyle/>
          <a:p>
            <a:pPr algn="ctr"/>
            <a:r>
              <a:rPr lang="en-US" sz="2400" b="1" dirty="0" err="1" smtClean="0">
                <a:solidFill>
                  <a:schemeClr val="bg1"/>
                </a:solidFill>
                <a:latin typeface="+mn-lt"/>
              </a:rPr>
              <a:t>Kebbi</a:t>
            </a:r>
            <a:endParaRPr lang="en-US" sz="2400" b="1" dirty="0" smtClean="0">
              <a:solidFill>
                <a:schemeClr val="bg1"/>
              </a:solidFill>
              <a:latin typeface="+mn-lt"/>
            </a:endParaRPr>
          </a:p>
          <a:p>
            <a:pPr algn="ctr"/>
            <a:r>
              <a:rPr lang="en-US" sz="2400" b="1" dirty="0" smtClean="0">
                <a:solidFill>
                  <a:schemeClr val="bg1"/>
                </a:solidFill>
                <a:latin typeface="+mn-lt"/>
              </a:rPr>
              <a:t>61%</a:t>
            </a:r>
            <a:endParaRPr lang="en-US" sz="2400" b="1" dirty="0">
              <a:solidFill>
                <a:schemeClr val="bg1"/>
              </a:solidFill>
              <a:latin typeface="+mn-lt"/>
            </a:endParaRPr>
          </a:p>
        </p:txBody>
      </p:sp>
      <p:sp>
        <p:nvSpPr>
          <p:cNvPr id="17" name="TextBox 16"/>
          <p:cNvSpPr txBox="1"/>
          <p:nvPr/>
        </p:nvSpPr>
        <p:spPr>
          <a:xfrm>
            <a:off x="4322507" y="2129646"/>
            <a:ext cx="2012539" cy="830997"/>
          </a:xfrm>
          <a:prstGeom prst="rect">
            <a:avLst/>
          </a:prstGeom>
          <a:noFill/>
        </p:spPr>
        <p:txBody>
          <a:bodyPr wrap="square" rtlCol="0">
            <a:spAutoFit/>
          </a:bodyPr>
          <a:lstStyle/>
          <a:p>
            <a:pPr algn="ctr"/>
            <a:r>
              <a:rPr lang="en-US" sz="2400" b="1" dirty="0" err="1" smtClean="0">
                <a:solidFill>
                  <a:schemeClr val="bg1"/>
                </a:solidFill>
                <a:latin typeface="+mn-lt"/>
              </a:rPr>
              <a:t>Katsina</a:t>
            </a:r>
            <a:endParaRPr lang="en-US" sz="2400" b="1" dirty="0" smtClean="0">
              <a:solidFill>
                <a:schemeClr val="bg1"/>
              </a:solidFill>
              <a:latin typeface="+mn-lt"/>
            </a:endParaRPr>
          </a:p>
          <a:p>
            <a:pPr algn="ctr"/>
            <a:r>
              <a:rPr lang="en-US" sz="2400" b="1" dirty="0" smtClean="0">
                <a:solidFill>
                  <a:schemeClr val="bg1"/>
                </a:solidFill>
                <a:latin typeface="+mn-lt"/>
              </a:rPr>
              <a:t>59%</a:t>
            </a:r>
            <a:endParaRPr lang="en-US" sz="2400" b="1" dirty="0">
              <a:solidFill>
                <a:schemeClr val="bg1"/>
              </a:solidFill>
              <a:latin typeface="+mn-lt"/>
            </a:endParaRPr>
          </a:p>
        </p:txBody>
      </p:sp>
      <p:sp>
        <p:nvSpPr>
          <p:cNvPr id="18" name="TextBox 17"/>
          <p:cNvSpPr txBox="1"/>
          <p:nvPr/>
        </p:nvSpPr>
        <p:spPr>
          <a:xfrm>
            <a:off x="6563646" y="2345091"/>
            <a:ext cx="2012539" cy="830997"/>
          </a:xfrm>
          <a:prstGeom prst="rect">
            <a:avLst/>
          </a:prstGeom>
          <a:noFill/>
        </p:spPr>
        <p:txBody>
          <a:bodyPr wrap="square" rtlCol="0">
            <a:spAutoFit/>
          </a:bodyPr>
          <a:lstStyle/>
          <a:p>
            <a:pPr algn="ctr"/>
            <a:r>
              <a:rPr lang="en-US" sz="2400" b="1" dirty="0" err="1" smtClean="0">
                <a:solidFill>
                  <a:schemeClr val="bg1"/>
                </a:solidFill>
                <a:latin typeface="+mn-lt"/>
              </a:rPr>
              <a:t>Jigawa</a:t>
            </a:r>
            <a:endParaRPr lang="en-US" sz="2400" b="1" dirty="0" smtClean="0">
              <a:solidFill>
                <a:schemeClr val="bg1"/>
              </a:solidFill>
              <a:latin typeface="+mn-lt"/>
            </a:endParaRPr>
          </a:p>
          <a:p>
            <a:pPr algn="ctr"/>
            <a:r>
              <a:rPr lang="en-US" sz="2400" b="1" dirty="0" smtClean="0">
                <a:solidFill>
                  <a:schemeClr val="bg1"/>
                </a:solidFill>
                <a:latin typeface="+mn-lt"/>
              </a:rPr>
              <a:t>59%</a:t>
            </a:r>
            <a:endParaRPr lang="en-US" sz="2400" b="1" dirty="0">
              <a:solidFill>
                <a:schemeClr val="bg1"/>
              </a:solidFill>
              <a:latin typeface="+mn-lt"/>
            </a:endParaRPr>
          </a:p>
        </p:txBody>
      </p:sp>
      <p:sp>
        <p:nvSpPr>
          <p:cNvPr id="19" name="TextBox 18"/>
          <p:cNvSpPr txBox="1"/>
          <p:nvPr/>
        </p:nvSpPr>
        <p:spPr>
          <a:xfrm>
            <a:off x="5362196" y="3053869"/>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48%</a:t>
            </a:r>
            <a:endParaRPr lang="en-US" sz="2400" b="1" dirty="0">
              <a:latin typeface="+mn-lt"/>
            </a:endParaRPr>
          </a:p>
        </p:txBody>
      </p:sp>
      <p:sp>
        <p:nvSpPr>
          <p:cNvPr id="20" name="TextBox 19"/>
          <p:cNvSpPr txBox="1"/>
          <p:nvPr/>
        </p:nvSpPr>
        <p:spPr>
          <a:xfrm>
            <a:off x="4551107" y="4709631"/>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57%</a:t>
            </a:r>
            <a:endParaRPr lang="en-US" sz="2400" b="1" dirty="0">
              <a:solidFill>
                <a:schemeClr val="bg1"/>
              </a:solidFill>
              <a:latin typeface="+mn-lt"/>
            </a:endParaRPr>
          </a:p>
        </p:txBody>
      </p:sp>
      <p:sp>
        <p:nvSpPr>
          <p:cNvPr id="21" name="TextBox 20"/>
          <p:cNvSpPr txBox="1"/>
          <p:nvPr/>
        </p:nvSpPr>
        <p:spPr>
          <a:xfrm>
            <a:off x="-36512" y="495925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North West</a:t>
            </a:r>
            <a:br>
              <a:rPr lang="en-US" sz="2800" b="1" dirty="0" smtClean="0">
                <a:latin typeface="+mj-lt"/>
              </a:rPr>
            </a:br>
            <a:r>
              <a:rPr lang="en-US" sz="2800" b="1" dirty="0" smtClean="0">
                <a:latin typeface="+mj-lt"/>
              </a:rPr>
              <a:t>55%</a:t>
            </a:r>
            <a:endParaRPr lang="en-US" sz="2800" b="1" dirty="0">
              <a:latin typeface="+mj-lt"/>
            </a:endParaRPr>
          </a:p>
        </p:txBody>
      </p:sp>
      <p:sp>
        <p:nvSpPr>
          <p:cNvPr id="23" name="Title 1"/>
          <p:cNvSpPr>
            <a:spLocks noGrp="1"/>
          </p:cNvSpPr>
          <p:nvPr>
            <p:ph type="title"/>
          </p:nvPr>
        </p:nvSpPr>
        <p:spPr>
          <a:xfrm>
            <a:off x="457200" y="0"/>
            <a:ext cx="8229600" cy="1143000"/>
          </a:xfrm>
        </p:spPr>
        <p:txBody>
          <a:bodyPr/>
          <a:lstStyle/>
          <a:p>
            <a:r>
              <a:rPr lang="en-US" dirty="0" smtClean="0"/>
              <a:t>Stunting by State</a:t>
            </a:r>
            <a:endParaRPr lang="en-US" dirty="0"/>
          </a:p>
        </p:txBody>
      </p:sp>
      <p:sp>
        <p:nvSpPr>
          <p:cNvPr id="24" name="TextBox 23"/>
          <p:cNvSpPr txBox="1"/>
          <p:nvPr/>
        </p:nvSpPr>
        <p:spPr>
          <a:xfrm>
            <a:off x="1785918" y="785794"/>
            <a:ext cx="6858049"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Women’s Overweight and Obesity by State</a:t>
            </a:r>
            <a:br>
              <a:rPr lang="en-US" sz="3600" dirty="0" smtClean="0"/>
            </a:br>
            <a:endParaRPr lang="en-GB" sz="3600" dirty="0"/>
          </a:p>
        </p:txBody>
      </p:sp>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7" name="Group 5"/>
          <p:cNvGrpSpPr>
            <a:grpSpLocks noChangeAspect="1"/>
          </p:cNvGrpSpPr>
          <p:nvPr/>
        </p:nvGrpSpPr>
        <p:grpSpPr bwMode="auto">
          <a:xfrm>
            <a:off x="500034" y="1124744"/>
            <a:ext cx="8229600" cy="5654675"/>
            <a:chOff x="288" y="758"/>
            <a:chExt cx="5184" cy="3562"/>
          </a:xfrm>
        </p:grpSpPr>
        <p:sp>
          <p:nvSpPr>
            <p:cNvPr id="8" name="AutoShape 4"/>
            <p:cNvSpPr>
              <a:spLocks noChangeAspect="1" noChangeArrowheads="1" noTextEdit="1"/>
            </p:cNvSpPr>
            <p:nvPr/>
          </p:nvSpPr>
          <p:spPr bwMode="auto">
            <a:xfrm>
              <a:off x="288" y="758"/>
              <a:ext cx="5184" cy="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61" y="760"/>
              <a:ext cx="1926" cy="1682"/>
            </a:xfrm>
            <a:custGeom>
              <a:avLst/>
              <a:gdLst>
                <a:gd name="T0" fmla="*/ 329 w 1926"/>
                <a:gd name="T1" fmla="*/ 131 h 1682"/>
                <a:gd name="T2" fmla="*/ 458 w 1926"/>
                <a:gd name="T3" fmla="*/ 101 h 1682"/>
                <a:gd name="T4" fmla="*/ 571 w 1926"/>
                <a:gd name="T5" fmla="*/ 111 h 1682"/>
                <a:gd name="T6" fmla="*/ 691 w 1926"/>
                <a:gd name="T7" fmla="*/ 105 h 1682"/>
                <a:gd name="T8" fmla="*/ 807 w 1926"/>
                <a:gd name="T9" fmla="*/ 105 h 1682"/>
                <a:gd name="T10" fmla="*/ 889 w 1926"/>
                <a:gd name="T11" fmla="*/ 33 h 1682"/>
                <a:gd name="T12" fmla="*/ 994 w 1926"/>
                <a:gd name="T13" fmla="*/ 6 h 1682"/>
                <a:gd name="T14" fmla="*/ 1104 w 1926"/>
                <a:gd name="T15" fmla="*/ 41 h 1682"/>
                <a:gd name="T16" fmla="*/ 1148 w 1926"/>
                <a:gd name="T17" fmla="*/ 60 h 1682"/>
                <a:gd name="T18" fmla="*/ 1277 w 1926"/>
                <a:gd name="T19" fmla="*/ 108 h 1682"/>
                <a:gd name="T20" fmla="*/ 1392 w 1926"/>
                <a:gd name="T21" fmla="*/ 149 h 1682"/>
                <a:gd name="T22" fmla="*/ 1463 w 1926"/>
                <a:gd name="T23" fmla="*/ 176 h 1682"/>
                <a:gd name="T24" fmla="*/ 1561 w 1926"/>
                <a:gd name="T25" fmla="*/ 149 h 1682"/>
                <a:gd name="T26" fmla="*/ 1675 w 1926"/>
                <a:gd name="T27" fmla="*/ 221 h 1682"/>
                <a:gd name="T28" fmla="*/ 1786 w 1926"/>
                <a:gd name="T29" fmla="*/ 333 h 1682"/>
                <a:gd name="T30" fmla="*/ 1876 w 1926"/>
                <a:gd name="T31" fmla="*/ 449 h 1682"/>
                <a:gd name="T32" fmla="*/ 1896 w 1926"/>
                <a:gd name="T33" fmla="*/ 566 h 1682"/>
                <a:gd name="T34" fmla="*/ 1813 w 1926"/>
                <a:gd name="T35" fmla="*/ 599 h 1682"/>
                <a:gd name="T36" fmla="*/ 1714 w 1926"/>
                <a:gd name="T37" fmla="*/ 587 h 1682"/>
                <a:gd name="T38" fmla="*/ 1625 w 1926"/>
                <a:gd name="T39" fmla="*/ 539 h 1682"/>
                <a:gd name="T40" fmla="*/ 1561 w 1926"/>
                <a:gd name="T41" fmla="*/ 536 h 1682"/>
                <a:gd name="T42" fmla="*/ 1543 w 1926"/>
                <a:gd name="T43" fmla="*/ 599 h 1682"/>
                <a:gd name="T44" fmla="*/ 1430 w 1926"/>
                <a:gd name="T45" fmla="*/ 606 h 1682"/>
                <a:gd name="T46" fmla="*/ 1362 w 1926"/>
                <a:gd name="T47" fmla="*/ 737 h 1682"/>
                <a:gd name="T48" fmla="*/ 1332 w 1926"/>
                <a:gd name="T49" fmla="*/ 824 h 1682"/>
                <a:gd name="T50" fmla="*/ 1175 w 1926"/>
                <a:gd name="T51" fmla="*/ 782 h 1682"/>
                <a:gd name="T52" fmla="*/ 1137 w 1926"/>
                <a:gd name="T53" fmla="*/ 891 h 1682"/>
                <a:gd name="T54" fmla="*/ 1185 w 1926"/>
                <a:gd name="T55" fmla="*/ 1040 h 1682"/>
                <a:gd name="T56" fmla="*/ 1155 w 1926"/>
                <a:gd name="T57" fmla="*/ 1180 h 1682"/>
                <a:gd name="T58" fmla="*/ 1005 w 1926"/>
                <a:gd name="T59" fmla="*/ 1187 h 1682"/>
                <a:gd name="T60" fmla="*/ 807 w 1926"/>
                <a:gd name="T61" fmla="*/ 1172 h 1682"/>
                <a:gd name="T62" fmla="*/ 622 w 1926"/>
                <a:gd name="T63" fmla="*/ 1157 h 1682"/>
                <a:gd name="T64" fmla="*/ 592 w 1926"/>
                <a:gd name="T65" fmla="*/ 1259 h 1682"/>
                <a:gd name="T66" fmla="*/ 581 w 1926"/>
                <a:gd name="T67" fmla="*/ 1498 h 1682"/>
                <a:gd name="T68" fmla="*/ 544 w 1926"/>
                <a:gd name="T69" fmla="*/ 1580 h 1682"/>
                <a:gd name="T70" fmla="*/ 484 w 1926"/>
                <a:gd name="T71" fmla="*/ 1573 h 1682"/>
                <a:gd name="T72" fmla="*/ 446 w 1926"/>
                <a:gd name="T73" fmla="*/ 1615 h 1682"/>
                <a:gd name="T74" fmla="*/ 368 w 1926"/>
                <a:gd name="T75" fmla="*/ 1615 h 1682"/>
                <a:gd name="T76" fmla="*/ 296 w 1926"/>
                <a:gd name="T77" fmla="*/ 1645 h 1682"/>
                <a:gd name="T78" fmla="*/ 195 w 1926"/>
                <a:gd name="T79" fmla="*/ 1625 h 1682"/>
                <a:gd name="T80" fmla="*/ 263 w 1926"/>
                <a:gd name="T81" fmla="*/ 1543 h 1682"/>
                <a:gd name="T82" fmla="*/ 303 w 1926"/>
                <a:gd name="T83" fmla="*/ 1427 h 1682"/>
                <a:gd name="T84" fmla="*/ 296 w 1926"/>
                <a:gd name="T85" fmla="*/ 1285 h 1682"/>
                <a:gd name="T86" fmla="*/ 284 w 1926"/>
                <a:gd name="T87" fmla="*/ 1165 h 1682"/>
                <a:gd name="T88" fmla="*/ 344 w 1926"/>
                <a:gd name="T89" fmla="*/ 1060 h 1682"/>
                <a:gd name="T90" fmla="*/ 419 w 1926"/>
                <a:gd name="T91" fmla="*/ 1127 h 1682"/>
                <a:gd name="T92" fmla="*/ 488 w 1926"/>
                <a:gd name="T93" fmla="*/ 1055 h 1682"/>
                <a:gd name="T94" fmla="*/ 521 w 1926"/>
                <a:gd name="T95" fmla="*/ 974 h 1682"/>
                <a:gd name="T96" fmla="*/ 461 w 1926"/>
                <a:gd name="T97" fmla="*/ 869 h 1682"/>
                <a:gd name="T98" fmla="*/ 479 w 1926"/>
                <a:gd name="T99" fmla="*/ 786 h 1682"/>
                <a:gd name="T100" fmla="*/ 439 w 1926"/>
                <a:gd name="T101" fmla="*/ 741 h 1682"/>
                <a:gd name="T102" fmla="*/ 374 w 1926"/>
                <a:gd name="T103" fmla="*/ 677 h 1682"/>
                <a:gd name="T104" fmla="*/ 389 w 1926"/>
                <a:gd name="T105" fmla="*/ 617 h 1682"/>
                <a:gd name="T106" fmla="*/ 413 w 1926"/>
                <a:gd name="T107" fmla="*/ 536 h 1682"/>
                <a:gd name="T108" fmla="*/ 338 w 1926"/>
                <a:gd name="T109" fmla="*/ 581 h 1682"/>
                <a:gd name="T110" fmla="*/ 206 w 1926"/>
                <a:gd name="T111" fmla="*/ 531 h 1682"/>
                <a:gd name="T112" fmla="*/ 105 w 1926"/>
                <a:gd name="T113" fmla="*/ 483 h 1682"/>
                <a:gd name="T114" fmla="*/ 0 w 1926"/>
                <a:gd name="T115" fmla="*/ 456 h 1682"/>
                <a:gd name="T116" fmla="*/ 0 w 1926"/>
                <a:gd name="T117" fmla="*/ 333 h 1682"/>
                <a:gd name="T118" fmla="*/ 90 w 1926"/>
                <a:gd name="T119" fmla="*/ 288 h 1682"/>
                <a:gd name="T120" fmla="*/ 206 w 1926"/>
                <a:gd name="T121" fmla="*/ 179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6" h="1682">
                  <a:moveTo>
                    <a:pt x="233" y="153"/>
                  </a:moveTo>
                  <a:lnTo>
                    <a:pt x="240" y="149"/>
                  </a:lnTo>
                  <a:lnTo>
                    <a:pt x="251" y="146"/>
                  </a:lnTo>
                  <a:lnTo>
                    <a:pt x="263" y="146"/>
                  </a:lnTo>
                  <a:lnTo>
                    <a:pt x="266" y="141"/>
                  </a:lnTo>
                  <a:lnTo>
                    <a:pt x="278" y="141"/>
                  </a:lnTo>
                  <a:lnTo>
                    <a:pt x="293" y="138"/>
                  </a:lnTo>
                  <a:lnTo>
                    <a:pt x="303" y="134"/>
                  </a:lnTo>
                  <a:lnTo>
                    <a:pt x="318" y="131"/>
                  </a:lnTo>
                  <a:lnTo>
                    <a:pt x="329" y="131"/>
                  </a:lnTo>
                  <a:lnTo>
                    <a:pt x="344" y="126"/>
                  </a:lnTo>
                  <a:lnTo>
                    <a:pt x="353" y="123"/>
                  </a:lnTo>
                  <a:lnTo>
                    <a:pt x="368" y="119"/>
                  </a:lnTo>
                  <a:lnTo>
                    <a:pt x="379" y="119"/>
                  </a:lnTo>
                  <a:lnTo>
                    <a:pt x="394" y="116"/>
                  </a:lnTo>
                  <a:lnTo>
                    <a:pt x="404" y="111"/>
                  </a:lnTo>
                  <a:lnTo>
                    <a:pt x="419" y="108"/>
                  </a:lnTo>
                  <a:lnTo>
                    <a:pt x="431" y="105"/>
                  </a:lnTo>
                  <a:lnTo>
                    <a:pt x="446" y="105"/>
                  </a:lnTo>
                  <a:lnTo>
                    <a:pt x="458" y="101"/>
                  </a:lnTo>
                  <a:lnTo>
                    <a:pt x="473" y="96"/>
                  </a:lnTo>
                  <a:lnTo>
                    <a:pt x="484" y="93"/>
                  </a:lnTo>
                  <a:lnTo>
                    <a:pt x="499" y="90"/>
                  </a:lnTo>
                  <a:lnTo>
                    <a:pt x="509" y="86"/>
                  </a:lnTo>
                  <a:lnTo>
                    <a:pt x="521" y="86"/>
                  </a:lnTo>
                  <a:lnTo>
                    <a:pt x="536" y="81"/>
                  </a:lnTo>
                  <a:lnTo>
                    <a:pt x="541" y="81"/>
                  </a:lnTo>
                  <a:lnTo>
                    <a:pt x="551" y="93"/>
                  </a:lnTo>
                  <a:lnTo>
                    <a:pt x="562" y="108"/>
                  </a:lnTo>
                  <a:lnTo>
                    <a:pt x="571" y="111"/>
                  </a:lnTo>
                  <a:lnTo>
                    <a:pt x="581" y="111"/>
                  </a:lnTo>
                  <a:lnTo>
                    <a:pt x="596" y="116"/>
                  </a:lnTo>
                  <a:lnTo>
                    <a:pt x="607" y="116"/>
                  </a:lnTo>
                  <a:lnTo>
                    <a:pt x="622" y="116"/>
                  </a:lnTo>
                  <a:lnTo>
                    <a:pt x="626" y="116"/>
                  </a:lnTo>
                  <a:lnTo>
                    <a:pt x="637" y="111"/>
                  </a:lnTo>
                  <a:lnTo>
                    <a:pt x="649" y="111"/>
                  </a:lnTo>
                  <a:lnTo>
                    <a:pt x="664" y="108"/>
                  </a:lnTo>
                  <a:lnTo>
                    <a:pt x="676" y="105"/>
                  </a:lnTo>
                  <a:lnTo>
                    <a:pt x="691" y="105"/>
                  </a:lnTo>
                  <a:lnTo>
                    <a:pt x="701" y="101"/>
                  </a:lnTo>
                  <a:lnTo>
                    <a:pt x="706" y="101"/>
                  </a:lnTo>
                  <a:lnTo>
                    <a:pt x="717" y="101"/>
                  </a:lnTo>
                  <a:lnTo>
                    <a:pt x="732" y="101"/>
                  </a:lnTo>
                  <a:lnTo>
                    <a:pt x="742" y="105"/>
                  </a:lnTo>
                  <a:lnTo>
                    <a:pt x="757" y="105"/>
                  </a:lnTo>
                  <a:lnTo>
                    <a:pt x="769" y="105"/>
                  </a:lnTo>
                  <a:lnTo>
                    <a:pt x="781" y="105"/>
                  </a:lnTo>
                  <a:lnTo>
                    <a:pt x="796" y="105"/>
                  </a:lnTo>
                  <a:lnTo>
                    <a:pt x="807" y="105"/>
                  </a:lnTo>
                  <a:lnTo>
                    <a:pt x="822" y="101"/>
                  </a:lnTo>
                  <a:lnTo>
                    <a:pt x="829" y="101"/>
                  </a:lnTo>
                  <a:lnTo>
                    <a:pt x="832" y="101"/>
                  </a:lnTo>
                  <a:lnTo>
                    <a:pt x="837" y="101"/>
                  </a:lnTo>
                  <a:lnTo>
                    <a:pt x="847" y="90"/>
                  </a:lnTo>
                  <a:lnTo>
                    <a:pt x="862" y="78"/>
                  </a:lnTo>
                  <a:lnTo>
                    <a:pt x="874" y="71"/>
                  </a:lnTo>
                  <a:lnTo>
                    <a:pt x="882" y="60"/>
                  </a:lnTo>
                  <a:lnTo>
                    <a:pt x="885" y="45"/>
                  </a:lnTo>
                  <a:lnTo>
                    <a:pt x="889" y="33"/>
                  </a:lnTo>
                  <a:lnTo>
                    <a:pt x="894" y="33"/>
                  </a:lnTo>
                  <a:lnTo>
                    <a:pt x="904" y="30"/>
                  </a:lnTo>
                  <a:lnTo>
                    <a:pt x="919" y="26"/>
                  </a:lnTo>
                  <a:lnTo>
                    <a:pt x="930" y="21"/>
                  </a:lnTo>
                  <a:lnTo>
                    <a:pt x="945" y="18"/>
                  </a:lnTo>
                  <a:lnTo>
                    <a:pt x="957" y="15"/>
                  </a:lnTo>
                  <a:lnTo>
                    <a:pt x="969" y="15"/>
                  </a:lnTo>
                  <a:lnTo>
                    <a:pt x="984" y="11"/>
                  </a:lnTo>
                  <a:lnTo>
                    <a:pt x="990" y="6"/>
                  </a:lnTo>
                  <a:lnTo>
                    <a:pt x="994" y="6"/>
                  </a:lnTo>
                  <a:lnTo>
                    <a:pt x="1009" y="3"/>
                  </a:lnTo>
                  <a:lnTo>
                    <a:pt x="1020" y="0"/>
                  </a:lnTo>
                  <a:lnTo>
                    <a:pt x="1024" y="0"/>
                  </a:lnTo>
                  <a:lnTo>
                    <a:pt x="1035" y="6"/>
                  </a:lnTo>
                  <a:lnTo>
                    <a:pt x="1047" y="11"/>
                  </a:lnTo>
                  <a:lnTo>
                    <a:pt x="1059" y="18"/>
                  </a:lnTo>
                  <a:lnTo>
                    <a:pt x="1074" y="26"/>
                  </a:lnTo>
                  <a:lnTo>
                    <a:pt x="1085" y="30"/>
                  </a:lnTo>
                  <a:lnTo>
                    <a:pt x="1100" y="36"/>
                  </a:lnTo>
                  <a:lnTo>
                    <a:pt x="1104" y="41"/>
                  </a:lnTo>
                  <a:lnTo>
                    <a:pt x="1107" y="41"/>
                  </a:lnTo>
                  <a:lnTo>
                    <a:pt x="1107" y="45"/>
                  </a:lnTo>
                  <a:lnTo>
                    <a:pt x="1110" y="48"/>
                  </a:lnTo>
                  <a:lnTo>
                    <a:pt x="1115" y="51"/>
                  </a:lnTo>
                  <a:lnTo>
                    <a:pt x="1122" y="51"/>
                  </a:lnTo>
                  <a:lnTo>
                    <a:pt x="1125" y="56"/>
                  </a:lnTo>
                  <a:lnTo>
                    <a:pt x="1130" y="56"/>
                  </a:lnTo>
                  <a:lnTo>
                    <a:pt x="1133" y="51"/>
                  </a:lnTo>
                  <a:lnTo>
                    <a:pt x="1137" y="51"/>
                  </a:lnTo>
                  <a:lnTo>
                    <a:pt x="1148" y="60"/>
                  </a:lnTo>
                  <a:lnTo>
                    <a:pt x="1163" y="63"/>
                  </a:lnTo>
                  <a:lnTo>
                    <a:pt x="1175" y="66"/>
                  </a:lnTo>
                  <a:lnTo>
                    <a:pt x="1185" y="75"/>
                  </a:lnTo>
                  <a:lnTo>
                    <a:pt x="1200" y="78"/>
                  </a:lnTo>
                  <a:lnTo>
                    <a:pt x="1212" y="81"/>
                  </a:lnTo>
                  <a:lnTo>
                    <a:pt x="1223" y="90"/>
                  </a:lnTo>
                  <a:lnTo>
                    <a:pt x="1238" y="93"/>
                  </a:lnTo>
                  <a:lnTo>
                    <a:pt x="1250" y="96"/>
                  </a:lnTo>
                  <a:lnTo>
                    <a:pt x="1265" y="105"/>
                  </a:lnTo>
                  <a:lnTo>
                    <a:pt x="1277" y="108"/>
                  </a:lnTo>
                  <a:lnTo>
                    <a:pt x="1287" y="111"/>
                  </a:lnTo>
                  <a:lnTo>
                    <a:pt x="1302" y="119"/>
                  </a:lnTo>
                  <a:lnTo>
                    <a:pt x="1313" y="123"/>
                  </a:lnTo>
                  <a:lnTo>
                    <a:pt x="1328" y="126"/>
                  </a:lnTo>
                  <a:lnTo>
                    <a:pt x="1340" y="134"/>
                  </a:lnTo>
                  <a:lnTo>
                    <a:pt x="1352" y="138"/>
                  </a:lnTo>
                  <a:lnTo>
                    <a:pt x="1355" y="138"/>
                  </a:lnTo>
                  <a:lnTo>
                    <a:pt x="1367" y="141"/>
                  </a:lnTo>
                  <a:lnTo>
                    <a:pt x="1377" y="146"/>
                  </a:lnTo>
                  <a:lnTo>
                    <a:pt x="1392" y="149"/>
                  </a:lnTo>
                  <a:lnTo>
                    <a:pt x="1403" y="153"/>
                  </a:lnTo>
                  <a:lnTo>
                    <a:pt x="1415" y="156"/>
                  </a:lnTo>
                  <a:lnTo>
                    <a:pt x="1430" y="161"/>
                  </a:lnTo>
                  <a:lnTo>
                    <a:pt x="1441" y="164"/>
                  </a:lnTo>
                  <a:lnTo>
                    <a:pt x="1445" y="164"/>
                  </a:lnTo>
                  <a:lnTo>
                    <a:pt x="1448" y="164"/>
                  </a:lnTo>
                  <a:lnTo>
                    <a:pt x="1453" y="168"/>
                  </a:lnTo>
                  <a:lnTo>
                    <a:pt x="1456" y="171"/>
                  </a:lnTo>
                  <a:lnTo>
                    <a:pt x="1460" y="176"/>
                  </a:lnTo>
                  <a:lnTo>
                    <a:pt x="1463" y="176"/>
                  </a:lnTo>
                  <a:lnTo>
                    <a:pt x="1468" y="179"/>
                  </a:lnTo>
                  <a:lnTo>
                    <a:pt x="1471" y="179"/>
                  </a:lnTo>
                  <a:lnTo>
                    <a:pt x="1486" y="176"/>
                  </a:lnTo>
                  <a:lnTo>
                    <a:pt x="1498" y="168"/>
                  </a:lnTo>
                  <a:lnTo>
                    <a:pt x="1513" y="161"/>
                  </a:lnTo>
                  <a:lnTo>
                    <a:pt x="1523" y="153"/>
                  </a:lnTo>
                  <a:lnTo>
                    <a:pt x="1528" y="153"/>
                  </a:lnTo>
                  <a:lnTo>
                    <a:pt x="1543" y="153"/>
                  </a:lnTo>
                  <a:lnTo>
                    <a:pt x="1553" y="153"/>
                  </a:lnTo>
                  <a:lnTo>
                    <a:pt x="1561" y="149"/>
                  </a:lnTo>
                  <a:lnTo>
                    <a:pt x="1576" y="156"/>
                  </a:lnTo>
                  <a:lnTo>
                    <a:pt x="1588" y="164"/>
                  </a:lnTo>
                  <a:lnTo>
                    <a:pt x="1598" y="171"/>
                  </a:lnTo>
                  <a:lnTo>
                    <a:pt x="1615" y="179"/>
                  </a:lnTo>
                  <a:lnTo>
                    <a:pt x="1625" y="186"/>
                  </a:lnTo>
                  <a:lnTo>
                    <a:pt x="1636" y="194"/>
                  </a:lnTo>
                  <a:lnTo>
                    <a:pt x="1651" y="201"/>
                  </a:lnTo>
                  <a:lnTo>
                    <a:pt x="1663" y="209"/>
                  </a:lnTo>
                  <a:lnTo>
                    <a:pt x="1666" y="213"/>
                  </a:lnTo>
                  <a:lnTo>
                    <a:pt x="1675" y="221"/>
                  </a:lnTo>
                  <a:lnTo>
                    <a:pt x="1689" y="231"/>
                  </a:lnTo>
                  <a:lnTo>
                    <a:pt x="1699" y="246"/>
                  </a:lnTo>
                  <a:lnTo>
                    <a:pt x="1711" y="258"/>
                  </a:lnTo>
                  <a:lnTo>
                    <a:pt x="1719" y="266"/>
                  </a:lnTo>
                  <a:lnTo>
                    <a:pt x="1726" y="269"/>
                  </a:lnTo>
                  <a:lnTo>
                    <a:pt x="1738" y="284"/>
                  </a:lnTo>
                  <a:lnTo>
                    <a:pt x="1749" y="296"/>
                  </a:lnTo>
                  <a:lnTo>
                    <a:pt x="1759" y="311"/>
                  </a:lnTo>
                  <a:lnTo>
                    <a:pt x="1774" y="321"/>
                  </a:lnTo>
                  <a:lnTo>
                    <a:pt x="1786" y="333"/>
                  </a:lnTo>
                  <a:lnTo>
                    <a:pt x="1798" y="344"/>
                  </a:lnTo>
                  <a:lnTo>
                    <a:pt x="1809" y="359"/>
                  </a:lnTo>
                  <a:lnTo>
                    <a:pt x="1824" y="371"/>
                  </a:lnTo>
                  <a:lnTo>
                    <a:pt x="1836" y="386"/>
                  </a:lnTo>
                  <a:lnTo>
                    <a:pt x="1846" y="396"/>
                  </a:lnTo>
                  <a:lnTo>
                    <a:pt x="1851" y="401"/>
                  </a:lnTo>
                  <a:lnTo>
                    <a:pt x="1858" y="411"/>
                  </a:lnTo>
                  <a:lnTo>
                    <a:pt x="1866" y="423"/>
                  </a:lnTo>
                  <a:lnTo>
                    <a:pt x="1869" y="438"/>
                  </a:lnTo>
                  <a:lnTo>
                    <a:pt x="1876" y="449"/>
                  </a:lnTo>
                  <a:lnTo>
                    <a:pt x="1884" y="464"/>
                  </a:lnTo>
                  <a:lnTo>
                    <a:pt x="1891" y="476"/>
                  </a:lnTo>
                  <a:lnTo>
                    <a:pt x="1899" y="491"/>
                  </a:lnTo>
                  <a:lnTo>
                    <a:pt x="1906" y="501"/>
                  </a:lnTo>
                  <a:lnTo>
                    <a:pt x="1914" y="513"/>
                  </a:lnTo>
                  <a:lnTo>
                    <a:pt x="1918" y="527"/>
                  </a:lnTo>
                  <a:lnTo>
                    <a:pt x="1926" y="536"/>
                  </a:lnTo>
                  <a:lnTo>
                    <a:pt x="1914" y="551"/>
                  </a:lnTo>
                  <a:lnTo>
                    <a:pt x="1903" y="557"/>
                  </a:lnTo>
                  <a:lnTo>
                    <a:pt x="1896" y="566"/>
                  </a:lnTo>
                  <a:lnTo>
                    <a:pt x="1884" y="569"/>
                  </a:lnTo>
                  <a:lnTo>
                    <a:pt x="1873" y="572"/>
                  </a:lnTo>
                  <a:lnTo>
                    <a:pt x="1861" y="576"/>
                  </a:lnTo>
                  <a:lnTo>
                    <a:pt x="1854" y="587"/>
                  </a:lnTo>
                  <a:lnTo>
                    <a:pt x="1843" y="587"/>
                  </a:lnTo>
                  <a:lnTo>
                    <a:pt x="1839" y="591"/>
                  </a:lnTo>
                  <a:lnTo>
                    <a:pt x="1836" y="591"/>
                  </a:lnTo>
                  <a:lnTo>
                    <a:pt x="1831" y="591"/>
                  </a:lnTo>
                  <a:lnTo>
                    <a:pt x="1821" y="599"/>
                  </a:lnTo>
                  <a:lnTo>
                    <a:pt x="1813" y="599"/>
                  </a:lnTo>
                  <a:lnTo>
                    <a:pt x="1809" y="599"/>
                  </a:lnTo>
                  <a:lnTo>
                    <a:pt x="1798" y="599"/>
                  </a:lnTo>
                  <a:lnTo>
                    <a:pt x="1786" y="599"/>
                  </a:lnTo>
                  <a:lnTo>
                    <a:pt x="1783" y="596"/>
                  </a:lnTo>
                  <a:lnTo>
                    <a:pt x="1771" y="596"/>
                  </a:lnTo>
                  <a:lnTo>
                    <a:pt x="1756" y="596"/>
                  </a:lnTo>
                  <a:lnTo>
                    <a:pt x="1744" y="596"/>
                  </a:lnTo>
                  <a:lnTo>
                    <a:pt x="1734" y="591"/>
                  </a:lnTo>
                  <a:lnTo>
                    <a:pt x="1723" y="587"/>
                  </a:lnTo>
                  <a:lnTo>
                    <a:pt x="1714" y="587"/>
                  </a:lnTo>
                  <a:lnTo>
                    <a:pt x="1704" y="584"/>
                  </a:lnTo>
                  <a:lnTo>
                    <a:pt x="1696" y="581"/>
                  </a:lnTo>
                  <a:lnTo>
                    <a:pt x="1678" y="569"/>
                  </a:lnTo>
                  <a:lnTo>
                    <a:pt x="1670" y="566"/>
                  </a:lnTo>
                  <a:lnTo>
                    <a:pt x="1663" y="557"/>
                  </a:lnTo>
                  <a:lnTo>
                    <a:pt x="1651" y="557"/>
                  </a:lnTo>
                  <a:lnTo>
                    <a:pt x="1648" y="554"/>
                  </a:lnTo>
                  <a:lnTo>
                    <a:pt x="1645" y="546"/>
                  </a:lnTo>
                  <a:lnTo>
                    <a:pt x="1633" y="542"/>
                  </a:lnTo>
                  <a:lnTo>
                    <a:pt x="1625" y="539"/>
                  </a:lnTo>
                  <a:lnTo>
                    <a:pt x="1618" y="539"/>
                  </a:lnTo>
                  <a:lnTo>
                    <a:pt x="1615" y="536"/>
                  </a:lnTo>
                  <a:lnTo>
                    <a:pt x="1606" y="539"/>
                  </a:lnTo>
                  <a:lnTo>
                    <a:pt x="1595" y="536"/>
                  </a:lnTo>
                  <a:lnTo>
                    <a:pt x="1588" y="536"/>
                  </a:lnTo>
                  <a:lnTo>
                    <a:pt x="1583" y="536"/>
                  </a:lnTo>
                  <a:lnTo>
                    <a:pt x="1580" y="536"/>
                  </a:lnTo>
                  <a:lnTo>
                    <a:pt x="1573" y="536"/>
                  </a:lnTo>
                  <a:lnTo>
                    <a:pt x="1565" y="531"/>
                  </a:lnTo>
                  <a:lnTo>
                    <a:pt x="1561" y="536"/>
                  </a:lnTo>
                  <a:lnTo>
                    <a:pt x="1550" y="536"/>
                  </a:lnTo>
                  <a:lnTo>
                    <a:pt x="1546" y="539"/>
                  </a:lnTo>
                  <a:lnTo>
                    <a:pt x="1546" y="546"/>
                  </a:lnTo>
                  <a:lnTo>
                    <a:pt x="1543" y="554"/>
                  </a:lnTo>
                  <a:lnTo>
                    <a:pt x="1543" y="561"/>
                  </a:lnTo>
                  <a:lnTo>
                    <a:pt x="1543" y="576"/>
                  </a:lnTo>
                  <a:lnTo>
                    <a:pt x="1546" y="584"/>
                  </a:lnTo>
                  <a:lnTo>
                    <a:pt x="1546" y="587"/>
                  </a:lnTo>
                  <a:lnTo>
                    <a:pt x="1543" y="591"/>
                  </a:lnTo>
                  <a:lnTo>
                    <a:pt x="1543" y="599"/>
                  </a:lnTo>
                  <a:lnTo>
                    <a:pt x="1543" y="617"/>
                  </a:lnTo>
                  <a:lnTo>
                    <a:pt x="1538" y="626"/>
                  </a:lnTo>
                  <a:lnTo>
                    <a:pt x="1535" y="629"/>
                  </a:lnTo>
                  <a:lnTo>
                    <a:pt x="1516" y="617"/>
                  </a:lnTo>
                  <a:lnTo>
                    <a:pt x="1501" y="606"/>
                  </a:lnTo>
                  <a:lnTo>
                    <a:pt x="1493" y="602"/>
                  </a:lnTo>
                  <a:lnTo>
                    <a:pt x="1475" y="599"/>
                  </a:lnTo>
                  <a:lnTo>
                    <a:pt x="1463" y="596"/>
                  </a:lnTo>
                  <a:lnTo>
                    <a:pt x="1448" y="596"/>
                  </a:lnTo>
                  <a:lnTo>
                    <a:pt x="1430" y="606"/>
                  </a:lnTo>
                  <a:lnTo>
                    <a:pt x="1406" y="621"/>
                  </a:lnTo>
                  <a:lnTo>
                    <a:pt x="1385" y="629"/>
                  </a:lnTo>
                  <a:lnTo>
                    <a:pt x="1373" y="632"/>
                  </a:lnTo>
                  <a:lnTo>
                    <a:pt x="1370" y="644"/>
                  </a:lnTo>
                  <a:lnTo>
                    <a:pt x="1373" y="656"/>
                  </a:lnTo>
                  <a:lnTo>
                    <a:pt x="1373" y="674"/>
                  </a:lnTo>
                  <a:lnTo>
                    <a:pt x="1367" y="701"/>
                  </a:lnTo>
                  <a:lnTo>
                    <a:pt x="1358" y="719"/>
                  </a:lnTo>
                  <a:lnTo>
                    <a:pt x="1358" y="726"/>
                  </a:lnTo>
                  <a:lnTo>
                    <a:pt x="1362" y="737"/>
                  </a:lnTo>
                  <a:lnTo>
                    <a:pt x="1367" y="767"/>
                  </a:lnTo>
                  <a:lnTo>
                    <a:pt x="1373" y="786"/>
                  </a:lnTo>
                  <a:lnTo>
                    <a:pt x="1377" y="806"/>
                  </a:lnTo>
                  <a:lnTo>
                    <a:pt x="1388" y="827"/>
                  </a:lnTo>
                  <a:lnTo>
                    <a:pt x="1385" y="831"/>
                  </a:lnTo>
                  <a:lnTo>
                    <a:pt x="1382" y="836"/>
                  </a:lnTo>
                  <a:lnTo>
                    <a:pt x="1370" y="839"/>
                  </a:lnTo>
                  <a:lnTo>
                    <a:pt x="1358" y="836"/>
                  </a:lnTo>
                  <a:lnTo>
                    <a:pt x="1343" y="827"/>
                  </a:lnTo>
                  <a:lnTo>
                    <a:pt x="1332" y="824"/>
                  </a:lnTo>
                  <a:lnTo>
                    <a:pt x="1317" y="821"/>
                  </a:lnTo>
                  <a:lnTo>
                    <a:pt x="1298" y="816"/>
                  </a:lnTo>
                  <a:lnTo>
                    <a:pt x="1280" y="806"/>
                  </a:lnTo>
                  <a:lnTo>
                    <a:pt x="1265" y="791"/>
                  </a:lnTo>
                  <a:lnTo>
                    <a:pt x="1245" y="779"/>
                  </a:lnTo>
                  <a:lnTo>
                    <a:pt x="1235" y="771"/>
                  </a:lnTo>
                  <a:lnTo>
                    <a:pt x="1220" y="764"/>
                  </a:lnTo>
                  <a:lnTo>
                    <a:pt x="1205" y="767"/>
                  </a:lnTo>
                  <a:lnTo>
                    <a:pt x="1185" y="771"/>
                  </a:lnTo>
                  <a:lnTo>
                    <a:pt x="1175" y="782"/>
                  </a:lnTo>
                  <a:lnTo>
                    <a:pt x="1163" y="794"/>
                  </a:lnTo>
                  <a:lnTo>
                    <a:pt x="1155" y="801"/>
                  </a:lnTo>
                  <a:lnTo>
                    <a:pt x="1145" y="816"/>
                  </a:lnTo>
                  <a:lnTo>
                    <a:pt x="1130" y="836"/>
                  </a:lnTo>
                  <a:lnTo>
                    <a:pt x="1125" y="846"/>
                  </a:lnTo>
                  <a:lnTo>
                    <a:pt x="1125" y="851"/>
                  </a:lnTo>
                  <a:lnTo>
                    <a:pt x="1125" y="857"/>
                  </a:lnTo>
                  <a:lnTo>
                    <a:pt x="1125" y="861"/>
                  </a:lnTo>
                  <a:lnTo>
                    <a:pt x="1133" y="876"/>
                  </a:lnTo>
                  <a:lnTo>
                    <a:pt x="1137" y="891"/>
                  </a:lnTo>
                  <a:lnTo>
                    <a:pt x="1140" y="902"/>
                  </a:lnTo>
                  <a:lnTo>
                    <a:pt x="1145" y="914"/>
                  </a:lnTo>
                  <a:lnTo>
                    <a:pt x="1152" y="935"/>
                  </a:lnTo>
                  <a:lnTo>
                    <a:pt x="1155" y="947"/>
                  </a:lnTo>
                  <a:lnTo>
                    <a:pt x="1160" y="970"/>
                  </a:lnTo>
                  <a:lnTo>
                    <a:pt x="1167" y="989"/>
                  </a:lnTo>
                  <a:lnTo>
                    <a:pt x="1175" y="1007"/>
                  </a:lnTo>
                  <a:lnTo>
                    <a:pt x="1178" y="1019"/>
                  </a:lnTo>
                  <a:lnTo>
                    <a:pt x="1185" y="1025"/>
                  </a:lnTo>
                  <a:lnTo>
                    <a:pt x="1185" y="1040"/>
                  </a:lnTo>
                  <a:lnTo>
                    <a:pt x="1182" y="1067"/>
                  </a:lnTo>
                  <a:lnTo>
                    <a:pt x="1182" y="1109"/>
                  </a:lnTo>
                  <a:lnTo>
                    <a:pt x="1178" y="1127"/>
                  </a:lnTo>
                  <a:lnTo>
                    <a:pt x="1175" y="1130"/>
                  </a:lnTo>
                  <a:lnTo>
                    <a:pt x="1167" y="1135"/>
                  </a:lnTo>
                  <a:lnTo>
                    <a:pt x="1167" y="1139"/>
                  </a:lnTo>
                  <a:lnTo>
                    <a:pt x="1163" y="1154"/>
                  </a:lnTo>
                  <a:lnTo>
                    <a:pt x="1155" y="1172"/>
                  </a:lnTo>
                  <a:lnTo>
                    <a:pt x="1155" y="1175"/>
                  </a:lnTo>
                  <a:lnTo>
                    <a:pt x="1155" y="1180"/>
                  </a:lnTo>
                  <a:lnTo>
                    <a:pt x="1145" y="1184"/>
                  </a:lnTo>
                  <a:lnTo>
                    <a:pt x="1122" y="1175"/>
                  </a:lnTo>
                  <a:lnTo>
                    <a:pt x="1115" y="1165"/>
                  </a:lnTo>
                  <a:lnTo>
                    <a:pt x="1104" y="1165"/>
                  </a:lnTo>
                  <a:lnTo>
                    <a:pt x="1085" y="1165"/>
                  </a:lnTo>
                  <a:lnTo>
                    <a:pt x="1074" y="1175"/>
                  </a:lnTo>
                  <a:lnTo>
                    <a:pt x="1050" y="1180"/>
                  </a:lnTo>
                  <a:lnTo>
                    <a:pt x="1047" y="1180"/>
                  </a:lnTo>
                  <a:lnTo>
                    <a:pt x="1020" y="1180"/>
                  </a:lnTo>
                  <a:lnTo>
                    <a:pt x="1005" y="1187"/>
                  </a:lnTo>
                  <a:lnTo>
                    <a:pt x="972" y="1195"/>
                  </a:lnTo>
                  <a:lnTo>
                    <a:pt x="945" y="1190"/>
                  </a:lnTo>
                  <a:lnTo>
                    <a:pt x="924" y="1187"/>
                  </a:lnTo>
                  <a:lnTo>
                    <a:pt x="904" y="1187"/>
                  </a:lnTo>
                  <a:lnTo>
                    <a:pt x="882" y="1184"/>
                  </a:lnTo>
                  <a:lnTo>
                    <a:pt x="862" y="1180"/>
                  </a:lnTo>
                  <a:lnTo>
                    <a:pt x="840" y="1172"/>
                  </a:lnTo>
                  <a:lnTo>
                    <a:pt x="826" y="1172"/>
                  </a:lnTo>
                  <a:lnTo>
                    <a:pt x="822" y="1172"/>
                  </a:lnTo>
                  <a:lnTo>
                    <a:pt x="807" y="1172"/>
                  </a:lnTo>
                  <a:lnTo>
                    <a:pt x="784" y="1169"/>
                  </a:lnTo>
                  <a:lnTo>
                    <a:pt x="762" y="1169"/>
                  </a:lnTo>
                  <a:lnTo>
                    <a:pt x="742" y="1169"/>
                  </a:lnTo>
                  <a:lnTo>
                    <a:pt x="742" y="1172"/>
                  </a:lnTo>
                  <a:lnTo>
                    <a:pt x="732" y="1172"/>
                  </a:lnTo>
                  <a:lnTo>
                    <a:pt x="712" y="1172"/>
                  </a:lnTo>
                  <a:lnTo>
                    <a:pt x="676" y="1175"/>
                  </a:lnTo>
                  <a:lnTo>
                    <a:pt x="661" y="1169"/>
                  </a:lnTo>
                  <a:lnTo>
                    <a:pt x="646" y="1165"/>
                  </a:lnTo>
                  <a:lnTo>
                    <a:pt x="622" y="1157"/>
                  </a:lnTo>
                  <a:lnTo>
                    <a:pt x="611" y="1157"/>
                  </a:lnTo>
                  <a:lnTo>
                    <a:pt x="604" y="1165"/>
                  </a:lnTo>
                  <a:lnTo>
                    <a:pt x="592" y="1180"/>
                  </a:lnTo>
                  <a:lnTo>
                    <a:pt x="589" y="1195"/>
                  </a:lnTo>
                  <a:lnTo>
                    <a:pt x="589" y="1199"/>
                  </a:lnTo>
                  <a:lnTo>
                    <a:pt x="589" y="1210"/>
                  </a:lnTo>
                  <a:lnTo>
                    <a:pt x="589" y="1217"/>
                  </a:lnTo>
                  <a:lnTo>
                    <a:pt x="592" y="1232"/>
                  </a:lnTo>
                  <a:lnTo>
                    <a:pt x="592" y="1250"/>
                  </a:lnTo>
                  <a:lnTo>
                    <a:pt x="592" y="1259"/>
                  </a:lnTo>
                  <a:lnTo>
                    <a:pt x="592" y="1277"/>
                  </a:lnTo>
                  <a:lnTo>
                    <a:pt x="592" y="1300"/>
                  </a:lnTo>
                  <a:lnTo>
                    <a:pt x="592" y="1325"/>
                  </a:lnTo>
                  <a:lnTo>
                    <a:pt x="592" y="1355"/>
                  </a:lnTo>
                  <a:lnTo>
                    <a:pt x="589" y="1382"/>
                  </a:lnTo>
                  <a:lnTo>
                    <a:pt x="586" y="1423"/>
                  </a:lnTo>
                  <a:lnTo>
                    <a:pt x="589" y="1453"/>
                  </a:lnTo>
                  <a:lnTo>
                    <a:pt x="586" y="1465"/>
                  </a:lnTo>
                  <a:lnTo>
                    <a:pt x="586" y="1475"/>
                  </a:lnTo>
                  <a:lnTo>
                    <a:pt x="581" y="1498"/>
                  </a:lnTo>
                  <a:lnTo>
                    <a:pt x="574" y="1535"/>
                  </a:lnTo>
                  <a:lnTo>
                    <a:pt x="574" y="1565"/>
                  </a:lnTo>
                  <a:lnTo>
                    <a:pt x="586" y="1570"/>
                  </a:lnTo>
                  <a:lnTo>
                    <a:pt x="581" y="1577"/>
                  </a:lnTo>
                  <a:lnTo>
                    <a:pt x="577" y="1580"/>
                  </a:lnTo>
                  <a:lnTo>
                    <a:pt x="571" y="1580"/>
                  </a:lnTo>
                  <a:lnTo>
                    <a:pt x="562" y="1580"/>
                  </a:lnTo>
                  <a:lnTo>
                    <a:pt x="556" y="1585"/>
                  </a:lnTo>
                  <a:lnTo>
                    <a:pt x="548" y="1588"/>
                  </a:lnTo>
                  <a:lnTo>
                    <a:pt x="544" y="1580"/>
                  </a:lnTo>
                  <a:lnTo>
                    <a:pt x="544" y="1577"/>
                  </a:lnTo>
                  <a:lnTo>
                    <a:pt x="533" y="1573"/>
                  </a:lnTo>
                  <a:lnTo>
                    <a:pt x="529" y="1577"/>
                  </a:lnTo>
                  <a:lnTo>
                    <a:pt x="524" y="1580"/>
                  </a:lnTo>
                  <a:lnTo>
                    <a:pt x="518" y="1585"/>
                  </a:lnTo>
                  <a:lnTo>
                    <a:pt x="509" y="1588"/>
                  </a:lnTo>
                  <a:lnTo>
                    <a:pt x="503" y="1585"/>
                  </a:lnTo>
                  <a:lnTo>
                    <a:pt x="499" y="1577"/>
                  </a:lnTo>
                  <a:lnTo>
                    <a:pt x="488" y="1577"/>
                  </a:lnTo>
                  <a:lnTo>
                    <a:pt x="484" y="1573"/>
                  </a:lnTo>
                  <a:lnTo>
                    <a:pt x="476" y="1577"/>
                  </a:lnTo>
                  <a:lnTo>
                    <a:pt x="473" y="1585"/>
                  </a:lnTo>
                  <a:lnTo>
                    <a:pt x="469" y="1588"/>
                  </a:lnTo>
                  <a:lnTo>
                    <a:pt x="469" y="1592"/>
                  </a:lnTo>
                  <a:lnTo>
                    <a:pt x="469" y="1595"/>
                  </a:lnTo>
                  <a:lnTo>
                    <a:pt x="464" y="1600"/>
                  </a:lnTo>
                  <a:lnTo>
                    <a:pt x="458" y="1600"/>
                  </a:lnTo>
                  <a:lnTo>
                    <a:pt x="454" y="1603"/>
                  </a:lnTo>
                  <a:lnTo>
                    <a:pt x="449" y="1610"/>
                  </a:lnTo>
                  <a:lnTo>
                    <a:pt x="446" y="1615"/>
                  </a:lnTo>
                  <a:lnTo>
                    <a:pt x="443" y="1615"/>
                  </a:lnTo>
                  <a:lnTo>
                    <a:pt x="434" y="1615"/>
                  </a:lnTo>
                  <a:lnTo>
                    <a:pt x="428" y="1610"/>
                  </a:lnTo>
                  <a:lnTo>
                    <a:pt x="416" y="1618"/>
                  </a:lnTo>
                  <a:lnTo>
                    <a:pt x="404" y="1625"/>
                  </a:lnTo>
                  <a:lnTo>
                    <a:pt x="398" y="1625"/>
                  </a:lnTo>
                  <a:lnTo>
                    <a:pt x="389" y="1625"/>
                  </a:lnTo>
                  <a:lnTo>
                    <a:pt x="386" y="1622"/>
                  </a:lnTo>
                  <a:lnTo>
                    <a:pt x="374" y="1618"/>
                  </a:lnTo>
                  <a:lnTo>
                    <a:pt x="368" y="1615"/>
                  </a:lnTo>
                  <a:lnTo>
                    <a:pt x="364" y="1615"/>
                  </a:lnTo>
                  <a:lnTo>
                    <a:pt x="356" y="1618"/>
                  </a:lnTo>
                  <a:lnTo>
                    <a:pt x="348" y="1625"/>
                  </a:lnTo>
                  <a:lnTo>
                    <a:pt x="344" y="1625"/>
                  </a:lnTo>
                  <a:lnTo>
                    <a:pt x="338" y="1625"/>
                  </a:lnTo>
                  <a:lnTo>
                    <a:pt x="326" y="1625"/>
                  </a:lnTo>
                  <a:lnTo>
                    <a:pt x="323" y="1622"/>
                  </a:lnTo>
                  <a:lnTo>
                    <a:pt x="318" y="1622"/>
                  </a:lnTo>
                  <a:lnTo>
                    <a:pt x="303" y="1633"/>
                  </a:lnTo>
                  <a:lnTo>
                    <a:pt x="296" y="1645"/>
                  </a:lnTo>
                  <a:lnTo>
                    <a:pt x="293" y="1652"/>
                  </a:lnTo>
                  <a:lnTo>
                    <a:pt x="284" y="1663"/>
                  </a:lnTo>
                  <a:lnTo>
                    <a:pt x="273" y="1667"/>
                  </a:lnTo>
                  <a:lnTo>
                    <a:pt x="266" y="1678"/>
                  </a:lnTo>
                  <a:lnTo>
                    <a:pt x="258" y="1682"/>
                  </a:lnTo>
                  <a:lnTo>
                    <a:pt x="251" y="1682"/>
                  </a:lnTo>
                  <a:lnTo>
                    <a:pt x="240" y="1670"/>
                  </a:lnTo>
                  <a:lnTo>
                    <a:pt x="221" y="1655"/>
                  </a:lnTo>
                  <a:lnTo>
                    <a:pt x="213" y="1645"/>
                  </a:lnTo>
                  <a:lnTo>
                    <a:pt x="195" y="1625"/>
                  </a:lnTo>
                  <a:lnTo>
                    <a:pt x="191" y="1618"/>
                  </a:lnTo>
                  <a:lnTo>
                    <a:pt x="188" y="1610"/>
                  </a:lnTo>
                  <a:lnTo>
                    <a:pt x="188" y="1607"/>
                  </a:lnTo>
                  <a:lnTo>
                    <a:pt x="191" y="1595"/>
                  </a:lnTo>
                  <a:lnTo>
                    <a:pt x="203" y="1588"/>
                  </a:lnTo>
                  <a:lnTo>
                    <a:pt x="213" y="1580"/>
                  </a:lnTo>
                  <a:lnTo>
                    <a:pt x="228" y="1565"/>
                  </a:lnTo>
                  <a:lnTo>
                    <a:pt x="243" y="1562"/>
                  </a:lnTo>
                  <a:lnTo>
                    <a:pt x="255" y="1550"/>
                  </a:lnTo>
                  <a:lnTo>
                    <a:pt x="263" y="1543"/>
                  </a:lnTo>
                  <a:lnTo>
                    <a:pt x="278" y="1540"/>
                  </a:lnTo>
                  <a:lnTo>
                    <a:pt x="284" y="1528"/>
                  </a:lnTo>
                  <a:lnTo>
                    <a:pt x="284" y="1520"/>
                  </a:lnTo>
                  <a:lnTo>
                    <a:pt x="288" y="1510"/>
                  </a:lnTo>
                  <a:lnTo>
                    <a:pt x="288" y="1505"/>
                  </a:lnTo>
                  <a:lnTo>
                    <a:pt x="288" y="1475"/>
                  </a:lnTo>
                  <a:lnTo>
                    <a:pt x="284" y="1475"/>
                  </a:lnTo>
                  <a:lnTo>
                    <a:pt x="293" y="1468"/>
                  </a:lnTo>
                  <a:lnTo>
                    <a:pt x="303" y="1450"/>
                  </a:lnTo>
                  <a:lnTo>
                    <a:pt x="303" y="1427"/>
                  </a:lnTo>
                  <a:lnTo>
                    <a:pt x="308" y="1408"/>
                  </a:lnTo>
                  <a:lnTo>
                    <a:pt x="308" y="1393"/>
                  </a:lnTo>
                  <a:lnTo>
                    <a:pt x="303" y="1382"/>
                  </a:lnTo>
                  <a:lnTo>
                    <a:pt x="303" y="1360"/>
                  </a:lnTo>
                  <a:lnTo>
                    <a:pt x="299" y="1355"/>
                  </a:lnTo>
                  <a:lnTo>
                    <a:pt x="299" y="1333"/>
                  </a:lnTo>
                  <a:lnTo>
                    <a:pt x="299" y="1315"/>
                  </a:lnTo>
                  <a:lnTo>
                    <a:pt x="299" y="1304"/>
                  </a:lnTo>
                  <a:lnTo>
                    <a:pt x="299" y="1295"/>
                  </a:lnTo>
                  <a:lnTo>
                    <a:pt x="296" y="1285"/>
                  </a:lnTo>
                  <a:lnTo>
                    <a:pt x="293" y="1274"/>
                  </a:lnTo>
                  <a:lnTo>
                    <a:pt x="288" y="1259"/>
                  </a:lnTo>
                  <a:lnTo>
                    <a:pt x="284" y="1235"/>
                  </a:lnTo>
                  <a:lnTo>
                    <a:pt x="284" y="1232"/>
                  </a:lnTo>
                  <a:lnTo>
                    <a:pt x="281" y="1220"/>
                  </a:lnTo>
                  <a:lnTo>
                    <a:pt x="273" y="1199"/>
                  </a:lnTo>
                  <a:lnTo>
                    <a:pt x="273" y="1187"/>
                  </a:lnTo>
                  <a:lnTo>
                    <a:pt x="278" y="1172"/>
                  </a:lnTo>
                  <a:lnTo>
                    <a:pt x="281" y="1169"/>
                  </a:lnTo>
                  <a:lnTo>
                    <a:pt x="284" y="1165"/>
                  </a:lnTo>
                  <a:lnTo>
                    <a:pt x="288" y="1154"/>
                  </a:lnTo>
                  <a:lnTo>
                    <a:pt x="308" y="1142"/>
                  </a:lnTo>
                  <a:lnTo>
                    <a:pt x="314" y="1142"/>
                  </a:lnTo>
                  <a:lnTo>
                    <a:pt x="333" y="1127"/>
                  </a:lnTo>
                  <a:lnTo>
                    <a:pt x="338" y="1115"/>
                  </a:lnTo>
                  <a:lnTo>
                    <a:pt x="341" y="1112"/>
                  </a:lnTo>
                  <a:lnTo>
                    <a:pt x="341" y="1097"/>
                  </a:lnTo>
                  <a:lnTo>
                    <a:pt x="341" y="1085"/>
                  </a:lnTo>
                  <a:lnTo>
                    <a:pt x="344" y="1070"/>
                  </a:lnTo>
                  <a:lnTo>
                    <a:pt x="344" y="1060"/>
                  </a:lnTo>
                  <a:lnTo>
                    <a:pt x="353" y="1052"/>
                  </a:lnTo>
                  <a:lnTo>
                    <a:pt x="368" y="1049"/>
                  </a:lnTo>
                  <a:lnTo>
                    <a:pt x="383" y="1052"/>
                  </a:lnTo>
                  <a:lnTo>
                    <a:pt x="389" y="1060"/>
                  </a:lnTo>
                  <a:lnTo>
                    <a:pt x="398" y="1070"/>
                  </a:lnTo>
                  <a:lnTo>
                    <a:pt x="404" y="1075"/>
                  </a:lnTo>
                  <a:lnTo>
                    <a:pt x="416" y="1079"/>
                  </a:lnTo>
                  <a:lnTo>
                    <a:pt x="416" y="1090"/>
                  </a:lnTo>
                  <a:lnTo>
                    <a:pt x="419" y="1112"/>
                  </a:lnTo>
                  <a:lnTo>
                    <a:pt x="419" y="1127"/>
                  </a:lnTo>
                  <a:lnTo>
                    <a:pt x="424" y="1139"/>
                  </a:lnTo>
                  <a:lnTo>
                    <a:pt x="431" y="1145"/>
                  </a:lnTo>
                  <a:lnTo>
                    <a:pt x="446" y="1150"/>
                  </a:lnTo>
                  <a:lnTo>
                    <a:pt x="461" y="1139"/>
                  </a:lnTo>
                  <a:lnTo>
                    <a:pt x="464" y="1120"/>
                  </a:lnTo>
                  <a:lnTo>
                    <a:pt x="464" y="1097"/>
                  </a:lnTo>
                  <a:lnTo>
                    <a:pt x="464" y="1085"/>
                  </a:lnTo>
                  <a:lnTo>
                    <a:pt x="469" y="1075"/>
                  </a:lnTo>
                  <a:lnTo>
                    <a:pt x="476" y="1060"/>
                  </a:lnTo>
                  <a:lnTo>
                    <a:pt x="488" y="1055"/>
                  </a:lnTo>
                  <a:lnTo>
                    <a:pt x="499" y="1045"/>
                  </a:lnTo>
                  <a:lnTo>
                    <a:pt x="506" y="1037"/>
                  </a:lnTo>
                  <a:lnTo>
                    <a:pt x="518" y="1025"/>
                  </a:lnTo>
                  <a:lnTo>
                    <a:pt x="524" y="1015"/>
                  </a:lnTo>
                  <a:lnTo>
                    <a:pt x="529" y="1004"/>
                  </a:lnTo>
                  <a:lnTo>
                    <a:pt x="533" y="989"/>
                  </a:lnTo>
                  <a:lnTo>
                    <a:pt x="529" y="985"/>
                  </a:lnTo>
                  <a:lnTo>
                    <a:pt x="529" y="980"/>
                  </a:lnTo>
                  <a:lnTo>
                    <a:pt x="524" y="977"/>
                  </a:lnTo>
                  <a:lnTo>
                    <a:pt x="521" y="974"/>
                  </a:lnTo>
                  <a:lnTo>
                    <a:pt x="509" y="962"/>
                  </a:lnTo>
                  <a:lnTo>
                    <a:pt x="499" y="955"/>
                  </a:lnTo>
                  <a:lnTo>
                    <a:pt x="491" y="947"/>
                  </a:lnTo>
                  <a:lnTo>
                    <a:pt x="479" y="940"/>
                  </a:lnTo>
                  <a:lnTo>
                    <a:pt x="473" y="925"/>
                  </a:lnTo>
                  <a:lnTo>
                    <a:pt x="464" y="911"/>
                  </a:lnTo>
                  <a:lnTo>
                    <a:pt x="464" y="896"/>
                  </a:lnTo>
                  <a:lnTo>
                    <a:pt x="461" y="884"/>
                  </a:lnTo>
                  <a:lnTo>
                    <a:pt x="461" y="876"/>
                  </a:lnTo>
                  <a:lnTo>
                    <a:pt x="461" y="869"/>
                  </a:lnTo>
                  <a:lnTo>
                    <a:pt x="464" y="866"/>
                  </a:lnTo>
                  <a:lnTo>
                    <a:pt x="469" y="854"/>
                  </a:lnTo>
                  <a:lnTo>
                    <a:pt x="476" y="842"/>
                  </a:lnTo>
                  <a:lnTo>
                    <a:pt x="484" y="831"/>
                  </a:lnTo>
                  <a:lnTo>
                    <a:pt x="488" y="827"/>
                  </a:lnTo>
                  <a:lnTo>
                    <a:pt x="491" y="824"/>
                  </a:lnTo>
                  <a:lnTo>
                    <a:pt x="491" y="812"/>
                  </a:lnTo>
                  <a:lnTo>
                    <a:pt x="488" y="801"/>
                  </a:lnTo>
                  <a:lnTo>
                    <a:pt x="479" y="791"/>
                  </a:lnTo>
                  <a:lnTo>
                    <a:pt x="479" y="786"/>
                  </a:lnTo>
                  <a:lnTo>
                    <a:pt x="476" y="779"/>
                  </a:lnTo>
                  <a:lnTo>
                    <a:pt x="476" y="776"/>
                  </a:lnTo>
                  <a:lnTo>
                    <a:pt x="473" y="767"/>
                  </a:lnTo>
                  <a:lnTo>
                    <a:pt x="473" y="764"/>
                  </a:lnTo>
                  <a:lnTo>
                    <a:pt x="464" y="756"/>
                  </a:lnTo>
                  <a:lnTo>
                    <a:pt x="461" y="752"/>
                  </a:lnTo>
                  <a:lnTo>
                    <a:pt x="458" y="752"/>
                  </a:lnTo>
                  <a:lnTo>
                    <a:pt x="449" y="749"/>
                  </a:lnTo>
                  <a:lnTo>
                    <a:pt x="446" y="749"/>
                  </a:lnTo>
                  <a:lnTo>
                    <a:pt x="439" y="741"/>
                  </a:lnTo>
                  <a:lnTo>
                    <a:pt x="428" y="737"/>
                  </a:lnTo>
                  <a:lnTo>
                    <a:pt x="424" y="737"/>
                  </a:lnTo>
                  <a:lnTo>
                    <a:pt x="419" y="731"/>
                  </a:lnTo>
                  <a:lnTo>
                    <a:pt x="413" y="726"/>
                  </a:lnTo>
                  <a:lnTo>
                    <a:pt x="413" y="722"/>
                  </a:lnTo>
                  <a:lnTo>
                    <a:pt x="409" y="719"/>
                  </a:lnTo>
                  <a:lnTo>
                    <a:pt x="398" y="704"/>
                  </a:lnTo>
                  <a:lnTo>
                    <a:pt x="389" y="692"/>
                  </a:lnTo>
                  <a:lnTo>
                    <a:pt x="379" y="686"/>
                  </a:lnTo>
                  <a:lnTo>
                    <a:pt x="374" y="677"/>
                  </a:lnTo>
                  <a:lnTo>
                    <a:pt x="371" y="671"/>
                  </a:lnTo>
                  <a:lnTo>
                    <a:pt x="359" y="659"/>
                  </a:lnTo>
                  <a:lnTo>
                    <a:pt x="364" y="651"/>
                  </a:lnTo>
                  <a:lnTo>
                    <a:pt x="368" y="647"/>
                  </a:lnTo>
                  <a:lnTo>
                    <a:pt x="371" y="644"/>
                  </a:lnTo>
                  <a:lnTo>
                    <a:pt x="374" y="636"/>
                  </a:lnTo>
                  <a:lnTo>
                    <a:pt x="379" y="632"/>
                  </a:lnTo>
                  <a:lnTo>
                    <a:pt x="383" y="629"/>
                  </a:lnTo>
                  <a:lnTo>
                    <a:pt x="386" y="626"/>
                  </a:lnTo>
                  <a:lnTo>
                    <a:pt x="389" y="617"/>
                  </a:lnTo>
                  <a:lnTo>
                    <a:pt x="394" y="611"/>
                  </a:lnTo>
                  <a:lnTo>
                    <a:pt x="398" y="599"/>
                  </a:lnTo>
                  <a:lnTo>
                    <a:pt x="398" y="587"/>
                  </a:lnTo>
                  <a:lnTo>
                    <a:pt x="398" y="581"/>
                  </a:lnTo>
                  <a:lnTo>
                    <a:pt x="401" y="572"/>
                  </a:lnTo>
                  <a:lnTo>
                    <a:pt x="404" y="566"/>
                  </a:lnTo>
                  <a:lnTo>
                    <a:pt x="409" y="557"/>
                  </a:lnTo>
                  <a:lnTo>
                    <a:pt x="409" y="551"/>
                  </a:lnTo>
                  <a:lnTo>
                    <a:pt x="413" y="542"/>
                  </a:lnTo>
                  <a:lnTo>
                    <a:pt x="413" y="536"/>
                  </a:lnTo>
                  <a:lnTo>
                    <a:pt x="409" y="527"/>
                  </a:lnTo>
                  <a:lnTo>
                    <a:pt x="404" y="524"/>
                  </a:lnTo>
                  <a:lnTo>
                    <a:pt x="398" y="524"/>
                  </a:lnTo>
                  <a:lnTo>
                    <a:pt x="386" y="527"/>
                  </a:lnTo>
                  <a:lnTo>
                    <a:pt x="379" y="536"/>
                  </a:lnTo>
                  <a:lnTo>
                    <a:pt x="374" y="542"/>
                  </a:lnTo>
                  <a:lnTo>
                    <a:pt x="364" y="557"/>
                  </a:lnTo>
                  <a:lnTo>
                    <a:pt x="356" y="576"/>
                  </a:lnTo>
                  <a:lnTo>
                    <a:pt x="348" y="581"/>
                  </a:lnTo>
                  <a:lnTo>
                    <a:pt x="338" y="581"/>
                  </a:lnTo>
                  <a:lnTo>
                    <a:pt x="318" y="572"/>
                  </a:lnTo>
                  <a:lnTo>
                    <a:pt x="311" y="572"/>
                  </a:lnTo>
                  <a:lnTo>
                    <a:pt x="299" y="566"/>
                  </a:lnTo>
                  <a:lnTo>
                    <a:pt x="296" y="561"/>
                  </a:lnTo>
                  <a:lnTo>
                    <a:pt x="293" y="554"/>
                  </a:lnTo>
                  <a:lnTo>
                    <a:pt x="281" y="546"/>
                  </a:lnTo>
                  <a:lnTo>
                    <a:pt x="263" y="546"/>
                  </a:lnTo>
                  <a:lnTo>
                    <a:pt x="236" y="539"/>
                  </a:lnTo>
                  <a:lnTo>
                    <a:pt x="221" y="536"/>
                  </a:lnTo>
                  <a:lnTo>
                    <a:pt x="206" y="531"/>
                  </a:lnTo>
                  <a:lnTo>
                    <a:pt x="188" y="527"/>
                  </a:lnTo>
                  <a:lnTo>
                    <a:pt x="171" y="524"/>
                  </a:lnTo>
                  <a:lnTo>
                    <a:pt x="161" y="524"/>
                  </a:lnTo>
                  <a:lnTo>
                    <a:pt x="153" y="516"/>
                  </a:lnTo>
                  <a:lnTo>
                    <a:pt x="153" y="506"/>
                  </a:lnTo>
                  <a:lnTo>
                    <a:pt x="150" y="494"/>
                  </a:lnTo>
                  <a:lnTo>
                    <a:pt x="141" y="486"/>
                  </a:lnTo>
                  <a:lnTo>
                    <a:pt x="126" y="483"/>
                  </a:lnTo>
                  <a:lnTo>
                    <a:pt x="111" y="479"/>
                  </a:lnTo>
                  <a:lnTo>
                    <a:pt x="105" y="483"/>
                  </a:lnTo>
                  <a:lnTo>
                    <a:pt x="96" y="471"/>
                  </a:lnTo>
                  <a:lnTo>
                    <a:pt x="90" y="468"/>
                  </a:lnTo>
                  <a:lnTo>
                    <a:pt x="81" y="461"/>
                  </a:lnTo>
                  <a:lnTo>
                    <a:pt x="66" y="453"/>
                  </a:lnTo>
                  <a:lnTo>
                    <a:pt x="51" y="453"/>
                  </a:lnTo>
                  <a:lnTo>
                    <a:pt x="45" y="461"/>
                  </a:lnTo>
                  <a:lnTo>
                    <a:pt x="30" y="464"/>
                  </a:lnTo>
                  <a:lnTo>
                    <a:pt x="18" y="464"/>
                  </a:lnTo>
                  <a:lnTo>
                    <a:pt x="0" y="464"/>
                  </a:lnTo>
                  <a:lnTo>
                    <a:pt x="0" y="456"/>
                  </a:lnTo>
                  <a:lnTo>
                    <a:pt x="0" y="446"/>
                  </a:lnTo>
                  <a:lnTo>
                    <a:pt x="0" y="431"/>
                  </a:lnTo>
                  <a:lnTo>
                    <a:pt x="0" y="419"/>
                  </a:lnTo>
                  <a:lnTo>
                    <a:pt x="0" y="408"/>
                  </a:lnTo>
                  <a:lnTo>
                    <a:pt x="0" y="393"/>
                  </a:lnTo>
                  <a:lnTo>
                    <a:pt x="0" y="381"/>
                  </a:lnTo>
                  <a:lnTo>
                    <a:pt x="0" y="371"/>
                  </a:lnTo>
                  <a:lnTo>
                    <a:pt x="0" y="356"/>
                  </a:lnTo>
                  <a:lnTo>
                    <a:pt x="0" y="344"/>
                  </a:lnTo>
                  <a:lnTo>
                    <a:pt x="0" y="333"/>
                  </a:lnTo>
                  <a:lnTo>
                    <a:pt x="0" y="318"/>
                  </a:lnTo>
                  <a:lnTo>
                    <a:pt x="0" y="306"/>
                  </a:lnTo>
                  <a:lnTo>
                    <a:pt x="0" y="303"/>
                  </a:lnTo>
                  <a:lnTo>
                    <a:pt x="15" y="303"/>
                  </a:lnTo>
                  <a:lnTo>
                    <a:pt x="26" y="299"/>
                  </a:lnTo>
                  <a:lnTo>
                    <a:pt x="41" y="299"/>
                  </a:lnTo>
                  <a:lnTo>
                    <a:pt x="51" y="299"/>
                  </a:lnTo>
                  <a:lnTo>
                    <a:pt x="63" y="299"/>
                  </a:lnTo>
                  <a:lnTo>
                    <a:pt x="78" y="299"/>
                  </a:lnTo>
                  <a:lnTo>
                    <a:pt x="90" y="288"/>
                  </a:lnTo>
                  <a:lnTo>
                    <a:pt x="90" y="284"/>
                  </a:lnTo>
                  <a:lnTo>
                    <a:pt x="101" y="273"/>
                  </a:lnTo>
                  <a:lnTo>
                    <a:pt x="116" y="261"/>
                  </a:lnTo>
                  <a:lnTo>
                    <a:pt x="126" y="251"/>
                  </a:lnTo>
                  <a:lnTo>
                    <a:pt x="141" y="239"/>
                  </a:lnTo>
                  <a:lnTo>
                    <a:pt x="153" y="228"/>
                  </a:lnTo>
                  <a:lnTo>
                    <a:pt x="168" y="213"/>
                  </a:lnTo>
                  <a:lnTo>
                    <a:pt x="180" y="201"/>
                  </a:lnTo>
                  <a:lnTo>
                    <a:pt x="195" y="191"/>
                  </a:lnTo>
                  <a:lnTo>
                    <a:pt x="206" y="179"/>
                  </a:lnTo>
                  <a:lnTo>
                    <a:pt x="221" y="164"/>
                  </a:lnTo>
                  <a:lnTo>
                    <a:pt x="233" y="153"/>
                  </a:lnTo>
                  <a:lnTo>
                    <a:pt x="233" y="153"/>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335" y="1291"/>
              <a:ext cx="1685" cy="1672"/>
            </a:xfrm>
            <a:custGeom>
              <a:avLst/>
              <a:gdLst>
                <a:gd name="T0" fmla="*/ 1535 w 1685"/>
                <a:gd name="T1" fmla="*/ 140 h 1672"/>
                <a:gd name="T2" fmla="*/ 1532 w 1685"/>
                <a:gd name="T3" fmla="*/ 203 h 1672"/>
                <a:gd name="T4" fmla="*/ 1532 w 1685"/>
                <a:gd name="T5" fmla="*/ 296 h 1672"/>
                <a:gd name="T6" fmla="*/ 1538 w 1685"/>
                <a:gd name="T7" fmla="*/ 356 h 1672"/>
                <a:gd name="T8" fmla="*/ 1547 w 1685"/>
                <a:gd name="T9" fmla="*/ 413 h 1672"/>
                <a:gd name="T10" fmla="*/ 1550 w 1685"/>
                <a:gd name="T11" fmla="*/ 473 h 1672"/>
                <a:gd name="T12" fmla="*/ 1558 w 1685"/>
                <a:gd name="T13" fmla="*/ 533 h 1672"/>
                <a:gd name="T14" fmla="*/ 1580 w 1685"/>
                <a:gd name="T15" fmla="*/ 604 h 1672"/>
                <a:gd name="T16" fmla="*/ 1603 w 1685"/>
                <a:gd name="T17" fmla="*/ 664 h 1672"/>
                <a:gd name="T18" fmla="*/ 1615 w 1685"/>
                <a:gd name="T19" fmla="*/ 739 h 1672"/>
                <a:gd name="T20" fmla="*/ 1577 w 1685"/>
                <a:gd name="T21" fmla="*/ 799 h 1672"/>
                <a:gd name="T22" fmla="*/ 1640 w 1685"/>
                <a:gd name="T23" fmla="*/ 847 h 1672"/>
                <a:gd name="T24" fmla="*/ 1685 w 1685"/>
                <a:gd name="T25" fmla="*/ 889 h 1672"/>
                <a:gd name="T26" fmla="*/ 1633 w 1685"/>
                <a:gd name="T27" fmla="*/ 911 h 1672"/>
                <a:gd name="T28" fmla="*/ 1595 w 1685"/>
                <a:gd name="T29" fmla="*/ 952 h 1672"/>
                <a:gd name="T30" fmla="*/ 1550 w 1685"/>
                <a:gd name="T31" fmla="*/ 989 h 1672"/>
                <a:gd name="T32" fmla="*/ 1502 w 1685"/>
                <a:gd name="T33" fmla="*/ 979 h 1672"/>
                <a:gd name="T34" fmla="*/ 1430 w 1685"/>
                <a:gd name="T35" fmla="*/ 1001 h 1672"/>
                <a:gd name="T36" fmla="*/ 1418 w 1685"/>
                <a:gd name="T37" fmla="*/ 1069 h 1672"/>
                <a:gd name="T38" fmla="*/ 1427 w 1685"/>
                <a:gd name="T39" fmla="*/ 1162 h 1672"/>
                <a:gd name="T40" fmla="*/ 1438 w 1685"/>
                <a:gd name="T41" fmla="*/ 1237 h 1672"/>
                <a:gd name="T42" fmla="*/ 1418 w 1685"/>
                <a:gd name="T43" fmla="*/ 1307 h 1672"/>
                <a:gd name="T44" fmla="*/ 1352 w 1685"/>
                <a:gd name="T45" fmla="*/ 1367 h 1672"/>
                <a:gd name="T46" fmla="*/ 1314 w 1685"/>
                <a:gd name="T47" fmla="*/ 1427 h 1672"/>
                <a:gd name="T48" fmla="*/ 1299 w 1685"/>
                <a:gd name="T49" fmla="*/ 1484 h 1672"/>
                <a:gd name="T50" fmla="*/ 1284 w 1685"/>
                <a:gd name="T51" fmla="*/ 1514 h 1672"/>
                <a:gd name="T52" fmla="*/ 1235 w 1685"/>
                <a:gd name="T53" fmla="*/ 1537 h 1672"/>
                <a:gd name="T54" fmla="*/ 1155 w 1685"/>
                <a:gd name="T55" fmla="*/ 1559 h 1672"/>
                <a:gd name="T56" fmla="*/ 1111 w 1685"/>
                <a:gd name="T57" fmla="*/ 1570 h 1672"/>
                <a:gd name="T58" fmla="*/ 1066 w 1685"/>
                <a:gd name="T59" fmla="*/ 1547 h 1672"/>
                <a:gd name="T60" fmla="*/ 1017 w 1685"/>
                <a:gd name="T61" fmla="*/ 1559 h 1672"/>
                <a:gd name="T62" fmla="*/ 961 w 1685"/>
                <a:gd name="T63" fmla="*/ 1607 h 1672"/>
                <a:gd name="T64" fmla="*/ 939 w 1685"/>
                <a:gd name="T65" fmla="*/ 1652 h 1672"/>
                <a:gd name="T66" fmla="*/ 901 w 1685"/>
                <a:gd name="T67" fmla="*/ 1663 h 1672"/>
                <a:gd name="T68" fmla="*/ 874 w 1685"/>
                <a:gd name="T69" fmla="*/ 1589 h 1672"/>
                <a:gd name="T70" fmla="*/ 799 w 1685"/>
                <a:gd name="T71" fmla="*/ 1492 h 1672"/>
                <a:gd name="T72" fmla="*/ 739 w 1685"/>
                <a:gd name="T73" fmla="*/ 1420 h 1672"/>
                <a:gd name="T74" fmla="*/ 766 w 1685"/>
                <a:gd name="T75" fmla="*/ 1334 h 1672"/>
                <a:gd name="T76" fmla="*/ 751 w 1685"/>
                <a:gd name="T77" fmla="*/ 1195 h 1672"/>
                <a:gd name="T78" fmla="*/ 604 w 1685"/>
                <a:gd name="T79" fmla="*/ 1076 h 1672"/>
                <a:gd name="T80" fmla="*/ 533 w 1685"/>
                <a:gd name="T81" fmla="*/ 1087 h 1672"/>
                <a:gd name="T82" fmla="*/ 450 w 1685"/>
                <a:gd name="T83" fmla="*/ 1084 h 1672"/>
                <a:gd name="T84" fmla="*/ 365 w 1685"/>
                <a:gd name="T85" fmla="*/ 1061 h 1672"/>
                <a:gd name="T86" fmla="*/ 293 w 1685"/>
                <a:gd name="T87" fmla="*/ 1034 h 1672"/>
                <a:gd name="T88" fmla="*/ 222 w 1685"/>
                <a:gd name="T89" fmla="*/ 1012 h 1672"/>
                <a:gd name="T90" fmla="*/ 180 w 1685"/>
                <a:gd name="T91" fmla="*/ 1027 h 1672"/>
                <a:gd name="T92" fmla="*/ 78 w 1685"/>
                <a:gd name="T93" fmla="*/ 1054 h 1672"/>
                <a:gd name="T94" fmla="*/ 12 w 1685"/>
                <a:gd name="T95" fmla="*/ 944 h 1672"/>
                <a:gd name="T96" fmla="*/ 15 w 1685"/>
                <a:gd name="T97" fmla="*/ 679 h 1672"/>
                <a:gd name="T98" fmla="*/ 168 w 1685"/>
                <a:gd name="T99" fmla="*/ 638 h 1672"/>
                <a:gd name="T100" fmla="*/ 431 w 1685"/>
                <a:gd name="T101" fmla="*/ 656 h 1672"/>
                <a:gd name="T102" fmla="*/ 589 w 1685"/>
                <a:gd name="T103" fmla="*/ 623 h 1672"/>
                <a:gd name="T104" fmla="*/ 581 w 1685"/>
                <a:gd name="T105" fmla="*/ 416 h 1672"/>
                <a:gd name="T106" fmla="*/ 589 w 1685"/>
                <a:gd name="T107" fmla="*/ 263 h 1672"/>
                <a:gd name="T108" fmla="*/ 784 w 1685"/>
                <a:gd name="T109" fmla="*/ 305 h 1672"/>
                <a:gd name="T110" fmla="*/ 799 w 1685"/>
                <a:gd name="T111" fmla="*/ 125 h 1672"/>
                <a:gd name="T112" fmla="*/ 964 w 1685"/>
                <a:gd name="T113" fmla="*/ 95 h 1672"/>
                <a:gd name="T114" fmla="*/ 991 w 1685"/>
                <a:gd name="T115" fmla="*/ 0 h 1672"/>
                <a:gd name="T116" fmla="*/ 1077 w 1685"/>
                <a:gd name="T117" fmla="*/ 26 h 1672"/>
                <a:gd name="T118" fmla="*/ 1212 w 1685"/>
                <a:gd name="T119" fmla="*/ 68 h 1672"/>
                <a:gd name="T120" fmla="*/ 1322 w 1685"/>
                <a:gd name="T121" fmla="*/ 35 h 1672"/>
                <a:gd name="T122" fmla="*/ 1442 w 1685"/>
                <a:gd name="T123" fmla="*/ 101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5" h="1672">
                  <a:moveTo>
                    <a:pt x="1442" y="101"/>
                  </a:moveTo>
                  <a:lnTo>
                    <a:pt x="1457" y="113"/>
                  </a:lnTo>
                  <a:lnTo>
                    <a:pt x="1460" y="116"/>
                  </a:lnTo>
                  <a:lnTo>
                    <a:pt x="1460" y="120"/>
                  </a:lnTo>
                  <a:lnTo>
                    <a:pt x="1475" y="120"/>
                  </a:lnTo>
                  <a:lnTo>
                    <a:pt x="1487" y="120"/>
                  </a:lnTo>
                  <a:lnTo>
                    <a:pt x="1502" y="120"/>
                  </a:lnTo>
                  <a:lnTo>
                    <a:pt x="1508" y="120"/>
                  </a:lnTo>
                  <a:lnTo>
                    <a:pt x="1513" y="120"/>
                  </a:lnTo>
                  <a:lnTo>
                    <a:pt x="1528" y="120"/>
                  </a:lnTo>
                  <a:lnTo>
                    <a:pt x="1532" y="120"/>
                  </a:lnTo>
                  <a:lnTo>
                    <a:pt x="1535" y="120"/>
                  </a:lnTo>
                  <a:lnTo>
                    <a:pt x="1535" y="140"/>
                  </a:lnTo>
                  <a:lnTo>
                    <a:pt x="1535" y="146"/>
                  </a:lnTo>
                  <a:lnTo>
                    <a:pt x="1538" y="146"/>
                  </a:lnTo>
                  <a:lnTo>
                    <a:pt x="1538" y="155"/>
                  </a:lnTo>
                  <a:lnTo>
                    <a:pt x="1538" y="158"/>
                  </a:lnTo>
                  <a:lnTo>
                    <a:pt x="1538" y="161"/>
                  </a:lnTo>
                  <a:lnTo>
                    <a:pt x="1538" y="170"/>
                  </a:lnTo>
                  <a:lnTo>
                    <a:pt x="1538" y="173"/>
                  </a:lnTo>
                  <a:lnTo>
                    <a:pt x="1535" y="176"/>
                  </a:lnTo>
                  <a:lnTo>
                    <a:pt x="1535" y="185"/>
                  </a:lnTo>
                  <a:lnTo>
                    <a:pt x="1535" y="191"/>
                  </a:lnTo>
                  <a:lnTo>
                    <a:pt x="1535" y="195"/>
                  </a:lnTo>
                  <a:lnTo>
                    <a:pt x="1532" y="200"/>
                  </a:lnTo>
                  <a:lnTo>
                    <a:pt x="1532" y="203"/>
                  </a:lnTo>
                  <a:lnTo>
                    <a:pt x="1532" y="206"/>
                  </a:lnTo>
                  <a:lnTo>
                    <a:pt x="1532" y="215"/>
                  </a:lnTo>
                  <a:lnTo>
                    <a:pt x="1528" y="218"/>
                  </a:lnTo>
                  <a:lnTo>
                    <a:pt x="1528" y="225"/>
                  </a:lnTo>
                  <a:lnTo>
                    <a:pt x="1528" y="233"/>
                  </a:lnTo>
                  <a:lnTo>
                    <a:pt x="1528" y="236"/>
                  </a:lnTo>
                  <a:lnTo>
                    <a:pt x="1528" y="240"/>
                  </a:lnTo>
                  <a:lnTo>
                    <a:pt x="1532" y="251"/>
                  </a:lnTo>
                  <a:lnTo>
                    <a:pt x="1532" y="255"/>
                  </a:lnTo>
                  <a:lnTo>
                    <a:pt x="1532" y="263"/>
                  </a:lnTo>
                  <a:lnTo>
                    <a:pt x="1532" y="270"/>
                  </a:lnTo>
                  <a:lnTo>
                    <a:pt x="1532" y="281"/>
                  </a:lnTo>
                  <a:lnTo>
                    <a:pt x="1532" y="296"/>
                  </a:lnTo>
                  <a:lnTo>
                    <a:pt x="1532" y="300"/>
                  </a:lnTo>
                  <a:lnTo>
                    <a:pt x="1532" y="305"/>
                  </a:lnTo>
                  <a:lnTo>
                    <a:pt x="1535" y="308"/>
                  </a:lnTo>
                  <a:lnTo>
                    <a:pt x="1535" y="311"/>
                  </a:lnTo>
                  <a:lnTo>
                    <a:pt x="1535" y="320"/>
                  </a:lnTo>
                  <a:lnTo>
                    <a:pt x="1538" y="326"/>
                  </a:lnTo>
                  <a:lnTo>
                    <a:pt x="1538" y="330"/>
                  </a:lnTo>
                  <a:lnTo>
                    <a:pt x="1538" y="335"/>
                  </a:lnTo>
                  <a:lnTo>
                    <a:pt x="1538" y="341"/>
                  </a:lnTo>
                  <a:lnTo>
                    <a:pt x="1538" y="345"/>
                  </a:lnTo>
                  <a:lnTo>
                    <a:pt x="1538" y="350"/>
                  </a:lnTo>
                  <a:lnTo>
                    <a:pt x="1538" y="353"/>
                  </a:lnTo>
                  <a:lnTo>
                    <a:pt x="1538" y="356"/>
                  </a:lnTo>
                  <a:lnTo>
                    <a:pt x="1538" y="360"/>
                  </a:lnTo>
                  <a:lnTo>
                    <a:pt x="1543" y="365"/>
                  </a:lnTo>
                  <a:lnTo>
                    <a:pt x="1543" y="368"/>
                  </a:lnTo>
                  <a:lnTo>
                    <a:pt x="1543" y="371"/>
                  </a:lnTo>
                  <a:lnTo>
                    <a:pt x="1543" y="375"/>
                  </a:lnTo>
                  <a:lnTo>
                    <a:pt x="1543" y="380"/>
                  </a:lnTo>
                  <a:lnTo>
                    <a:pt x="1543" y="383"/>
                  </a:lnTo>
                  <a:lnTo>
                    <a:pt x="1543" y="394"/>
                  </a:lnTo>
                  <a:lnTo>
                    <a:pt x="1543" y="398"/>
                  </a:lnTo>
                  <a:lnTo>
                    <a:pt x="1543" y="401"/>
                  </a:lnTo>
                  <a:lnTo>
                    <a:pt x="1547" y="404"/>
                  </a:lnTo>
                  <a:lnTo>
                    <a:pt x="1547" y="409"/>
                  </a:lnTo>
                  <a:lnTo>
                    <a:pt x="1547" y="413"/>
                  </a:lnTo>
                  <a:lnTo>
                    <a:pt x="1547" y="416"/>
                  </a:lnTo>
                  <a:lnTo>
                    <a:pt x="1547" y="419"/>
                  </a:lnTo>
                  <a:lnTo>
                    <a:pt x="1547" y="428"/>
                  </a:lnTo>
                  <a:lnTo>
                    <a:pt x="1547" y="431"/>
                  </a:lnTo>
                  <a:lnTo>
                    <a:pt x="1547" y="439"/>
                  </a:lnTo>
                  <a:lnTo>
                    <a:pt x="1547" y="443"/>
                  </a:lnTo>
                  <a:lnTo>
                    <a:pt x="1547" y="446"/>
                  </a:lnTo>
                  <a:lnTo>
                    <a:pt x="1547" y="449"/>
                  </a:lnTo>
                  <a:lnTo>
                    <a:pt x="1547" y="454"/>
                  </a:lnTo>
                  <a:lnTo>
                    <a:pt x="1547" y="458"/>
                  </a:lnTo>
                  <a:lnTo>
                    <a:pt x="1550" y="461"/>
                  </a:lnTo>
                  <a:lnTo>
                    <a:pt x="1550" y="469"/>
                  </a:lnTo>
                  <a:lnTo>
                    <a:pt x="1550" y="473"/>
                  </a:lnTo>
                  <a:lnTo>
                    <a:pt x="1550" y="476"/>
                  </a:lnTo>
                  <a:lnTo>
                    <a:pt x="1550" y="484"/>
                  </a:lnTo>
                  <a:lnTo>
                    <a:pt x="1553" y="488"/>
                  </a:lnTo>
                  <a:lnTo>
                    <a:pt x="1553" y="491"/>
                  </a:lnTo>
                  <a:lnTo>
                    <a:pt x="1553" y="494"/>
                  </a:lnTo>
                  <a:lnTo>
                    <a:pt x="1553" y="499"/>
                  </a:lnTo>
                  <a:lnTo>
                    <a:pt x="1553" y="506"/>
                  </a:lnTo>
                  <a:lnTo>
                    <a:pt x="1553" y="509"/>
                  </a:lnTo>
                  <a:lnTo>
                    <a:pt x="1553" y="514"/>
                  </a:lnTo>
                  <a:lnTo>
                    <a:pt x="1558" y="518"/>
                  </a:lnTo>
                  <a:lnTo>
                    <a:pt x="1558" y="521"/>
                  </a:lnTo>
                  <a:lnTo>
                    <a:pt x="1558" y="524"/>
                  </a:lnTo>
                  <a:lnTo>
                    <a:pt x="1558" y="533"/>
                  </a:lnTo>
                  <a:lnTo>
                    <a:pt x="1558" y="536"/>
                  </a:lnTo>
                  <a:lnTo>
                    <a:pt x="1558" y="548"/>
                  </a:lnTo>
                  <a:lnTo>
                    <a:pt x="1562" y="551"/>
                  </a:lnTo>
                  <a:lnTo>
                    <a:pt x="1565" y="554"/>
                  </a:lnTo>
                  <a:lnTo>
                    <a:pt x="1565" y="559"/>
                  </a:lnTo>
                  <a:lnTo>
                    <a:pt x="1570" y="566"/>
                  </a:lnTo>
                  <a:lnTo>
                    <a:pt x="1573" y="569"/>
                  </a:lnTo>
                  <a:lnTo>
                    <a:pt x="1573" y="574"/>
                  </a:lnTo>
                  <a:lnTo>
                    <a:pt x="1577" y="578"/>
                  </a:lnTo>
                  <a:lnTo>
                    <a:pt x="1577" y="584"/>
                  </a:lnTo>
                  <a:lnTo>
                    <a:pt x="1577" y="589"/>
                  </a:lnTo>
                  <a:lnTo>
                    <a:pt x="1580" y="599"/>
                  </a:lnTo>
                  <a:lnTo>
                    <a:pt x="1580" y="604"/>
                  </a:lnTo>
                  <a:lnTo>
                    <a:pt x="1585" y="608"/>
                  </a:lnTo>
                  <a:lnTo>
                    <a:pt x="1585" y="611"/>
                  </a:lnTo>
                  <a:lnTo>
                    <a:pt x="1585" y="614"/>
                  </a:lnTo>
                  <a:lnTo>
                    <a:pt x="1585" y="619"/>
                  </a:lnTo>
                  <a:lnTo>
                    <a:pt x="1585" y="626"/>
                  </a:lnTo>
                  <a:lnTo>
                    <a:pt x="1585" y="629"/>
                  </a:lnTo>
                  <a:lnTo>
                    <a:pt x="1588" y="634"/>
                  </a:lnTo>
                  <a:lnTo>
                    <a:pt x="1588" y="638"/>
                  </a:lnTo>
                  <a:lnTo>
                    <a:pt x="1592" y="641"/>
                  </a:lnTo>
                  <a:lnTo>
                    <a:pt x="1592" y="644"/>
                  </a:lnTo>
                  <a:lnTo>
                    <a:pt x="1595" y="649"/>
                  </a:lnTo>
                  <a:lnTo>
                    <a:pt x="1600" y="656"/>
                  </a:lnTo>
                  <a:lnTo>
                    <a:pt x="1603" y="664"/>
                  </a:lnTo>
                  <a:lnTo>
                    <a:pt x="1607" y="671"/>
                  </a:lnTo>
                  <a:lnTo>
                    <a:pt x="1610" y="674"/>
                  </a:lnTo>
                  <a:lnTo>
                    <a:pt x="1615" y="683"/>
                  </a:lnTo>
                  <a:lnTo>
                    <a:pt x="1615" y="689"/>
                  </a:lnTo>
                  <a:lnTo>
                    <a:pt x="1618" y="698"/>
                  </a:lnTo>
                  <a:lnTo>
                    <a:pt x="1618" y="701"/>
                  </a:lnTo>
                  <a:lnTo>
                    <a:pt x="1622" y="709"/>
                  </a:lnTo>
                  <a:lnTo>
                    <a:pt x="1622" y="713"/>
                  </a:lnTo>
                  <a:lnTo>
                    <a:pt x="1622" y="716"/>
                  </a:lnTo>
                  <a:lnTo>
                    <a:pt x="1622" y="719"/>
                  </a:lnTo>
                  <a:lnTo>
                    <a:pt x="1618" y="724"/>
                  </a:lnTo>
                  <a:lnTo>
                    <a:pt x="1618" y="731"/>
                  </a:lnTo>
                  <a:lnTo>
                    <a:pt x="1615" y="739"/>
                  </a:lnTo>
                  <a:lnTo>
                    <a:pt x="1615" y="746"/>
                  </a:lnTo>
                  <a:lnTo>
                    <a:pt x="1610" y="749"/>
                  </a:lnTo>
                  <a:lnTo>
                    <a:pt x="1603" y="761"/>
                  </a:lnTo>
                  <a:lnTo>
                    <a:pt x="1600" y="769"/>
                  </a:lnTo>
                  <a:lnTo>
                    <a:pt x="1600" y="773"/>
                  </a:lnTo>
                  <a:lnTo>
                    <a:pt x="1595" y="776"/>
                  </a:lnTo>
                  <a:lnTo>
                    <a:pt x="1595" y="779"/>
                  </a:lnTo>
                  <a:lnTo>
                    <a:pt x="1592" y="784"/>
                  </a:lnTo>
                  <a:lnTo>
                    <a:pt x="1588" y="788"/>
                  </a:lnTo>
                  <a:lnTo>
                    <a:pt x="1585" y="788"/>
                  </a:lnTo>
                  <a:lnTo>
                    <a:pt x="1580" y="791"/>
                  </a:lnTo>
                  <a:lnTo>
                    <a:pt x="1580" y="794"/>
                  </a:lnTo>
                  <a:lnTo>
                    <a:pt x="1577" y="799"/>
                  </a:lnTo>
                  <a:lnTo>
                    <a:pt x="1577" y="802"/>
                  </a:lnTo>
                  <a:lnTo>
                    <a:pt x="1585" y="806"/>
                  </a:lnTo>
                  <a:lnTo>
                    <a:pt x="1585" y="809"/>
                  </a:lnTo>
                  <a:lnTo>
                    <a:pt x="1588" y="814"/>
                  </a:lnTo>
                  <a:lnTo>
                    <a:pt x="1592" y="817"/>
                  </a:lnTo>
                  <a:lnTo>
                    <a:pt x="1603" y="824"/>
                  </a:lnTo>
                  <a:lnTo>
                    <a:pt x="1615" y="836"/>
                  </a:lnTo>
                  <a:lnTo>
                    <a:pt x="1618" y="836"/>
                  </a:lnTo>
                  <a:lnTo>
                    <a:pt x="1622" y="839"/>
                  </a:lnTo>
                  <a:lnTo>
                    <a:pt x="1625" y="839"/>
                  </a:lnTo>
                  <a:lnTo>
                    <a:pt x="1633" y="844"/>
                  </a:lnTo>
                  <a:lnTo>
                    <a:pt x="1637" y="844"/>
                  </a:lnTo>
                  <a:lnTo>
                    <a:pt x="1640" y="847"/>
                  </a:lnTo>
                  <a:lnTo>
                    <a:pt x="1648" y="851"/>
                  </a:lnTo>
                  <a:lnTo>
                    <a:pt x="1655" y="854"/>
                  </a:lnTo>
                  <a:lnTo>
                    <a:pt x="1660" y="854"/>
                  </a:lnTo>
                  <a:lnTo>
                    <a:pt x="1663" y="854"/>
                  </a:lnTo>
                  <a:lnTo>
                    <a:pt x="1667" y="862"/>
                  </a:lnTo>
                  <a:lnTo>
                    <a:pt x="1667" y="869"/>
                  </a:lnTo>
                  <a:lnTo>
                    <a:pt x="1667" y="877"/>
                  </a:lnTo>
                  <a:lnTo>
                    <a:pt x="1670" y="881"/>
                  </a:lnTo>
                  <a:lnTo>
                    <a:pt x="1675" y="881"/>
                  </a:lnTo>
                  <a:lnTo>
                    <a:pt x="1675" y="884"/>
                  </a:lnTo>
                  <a:lnTo>
                    <a:pt x="1678" y="884"/>
                  </a:lnTo>
                  <a:lnTo>
                    <a:pt x="1681" y="884"/>
                  </a:lnTo>
                  <a:lnTo>
                    <a:pt x="1685" y="889"/>
                  </a:lnTo>
                  <a:lnTo>
                    <a:pt x="1685" y="892"/>
                  </a:lnTo>
                  <a:lnTo>
                    <a:pt x="1681" y="899"/>
                  </a:lnTo>
                  <a:lnTo>
                    <a:pt x="1678" y="899"/>
                  </a:lnTo>
                  <a:lnTo>
                    <a:pt x="1670" y="904"/>
                  </a:lnTo>
                  <a:lnTo>
                    <a:pt x="1670" y="907"/>
                  </a:lnTo>
                  <a:lnTo>
                    <a:pt x="1667" y="907"/>
                  </a:lnTo>
                  <a:lnTo>
                    <a:pt x="1663" y="911"/>
                  </a:lnTo>
                  <a:lnTo>
                    <a:pt x="1660" y="911"/>
                  </a:lnTo>
                  <a:lnTo>
                    <a:pt x="1655" y="914"/>
                  </a:lnTo>
                  <a:lnTo>
                    <a:pt x="1652" y="914"/>
                  </a:lnTo>
                  <a:lnTo>
                    <a:pt x="1648" y="914"/>
                  </a:lnTo>
                  <a:lnTo>
                    <a:pt x="1645" y="911"/>
                  </a:lnTo>
                  <a:lnTo>
                    <a:pt x="1633" y="911"/>
                  </a:lnTo>
                  <a:lnTo>
                    <a:pt x="1630" y="911"/>
                  </a:lnTo>
                  <a:lnTo>
                    <a:pt x="1622" y="907"/>
                  </a:lnTo>
                  <a:lnTo>
                    <a:pt x="1615" y="911"/>
                  </a:lnTo>
                  <a:lnTo>
                    <a:pt x="1615" y="914"/>
                  </a:lnTo>
                  <a:lnTo>
                    <a:pt x="1615" y="919"/>
                  </a:lnTo>
                  <a:lnTo>
                    <a:pt x="1615" y="929"/>
                  </a:lnTo>
                  <a:lnTo>
                    <a:pt x="1615" y="934"/>
                  </a:lnTo>
                  <a:lnTo>
                    <a:pt x="1610" y="934"/>
                  </a:lnTo>
                  <a:lnTo>
                    <a:pt x="1610" y="937"/>
                  </a:lnTo>
                  <a:lnTo>
                    <a:pt x="1607" y="941"/>
                  </a:lnTo>
                  <a:lnTo>
                    <a:pt x="1603" y="944"/>
                  </a:lnTo>
                  <a:lnTo>
                    <a:pt x="1600" y="949"/>
                  </a:lnTo>
                  <a:lnTo>
                    <a:pt x="1595" y="952"/>
                  </a:lnTo>
                  <a:lnTo>
                    <a:pt x="1588" y="956"/>
                  </a:lnTo>
                  <a:lnTo>
                    <a:pt x="1585" y="959"/>
                  </a:lnTo>
                  <a:lnTo>
                    <a:pt x="1580" y="964"/>
                  </a:lnTo>
                  <a:lnTo>
                    <a:pt x="1577" y="964"/>
                  </a:lnTo>
                  <a:lnTo>
                    <a:pt x="1573" y="967"/>
                  </a:lnTo>
                  <a:lnTo>
                    <a:pt x="1573" y="971"/>
                  </a:lnTo>
                  <a:lnTo>
                    <a:pt x="1570" y="971"/>
                  </a:lnTo>
                  <a:lnTo>
                    <a:pt x="1565" y="974"/>
                  </a:lnTo>
                  <a:lnTo>
                    <a:pt x="1565" y="979"/>
                  </a:lnTo>
                  <a:lnTo>
                    <a:pt x="1562" y="986"/>
                  </a:lnTo>
                  <a:lnTo>
                    <a:pt x="1558" y="986"/>
                  </a:lnTo>
                  <a:lnTo>
                    <a:pt x="1553" y="986"/>
                  </a:lnTo>
                  <a:lnTo>
                    <a:pt x="1550" y="989"/>
                  </a:lnTo>
                  <a:lnTo>
                    <a:pt x="1547" y="989"/>
                  </a:lnTo>
                  <a:lnTo>
                    <a:pt x="1543" y="989"/>
                  </a:lnTo>
                  <a:lnTo>
                    <a:pt x="1535" y="986"/>
                  </a:lnTo>
                  <a:lnTo>
                    <a:pt x="1532" y="986"/>
                  </a:lnTo>
                  <a:lnTo>
                    <a:pt x="1528" y="986"/>
                  </a:lnTo>
                  <a:lnTo>
                    <a:pt x="1523" y="986"/>
                  </a:lnTo>
                  <a:lnTo>
                    <a:pt x="1523" y="982"/>
                  </a:lnTo>
                  <a:lnTo>
                    <a:pt x="1520" y="979"/>
                  </a:lnTo>
                  <a:lnTo>
                    <a:pt x="1517" y="979"/>
                  </a:lnTo>
                  <a:lnTo>
                    <a:pt x="1513" y="974"/>
                  </a:lnTo>
                  <a:lnTo>
                    <a:pt x="1508" y="974"/>
                  </a:lnTo>
                  <a:lnTo>
                    <a:pt x="1508" y="979"/>
                  </a:lnTo>
                  <a:lnTo>
                    <a:pt x="1502" y="979"/>
                  </a:lnTo>
                  <a:lnTo>
                    <a:pt x="1493" y="979"/>
                  </a:lnTo>
                  <a:lnTo>
                    <a:pt x="1490" y="979"/>
                  </a:lnTo>
                  <a:lnTo>
                    <a:pt x="1487" y="979"/>
                  </a:lnTo>
                  <a:lnTo>
                    <a:pt x="1483" y="979"/>
                  </a:lnTo>
                  <a:lnTo>
                    <a:pt x="1475" y="982"/>
                  </a:lnTo>
                  <a:lnTo>
                    <a:pt x="1472" y="982"/>
                  </a:lnTo>
                  <a:lnTo>
                    <a:pt x="1463" y="986"/>
                  </a:lnTo>
                  <a:lnTo>
                    <a:pt x="1460" y="986"/>
                  </a:lnTo>
                  <a:lnTo>
                    <a:pt x="1453" y="989"/>
                  </a:lnTo>
                  <a:lnTo>
                    <a:pt x="1442" y="989"/>
                  </a:lnTo>
                  <a:lnTo>
                    <a:pt x="1433" y="994"/>
                  </a:lnTo>
                  <a:lnTo>
                    <a:pt x="1433" y="997"/>
                  </a:lnTo>
                  <a:lnTo>
                    <a:pt x="1430" y="1001"/>
                  </a:lnTo>
                  <a:lnTo>
                    <a:pt x="1430" y="1004"/>
                  </a:lnTo>
                  <a:lnTo>
                    <a:pt x="1430" y="1012"/>
                  </a:lnTo>
                  <a:lnTo>
                    <a:pt x="1430" y="1016"/>
                  </a:lnTo>
                  <a:lnTo>
                    <a:pt x="1430" y="1019"/>
                  </a:lnTo>
                  <a:lnTo>
                    <a:pt x="1430" y="1024"/>
                  </a:lnTo>
                  <a:lnTo>
                    <a:pt x="1430" y="1031"/>
                  </a:lnTo>
                  <a:lnTo>
                    <a:pt x="1430" y="1034"/>
                  </a:lnTo>
                  <a:lnTo>
                    <a:pt x="1430" y="1039"/>
                  </a:lnTo>
                  <a:lnTo>
                    <a:pt x="1430" y="1042"/>
                  </a:lnTo>
                  <a:lnTo>
                    <a:pt x="1430" y="1046"/>
                  </a:lnTo>
                  <a:lnTo>
                    <a:pt x="1427" y="1046"/>
                  </a:lnTo>
                  <a:lnTo>
                    <a:pt x="1423" y="1057"/>
                  </a:lnTo>
                  <a:lnTo>
                    <a:pt x="1418" y="1069"/>
                  </a:lnTo>
                  <a:lnTo>
                    <a:pt x="1415" y="1076"/>
                  </a:lnTo>
                  <a:lnTo>
                    <a:pt x="1415" y="1079"/>
                  </a:lnTo>
                  <a:lnTo>
                    <a:pt x="1412" y="1091"/>
                  </a:lnTo>
                  <a:lnTo>
                    <a:pt x="1403" y="1106"/>
                  </a:lnTo>
                  <a:lnTo>
                    <a:pt x="1400" y="1121"/>
                  </a:lnTo>
                  <a:lnTo>
                    <a:pt x="1400" y="1124"/>
                  </a:lnTo>
                  <a:lnTo>
                    <a:pt x="1403" y="1132"/>
                  </a:lnTo>
                  <a:lnTo>
                    <a:pt x="1403" y="1139"/>
                  </a:lnTo>
                  <a:lnTo>
                    <a:pt x="1403" y="1144"/>
                  </a:lnTo>
                  <a:lnTo>
                    <a:pt x="1412" y="1151"/>
                  </a:lnTo>
                  <a:lnTo>
                    <a:pt x="1412" y="1154"/>
                  </a:lnTo>
                  <a:lnTo>
                    <a:pt x="1418" y="1154"/>
                  </a:lnTo>
                  <a:lnTo>
                    <a:pt x="1427" y="1162"/>
                  </a:lnTo>
                  <a:lnTo>
                    <a:pt x="1438" y="1169"/>
                  </a:lnTo>
                  <a:lnTo>
                    <a:pt x="1442" y="1169"/>
                  </a:lnTo>
                  <a:lnTo>
                    <a:pt x="1442" y="1174"/>
                  </a:lnTo>
                  <a:lnTo>
                    <a:pt x="1442" y="1181"/>
                  </a:lnTo>
                  <a:lnTo>
                    <a:pt x="1442" y="1184"/>
                  </a:lnTo>
                  <a:lnTo>
                    <a:pt x="1442" y="1189"/>
                  </a:lnTo>
                  <a:lnTo>
                    <a:pt x="1442" y="1192"/>
                  </a:lnTo>
                  <a:lnTo>
                    <a:pt x="1438" y="1195"/>
                  </a:lnTo>
                  <a:lnTo>
                    <a:pt x="1438" y="1199"/>
                  </a:lnTo>
                  <a:lnTo>
                    <a:pt x="1433" y="1207"/>
                  </a:lnTo>
                  <a:lnTo>
                    <a:pt x="1438" y="1219"/>
                  </a:lnTo>
                  <a:lnTo>
                    <a:pt x="1442" y="1225"/>
                  </a:lnTo>
                  <a:lnTo>
                    <a:pt x="1438" y="1237"/>
                  </a:lnTo>
                  <a:lnTo>
                    <a:pt x="1438" y="1240"/>
                  </a:lnTo>
                  <a:lnTo>
                    <a:pt x="1430" y="1247"/>
                  </a:lnTo>
                  <a:lnTo>
                    <a:pt x="1430" y="1252"/>
                  </a:lnTo>
                  <a:lnTo>
                    <a:pt x="1427" y="1259"/>
                  </a:lnTo>
                  <a:lnTo>
                    <a:pt x="1427" y="1267"/>
                  </a:lnTo>
                  <a:lnTo>
                    <a:pt x="1427" y="1270"/>
                  </a:lnTo>
                  <a:lnTo>
                    <a:pt x="1427" y="1285"/>
                  </a:lnTo>
                  <a:lnTo>
                    <a:pt x="1427" y="1289"/>
                  </a:lnTo>
                  <a:lnTo>
                    <a:pt x="1427" y="1292"/>
                  </a:lnTo>
                  <a:lnTo>
                    <a:pt x="1430" y="1297"/>
                  </a:lnTo>
                  <a:lnTo>
                    <a:pt x="1427" y="1297"/>
                  </a:lnTo>
                  <a:lnTo>
                    <a:pt x="1423" y="1300"/>
                  </a:lnTo>
                  <a:lnTo>
                    <a:pt x="1418" y="1307"/>
                  </a:lnTo>
                  <a:lnTo>
                    <a:pt x="1415" y="1315"/>
                  </a:lnTo>
                  <a:lnTo>
                    <a:pt x="1412" y="1327"/>
                  </a:lnTo>
                  <a:lnTo>
                    <a:pt x="1403" y="1327"/>
                  </a:lnTo>
                  <a:lnTo>
                    <a:pt x="1400" y="1330"/>
                  </a:lnTo>
                  <a:lnTo>
                    <a:pt x="1400" y="1337"/>
                  </a:lnTo>
                  <a:lnTo>
                    <a:pt x="1394" y="1342"/>
                  </a:lnTo>
                  <a:lnTo>
                    <a:pt x="1385" y="1349"/>
                  </a:lnTo>
                  <a:lnTo>
                    <a:pt x="1382" y="1349"/>
                  </a:lnTo>
                  <a:lnTo>
                    <a:pt x="1374" y="1349"/>
                  </a:lnTo>
                  <a:lnTo>
                    <a:pt x="1370" y="1352"/>
                  </a:lnTo>
                  <a:lnTo>
                    <a:pt x="1362" y="1357"/>
                  </a:lnTo>
                  <a:lnTo>
                    <a:pt x="1355" y="1364"/>
                  </a:lnTo>
                  <a:lnTo>
                    <a:pt x="1352" y="1367"/>
                  </a:lnTo>
                  <a:lnTo>
                    <a:pt x="1344" y="1372"/>
                  </a:lnTo>
                  <a:lnTo>
                    <a:pt x="1337" y="1379"/>
                  </a:lnTo>
                  <a:lnTo>
                    <a:pt x="1332" y="1379"/>
                  </a:lnTo>
                  <a:lnTo>
                    <a:pt x="1329" y="1382"/>
                  </a:lnTo>
                  <a:lnTo>
                    <a:pt x="1329" y="1387"/>
                  </a:lnTo>
                  <a:lnTo>
                    <a:pt x="1329" y="1394"/>
                  </a:lnTo>
                  <a:lnTo>
                    <a:pt x="1325" y="1397"/>
                  </a:lnTo>
                  <a:lnTo>
                    <a:pt x="1325" y="1402"/>
                  </a:lnTo>
                  <a:lnTo>
                    <a:pt x="1325" y="1405"/>
                  </a:lnTo>
                  <a:lnTo>
                    <a:pt x="1325" y="1409"/>
                  </a:lnTo>
                  <a:lnTo>
                    <a:pt x="1322" y="1417"/>
                  </a:lnTo>
                  <a:lnTo>
                    <a:pt x="1317" y="1420"/>
                  </a:lnTo>
                  <a:lnTo>
                    <a:pt x="1314" y="1427"/>
                  </a:lnTo>
                  <a:lnTo>
                    <a:pt x="1317" y="1432"/>
                  </a:lnTo>
                  <a:lnTo>
                    <a:pt x="1317" y="1435"/>
                  </a:lnTo>
                  <a:lnTo>
                    <a:pt x="1322" y="1442"/>
                  </a:lnTo>
                  <a:lnTo>
                    <a:pt x="1322" y="1447"/>
                  </a:lnTo>
                  <a:lnTo>
                    <a:pt x="1317" y="1450"/>
                  </a:lnTo>
                  <a:lnTo>
                    <a:pt x="1314" y="1454"/>
                  </a:lnTo>
                  <a:lnTo>
                    <a:pt x="1317" y="1462"/>
                  </a:lnTo>
                  <a:lnTo>
                    <a:pt x="1314" y="1465"/>
                  </a:lnTo>
                  <a:lnTo>
                    <a:pt x="1314" y="1469"/>
                  </a:lnTo>
                  <a:lnTo>
                    <a:pt x="1307" y="1469"/>
                  </a:lnTo>
                  <a:lnTo>
                    <a:pt x="1302" y="1472"/>
                  </a:lnTo>
                  <a:lnTo>
                    <a:pt x="1302" y="1477"/>
                  </a:lnTo>
                  <a:lnTo>
                    <a:pt x="1299" y="1484"/>
                  </a:lnTo>
                  <a:lnTo>
                    <a:pt x="1295" y="1484"/>
                  </a:lnTo>
                  <a:lnTo>
                    <a:pt x="1295" y="1487"/>
                  </a:lnTo>
                  <a:lnTo>
                    <a:pt x="1295" y="1492"/>
                  </a:lnTo>
                  <a:lnTo>
                    <a:pt x="1302" y="1492"/>
                  </a:lnTo>
                  <a:lnTo>
                    <a:pt x="1302" y="1495"/>
                  </a:lnTo>
                  <a:lnTo>
                    <a:pt x="1299" y="1499"/>
                  </a:lnTo>
                  <a:lnTo>
                    <a:pt x="1295" y="1502"/>
                  </a:lnTo>
                  <a:lnTo>
                    <a:pt x="1292" y="1502"/>
                  </a:lnTo>
                  <a:lnTo>
                    <a:pt x="1287" y="1502"/>
                  </a:lnTo>
                  <a:lnTo>
                    <a:pt x="1284" y="1502"/>
                  </a:lnTo>
                  <a:lnTo>
                    <a:pt x="1280" y="1507"/>
                  </a:lnTo>
                  <a:lnTo>
                    <a:pt x="1284" y="1510"/>
                  </a:lnTo>
                  <a:lnTo>
                    <a:pt x="1284" y="1514"/>
                  </a:lnTo>
                  <a:lnTo>
                    <a:pt x="1284" y="1517"/>
                  </a:lnTo>
                  <a:lnTo>
                    <a:pt x="1284" y="1522"/>
                  </a:lnTo>
                  <a:lnTo>
                    <a:pt x="1277" y="1529"/>
                  </a:lnTo>
                  <a:lnTo>
                    <a:pt x="1272" y="1532"/>
                  </a:lnTo>
                  <a:lnTo>
                    <a:pt x="1272" y="1529"/>
                  </a:lnTo>
                  <a:lnTo>
                    <a:pt x="1269" y="1529"/>
                  </a:lnTo>
                  <a:lnTo>
                    <a:pt x="1265" y="1529"/>
                  </a:lnTo>
                  <a:lnTo>
                    <a:pt x="1265" y="1532"/>
                  </a:lnTo>
                  <a:lnTo>
                    <a:pt x="1262" y="1532"/>
                  </a:lnTo>
                  <a:lnTo>
                    <a:pt x="1257" y="1532"/>
                  </a:lnTo>
                  <a:lnTo>
                    <a:pt x="1250" y="1537"/>
                  </a:lnTo>
                  <a:lnTo>
                    <a:pt x="1247" y="1537"/>
                  </a:lnTo>
                  <a:lnTo>
                    <a:pt x="1235" y="1537"/>
                  </a:lnTo>
                  <a:lnTo>
                    <a:pt x="1232" y="1537"/>
                  </a:lnTo>
                  <a:lnTo>
                    <a:pt x="1224" y="1540"/>
                  </a:lnTo>
                  <a:lnTo>
                    <a:pt x="1217" y="1544"/>
                  </a:lnTo>
                  <a:lnTo>
                    <a:pt x="1212" y="1547"/>
                  </a:lnTo>
                  <a:lnTo>
                    <a:pt x="1209" y="1552"/>
                  </a:lnTo>
                  <a:lnTo>
                    <a:pt x="1200" y="1555"/>
                  </a:lnTo>
                  <a:lnTo>
                    <a:pt x="1190" y="1555"/>
                  </a:lnTo>
                  <a:lnTo>
                    <a:pt x="1185" y="1555"/>
                  </a:lnTo>
                  <a:lnTo>
                    <a:pt x="1179" y="1552"/>
                  </a:lnTo>
                  <a:lnTo>
                    <a:pt x="1170" y="1552"/>
                  </a:lnTo>
                  <a:lnTo>
                    <a:pt x="1164" y="1552"/>
                  </a:lnTo>
                  <a:lnTo>
                    <a:pt x="1155" y="1555"/>
                  </a:lnTo>
                  <a:lnTo>
                    <a:pt x="1155" y="1559"/>
                  </a:lnTo>
                  <a:lnTo>
                    <a:pt x="1152" y="1559"/>
                  </a:lnTo>
                  <a:lnTo>
                    <a:pt x="1152" y="1562"/>
                  </a:lnTo>
                  <a:lnTo>
                    <a:pt x="1145" y="1562"/>
                  </a:lnTo>
                  <a:lnTo>
                    <a:pt x="1140" y="1562"/>
                  </a:lnTo>
                  <a:lnTo>
                    <a:pt x="1137" y="1559"/>
                  </a:lnTo>
                  <a:lnTo>
                    <a:pt x="1134" y="1559"/>
                  </a:lnTo>
                  <a:lnTo>
                    <a:pt x="1130" y="1555"/>
                  </a:lnTo>
                  <a:lnTo>
                    <a:pt x="1125" y="1559"/>
                  </a:lnTo>
                  <a:lnTo>
                    <a:pt x="1122" y="1562"/>
                  </a:lnTo>
                  <a:lnTo>
                    <a:pt x="1122" y="1567"/>
                  </a:lnTo>
                  <a:lnTo>
                    <a:pt x="1119" y="1574"/>
                  </a:lnTo>
                  <a:lnTo>
                    <a:pt x="1115" y="1574"/>
                  </a:lnTo>
                  <a:lnTo>
                    <a:pt x="1111" y="1570"/>
                  </a:lnTo>
                  <a:lnTo>
                    <a:pt x="1107" y="1570"/>
                  </a:lnTo>
                  <a:lnTo>
                    <a:pt x="1104" y="1574"/>
                  </a:lnTo>
                  <a:lnTo>
                    <a:pt x="1101" y="1574"/>
                  </a:lnTo>
                  <a:lnTo>
                    <a:pt x="1096" y="1570"/>
                  </a:lnTo>
                  <a:lnTo>
                    <a:pt x="1092" y="1567"/>
                  </a:lnTo>
                  <a:lnTo>
                    <a:pt x="1089" y="1562"/>
                  </a:lnTo>
                  <a:lnTo>
                    <a:pt x="1086" y="1559"/>
                  </a:lnTo>
                  <a:lnTo>
                    <a:pt x="1086" y="1555"/>
                  </a:lnTo>
                  <a:lnTo>
                    <a:pt x="1081" y="1552"/>
                  </a:lnTo>
                  <a:lnTo>
                    <a:pt x="1077" y="1552"/>
                  </a:lnTo>
                  <a:lnTo>
                    <a:pt x="1074" y="1552"/>
                  </a:lnTo>
                  <a:lnTo>
                    <a:pt x="1071" y="1547"/>
                  </a:lnTo>
                  <a:lnTo>
                    <a:pt x="1066" y="1547"/>
                  </a:lnTo>
                  <a:lnTo>
                    <a:pt x="1062" y="1547"/>
                  </a:lnTo>
                  <a:lnTo>
                    <a:pt x="1059" y="1547"/>
                  </a:lnTo>
                  <a:lnTo>
                    <a:pt x="1056" y="1552"/>
                  </a:lnTo>
                  <a:lnTo>
                    <a:pt x="1051" y="1555"/>
                  </a:lnTo>
                  <a:lnTo>
                    <a:pt x="1047" y="1559"/>
                  </a:lnTo>
                  <a:lnTo>
                    <a:pt x="1041" y="1559"/>
                  </a:lnTo>
                  <a:lnTo>
                    <a:pt x="1036" y="1559"/>
                  </a:lnTo>
                  <a:lnTo>
                    <a:pt x="1032" y="1555"/>
                  </a:lnTo>
                  <a:lnTo>
                    <a:pt x="1029" y="1555"/>
                  </a:lnTo>
                  <a:lnTo>
                    <a:pt x="1024" y="1559"/>
                  </a:lnTo>
                  <a:lnTo>
                    <a:pt x="1021" y="1555"/>
                  </a:lnTo>
                  <a:lnTo>
                    <a:pt x="1017" y="1555"/>
                  </a:lnTo>
                  <a:lnTo>
                    <a:pt x="1017" y="1559"/>
                  </a:lnTo>
                  <a:lnTo>
                    <a:pt x="1014" y="1562"/>
                  </a:lnTo>
                  <a:lnTo>
                    <a:pt x="1009" y="1567"/>
                  </a:lnTo>
                  <a:lnTo>
                    <a:pt x="1006" y="1567"/>
                  </a:lnTo>
                  <a:lnTo>
                    <a:pt x="999" y="1570"/>
                  </a:lnTo>
                  <a:lnTo>
                    <a:pt x="999" y="1577"/>
                  </a:lnTo>
                  <a:lnTo>
                    <a:pt x="991" y="1582"/>
                  </a:lnTo>
                  <a:lnTo>
                    <a:pt x="987" y="1589"/>
                  </a:lnTo>
                  <a:lnTo>
                    <a:pt x="984" y="1597"/>
                  </a:lnTo>
                  <a:lnTo>
                    <a:pt x="979" y="1600"/>
                  </a:lnTo>
                  <a:lnTo>
                    <a:pt x="972" y="1597"/>
                  </a:lnTo>
                  <a:lnTo>
                    <a:pt x="969" y="1600"/>
                  </a:lnTo>
                  <a:lnTo>
                    <a:pt x="964" y="1603"/>
                  </a:lnTo>
                  <a:lnTo>
                    <a:pt x="961" y="1607"/>
                  </a:lnTo>
                  <a:lnTo>
                    <a:pt x="961" y="1612"/>
                  </a:lnTo>
                  <a:lnTo>
                    <a:pt x="954" y="1612"/>
                  </a:lnTo>
                  <a:lnTo>
                    <a:pt x="949" y="1612"/>
                  </a:lnTo>
                  <a:lnTo>
                    <a:pt x="949" y="1615"/>
                  </a:lnTo>
                  <a:lnTo>
                    <a:pt x="949" y="1622"/>
                  </a:lnTo>
                  <a:lnTo>
                    <a:pt x="949" y="1627"/>
                  </a:lnTo>
                  <a:lnTo>
                    <a:pt x="946" y="1630"/>
                  </a:lnTo>
                  <a:lnTo>
                    <a:pt x="942" y="1637"/>
                  </a:lnTo>
                  <a:lnTo>
                    <a:pt x="942" y="1642"/>
                  </a:lnTo>
                  <a:lnTo>
                    <a:pt x="942" y="1645"/>
                  </a:lnTo>
                  <a:lnTo>
                    <a:pt x="946" y="1648"/>
                  </a:lnTo>
                  <a:lnTo>
                    <a:pt x="942" y="1652"/>
                  </a:lnTo>
                  <a:lnTo>
                    <a:pt x="939" y="1652"/>
                  </a:lnTo>
                  <a:lnTo>
                    <a:pt x="934" y="1660"/>
                  </a:lnTo>
                  <a:lnTo>
                    <a:pt x="931" y="1663"/>
                  </a:lnTo>
                  <a:lnTo>
                    <a:pt x="931" y="1667"/>
                  </a:lnTo>
                  <a:lnTo>
                    <a:pt x="931" y="1672"/>
                  </a:lnTo>
                  <a:lnTo>
                    <a:pt x="927" y="1672"/>
                  </a:lnTo>
                  <a:lnTo>
                    <a:pt x="924" y="1667"/>
                  </a:lnTo>
                  <a:lnTo>
                    <a:pt x="919" y="1667"/>
                  </a:lnTo>
                  <a:lnTo>
                    <a:pt x="912" y="1667"/>
                  </a:lnTo>
                  <a:lnTo>
                    <a:pt x="909" y="1667"/>
                  </a:lnTo>
                  <a:lnTo>
                    <a:pt x="901" y="1672"/>
                  </a:lnTo>
                  <a:lnTo>
                    <a:pt x="897" y="1672"/>
                  </a:lnTo>
                  <a:lnTo>
                    <a:pt x="901" y="1667"/>
                  </a:lnTo>
                  <a:lnTo>
                    <a:pt x="901" y="1663"/>
                  </a:lnTo>
                  <a:lnTo>
                    <a:pt x="901" y="1660"/>
                  </a:lnTo>
                  <a:lnTo>
                    <a:pt x="901" y="1652"/>
                  </a:lnTo>
                  <a:lnTo>
                    <a:pt x="897" y="1645"/>
                  </a:lnTo>
                  <a:lnTo>
                    <a:pt x="897" y="1637"/>
                  </a:lnTo>
                  <a:lnTo>
                    <a:pt x="897" y="1633"/>
                  </a:lnTo>
                  <a:lnTo>
                    <a:pt x="897" y="1627"/>
                  </a:lnTo>
                  <a:lnTo>
                    <a:pt x="894" y="1622"/>
                  </a:lnTo>
                  <a:lnTo>
                    <a:pt x="889" y="1615"/>
                  </a:lnTo>
                  <a:lnTo>
                    <a:pt x="889" y="1607"/>
                  </a:lnTo>
                  <a:lnTo>
                    <a:pt x="886" y="1603"/>
                  </a:lnTo>
                  <a:lnTo>
                    <a:pt x="882" y="1600"/>
                  </a:lnTo>
                  <a:lnTo>
                    <a:pt x="879" y="1592"/>
                  </a:lnTo>
                  <a:lnTo>
                    <a:pt x="874" y="1589"/>
                  </a:lnTo>
                  <a:lnTo>
                    <a:pt x="867" y="1577"/>
                  </a:lnTo>
                  <a:lnTo>
                    <a:pt x="864" y="1570"/>
                  </a:lnTo>
                  <a:lnTo>
                    <a:pt x="859" y="1567"/>
                  </a:lnTo>
                  <a:lnTo>
                    <a:pt x="847" y="1562"/>
                  </a:lnTo>
                  <a:lnTo>
                    <a:pt x="837" y="1555"/>
                  </a:lnTo>
                  <a:lnTo>
                    <a:pt x="829" y="1552"/>
                  </a:lnTo>
                  <a:lnTo>
                    <a:pt x="818" y="1540"/>
                  </a:lnTo>
                  <a:lnTo>
                    <a:pt x="814" y="1532"/>
                  </a:lnTo>
                  <a:lnTo>
                    <a:pt x="811" y="1525"/>
                  </a:lnTo>
                  <a:lnTo>
                    <a:pt x="803" y="1517"/>
                  </a:lnTo>
                  <a:lnTo>
                    <a:pt x="803" y="1510"/>
                  </a:lnTo>
                  <a:lnTo>
                    <a:pt x="799" y="1499"/>
                  </a:lnTo>
                  <a:lnTo>
                    <a:pt x="799" y="1492"/>
                  </a:lnTo>
                  <a:lnTo>
                    <a:pt x="796" y="1480"/>
                  </a:lnTo>
                  <a:lnTo>
                    <a:pt x="793" y="1472"/>
                  </a:lnTo>
                  <a:lnTo>
                    <a:pt x="784" y="1469"/>
                  </a:lnTo>
                  <a:lnTo>
                    <a:pt x="781" y="1469"/>
                  </a:lnTo>
                  <a:lnTo>
                    <a:pt x="778" y="1465"/>
                  </a:lnTo>
                  <a:lnTo>
                    <a:pt x="769" y="1469"/>
                  </a:lnTo>
                  <a:lnTo>
                    <a:pt x="763" y="1472"/>
                  </a:lnTo>
                  <a:lnTo>
                    <a:pt x="754" y="1484"/>
                  </a:lnTo>
                  <a:lnTo>
                    <a:pt x="751" y="1487"/>
                  </a:lnTo>
                  <a:lnTo>
                    <a:pt x="748" y="1477"/>
                  </a:lnTo>
                  <a:lnTo>
                    <a:pt x="748" y="1462"/>
                  </a:lnTo>
                  <a:lnTo>
                    <a:pt x="743" y="1427"/>
                  </a:lnTo>
                  <a:lnTo>
                    <a:pt x="739" y="1420"/>
                  </a:lnTo>
                  <a:lnTo>
                    <a:pt x="748" y="1402"/>
                  </a:lnTo>
                  <a:lnTo>
                    <a:pt x="754" y="1394"/>
                  </a:lnTo>
                  <a:lnTo>
                    <a:pt x="758" y="1382"/>
                  </a:lnTo>
                  <a:lnTo>
                    <a:pt x="754" y="1372"/>
                  </a:lnTo>
                  <a:lnTo>
                    <a:pt x="751" y="1364"/>
                  </a:lnTo>
                  <a:lnTo>
                    <a:pt x="751" y="1360"/>
                  </a:lnTo>
                  <a:lnTo>
                    <a:pt x="743" y="1352"/>
                  </a:lnTo>
                  <a:lnTo>
                    <a:pt x="736" y="1349"/>
                  </a:lnTo>
                  <a:lnTo>
                    <a:pt x="733" y="1337"/>
                  </a:lnTo>
                  <a:lnTo>
                    <a:pt x="736" y="1334"/>
                  </a:lnTo>
                  <a:lnTo>
                    <a:pt x="743" y="1334"/>
                  </a:lnTo>
                  <a:lnTo>
                    <a:pt x="754" y="1334"/>
                  </a:lnTo>
                  <a:lnTo>
                    <a:pt x="766" y="1334"/>
                  </a:lnTo>
                  <a:lnTo>
                    <a:pt x="773" y="1337"/>
                  </a:lnTo>
                  <a:lnTo>
                    <a:pt x="788" y="1337"/>
                  </a:lnTo>
                  <a:lnTo>
                    <a:pt x="803" y="1337"/>
                  </a:lnTo>
                  <a:lnTo>
                    <a:pt x="808" y="1334"/>
                  </a:lnTo>
                  <a:lnTo>
                    <a:pt x="814" y="1330"/>
                  </a:lnTo>
                  <a:lnTo>
                    <a:pt x="818" y="1304"/>
                  </a:lnTo>
                  <a:lnTo>
                    <a:pt x="818" y="1285"/>
                  </a:lnTo>
                  <a:lnTo>
                    <a:pt x="811" y="1267"/>
                  </a:lnTo>
                  <a:lnTo>
                    <a:pt x="808" y="1247"/>
                  </a:lnTo>
                  <a:lnTo>
                    <a:pt x="796" y="1229"/>
                  </a:lnTo>
                  <a:lnTo>
                    <a:pt x="781" y="1214"/>
                  </a:lnTo>
                  <a:lnTo>
                    <a:pt x="763" y="1207"/>
                  </a:lnTo>
                  <a:lnTo>
                    <a:pt x="751" y="1195"/>
                  </a:lnTo>
                  <a:lnTo>
                    <a:pt x="733" y="1181"/>
                  </a:lnTo>
                  <a:lnTo>
                    <a:pt x="724" y="1169"/>
                  </a:lnTo>
                  <a:lnTo>
                    <a:pt x="713" y="1154"/>
                  </a:lnTo>
                  <a:lnTo>
                    <a:pt x="698" y="1136"/>
                  </a:lnTo>
                  <a:lnTo>
                    <a:pt x="691" y="1121"/>
                  </a:lnTo>
                  <a:lnTo>
                    <a:pt x="676" y="1106"/>
                  </a:lnTo>
                  <a:lnTo>
                    <a:pt x="661" y="1102"/>
                  </a:lnTo>
                  <a:lnTo>
                    <a:pt x="649" y="1102"/>
                  </a:lnTo>
                  <a:lnTo>
                    <a:pt x="638" y="1094"/>
                  </a:lnTo>
                  <a:lnTo>
                    <a:pt x="623" y="1079"/>
                  </a:lnTo>
                  <a:lnTo>
                    <a:pt x="608" y="1069"/>
                  </a:lnTo>
                  <a:lnTo>
                    <a:pt x="604" y="1072"/>
                  </a:lnTo>
                  <a:lnTo>
                    <a:pt x="604" y="1076"/>
                  </a:lnTo>
                  <a:lnTo>
                    <a:pt x="593" y="1076"/>
                  </a:lnTo>
                  <a:lnTo>
                    <a:pt x="589" y="1072"/>
                  </a:lnTo>
                  <a:lnTo>
                    <a:pt x="586" y="1069"/>
                  </a:lnTo>
                  <a:lnTo>
                    <a:pt x="578" y="1069"/>
                  </a:lnTo>
                  <a:lnTo>
                    <a:pt x="578" y="1076"/>
                  </a:lnTo>
                  <a:lnTo>
                    <a:pt x="574" y="1076"/>
                  </a:lnTo>
                  <a:lnTo>
                    <a:pt x="571" y="1076"/>
                  </a:lnTo>
                  <a:lnTo>
                    <a:pt x="566" y="1079"/>
                  </a:lnTo>
                  <a:lnTo>
                    <a:pt x="559" y="1084"/>
                  </a:lnTo>
                  <a:lnTo>
                    <a:pt x="556" y="1087"/>
                  </a:lnTo>
                  <a:lnTo>
                    <a:pt x="548" y="1091"/>
                  </a:lnTo>
                  <a:lnTo>
                    <a:pt x="541" y="1094"/>
                  </a:lnTo>
                  <a:lnTo>
                    <a:pt x="533" y="1087"/>
                  </a:lnTo>
                  <a:lnTo>
                    <a:pt x="521" y="1091"/>
                  </a:lnTo>
                  <a:lnTo>
                    <a:pt x="518" y="1091"/>
                  </a:lnTo>
                  <a:lnTo>
                    <a:pt x="503" y="1087"/>
                  </a:lnTo>
                  <a:lnTo>
                    <a:pt x="495" y="1087"/>
                  </a:lnTo>
                  <a:lnTo>
                    <a:pt x="491" y="1087"/>
                  </a:lnTo>
                  <a:lnTo>
                    <a:pt x="485" y="1087"/>
                  </a:lnTo>
                  <a:lnTo>
                    <a:pt x="480" y="1087"/>
                  </a:lnTo>
                  <a:lnTo>
                    <a:pt x="476" y="1084"/>
                  </a:lnTo>
                  <a:lnTo>
                    <a:pt x="470" y="1079"/>
                  </a:lnTo>
                  <a:lnTo>
                    <a:pt x="465" y="1076"/>
                  </a:lnTo>
                  <a:lnTo>
                    <a:pt x="458" y="1076"/>
                  </a:lnTo>
                  <a:lnTo>
                    <a:pt x="458" y="1084"/>
                  </a:lnTo>
                  <a:lnTo>
                    <a:pt x="450" y="1084"/>
                  </a:lnTo>
                  <a:lnTo>
                    <a:pt x="446" y="1087"/>
                  </a:lnTo>
                  <a:lnTo>
                    <a:pt x="435" y="1091"/>
                  </a:lnTo>
                  <a:lnTo>
                    <a:pt x="425" y="1087"/>
                  </a:lnTo>
                  <a:lnTo>
                    <a:pt x="416" y="1087"/>
                  </a:lnTo>
                  <a:lnTo>
                    <a:pt x="405" y="1087"/>
                  </a:lnTo>
                  <a:lnTo>
                    <a:pt x="398" y="1087"/>
                  </a:lnTo>
                  <a:lnTo>
                    <a:pt x="395" y="1087"/>
                  </a:lnTo>
                  <a:lnTo>
                    <a:pt x="386" y="1087"/>
                  </a:lnTo>
                  <a:lnTo>
                    <a:pt x="386" y="1084"/>
                  </a:lnTo>
                  <a:lnTo>
                    <a:pt x="383" y="1079"/>
                  </a:lnTo>
                  <a:lnTo>
                    <a:pt x="380" y="1064"/>
                  </a:lnTo>
                  <a:lnTo>
                    <a:pt x="375" y="1061"/>
                  </a:lnTo>
                  <a:lnTo>
                    <a:pt x="365" y="1061"/>
                  </a:lnTo>
                  <a:lnTo>
                    <a:pt x="360" y="1061"/>
                  </a:lnTo>
                  <a:lnTo>
                    <a:pt x="350" y="1061"/>
                  </a:lnTo>
                  <a:lnTo>
                    <a:pt x="341" y="1061"/>
                  </a:lnTo>
                  <a:lnTo>
                    <a:pt x="335" y="1057"/>
                  </a:lnTo>
                  <a:lnTo>
                    <a:pt x="326" y="1057"/>
                  </a:lnTo>
                  <a:lnTo>
                    <a:pt x="323" y="1057"/>
                  </a:lnTo>
                  <a:lnTo>
                    <a:pt x="323" y="1061"/>
                  </a:lnTo>
                  <a:lnTo>
                    <a:pt x="315" y="1057"/>
                  </a:lnTo>
                  <a:lnTo>
                    <a:pt x="308" y="1061"/>
                  </a:lnTo>
                  <a:lnTo>
                    <a:pt x="303" y="1054"/>
                  </a:lnTo>
                  <a:lnTo>
                    <a:pt x="303" y="1049"/>
                  </a:lnTo>
                  <a:lnTo>
                    <a:pt x="300" y="1042"/>
                  </a:lnTo>
                  <a:lnTo>
                    <a:pt x="293" y="1034"/>
                  </a:lnTo>
                  <a:lnTo>
                    <a:pt x="293" y="1031"/>
                  </a:lnTo>
                  <a:lnTo>
                    <a:pt x="285" y="1019"/>
                  </a:lnTo>
                  <a:lnTo>
                    <a:pt x="285" y="1016"/>
                  </a:lnTo>
                  <a:lnTo>
                    <a:pt x="278" y="1012"/>
                  </a:lnTo>
                  <a:lnTo>
                    <a:pt x="278" y="1009"/>
                  </a:lnTo>
                  <a:lnTo>
                    <a:pt x="273" y="1004"/>
                  </a:lnTo>
                  <a:lnTo>
                    <a:pt x="273" y="1001"/>
                  </a:lnTo>
                  <a:lnTo>
                    <a:pt x="270" y="1001"/>
                  </a:lnTo>
                  <a:lnTo>
                    <a:pt x="263" y="1004"/>
                  </a:lnTo>
                  <a:lnTo>
                    <a:pt x="263" y="1012"/>
                  </a:lnTo>
                  <a:lnTo>
                    <a:pt x="255" y="1012"/>
                  </a:lnTo>
                  <a:lnTo>
                    <a:pt x="240" y="1012"/>
                  </a:lnTo>
                  <a:lnTo>
                    <a:pt x="222" y="1012"/>
                  </a:lnTo>
                  <a:lnTo>
                    <a:pt x="218" y="1019"/>
                  </a:lnTo>
                  <a:lnTo>
                    <a:pt x="218" y="1024"/>
                  </a:lnTo>
                  <a:lnTo>
                    <a:pt x="213" y="1024"/>
                  </a:lnTo>
                  <a:lnTo>
                    <a:pt x="203" y="1019"/>
                  </a:lnTo>
                  <a:lnTo>
                    <a:pt x="198" y="1012"/>
                  </a:lnTo>
                  <a:lnTo>
                    <a:pt x="192" y="1009"/>
                  </a:lnTo>
                  <a:lnTo>
                    <a:pt x="183" y="1004"/>
                  </a:lnTo>
                  <a:lnTo>
                    <a:pt x="177" y="1004"/>
                  </a:lnTo>
                  <a:lnTo>
                    <a:pt x="173" y="1004"/>
                  </a:lnTo>
                  <a:lnTo>
                    <a:pt x="168" y="1012"/>
                  </a:lnTo>
                  <a:lnTo>
                    <a:pt x="177" y="1016"/>
                  </a:lnTo>
                  <a:lnTo>
                    <a:pt x="180" y="1024"/>
                  </a:lnTo>
                  <a:lnTo>
                    <a:pt x="180" y="1027"/>
                  </a:lnTo>
                  <a:lnTo>
                    <a:pt x="177" y="1034"/>
                  </a:lnTo>
                  <a:lnTo>
                    <a:pt x="173" y="1034"/>
                  </a:lnTo>
                  <a:lnTo>
                    <a:pt x="162" y="1039"/>
                  </a:lnTo>
                  <a:lnTo>
                    <a:pt x="153" y="1049"/>
                  </a:lnTo>
                  <a:lnTo>
                    <a:pt x="138" y="1049"/>
                  </a:lnTo>
                  <a:lnTo>
                    <a:pt x="123" y="1042"/>
                  </a:lnTo>
                  <a:lnTo>
                    <a:pt x="117" y="1046"/>
                  </a:lnTo>
                  <a:lnTo>
                    <a:pt x="105" y="1046"/>
                  </a:lnTo>
                  <a:lnTo>
                    <a:pt x="102" y="1054"/>
                  </a:lnTo>
                  <a:lnTo>
                    <a:pt x="97" y="1057"/>
                  </a:lnTo>
                  <a:lnTo>
                    <a:pt x="90" y="1061"/>
                  </a:lnTo>
                  <a:lnTo>
                    <a:pt x="87" y="1057"/>
                  </a:lnTo>
                  <a:lnTo>
                    <a:pt x="78" y="1054"/>
                  </a:lnTo>
                  <a:lnTo>
                    <a:pt x="75" y="1054"/>
                  </a:lnTo>
                  <a:lnTo>
                    <a:pt x="67" y="1049"/>
                  </a:lnTo>
                  <a:lnTo>
                    <a:pt x="60" y="1039"/>
                  </a:lnTo>
                  <a:lnTo>
                    <a:pt x="52" y="1034"/>
                  </a:lnTo>
                  <a:lnTo>
                    <a:pt x="45" y="1034"/>
                  </a:lnTo>
                  <a:lnTo>
                    <a:pt x="33" y="1034"/>
                  </a:lnTo>
                  <a:lnTo>
                    <a:pt x="30" y="1039"/>
                  </a:lnTo>
                  <a:lnTo>
                    <a:pt x="22" y="1039"/>
                  </a:lnTo>
                  <a:lnTo>
                    <a:pt x="12" y="1039"/>
                  </a:lnTo>
                  <a:lnTo>
                    <a:pt x="0" y="1034"/>
                  </a:lnTo>
                  <a:lnTo>
                    <a:pt x="0" y="1004"/>
                  </a:lnTo>
                  <a:lnTo>
                    <a:pt x="7" y="967"/>
                  </a:lnTo>
                  <a:lnTo>
                    <a:pt x="12" y="944"/>
                  </a:lnTo>
                  <a:lnTo>
                    <a:pt x="12" y="934"/>
                  </a:lnTo>
                  <a:lnTo>
                    <a:pt x="15" y="922"/>
                  </a:lnTo>
                  <a:lnTo>
                    <a:pt x="12" y="892"/>
                  </a:lnTo>
                  <a:lnTo>
                    <a:pt x="15" y="851"/>
                  </a:lnTo>
                  <a:lnTo>
                    <a:pt x="18" y="824"/>
                  </a:lnTo>
                  <a:lnTo>
                    <a:pt x="18" y="794"/>
                  </a:lnTo>
                  <a:lnTo>
                    <a:pt x="18" y="769"/>
                  </a:lnTo>
                  <a:lnTo>
                    <a:pt x="18" y="746"/>
                  </a:lnTo>
                  <a:lnTo>
                    <a:pt x="18" y="728"/>
                  </a:lnTo>
                  <a:lnTo>
                    <a:pt x="18" y="719"/>
                  </a:lnTo>
                  <a:lnTo>
                    <a:pt x="18" y="701"/>
                  </a:lnTo>
                  <a:lnTo>
                    <a:pt x="15" y="686"/>
                  </a:lnTo>
                  <a:lnTo>
                    <a:pt x="15" y="679"/>
                  </a:lnTo>
                  <a:lnTo>
                    <a:pt x="15" y="668"/>
                  </a:lnTo>
                  <a:lnTo>
                    <a:pt x="15" y="664"/>
                  </a:lnTo>
                  <a:lnTo>
                    <a:pt x="18" y="649"/>
                  </a:lnTo>
                  <a:lnTo>
                    <a:pt x="30" y="634"/>
                  </a:lnTo>
                  <a:lnTo>
                    <a:pt x="37" y="626"/>
                  </a:lnTo>
                  <a:lnTo>
                    <a:pt x="48" y="626"/>
                  </a:lnTo>
                  <a:lnTo>
                    <a:pt x="72" y="634"/>
                  </a:lnTo>
                  <a:lnTo>
                    <a:pt x="87" y="638"/>
                  </a:lnTo>
                  <a:lnTo>
                    <a:pt x="102" y="644"/>
                  </a:lnTo>
                  <a:lnTo>
                    <a:pt x="138" y="641"/>
                  </a:lnTo>
                  <a:lnTo>
                    <a:pt x="158" y="641"/>
                  </a:lnTo>
                  <a:lnTo>
                    <a:pt x="168" y="641"/>
                  </a:lnTo>
                  <a:lnTo>
                    <a:pt x="168" y="638"/>
                  </a:lnTo>
                  <a:lnTo>
                    <a:pt x="188" y="638"/>
                  </a:lnTo>
                  <a:lnTo>
                    <a:pt x="210" y="638"/>
                  </a:lnTo>
                  <a:lnTo>
                    <a:pt x="233" y="641"/>
                  </a:lnTo>
                  <a:lnTo>
                    <a:pt x="248" y="641"/>
                  </a:lnTo>
                  <a:lnTo>
                    <a:pt x="252" y="641"/>
                  </a:lnTo>
                  <a:lnTo>
                    <a:pt x="266" y="641"/>
                  </a:lnTo>
                  <a:lnTo>
                    <a:pt x="288" y="649"/>
                  </a:lnTo>
                  <a:lnTo>
                    <a:pt x="308" y="653"/>
                  </a:lnTo>
                  <a:lnTo>
                    <a:pt x="330" y="656"/>
                  </a:lnTo>
                  <a:lnTo>
                    <a:pt x="350" y="656"/>
                  </a:lnTo>
                  <a:lnTo>
                    <a:pt x="371" y="659"/>
                  </a:lnTo>
                  <a:lnTo>
                    <a:pt x="398" y="664"/>
                  </a:lnTo>
                  <a:lnTo>
                    <a:pt x="431" y="656"/>
                  </a:lnTo>
                  <a:lnTo>
                    <a:pt x="446" y="649"/>
                  </a:lnTo>
                  <a:lnTo>
                    <a:pt x="473" y="649"/>
                  </a:lnTo>
                  <a:lnTo>
                    <a:pt x="476" y="649"/>
                  </a:lnTo>
                  <a:lnTo>
                    <a:pt x="500" y="644"/>
                  </a:lnTo>
                  <a:lnTo>
                    <a:pt x="511" y="634"/>
                  </a:lnTo>
                  <a:lnTo>
                    <a:pt x="530" y="634"/>
                  </a:lnTo>
                  <a:lnTo>
                    <a:pt x="541" y="634"/>
                  </a:lnTo>
                  <a:lnTo>
                    <a:pt x="548" y="644"/>
                  </a:lnTo>
                  <a:lnTo>
                    <a:pt x="571" y="653"/>
                  </a:lnTo>
                  <a:lnTo>
                    <a:pt x="581" y="649"/>
                  </a:lnTo>
                  <a:lnTo>
                    <a:pt x="581" y="644"/>
                  </a:lnTo>
                  <a:lnTo>
                    <a:pt x="581" y="641"/>
                  </a:lnTo>
                  <a:lnTo>
                    <a:pt x="589" y="623"/>
                  </a:lnTo>
                  <a:lnTo>
                    <a:pt x="593" y="608"/>
                  </a:lnTo>
                  <a:lnTo>
                    <a:pt x="593" y="604"/>
                  </a:lnTo>
                  <a:lnTo>
                    <a:pt x="601" y="599"/>
                  </a:lnTo>
                  <a:lnTo>
                    <a:pt x="604" y="596"/>
                  </a:lnTo>
                  <a:lnTo>
                    <a:pt x="608" y="578"/>
                  </a:lnTo>
                  <a:lnTo>
                    <a:pt x="608" y="536"/>
                  </a:lnTo>
                  <a:lnTo>
                    <a:pt x="611" y="509"/>
                  </a:lnTo>
                  <a:lnTo>
                    <a:pt x="611" y="494"/>
                  </a:lnTo>
                  <a:lnTo>
                    <a:pt x="604" y="488"/>
                  </a:lnTo>
                  <a:lnTo>
                    <a:pt x="601" y="476"/>
                  </a:lnTo>
                  <a:lnTo>
                    <a:pt x="593" y="458"/>
                  </a:lnTo>
                  <a:lnTo>
                    <a:pt x="586" y="439"/>
                  </a:lnTo>
                  <a:lnTo>
                    <a:pt x="581" y="416"/>
                  </a:lnTo>
                  <a:lnTo>
                    <a:pt x="578" y="404"/>
                  </a:lnTo>
                  <a:lnTo>
                    <a:pt x="571" y="383"/>
                  </a:lnTo>
                  <a:lnTo>
                    <a:pt x="566" y="371"/>
                  </a:lnTo>
                  <a:lnTo>
                    <a:pt x="563" y="360"/>
                  </a:lnTo>
                  <a:lnTo>
                    <a:pt x="559" y="345"/>
                  </a:lnTo>
                  <a:lnTo>
                    <a:pt x="551" y="330"/>
                  </a:lnTo>
                  <a:lnTo>
                    <a:pt x="551" y="326"/>
                  </a:lnTo>
                  <a:lnTo>
                    <a:pt x="551" y="320"/>
                  </a:lnTo>
                  <a:lnTo>
                    <a:pt x="551" y="315"/>
                  </a:lnTo>
                  <a:lnTo>
                    <a:pt x="556" y="305"/>
                  </a:lnTo>
                  <a:lnTo>
                    <a:pt x="571" y="285"/>
                  </a:lnTo>
                  <a:lnTo>
                    <a:pt x="581" y="270"/>
                  </a:lnTo>
                  <a:lnTo>
                    <a:pt x="589" y="263"/>
                  </a:lnTo>
                  <a:lnTo>
                    <a:pt x="601" y="251"/>
                  </a:lnTo>
                  <a:lnTo>
                    <a:pt x="611" y="240"/>
                  </a:lnTo>
                  <a:lnTo>
                    <a:pt x="631" y="236"/>
                  </a:lnTo>
                  <a:lnTo>
                    <a:pt x="646" y="233"/>
                  </a:lnTo>
                  <a:lnTo>
                    <a:pt x="661" y="240"/>
                  </a:lnTo>
                  <a:lnTo>
                    <a:pt x="671" y="248"/>
                  </a:lnTo>
                  <a:lnTo>
                    <a:pt x="691" y="260"/>
                  </a:lnTo>
                  <a:lnTo>
                    <a:pt x="706" y="275"/>
                  </a:lnTo>
                  <a:lnTo>
                    <a:pt x="724" y="285"/>
                  </a:lnTo>
                  <a:lnTo>
                    <a:pt x="743" y="290"/>
                  </a:lnTo>
                  <a:lnTo>
                    <a:pt x="758" y="293"/>
                  </a:lnTo>
                  <a:lnTo>
                    <a:pt x="769" y="296"/>
                  </a:lnTo>
                  <a:lnTo>
                    <a:pt x="784" y="305"/>
                  </a:lnTo>
                  <a:lnTo>
                    <a:pt x="796" y="308"/>
                  </a:lnTo>
                  <a:lnTo>
                    <a:pt x="808" y="305"/>
                  </a:lnTo>
                  <a:lnTo>
                    <a:pt x="811" y="300"/>
                  </a:lnTo>
                  <a:lnTo>
                    <a:pt x="814" y="296"/>
                  </a:lnTo>
                  <a:lnTo>
                    <a:pt x="803" y="275"/>
                  </a:lnTo>
                  <a:lnTo>
                    <a:pt x="799" y="255"/>
                  </a:lnTo>
                  <a:lnTo>
                    <a:pt x="793" y="236"/>
                  </a:lnTo>
                  <a:lnTo>
                    <a:pt x="788" y="206"/>
                  </a:lnTo>
                  <a:lnTo>
                    <a:pt x="784" y="195"/>
                  </a:lnTo>
                  <a:lnTo>
                    <a:pt x="784" y="188"/>
                  </a:lnTo>
                  <a:lnTo>
                    <a:pt x="793" y="170"/>
                  </a:lnTo>
                  <a:lnTo>
                    <a:pt x="799" y="143"/>
                  </a:lnTo>
                  <a:lnTo>
                    <a:pt x="799" y="125"/>
                  </a:lnTo>
                  <a:lnTo>
                    <a:pt x="796" y="113"/>
                  </a:lnTo>
                  <a:lnTo>
                    <a:pt x="799" y="101"/>
                  </a:lnTo>
                  <a:lnTo>
                    <a:pt x="811" y="98"/>
                  </a:lnTo>
                  <a:lnTo>
                    <a:pt x="832" y="90"/>
                  </a:lnTo>
                  <a:lnTo>
                    <a:pt x="856" y="75"/>
                  </a:lnTo>
                  <a:lnTo>
                    <a:pt x="874" y="65"/>
                  </a:lnTo>
                  <a:lnTo>
                    <a:pt x="889" y="65"/>
                  </a:lnTo>
                  <a:lnTo>
                    <a:pt x="901" y="68"/>
                  </a:lnTo>
                  <a:lnTo>
                    <a:pt x="919" y="71"/>
                  </a:lnTo>
                  <a:lnTo>
                    <a:pt x="927" y="75"/>
                  </a:lnTo>
                  <a:lnTo>
                    <a:pt x="942" y="86"/>
                  </a:lnTo>
                  <a:lnTo>
                    <a:pt x="961" y="98"/>
                  </a:lnTo>
                  <a:lnTo>
                    <a:pt x="964" y="95"/>
                  </a:lnTo>
                  <a:lnTo>
                    <a:pt x="969" y="86"/>
                  </a:lnTo>
                  <a:lnTo>
                    <a:pt x="969" y="68"/>
                  </a:lnTo>
                  <a:lnTo>
                    <a:pt x="969" y="60"/>
                  </a:lnTo>
                  <a:lnTo>
                    <a:pt x="972" y="56"/>
                  </a:lnTo>
                  <a:lnTo>
                    <a:pt x="972" y="53"/>
                  </a:lnTo>
                  <a:lnTo>
                    <a:pt x="969" y="45"/>
                  </a:lnTo>
                  <a:lnTo>
                    <a:pt x="969" y="30"/>
                  </a:lnTo>
                  <a:lnTo>
                    <a:pt x="969" y="23"/>
                  </a:lnTo>
                  <a:lnTo>
                    <a:pt x="972" y="15"/>
                  </a:lnTo>
                  <a:lnTo>
                    <a:pt x="972" y="8"/>
                  </a:lnTo>
                  <a:lnTo>
                    <a:pt x="976" y="5"/>
                  </a:lnTo>
                  <a:lnTo>
                    <a:pt x="987" y="5"/>
                  </a:lnTo>
                  <a:lnTo>
                    <a:pt x="991" y="0"/>
                  </a:lnTo>
                  <a:lnTo>
                    <a:pt x="999" y="5"/>
                  </a:lnTo>
                  <a:lnTo>
                    <a:pt x="1006" y="5"/>
                  </a:lnTo>
                  <a:lnTo>
                    <a:pt x="1009" y="5"/>
                  </a:lnTo>
                  <a:lnTo>
                    <a:pt x="1014" y="5"/>
                  </a:lnTo>
                  <a:lnTo>
                    <a:pt x="1021" y="5"/>
                  </a:lnTo>
                  <a:lnTo>
                    <a:pt x="1032" y="8"/>
                  </a:lnTo>
                  <a:lnTo>
                    <a:pt x="1041" y="5"/>
                  </a:lnTo>
                  <a:lnTo>
                    <a:pt x="1044" y="8"/>
                  </a:lnTo>
                  <a:lnTo>
                    <a:pt x="1051" y="8"/>
                  </a:lnTo>
                  <a:lnTo>
                    <a:pt x="1059" y="11"/>
                  </a:lnTo>
                  <a:lnTo>
                    <a:pt x="1071" y="15"/>
                  </a:lnTo>
                  <a:lnTo>
                    <a:pt x="1074" y="23"/>
                  </a:lnTo>
                  <a:lnTo>
                    <a:pt x="1077" y="26"/>
                  </a:lnTo>
                  <a:lnTo>
                    <a:pt x="1089" y="26"/>
                  </a:lnTo>
                  <a:lnTo>
                    <a:pt x="1096" y="35"/>
                  </a:lnTo>
                  <a:lnTo>
                    <a:pt x="1104" y="38"/>
                  </a:lnTo>
                  <a:lnTo>
                    <a:pt x="1122" y="50"/>
                  </a:lnTo>
                  <a:lnTo>
                    <a:pt x="1130" y="53"/>
                  </a:lnTo>
                  <a:lnTo>
                    <a:pt x="1140" y="56"/>
                  </a:lnTo>
                  <a:lnTo>
                    <a:pt x="1149" y="56"/>
                  </a:lnTo>
                  <a:lnTo>
                    <a:pt x="1160" y="60"/>
                  </a:lnTo>
                  <a:lnTo>
                    <a:pt x="1170" y="65"/>
                  </a:lnTo>
                  <a:lnTo>
                    <a:pt x="1182" y="65"/>
                  </a:lnTo>
                  <a:lnTo>
                    <a:pt x="1197" y="65"/>
                  </a:lnTo>
                  <a:lnTo>
                    <a:pt x="1209" y="65"/>
                  </a:lnTo>
                  <a:lnTo>
                    <a:pt x="1212" y="68"/>
                  </a:lnTo>
                  <a:lnTo>
                    <a:pt x="1224" y="68"/>
                  </a:lnTo>
                  <a:lnTo>
                    <a:pt x="1235" y="68"/>
                  </a:lnTo>
                  <a:lnTo>
                    <a:pt x="1239" y="68"/>
                  </a:lnTo>
                  <a:lnTo>
                    <a:pt x="1247" y="68"/>
                  </a:lnTo>
                  <a:lnTo>
                    <a:pt x="1257" y="60"/>
                  </a:lnTo>
                  <a:lnTo>
                    <a:pt x="1262" y="60"/>
                  </a:lnTo>
                  <a:lnTo>
                    <a:pt x="1265" y="60"/>
                  </a:lnTo>
                  <a:lnTo>
                    <a:pt x="1269" y="56"/>
                  </a:lnTo>
                  <a:lnTo>
                    <a:pt x="1280" y="56"/>
                  </a:lnTo>
                  <a:lnTo>
                    <a:pt x="1287" y="45"/>
                  </a:lnTo>
                  <a:lnTo>
                    <a:pt x="1299" y="41"/>
                  </a:lnTo>
                  <a:lnTo>
                    <a:pt x="1310" y="38"/>
                  </a:lnTo>
                  <a:lnTo>
                    <a:pt x="1322" y="35"/>
                  </a:lnTo>
                  <a:lnTo>
                    <a:pt x="1329" y="26"/>
                  </a:lnTo>
                  <a:lnTo>
                    <a:pt x="1340" y="20"/>
                  </a:lnTo>
                  <a:lnTo>
                    <a:pt x="1352" y="5"/>
                  </a:lnTo>
                  <a:lnTo>
                    <a:pt x="1352" y="8"/>
                  </a:lnTo>
                  <a:lnTo>
                    <a:pt x="1359" y="23"/>
                  </a:lnTo>
                  <a:lnTo>
                    <a:pt x="1367" y="35"/>
                  </a:lnTo>
                  <a:lnTo>
                    <a:pt x="1370" y="38"/>
                  </a:lnTo>
                  <a:lnTo>
                    <a:pt x="1382" y="50"/>
                  </a:lnTo>
                  <a:lnTo>
                    <a:pt x="1394" y="60"/>
                  </a:lnTo>
                  <a:lnTo>
                    <a:pt x="1403" y="71"/>
                  </a:lnTo>
                  <a:lnTo>
                    <a:pt x="1418" y="83"/>
                  </a:lnTo>
                  <a:lnTo>
                    <a:pt x="1430" y="95"/>
                  </a:lnTo>
                  <a:lnTo>
                    <a:pt x="1442" y="101"/>
                  </a:lnTo>
                  <a:lnTo>
                    <a:pt x="1442" y="101"/>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2735" y="1153"/>
              <a:ext cx="1603" cy="1610"/>
            </a:xfrm>
            <a:custGeom>
              <a:avLst/>
              <a:gdLst>
                <a:gd name="T0" fmla="*/ 838 w 1603"/>
                <a:gd name="T1" fmla="*/ 18 h 1610"/>
                <a:gd name="T2" fmla="*/ 957 w 1603"/>
                <a:gd name="T3" fmla="*/ 60 h 1610"/>
                <a:gd name="T4" fmla="*/ 1021 w 1603"/>
                <a:gd name="T5" fmla="*/ 98 h 1610"/>
                <a:gd name="T6" fmla="*/ 1074 w 1603"/>
                <a:gd name="T7" fmla="*/ 138 h 1610"/>
                <a:gd name="T8" fmla="*/ 1134 w 1603"/>
                <a:gd name="T9" fmla="*/ 191 h 1610"/>
                <a:gd name="T10" fmla="*/ 1202 w 1603"/>
                <a:gd name="T11" fmla="*/ 194 h 1610"/>
                <a:gd name="T12" fmla="*/ 1265 w 1603"/>
                <a:gd name="T13" fmla="*/ 224 h 1610"/>
                <a:gd name="T14" fmla="*/ 1310 w 1603"/>
                <a:gd name="T15" fmla="*/ 273 h 1610"/>
                <a:gd name="T16" fmla="*/ 1445 w 1603"/>
                <a:gd name="T17" fmla="*/ 333 h 1610"/>
                <a:gd name="T18" fmla="*/ 1580 w 1603"/>
                <a:gd name="T19" fmla="*/ 368 h 1610"/>
                <a:gd name="T20" fmla="*/ 1558 w 1603"/>
                <a:gd name="T21" fmla="*/ 386 h 1610"/>
                <a:gd name="T22" fmla="*/ 1528 w 1603"/>
                <a:gd name="T23" fmla="*/ 443 h 1610"/>
                <a:gd name="T24" fmla="*/ 1468 w 1603"/>
                <a:gd name="T25" fmla="*/ 473 h 1610"/>
                <a:gd name="T26" fmla="*/ 1385 w 1603"/>
                <a:gd name="T27" fmla="*/ 476 h 1610"/>
                <a:gd name="T28" fmla="*/ 1295 w 1603"/>
                <a:gd name="T29" fmla="*/ 449 h 1610"/>
                <a:gd name="T30" fmla="*/ 1265 w 1603"/>
                <a:gd name="T31" fmla="*/ 389 h 1610"/>
                <a:gd name="T32" fmla="*/ 1182 w 1603"/>
                <a:gd name="T33" fmla="*/ 378 h 1610"/>
                <a:gd name="T34" fmla="*/ 1086 w 1603"/>
                <a:gd name="T35" fmla="*/ 371 h 1610"/>
                <a:gd name="T36" fmla="*/ 1014 w 1603"/>
                <a:gd name="T37" fmla="*/ 374 h 1610"/>
                <a:gd name="T38" fmla="*/ 966 w 1603"/>
                <a:gd name="T39" fmla="*/ 404 h 1610"/>
                <a:gd name="T40" fmla="*/ 942 w 1603"/>
                <a:gd name="T41" fmla="*/ 494 h 1610"/>
                <a:gd name="T42" fmla="*/ 1017 w 1603"/>
                <a:gd name="T43" fmla="*/ 513 h 1610"/>
                <a:gd name="T44" fmla="*/ 1036 w 1603"/>
                <a:gd name="T45" fmla="*/ 557 h 1610"/>
                <a:gd name="T46" fmla="*/ 981 w 1603"/>
                <a:gd name="T47" fmla="*/ 614 h 1610"/>
                <a:gd name="T48" fmla="*/ 936 w 1603"/>
                <a:gd name="T49" fmla="*/ 686 h 1610"/>
                <a:gd name="T50" fmla="*/ 841 w 1603"/>
                <a:gd name="T51" fmla="*/ 716 h 1610"/>
                <a:gd name="T52" fmla="*/ 744 w 1603"/>
                <a:gd name="T53" fmla="*/ 746 h 1610"/>
                <a:gd name="T54" fmla="*/ 709 w 1603"/>
                <a:gd name="T55" fmla="*/ 832 h 1610"/>
                <a:gd name="T56" fmla="*/ 721 w 1603"/>
                <a:gd name="T57" fmla="*/ 937 h 1610"/>
                <a:gd name="T58" fmla="*/ 721 w 1603"/>
                <a:gd name="T59" fmla="*/ 1030 h 1610"/>
                <a:gd name="T60" fmla="*/ 754 w 1603"/>
                <a:gd name="T61" fmla="*/ 1165 h 1610"/>
                <a:gd name="T62" fmla="*/ 709 w 1603"/>
                <a:gd name="T63" fmla="*/ 1252 h 1610"/>
                <a:gd name="T64" fmla="*/ 613 w 1603"/>
                <a:gd name="T65" fmla="*/ 1352 h 1610"/>
                <a:gd name="T66" fmla="*/ 658 w 1603"/>
                <a:gd name="T67" fmla="*/ 1453 h 1610"/>
                <a:gd name="T68" fmla="*/ 593 w 1603"/>
                <a:gd name="T69" fmla="*/ 1498 h 1610"/>
                <a:gd name="T70" fmla="*/ 511 w 1603"/>
                <a:gd name="T71" fmla="*/ 1453 h 1610"/>
                <a:gd name="T72" fmla="*/ 446 w 1603"/>
                <a:gd name="T73" fmla="*/ 1412 h 1610"/>
                <a:gd name="T74" fmla="*/ 383 w 1603"/>
                <a:gd name="T75" fmla="*/ 1465 h 1610"/>
                <a:gd name="T76" fmla="*/ 335 w 1603"/>
                <a:gd name="T77" fmla="*/ 1502 h 1610"/>
                <a:gd name="T78" fmla="*/ 255 w 1603"/>
                <a:gd name="T79" fmla="*/ 1510 h 1610"/>
                <a:gd name="T80" fmla="*/ 281 w 1603"/>
                <a:gd name="T81" fmla="*/ 1573 h 1610"/>
                <a:gd name="T82" fmla="*/ 215 w 1603"/>
                <a:gd name="T83" fmla="*/ 1607 h 1610"/>
                <a:gd name="T84" fmla="*/ 143 w 1603"/>
                <a:gd name="T85" fmla="*/ 1543 h 1610"/>
                <a:gd name="T86" fmla="*/ 98 w 1603"/>
                <a:gd name="T87" fmla="*/ 1513 h 1610"/>
                <a:gd name="T88" fmla="*/ 105 w 1603"/>
                <a:gd name="T89" fmla="*/ 1450 h 1610"/>
                <a:gd name="T90" fmla="*/ 27 w 1603"/>
                <a:gd name="T91" fmla="*/ 1430 h 1610"/>
                <a:gd name="T92" fmla="*/ 42 w 1603"/>
                <a:gd name="T93" fmla="*/ 1319 h 1610"/>
                <a:gd name="T94" fmla="*/ 23 w 1603"/>
                <a:gd name="T95" fmla="*/ 1195 h 1610"/>
                <a:gd name="T96" fmla="*/ 63 w 1603"/>
                <a:gd name="T97" fmla="*/ 1124 h 1610"/>
                <a:gd name="T98" fmla="*/ 143 w 1603"/>
                <a:gd name="T99" fmla="*/ 1127 h 1610"/>
                <a:gd name="T100" fmla="*/ 207 w 1603"/>
                <a:gd name="T101" fmla="*/ 1079 h 1610"/>
                <a:gd name="T102" fmla="*/ 270 w 1603"/>
                <a:gd name="T103" fmla="*/ 1045 h 1610"/>
                <a:gd name="T104" fmla="*/ 240 w 1603"/>
                <a:gd name="T105" fmla="*/ 985 h 1610"/>
                <a:gd name="T106" fmla="*/ 192 w 1603"/>
                <a:gd name="T107" fmla="*/ 922 h 1610"/>
                <a:gd name="T108" fmla="*/ 215 w 1603"/>
                <a:gd name="T109" fmla="*/ 821 h 1610"/>
                <a:gd name="T110" fmla="*/ 177 w 1603"/>
                <a:gd name="T111" fmla="*/ 727 h 1610"/>
                <a:gd name="T112" fmla="*/ 153 w 1603"/>
                <a:gd name="T113" fmla="*/ 637 h 1610"/>
                <a:gd name="T114" fmla="*/ 147 w 1603"/>
                <a:gd name="T115" fmla="*/ 554 h 1610"/>
                <a:gd name="T116" fmla="*/ 138 w 1603"/>
                <a:gd name="T117" fmla="*/ 479 h 1610"/>
                <a:gd name="T118" fmla="*/ 128 w 1603"/>
                <a:gd name="T119" fmla="*/ 363 h 1610"/>
                <a:gd name="T120" fmla="*/ 135 w 1603"/>
                <a:gd name="T121" fmla="*/ 258 h 1610"/>
                <a:gd name="T122" fmla="*/ 308 w 1603"/>
                <a:gd name="T123" fmla="*/ 168 h 1610"/>
                <a:gd name="T124" fmla="*/ 518 w 1603"/>
                <a:gd name="T125" fmla="*/ 10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3" h="1610">
                  <a:moveTo>
                    <a:pt x="638" y="38"/>
                  </a:moveTo>
                  <a:lnTo>
                    <a:pt x="653" y="30"/>
                  </a:lnTo>
                  <a:lnTo>
                    <a:pt x="664" y="23"/>
                  </a:lnTo>
                  <a:lnTo>
                    <a:pt x="679" y="15"/>
                  </a:lnTo>
                  <a:lnTo>
                    <a:pt x="694" y="8"/>
                  </a:lnTo>
                  <a:lnTo>
                    <a:pt x="703" y="0"/>
                  </a:lnTo>
                  <a:lnTo>
                    <a:pt x="714" y="0"/>
                  </a:lnTo>
                  <a:lnTo>
                    <a:pt x="718" y="0"/>
                  </a:lnTo>
                  <a:lnTo>
                    <a:pt x="729" y="3"/>
                  </a:lnTo>
                  <a:lnTo>
                    <a:pt x="744" y="3"/>
                  </a:lnTo>
                  <a:lnTo>
                    <a:pt x="754" y="8"/>
                  </a:lnTo>
                  <a:lnTo>
                    <a:pt x="766" y="8"/>
                  </a:lnTo>
                  <a:lnTo>
                    <a:pt x="781" y="11"/>
                  </a:lnTo>
                  <a:lnTo>
                    <a:pt x="793" y="11"/>
                  </a:lnTo>
                  <a:lnTo>
                    <a:pt x="808" y="15"/>
                  </a:lnTo>
                  <a:lnTo>
                    <a:pt x="819" y="15"/>
                  </a:lnTo>
                  <a:lnTo>
                    <a:pt x="834" y="18"/>
                  </a:lnTo>
                  <a:lnTo>
                    <a:pt x="838" y="18"/>
                  </a:lnTo>
                  <a:lnTo>
                    <a:pt x="844" y="18"/>
                  </a:lnTo>
                  <a:lnTo>
                    <a:pt x="856" y="23"/>
                  </a:lnTo>
                  <a:lnTo>
                    <a:pt x="871" y="23"/>
                  </a:lnTo>
                  <a:lnTo>
                    <a:pt x="876" y="23"/>
                  </a:lnTo>
                  <a:lnTo>
                    <a:pt x="891" y="26"/>
                  </a:lnTo>
                  <a:lnTo>
                    <a:pt x="901" y="30"/>
                  </a:lnTo>
                  <a:lnTo>
                    <a:pt x="916" y="33"/>
                  </a:lnTo>
                  <a:lnTo>
                    <a:pt x="927" y="33"/>
                  </a:lnTo>
                  <a:lnTo>
                    <a:pt x="931" y="38"/>
                  </a:lnTo>
                  <a:lnTo>
                    <a:pt x="931" y="41"/>
                  </a:lnTo>
                  <a:lnTo>
                    <a:pt x="936" y="45"/>
                  </a:lnTo>
                  <a:lnTo>
                    <a:pt x="936" y="48"/>
                  </a:lnTo>
                  <a:lnTo>
                    <a:pt x="939" y="48"/>
                  </a:lnTo>
                  <a:lnTo>
                    <a:pt x="942" y="53"/>
                  </a:lnTo>
                  <a:lnTo>
                    <a:pt x="946" y="53"/>
                  </a:lnTo>
                  <a:lnTo>
                    <a:pt x="951" y="56"/>
                  </a:lnTo>
                  <a:lnTo>
                    <a:pt x="954" y="60"/>
                  </a:lnTo>
                  <a:lnTo>
                    <a:pt x="957" y="60"/>
                  </a:lnTo>
                  <a:lnTo>
                    <a:pt x="961" y="63"/>
                  </a:lnTo>
                  <a:lnTo>
                    <a:pt x="966" y="63"/>
                  </a:lnTo>
                  <a:lnTo>
                    <a:pt x="969" y="68"/>
                  </a:lnTo>
                  <a:lnTo>
                    <a:pt x="972" y="68"/>
                  </a:lnTo>
                  <a:lnTo>
                    <a:pt x="976" y="68"/>
                  </a:lnTo>
                  <a:lnTo>
                    <a:pt x="981" y="71"/>
                  </a:lnTo>
                  <a:lnTo>
                    <a:pt x="984" y="71"/>
                  </a:lnTo>
                  <a:lnTo>
                    <a:pt x="987" y="75"/>
                  </a:lnTo>
                  <a:lnTo>
                    <a:pt x="987" y="78"/>
                  </a:lnTo>
                  <a:lnTo>
                    <a:pt x="991" y="78"/>
                  </a:lnTo>
                  <a:lnTo>
                    <a:pt x="996" y="83"/>
                  </a:lnTo>
                  <a:lnTo>
                    <a:pt x="996" y="86"/>
                  </a:lnTo>
                  <a:lnTo>
                    <a:pt x="999" y="90"/>
                  </a:lnTo>
                  <a:lnTo>
                    <a:pt x="1002" y="93"/>
                  </a:lnTo>
                  <a:lnTo>
                    <a:pt x="1006" y="93"/>
                  </a:lnTo>
                  <a:lnTo>
                    <a:pt x="1011" y="98"/>
                  </a:lnTo>
                  <a:lnTo>
                    <a:pt x="1014" y="98"/>
                  </a:lnTo>
                  <a:lnTo>
                    <a:pt x="1021" y="98"/>
                  </a:lnTo>
                  <a:lnTo>
                    <a:pt x="1026" y="98"/>
                  </a:lnTo>
                  <a:lnTo>
                    <a:pt x="1032" y="98"/>
                  </a:lnTo>
                  <a:lnTo>
                    <a:pt x="1036" y="101"/>
                  </a:lnTo>
                  <a:lnTo>
                    <a:pt x="1041" y="101"/>
                  </a:lnTo>
                  <a:lnTo>
                    <a:pt x="1041" y="105"/>
                  </a:lnTo>
                  <a:lnTo>
                    <a:pt x="1044" y="105"/>
                  </a:lnTo>
                  <a:lnTo>
                    <a:pt x="1047" y="108"/>
                  </a:lnTo>
                  <a:lnTo>
                    <a:pt x="1047" y="113"/>
                  </a:lnTo>
                  <a:lnTo>
                    <a:pt x="1051" y="116"/>
                  </a:lnTo>
                  <a:lnTo>
                    <a:pt x="1056" y="120"/>
                  </a:lnTo>
                  <a:lnTo>
                    <a:pt x="1056" y="123"/>
                  </a:lnTo>
                  <a:lnTo>
                    <a:pt x="1059" y="123"/>
                  </a:lnTo>
                  <a:lnTo>
                    <a:pt x="1059" y="128"/>
                  </a:lnTo>
                  <a:lnTo>
                    <a:pt x="1062" y="128"/>
                  </a:lnTo>
                  <a:lnTo>
                    <a:pt x="1062" y="131"/>
                  </a:lnTo>
                  <a:lnTo>
                    <a:pt x="1067" y="134"/>
                  </a:lnTo>
                  <a:lnTo>
                    <a:pt x="1071" y="134"/>
                  </a:lnTo>
                  <a:lnTo>
                    <a:pt x="1074" y="138"/>
                  </a:lnTo>
                  <a:lnTo>
                    <a:pt x="1074" y="143"/>
                  </a:lnTo>
                  <a:lnTo>
                    <a:pt x="1077" y="143"/>
                  </a:lnTo>
                  <a:lnTo>
                    <a:pt x="1082" y="146"/>
                  </a:lnTo>
                  <a:lnTo>
                    <a:pt x="1086" y="146"/>
                  </a:lnTo>
                  <a:lnTo>
                    <a:pt x="1086" y="149"/>
                  </a:lnTo>
                  <a:lnTo>
                    <a:pt x="1089" y="149"/>
                  </a:lnTo>
                  <a:lnTo>
                    <a:pt x="1092" y="153"/>
                  </a:lnTo>
                  <a:lnTo>
                    <a:pt x="1097" y="158"/>
                  </a:lnTo>
                  <a:lnTo>
                    <a:pt x="1101" y="161"/>
                  </a:lnTo>
                  <a:lnTo>
                    <a:pt x="1104" y="161"/>
                  </a:lnTo>
                  <a:lnTo>
                    <a:pt x="1107" y="164"/>
                  </a:lnTo>
                  <a:lnTo>
                    <a:pt x="1112" y="168"/>
                  </a:lnTo>
                  <a:lnTo>
                    <a:pt x="1116" y="173"/>
                  </a:lnTo>
                  <a:lnTo>
                    <a:pt x="1119" y="176"/>
                  </a:lnTo>
                  <a:lnTo>
                    <a:pt x="1122" y="179"/>
                  </a:lnTo>
                  <a:lnTo>
                    <a:pt x="1127" y="183"/>
                  </a:lnTo>
                  <a:lnTo>
                    <a:pt x="1131" y="188"/>
                  </a:lnTo>
                  <a:lnTo>
                    <a:pt x="1134" y="191"/>
                  </a:lnTo>
                  <a:lnTo>
                    <a:pt x="1137" y="191"/>
                  </a:lnTo>
                  <a:lnTo>
                    <a:pt x="1137" y="194"/>
                  </a:lnTo>
                  <a:lnTo>
                    <a:pt x="1142" y="198"/>
                  </a:lnTo>
                  <a:lnTo>
                    <a:pt x="1145" y="198"/>
                  </a:lnTo>
                  <a:lnTo>
                    <a:pt x="1145" y="203"/>
                  </a:lnTo>
                  <a:lnTo>
                    <a:pt x="1149" y="206"/>
                  </a:lnTo>
                  <a:lnTo>
                    <a:pt x="1152" y="206"/>
                  </a:lnTo>
                  <a:lnTo>
                    <a:pt x="1152" y="209"/>
                  </a:lnTo>
                  <a:lnTo>
                    <a:pt x="1160" y="206"/>
                  </a:lnTo>
                  <a:lnTo>
                    <a:pt x="1167" y="198"/>
                  </a:lnTo>
                  <a:lnTo>
                    <a:pt x="1172" y="198"/>
                  </a:lnTo>
                  <a:lnTo>
                    <a:pt x="1175" y="198"/>
                  </a:lnTo>
                  <a:lnTo>
                    <a:pt x="1179" y="194"/>
                  </a:lnTo>
                  <a:lnTo>
                    <a:pt x="1182" y="194"/>
                  </a:lnTo>
                  <a:lnTo>
                    <a:pt x="1187" y="194"/>
                  </a:lnTo>
                  <a:lnTo>
                    <a:pt x="1190" y="194"/>
                  </a:lnTo>
                  <a:lnTo>
                    <a:pt x="1197" y="194"/>
                  </a:lnTo>
                  <a:lnTo>
                    <a:pt x="1202" y="194"/>
                  </a:lnTo>
                  <a:lnTo>
                    <a:pt x="1205" y="194"/>
                  </a:lnTo>
                  <a:lnTo>
                    <a:pt x="1209" y="194"/>
                  </a:lnTo>
                  <a:lnTo>
                    <a:pt x="1217" y="194"/>
                  </a:lnTo>
                  <a:lnTo>
                    <a:pt x="1220" y="194"/>
                  </a:lnTo>
                  <a:lnTo>
                    <a:pt x="1224" y="198"/>
                  </a:lnTo>
                  <a:lnTo>
                    <a:pt x="1227" y="198"/>
                  </a:lnTo>
                  <a:lnTo>
                    <a:pt x="1232" y="198"/>
                  </a:lnTo>
                  <a:lnTo>
                    <a:pt x="1235" y="203"/>
                  </a:lnTo>
                  <a:lnTo>
                    <a:pt x="1239" y="206"/>
                  </a:lnTo>
                  <a:lnTo>
                    <a:pt x="1244" y="206"/>
                  </a:lnTo>
                  <a:lnTo>
                    <a:pt x="1247" y="209"/>
                  </a:lnTo>
                  <a:lnTo>
                    <a:pt x="1250" y="209"/>
                  </a:lnTo>
                  <a:lnTo>
                    <a:pt x="1250" y="213"/>
                  </a:lnTo>
                  <a:lnTo>
                    <a:pt x="1254" y="218"/>
                  </a:lnTo>
                  <a:lnTo>
                    <a:pt x="1259" y="218"/>
                  </a:lnTo>
                  <a:lnTo>
                    <a:pt x="1262" y="221"/>
                  </a:lnTo>
                  <a:lnTo>
                    <a:pt x="1265" y="221"/>
                  </a:lnTo>
                  <a:lnTo>
                    <a:pt x="1265" y="224"/>
                  </a:lnTo>
                  <a:lnTo>
                    <a:pt x="1269" y="228"/>
                  </a:lnTo>
                  <a:lnTo>
                    <a:pt x="1274" y="228"/>
                  </a:lnTo>
                  <a:lnTo>
                    <a:pt x="1277" y="233"/>
                  </a:lnTo>
                  <a:lnTo>
                    <a:pt x="1280" y="233"/>
                  </a:lnTo>
                  <a:lnTo>
                    <a:pt x="1280" y="236"/>
                  </a:lnTo>
                  <a:lnTo>
                    <a:pt x="1284" y="239"/>
                  </a:lnTo>
                  <a:lnTo>
                    <a:pt x="1289" y="239"/>
                  </a:lnTo>
                  <a:lnTo>
                    <a:pt x="1289" y="243"/>
                  </a:lnTo>
                  <a:lnTo>
                    <a:pt x="1292" y="248"/>
                  </a:lnTo>
                  <a:lnTo>
                    <a:pt x="1295" y="248"/>
                  </a:lnTo>
                  <a:lnTo>
                    <a:pt x="1295" y="251"/>
                  </a:lnTo>
                  <a:lnTo>
                    <a:pt x="1299" y="254"/>
                  </a:lnTo>
                  <a:lnTo>
                    <a:pt x="1299" y="258"/>
                  </a:lnTo>
                  <a:lnTo>
                    <a:pt x="1304" y="258"/>
                  </a:lnTo>
                  <a:lnTo>
                    <a:pt x="1304" y="263"/>
                  </a:lnTo>
                  <a:lnTo>
                    <a:pt x="1307" y="266"/>
                  </a:lnTo>
                  <a:lnTo>
                    <a:pt x="1307" y="269"/>
                  </a:lnTo>
                  <a:lnTo>
                    <a:pt x="1310" y="273"/>
                  </a:lnTo>
                  <a:lnTo>
                    <a:pt x="1310" y="278"/>
                  </a:lnTo>
                  <a:lnTo>
                    <a:pt x="1314" y="281"/>
                  </a:lnTo>
                  <a:lnTo>
                    <a:pt x="1314" y="284"/>
                  </a:lnTo>
                  <a:lnTo>
                    <a:pt x="1319" y="288"/>
                  </a:lnTo>
                  <a:lnTo>
                    <a:pt x="1322" y="293"/>
                  </a:lnTo>
                  <a:lnTo>
                    <a:pt x="1322" y="296"/>
                  </a:lnTo>
                  <a:lnTo>
                    <a:pt x="1334" y="299"/>
                  </a:lnTo>
                  <a:lnTo>
                    <a:pt x="1344" y="303"/>
                  </a:lnTo>
                  <a:lnTo>
                    <a:pt x="1352" y="308"/>
                  </a:lnTo>
                  <a:lnTo>
                    <a:pt x="1364" y="311"/>
                  </a:lnTo>
                  <a:lnTo>
                    <a:pt x="1374" y="311"/>
                  </a:lnTo>
                  <a:lnTo>
                    <a:pt x="1385" y="314"/>
                  </a:lnTo>
                  <a:lnTo>
                    <a:pt x="1394" y="318"/>
                  </a:lnTo>
                  <a:lnTo>
                    <a:pt x="1404" y="323"/>
                  </a:lnTo>
                  <a:lnTo>
                    <a:pt x="1415" y="326"/>
                  </a:lnTo>
                  <a:lnTo>
                    <a:pt x="1427" y="329"/>
                  </a:lnTo>
                  <a:lnTo>
                    <a:pt x="1435" y="329"/>
                  </a:lnTo>
                  <a:lnTo>
                    <a:pt x="1445" y="333"/>
                  </a:lnTo>
                  <a:lnTo>
                    <a:pt x="1457" y="338"/>
                  </a:lnTo>
                  <a:lnTo>
                    <a:pt x="1468" y="341"/>
                  </a:lnTo>
                  <a:lnTo>
                    <a:pt x="1475" y="344"/>
                  </a:lnTo>
                  <a:lnTo>
                    <a:pt x="1487" y="344"/>
                  </a:lnTo>
                  <a:lnTo>
                    <a:pt x="1498" y="348"/>
                  </a:lnTo>
                  <a:lnTo>
                    <a:pt x="1510" y="353"/>
                  </a:lnTo>
                  <a:lnTo>
                    <a:pt x="1517" y="356"/>
                  </a:lnTo>
                  <a:lnTo>
                    <a:pt x="1528" y="359"/>
                  </a:lnTo>
                  <a:lnTo>
                    <a:pt x="1540" y="363"/>
                  </a:lnTo>
                  <a:lnTo>
                    <a:pt x="1550" y="363"/>
                  </a:lnTo>
                  <a:lnTo>
                    <a:pt x="1555" y="368"/>
                  </a:lnTo>
                  <a:lnTo>
                    <a:pt x="1558" y="368"/>
                  </a:lnTo>
                  <a:lnTo>
                    <a:pt x="1562" y="368"/>
                  </a:lnTo>
                  <a:lnTo>
                    <a:pt x="1565" y="368"/>
                  </a:lnTo>
                  <a:lnTo>
                    <a:pt x="1570" y="368"/>
                  </a:lnTo>
                  <a:lnTo>
                    <a:pt x="1573" y="368"/>
                  </a:lnTo>
                  <a:lnTo>
                    <a:pt x="1577" y="368"/>
                  </a:lnTo>
                  <a:lnTo>
                    <a:pt x="1580" y="368"/>
                  </a:lnTo>
                  <a:lnTo>
                    <a:pt x="1588" y="368"/>
                  </a:lnTo>
                  <a:lnTo>
                    <a:pt x="1592" y="368"/>
                  </a:lnTo>
                  <a:lnTo>
                    <a:pt x="1597" y="368"/>
                  </a:lnTo>
                  <a:lnTo>
                    <a:pt x="1603" y="368"/>
                  </a:lnTo>
                  <a:lnTo>
                    <a:pt x="1603" y="386"/>
                  </a:lnTo>
                  <a:lnTo>
                    <a:pt x="1603" y="389"/>
                  </a:lnTo>
                  <a:lnTo>
                    <a:pt x="1600" y="389"/>
                  </a:lnTo>
                  <a:lnTo>
                    <a:pt x="1597" y="389"/>
                  </a:lnTo>
                  <a:lnTo>
                    <a:pt x="1592" y="389"/>
                  </a:lnTo>
                  <a:lnTo>
                    <a:pt x="1588" y="389"/>
                  </a:lnTo>
                  <a:lnTo>
                    <a:pt x="1585" y="389"/>
                  </a:lnTo>
                  <a:lnTo>
                    <a:pt x="1580" y="389"/>
                  </a:lnTo>
                  <a:lnTo>
                    <a:pt x="1577" y="389"/>
                  </a:lnTo>
                  <a:lnTo>
                    <a:pt x="1573" y="389"/>
                  </a:lnTo>
                  <a:lnTo>
                    <a:pt x="1570" y="389"/>
                  </a:lnTo>
                  <a:lnTo>
                    <a:pt x="1565" y="386"/>
                  </a:lnTo>
                  <a:lnTo>
                    <a:pt x="1562" y="386"/>
                  </a:lnTo>
                  <a:lnTo>
                    <a:pt x="1558" y="386"/>
                  </a:lnTo>
                  <a:lnTo>
                    <a:pt x="1555" y="386"/>
                  </a:lnTo>
                  <a:lnTo>
                    <a:pt x="1550" y="389"/>
                  </a:lnTo>
                  <a:lnTo>
                    <a:pt x="1547" y="393"/>
                  </a:lnTo>
                  <a:lnTo>
                    <a:pt x="1547" y="398"/>
                  </a:lnTo>
                  <a:lnTo>
                    <a:pt x="1543" y="398"/>
                  </a:lnTo>
                  <a:lnTo>
                    <a:pt x="1543" y="401"/>
                  </a:lnTo>
                  <a:lnTo>
                    <a:pt x="1543" y="404"/>
                  </a:lnTo>
                  <a:lnTo>
                    <a:pt x="1543" y="408"/>
                  </a:lnTo>
                  <a:lnTo>
                    <a:pt x="1543" y="413"/>
                  </a:lnTo>
                  <a:lnTo>
                    <a:pt x="1543" y="416"/>
                  </a:lnTo>
                  <a:lnTo>
                    <a:pt x="1540" y="419"/>
                  </a:lnTo>
                  <a:lnTo>
                    <a:pt x="1540" y="423"/>
                  </a:lnTo>
                  <a:lnTo>
                    <a:pt x="1540" y="428"/>
                  </a:lnTo>
                  <a:lnTo>
                    <a:pt x="1535" y="428"/>
                  </a:lnTo>
                  <a:lnTo>
                    <a:pt x="1535" y="431"/>
                  </a:lnTo>
                  <a:lnTo>
                    <a:pt x="1535" y="434"/>
                  </a:lnTo>
                  <a:lnTo>
                    <a:pt x="1532" y="434"/>
                  </a:lnTo>
                  <a:lnTo>
                    <a:pt x="1528" y="443"/>
                  </a:lnTo>
                  <a:lnTo>
                    <a:pt x="1528" y="446"/>
                  </a:lnTo>
                  <a:lnTo>
                    <a:pt x="1528" y="449"/>
                  </a:lnTo>
                  <a:lnTo>
                    <a:pt x="1525" y="453"/>
                  </a:lnTo>
                  <a:lnTo>
                    <a:pt x="1520" y="453"/>
                  </a:lnTo>
                  <a:lnTo>
                    <a:pt x="1517" y="458"/>
                  </a:lnTo>
                  <a:lnTo>
                    <a:pt x="1513" y="458"/>
                  </a:lnTo>
                  <a:lnTo>
                    <a:pt x="1510" y="461"/>
                  </a:lnTo>
                  <a:lnTo>
                    <a:pt x="1505" y="461"/>
                  </a:lnTo>
                  <a:lnTo>
                    <a:pt x="1498" y="464"/>
                  </a:lnTo>
                  <a:lnTo>
                    <a:pt x="1495" y="464"/>
                  </a:lnTo>
                  <a:lnTo>
                    <a:pt x="1490" y="468"/>
                  </a:lnTo>
                  <a:lnTo>
                    <a:pt x="1487" y="468"/>
                  </a:lnTo>
                  <a:lnTo>
                    <a:pt x="1483" y="468"/>
                  </a:lnTo>
                  <a:lnTo>
                    <a:pt x="1480" y="468"/>
                  </a:lnTo>
                  <a:lnTo>
                    <a:pt x="1480" y="473"/>
                  </a:lnTo>
                  <a:lnTo>
                    <a:pt x="1475" y="473"/>
                  </a:lnTo>
                  <a:lnTo>
                    <a:pt x="1472" y="473"/>
                  </a:lnTo>
                  <a:lnTo>
                    <a:pt x="1468" y="473"/>
                  </a:lnTo>
                  <a:lnTo>
                    <a:pt x="1465" y="473"/>
                  </a:lnTo>
                  <a:lnTo>
                    <a:pt x="1460" y="476"/>
                  </a:lnTo>
                  <a:lnTo>
                    <a:pt x="1453" y="476"/>
                  </a:lnTo>
                  <a:lnTo>
                    <a:pt x="1450" y="476"/>
                  </a:lnTo>
                  <a:lnTo>
                    <a:pt x="1445" y="476"/>
                  </a:lnTo>
                  <a:lnTo>
                    <a:pt x="1442" y="479"/>
                  </a:lnTo>
                  <a:lnTo>
                    <a:pt x="1435" y="479"/>
                  </a:lnTo>
                  <a:lnTo>
                    <a:pt x="1430" y="483"/>
                  </a:lnTo>
                  <a:lnTo>
                    <a:pt x="1423" y="483"/>
                  </a:lnTo>
                  <a:lnTo>
                    <a:pt x="1420" y="483"/>
                  </a:lnTo>
                  <a:lnTo>
                    <a:pt x="1415" y="479"/>
                  </a:lnTo>
                  <a:lnTo>
                    <a:pt x="1412" y="479"/>
                  </a:lnTo>
                  <a:lnTo>
                    <a:pt x="1409" y="479"/>
                  </a:lnTo>
                  <a:lnTo>
                    <a:pt x="1397" y="483"/>
                  </a:lnTo>
                  <a:lnTo>
                    <a:pt x="1394" y="488"/>
                  </a:lnTo>
                  <a:lnTo>
                    <a:pt x="1389" y="488"/>
                  </a:lnTo>
                  <a:lnTo>
                    <a:pt x="1385" y="483"/>
                  </a:lnTo>
                  <a:lnTo>
                    <a:pt x="1385" y="476"/>
                  </a:lnTo>
                  <a:lnTo>
                    <a:pt x="1379" y="476"/>
                  </a:lnTo>
                  <a:lnTo>
                    <a:pt x="1374" y="476"/>
                  </a:lnTo>
                  <a:lnTo>
                    <a:pt x="1364" y="473"/>
                  </a:lnTo>
                  <a:lnTo>
                    <a:pt x="1355" y="468"/>
                  </a:lnTo>
                  <a:lnTo>
                    <a:pt x="1352" y="468"/>
                  </a:lnTo>
                  <a:lnTo>
                    <a:pt x="1349" y="468"/>
                  </a:lnTo>
                  <a:lnTo>
                    <a:pt x="1349" y="473"/>
                  </a:lnTo>
                  <a:lnTo>
                    <a:pt x="1344" y="473"/>
                  </a:lnTo>
                  <a:lnTo>
                    <a:pt x="1340" y="476"/>
                  </a:lnTo>
                  <a:lnTo>
                    <a:pt x="1337" y="476"/>
                  </a:lnTo>
                  <a:lnTo>
                    <a:pt x="1337" y="473"/>
                  </a:lnTo>
                  <a:lnTo>
                    <a:pt x="1329" y="468"/>
                  </a:lnTo>
                  <a:lnTo>
                    <a:pt x="1322" y="458"/>
                  </a:lnTo>
                  <a:lnTo>
                    <a:pt x="1319" y="458"/>
                  </a:lnTo>
                  <a:lnTo>
                    <a:pt x="1314" y="453"/>
                  </a:lnTo>
                  <a:lnTo>
                    <a:pt x="1310" y="453"/>
                  </a:lnTo>
                  <a:lnTo>
                    <a:pt x="1304" y="449"/>
                  </a:lnTo>
                  <a:lnTo>
                    <a:pt x="1295" y="449"/>
                  </a:lnTo>
                  <a:lnTo>
                    <a:pt x="1289" y="449"/>
                  </a:lnTo>
                  <a:lnTo>
                    <a:pt x="1284" y="449"/>
                  </a:lnTo>
                  <a:lnTo>
                    <a:pt x="1280" y="446"/>
                  </a:lnTo>
                  <a:lnTo>
                    <a:pt x="1280" y="443"/>
                  </a:lnTo>
                  <a:lnTo>
                    <a:pt x="1280" y="438"/>
                  </a:lnTo>
                  <a:lnTo>
                    <a:pt x="1284" y="434"/>
                  </a:lnTo>
                  <a:lnTo>
                    <a:pt x="1280" y="431"/>
                  </a:lnTo>
                  <a:lnTo>
                    <a:pt x="1277" y="428"/>
                  </a:lnTo>
                  <a:lnTo>
                    <a:pt x="1277" y="423"/>
                  </a:lnTo>
                  <a:lnTo>
                    <a:pt x="1280" y="419"/>
                  </a:lnTo>
                  <a:lnTo>
                    <a:pt x="1280" y="416"/>
                  </a:lnTo>
                  <a:lnTo>
                    <a:pt x="1280" y="413"/>
                  </a:lnTo>
                  <a:lnTo>
                    <a:pt x="1277" y="413"/>
                  </a:lnTo>
                  <a:lnTo>
                    <a:pt x="1274" y="408"/>
                  </a:lnTo>
                  <a:lnTo>
                    <a:pt x="1274" y="404"/>
                  </a:lnTo>
                  <a:lnTo>
                    <a:pt x="1274" y="398"/>
                  </a:lnTo>
                  <a:lnTo>
                    <a:pt x="1269" y="393"/>
                  </a:lnTo>
                  <a:lnTo>
                    <a:pt x="1265" y="389"/>
                  </a:lnTo>
                  <a:lnTo>
                    <a:pt x="1262" y="389"/>
                  </a:lnTo>
                  <a:lnTo>
                    <a:pt x="1259" y="386"/>
                  </a:lnTo>
                  <a:lnTo>
                    <a:pt x="1254" y="386"/>
                  </a:lnTo>
                  <a:lnTo>
                    <a:pt x="1250" y="383"/>
                  </a:lnTo>
                  <a:lnTo>
                    <a:pt x="1247" y="378"/>
                  </a:lnTo>
                  <a:lnTo>
                    <a:pt x="1235" y="378"/>
                  </a:lnTo>
                  <a:lnTo>
                    <a:pt x="1227" y="374"/>
                  </a:lnTo>
                  <a:lnTo>
                    <a:pt x="1224" y="374"/>
                  </a:lnTo>
                  <a:lnTo>
                    <a:pt x="1220" y="374"/>
                  </a:lnTo>
                  <a:lnTo>
                    <a:pt x="1217" y="374"/>
                  </a:lnTo>
                  <a:lnTo>
                    <a:pt x="1212" y="378"/>
                  </a:lnTo>
                  <a:lnTo>
                    <a:pt x="1209" y="374"/>
                  </a:lnTo>
                  <a:lnTo>
                    <a:pt x="1205" y="378"/>
                  </a:lnTo>
                  <a:lnTo>
                    <a:pt x="1202" y="378"/>
                  </a:lnTo>
                  <a:lnTo>
                    <a:pt x="1194" y="374"/>
                  </a:lnTo>
                  <a:lnTo>
                    <a:pt x="1190" y="374"/>
                  </a:lnTo>
                  <a:lnTo>
                    <a:pt x="1187" y="378"/>
                  </a:lnTo>
                  <a:lnTo>
                    <a:pt x="1182" y="378"/>
                  </a:lnTo>
                  <a:lnTo>
                    <a:pt x="1175" y="378"/>
                  </a:lnTo>
                  <a:lnTo>
                    <a:pt x="1172" y="378"/>
                  </a:lnTo>
                  <a:lnTo>
                    <a:pt x="1167" y="378"/>
                  </a:lnTo>
                  <a:lnTo>
                    <a:pt x="1164" y="383"/>
                  </a:lnTo>
                  <a:lnTo>
                    <a:pt x="1157" y="383"/>
                  </a:lnTo>
                  <a:lnTo>
                    <a:pt x="1149" y="383"/>
                  </a:lnTo>
                  <a:lnTo>
                    <a:pt x="1145" y="386"/>
                  </a:lnTo>
                  <a:lnTo>
                    <a:pt x="1142" y="383"/>
                  </a:lnTo>
                  <a:lnTo>
                    <a:pt x="1137" y="383"/>
                  </a:lnTo>
                  <a:lnTo>
                    <a:pt x="1134" y="383"/>
                  </a:lnTo>
                  <a:lnTo>
                    <a:pt x="1131" y="383"/>
                  </a:lnTo>
                  <a:lnTo>
                    <a:pt x="1122" y="383"/>
                  </a:lnTo>
                  <a:lnTo>
                    <a:pt x="1119" y="383"/>
                  </a:lnTo>
                  <a:lnTo>
                    <a:pt x="1116" y="383"/>
                  </a:lnTo>
                  <a:lnTo>
                    <a:pt x="1112" y="383"/>
                  </a:lnTo>
                  <a:lnTo>
                    <a:pt x="1104" y="378"/>
                  </a:lnTo>
                  <a:lnTo>
                    <a:pt x="1092" y="378"/>
                  </a:lnTo>
                  <a:lnTo>
                    <a:pt x="1086" y="371"/>
                  </a:lnTo>
                  <a:lnTo>
                    <a:pt x="1082" y="371"/>
                  </a:lnTo>
                  <a:lnTo>
                    <a:pt x="1077" y="371"/>
                  </a:lnTo>
                  <a:lnTo>
                    <a:pt x="1074" y="371"/>
                  </a:lnTo>
                  <a:lnTo>
                    <a:pt x="1071" y="371"/>
                  </a:lnTo>
                  <a:lnTo>
                    <a:pt x="1067" y="371"/>
                  </a:lnTo>
                  <a:lnTo>
                    <a:pt x="1062" y="371"/>
                  </a:lnTo>
                  <a:lnTo>
                    <a:pt x="1059" y="371"/>
                  </a:lnTo>
                  <a:lnTo>
                    <a:pt x="1056" y="371"/>
                  </a:lnTo>
                  <a:lnTo>
                    <a:pt x="1051" y="371"/>
                  </a:lnTo>
                  <a:lnTo>
                    <a:pt x="1047" y="371"/>
                  </a:lnTo>
                  <a:lnTo>
                    <a:pt x="1044" y="371"/>
                  </a:lnTo>
                  <a:lnTo>
                    <a:pt x="1041" y="371"/>
                  </a:lnTo>
                  <a:lnTo>
                    <a:pt x="1032" y="371"/>
                  </a:lnTo>
                  <a:lnTo>
                    <a:pt x="1029" y="374"/>
                  </a:lnTo>
                  <a:lnTo>
                    <a:pt x="1026" y="374"/>
                  </a:lnTo>
                  <a:lnTo>
                    <a:pt x="1021" y="374"/>
                  </a:lnTo>
                  <a:lnTo>
                    <a:pt x="1017" y="374"/>
                  </a:lnTo>
                  <a:lnTo>
                    <a:pt x="1014" y="374"/>
                  </a:lnTo>
                  <a:lnTo>
                    <a:pt x="1014" y="371"/>
                  </a:lnTo>
                  <a:lnTo>
                    <a:pt x="1011" y="371"/>
                  </a:lnTo>
                  <a:lnTo>
                    <a:pt x="1006" y="374"/>
                  </a:lnTo>
                  <a:lnTo>
                    <a:pt x="1002" y="374"/>
                  </a:lnTo>
                  <a:lnTo>
                    <a:pt x="999" y="374"/>
                  </a:lnTo>
                  <a:lnTo>
                    <a:pt x="996" y="374"/>
                  </a:lnTo>
                  <a:lnTo>
                    <a:pt x="991" y="374"/>
                  </a:lnTo>
                  <a:lnTo>
                    <a:pt x="984" y="374"/>
                  </a:lnTo>
                  <a:lnTo>
                    <a:pt x="976" y="374"/>
                  </a:lnTo>
                  <a:lnTo>
                    <a:pt x="972" y="371"/>
                  </a:lnTo>
                  <a:lnTo>
                    <a:pt x="969" y="374"/>
                  </a:lnTo>
                  <a:lnTo>
                    <a:pt x="966" y="374"/>
                  </a:lnTo>
                  <a:lnTo>
                    <a:pt x="966" y="378"/>
                  </a:lnTo>
                  <a:lnTo>
                    <a:pt x="961" y="383"/>
                  </a:lnTo>
                  <a:lnTo>
                    <a:pt x="957" y="386"/>
                  </a:lnTo>
                  <a:lnTo>
                    <a:pt x="957" y="393"/>
                  </a:lnTo>
                  <a:lnTo>
                    <a:pt x="961" y="398"/>
                  </a:lnTo>
                  <a:lnTo>
                    <a:pt x="966" y="404"/>
                  </a:lnTo>
                  <a:lnTo>
                    <a:pt x="966" y="408"/>
                  </a:lnTo>
                  <a:lnTo>
                    <a:pt x="966" y="413"/>
                  </a:lnTo>
                  <a:lnTo>
                    <a:pt x="966" y="416"/>
                  </a:lnTo>
                  <a:lnTo>
                    <a:pt x="966" y="423"/>
                  </a:lnTo>
                  <a:lnTo>
                    <a:pt x="966" y="428"/>
                  </a:lnTo>
                  <a:lnTo>
                    <a:pt x="966" y="431"/>
                  </a:lnTo>
                  <a:lnTo>
                    <a:pt x="961" y="434"/>
                  </a:lnTo>
                  <a:lnTo>
                    <a:pt x="961" y="443"/>
                  </a:lnTo>
                  <a:lnTo>
                    <a:pt x="954" y="449"/>
                  </a:lnTo>
                  <a:lnTo>
                    <a:pt x="951" y="461"/>
                  </a:lnTo>
                  <a:lnTo>
                    <a:pt x="951" y="464"/>
                  </a:lnTo>
                  <a:lnTo>
                    <a:pt x="951" y="468"/>
                  </a:lnTo>
                  <a:lnTo>
                    <a:pt x="951" y="473"/>
                  </a:lnTo>
                  <a:lnTo>
                    <a:pt x="946" y="476"/>
                  </a:lnTo>
                  <a:lnTo>
                    <a:pt x="946" y="483"/>
                  </a:lnTo>
                  <a:lnTo>
                    <a:pt x="946" y="488"/>
                  </a:lnTo>
                  <a:lnTo>
                    <a:pt x="946" y="491"/>
                  </a:lnTo>
                  <a:lnTo>
                    <a:pt x="942" y="494"/>
                  </a:lnTo>
                  <a:lnTo>
                    <a:pt x="942" y="498"/>
                  </a:lnTo>
                  <a:lnTo>
                    <a:pt x="946" y="503"/>
                  </a:lnTo>
                  <a:lnTo>
                    <a:pt x="951" y="503"/>
                  </a:lnTo>
                  <a:lnTo>
                    <a:pt x="957" y="503"/>
                  </a:lnTo>
                  <a:lnTo>
                    <a:pt x="961" y="503"/>
                  </a:lnTo>
                  <a:lnTo>
                    <a:pt x="966" y="506"/>
                  </a:lnTo>
                  <a:lnTo>
                    <a:pt x="969" y="506"/>
                  </a:lnTo>
                  <a:lnTo>
                    <a:pt x="972" y="506"/>
                  </a:lnTo>
                  <a:lnTo>
                    <a:pt x="981" y="509"/>
                  </a:lnTo>
                  <a:lnTo>
                    <a:pt x="984" y="513"/>
                  </a:lnTo>
                  <a:lnTo>
                    <a:pt x="987" y="518"/>
                  </a:lnTo>
                  <a:lnTo>
                    <a:pt x="987" y="521"/>
                  </a:lnTo>
                  <a:lnTo>
                    <a:pt x="996" y="518"/>
                  </a:lnTo>
                  <a:lnTo>
                    <a:pt x="1002" y="518"/>
                  </a:lnTo>
                  <a:lnTo>
                    <a:pt x="1006" y="513"/>
                  </a:lnTo>
                  <a:lnTo>
                    <a:pt x="1011" y="513"/>
                  </a:lnTo>
                  <a:lnTo>
                    <a:pt x="1014" y="513"/>
                  </a:lnTo>
                  <a:lnTo>
                    <a:pt x="1017" y="513"/>
                  </a:lnTo>
                  <a:lnTo>
                    <a:pt x="1021" y="518"/>
                  </a:lnTo>
                  <a:lnTo>
                    <a:pt x="1021" y="521"/>
                  </a:lnTo>
                  <a:lnTo>
                    <a:pt x="1029" y="521"/>
                  </a:lnTo>
                  <a:lnTo>
                    <a:pt x="1032" y="521"/>
                  </a:lnTo>
                  <a:lnTo>
                    <a:pt x="1036" y="521"/>
                  </a:lnTo>
                  <a:lnTo>
                    <a:pt x="1041" y="518"/>
                  </a:lnTo>
                  <a:lnTo>
                    <a:pt x="1044" y="518"/>
                  </a:lnTo>
                  <a:lnTo>
                    <a:pt x="1047" y="518"/>
                  </a:lnTo>
                  <a:lnTo>
                    <a:pt x="1047" y="524"/>
                  </a:lnTo>
                  <a:lnTo>
                    <a:pt x="1051" y="532"/>
                  </a:lnTo>
                  <a:lnTo>
                    <a:pt x="1051" y="539"/>
                  </a:lnTo>
                  <a:lnTo>
                    <a:pt x="1051" y="542"/>
                  </a:lnTo>
                  <a:lnTo>
                    <a:pt x="1051" y="547"/>
                  </a:lnTo>
                  <a:lnTo>
                    <a:pt x="1047" y="551"/>
                  </a:lnTo>
                  <a:lnTo>
                    <a:pt x="1047" y="554"/>
                  </a:lnTo>
                  <a:lnTo>
                    <a:pt x="1044" y="557"/>
                  </a:lnTo>
                  <a:lnTo>
                    <a:pt x="1041" y="557"/>
                  </a:lnTo>
                  <a:lnTo>
                    <a:pt x="1036" y="557"/>
                  </a:lnTo>
                  <a:lnTo>
                    <a:pt x="1032" y="557"/>
                  </a:lnTo>
                  <a:lnTo>
                    <a:pt x="1026" y="557"/>
                  </a:lnTo>
                  <a:lnTo>
                    <a:pt x="1017" y="557"/>
                  </a:lnTo>
                  <a:lnTo>
                    <a:pt x="1014" y="557"/>
                  </a:lnTo>
                  <a:lnTo>
                    <a:pt x="1011" y="557"/>
                  </a:lnTo>
                  <a:lnTo>
                    <a:pt x="1002" y="557"/>
                  </a:lnTo>
                  <a:lnTo>
                    <a:pt x="999" y="562"/>
                  </a:lnTo>
                  <a:lnTo>
                    <a:pt x="996" y="566"/>
                  </a:lnTo>
                  <a:lnTo>
                    <a:pt x="991" y="572"/>
                  </a:lnTo>
                  <a:lnTo>
                    <a:pt x="991" y="577"/>
                  </a:lnTo>
                  <a:lnTo>
                    <a:pt x="991" y="581"/>
                  </a:lnTo>
                  <a:lnTo>
                    <a:pt x="991" y="584"/>
                  </a:lnTo>
                  <a:lnTo>
                    <a:pt x="991" y="592"/>
                  </a:lnTo>
                  <a:lnTo>
                    <a:pt x="987" y="596"/>
                  </a:lnTo>
                  <a:lnTo>
                    <a:pt x="987" y="599"/>
                  </a:lnTo>
                  <a:lnTo>
                    <a:pt x="984" y="602"/>
                  </a:lnTo>
                  <a:lnTo>
                    <a:pt x="981" y="607"/>
                  </a:lnTo>
                  <a:lnTo>
                    <a:pt x="981" y="614"/>
                  </a:lnTo>
                  <a:lnTo>
                    <a:pt x="976" y="617"/>
                  </a:lnTo>
                  <a:lnTo>
                    <a:pt x="976" y="622"/>
                  </a:lnTo>
                  <a:lnTo>
                    <a:pt x="976" y="626"/>
                  </a:lnTo>
                  <a:lnTo>
                    <a:pt x="972" y="629"/>
                  </a:lnTo>
                  <a:lnTo>
                    <a:pt x="969" y="637"/>
                  </a:lnTo>
                  <a:lnTo>
                    <a:pt x="969" y="641"/>
                  </a:lnTo>
                  <a:lnTo>
                    <a:pt x="966" y="641"/>
                  </a:lnTo>
                  <a:lnTo>
                    <a:pt x="966" y="644"/>
                  </a:lnTo>
                  <a:lnTo>
                    <a:pt x="961" y="647"/>
                  </a:lnTo>
                  <a:lnTo>
                    <a:pt x="961" y="652"/>
                  </a:lnTo>
                  <a:lnTo>
                    <a:pt x="957" y="656"/>
                  </a:lnTo>
                  <a:lnTo>
                    <a:pt x="957" y="662"/>
                  </a:lnTo>
                  <a:lnTo>
                    <a:pt x="954" y="667"/>
                  </a:lnTo>
                  <a:lnTo>
                    <a:pt x="951" y="671"/>
                  </a:lnTo>
                  <a:lnTo>
                    <a:pt x="946" y="674"/>
                  </a:lnTo>
                  <a:lnTo>
                    <a:pt x="939" y="677"/>
                  </a:lnTo>
                  <a:lnTo>
                    <a:pt x="936" y="682"/>
                  </a:lnTo>
                  <a:lnTo>
                    <a:pt x="936" y="686"/>
                  </a:lnTo>
                  <a:lnTo>
                    <a:pt x="927" y="686"/>
                  </a:lnTo>
                  <a:lnTo>
                    <a:pt x="924" y="689"/>
                  </a:lnTo>
                  <a:lnTo>
                    <a:pt x="921" y="689"/>
                  </a:lnTo>
                  <a:lnTo>
                    <a:pt x="912" y="692"/>
                  </a:lnTo>
                  <a:lnTo>
                    <a:pt x="909" y="692"/>
                  </a:lnTo>
                  <a:lnTo>
                    <a:pt x="906" y="692"/>
                  </a:lnTo>
                  <a:lnTo>
                    <a:pt x="897" y="692"/>
                  </a:lnTo>
                  <a:lnTo>
                    <a:pt x="897" y="697"/>
                  </a:lnTo>
                  <a:lnTo>
                    <a:pt x="886" y="697"/>
                  </a:lnTo>
                  <a:lnTo>
                    <a:pt x="886" y="701"/>
                  </a:lnTo>
                  <a:lnTo>
                    <a:pt x="882" y="701"/>
                  </a:lnTo>
                  <a:lnTo>
                    <a:pt x="876" y="704"/>
                  </a:lnTo>
                  <a:lnTo>
                    <a:pt x="867" y="704"/>
                  </a:lnTo>
                  <a:lnTo>
                    <a:pt x="864" y="707"/>
                  </a:lnTo>
                  <a:lnTo>
                    <a:pt x="859" y="712"/>
                  </a:lnTo>
                  <a:lnTo>
                    <a:pt x="852" y="712"/>
                  </a:lnTo>
                  <a:lnTo>
                    <a:pt x="844" y="716"/>
                  </a:lnTo>
                  <a:lnTo>
                    <a:pt x="841" y="716"/>
                  </a:lnTo>
                  <a:lnTo>
                    <a:pt x="838" y="716"/>
                  </a:lnTo>
                  <a:lnTo>
                    <a:pt x="829" y="716"/>
                  </a:lnTo>
                  <a:lnTo>
                    <a:pt x="826" y="719"/>
                  </a:lnTo>
                  <a:lnTo>
                    <a:pt x="819" y="722"/>
                  </a:lnTo>
                  <a:lnTo>
                    <a:pt x="811" y="722"/>
                  </a:lnTo>
                  <a:lnTo>
                    <a:pt x="808" y="722"/>
                  </a:lnTo>
                  <a:lnTo>
                    <a:pt x="799" y="727"/>
                  </a:lnTo>
                  <a:lnTo>
                    <a:pt x="796" y="727"/>
                  </a:lnTo>
                  <a:lnTo>
                    <a:pt x="784" y="731"/>
                  </a:lnTo>
                  <a:lnTo>
                    <a:pt x="781" y="734"/>
                  </a:lnTo>
                  <a:lnTo>
                    <a:pt x="778" y="737"/>
                  </a:lnTo>
                  <a:lnTo>
                    <a:pt x="774" y="734"/>
                  </a:lnTo>
                  <a:lnTo>
                    <a:pt x="769" y="734"/>
                  </a:lnTo>
                  <a:lnTo>
                    <a:pt x="763" y="737"/>
                  </a:lnTo>
                  <a:lnTo>
                    <a:pt x="759" y="737"/>
                  </a:lnTo>
                  <a:lnTo>
                    <a:pt x="754" y="742"/>
                  </a:lnTo>
                  <a:lnTo>
                    <a:pt x="751" y="742"/>
                  </a:lnTo>
                  <a:lnTo>
                    <a:pt x="744" y="746"/>
                  </a:lnTo>
                  <a:lnTo>
                    <a:pt x="739" y="749"/>
                  </a:lnTo>
                  <a:lnTo>
                    <a:pt x="736" y="752"/>
                  </a:lnTo>
                  <a:lnTo>
                    <a:pt x="733" y="757"/>
                  </a:lnTo>
                  <a:lnTo>
                    <a:pt x="729" y="764"/>
                  </a:lnTo>
                  <a:lnTo>
                    <a:pt x="724" y="764"/>
                  </a:lnTo>
                  <a:lnTo>
                    <a:pt x="724" y="767"/>
                  </a:lnTo>
                  <a:lnTo>
                    <a:pt x="724" y="772"/>
                  </a:lnTo>
                  <a:lnTo>
                    <a:pt x="721" y="772"/>
                  </a:lnTo>
                  <a:lnTo>
                    <a:pt x="721" y="779"/>
                  </a:lnTo>
                  <a:lnTo>
                    <a:pt x="718" y="787"/>
                  </a:lnTo>
                  <a:lnTo>
                    <a:pt x="718" y="791"/>
                  </a:lnTo>
                  <a:lnTo>
                    <a:pt x="718" y="797"/>
                  </a:lnTo>
                  <a:lnTo>
                    <a:pt x="714" y="802"/>
                  </a:lnTo>
                  <a:lnTo>
                    <a:pt x="714" y="806"/>
                  </a:lnTo>
                  <a:lnTo>
                    <a:pt x="714" y="809"/>
                  </a:lnTo>
                  <a:lnTo>
                    <a:pt x="709" y="817"/>
                  </a:lnTo>
                  <a:lnTo>
                    <a:pt x="709" y="821"/>
                  </a:lnTo>
                  <a:lnTo>
                    <a:pt x="709" y="832"/>
                  </a:lnTo>
                  <a:lnTo>
                    <a:pt x="714" y="836"/>
                  </a:lnTo>
                  <a:lnTo>
                    <a:pt x="709" y="842"/>
                  </a:lnTo>
                  <a:lnTo>
                    <a:pt x="709" y="851"/>
                  </a:lnTo>
                  <a:lnTo>
                    <a:pt x="714" y="854"/>
                  </a:lnTo>
                  <a:lnTo>
                    <a:pt x="714" y="857"/>
                  </a:lnTo>
                  <a:lnTo>
                    <a:pt x="714" y="866"/>
                  </a:lnTo>
                  <a:lnTo>
                    <a:pt x="714" y="877"/>
                  </a:lnTo>
                  <a:lnTo>
                    <a:pt x="718" y="884"/>
                  </a:lnTo>
                  <a:lnTo>
                    <a:pt x="721" y="884"/>
                  </a:lnTo>
                  <a:lnTo>
                    <a:pt x="721" y="892"/>
                  </a:lnTo>
                  <a:lnTo>
                    <a:pt x="721" y="899"/>
                  </a:lnTo>
                  <a:lnTo>
                    <a:pt x="721" y="902"/>
                  </a:lnTo>
                  <a:lnTo>
                    <a:pt x="721" y="907"/>
                  </a:lnTo>
                  <a:lnTo>
                    <a:pt x="721" y="911"/>
                  </a:lnTo>
                  <a:lnTo>
                    <a:pt x="721" y="917"/>
                  </a:lnTo>
                  <a:lnTo>
                    <a:pt x="721" y="926"/>
                  </a:lnTo>
                  <a:lnTo>
                    <a:pt x="724" y="929"/>
                  </a:lnTo>
                  <a:lnTo>
                    <a:pt x="721" y="937"/>
                  </a:lnTo>
                  <a:lnTo>
                    <a:pt x="721" y="940"/>
                  </a:lnTo>
                  <a:lnTo>
                    <a:pt x="721" y="947"/>
                  </a:lnTo>
                  <a:lnTo>
                    <a:pt x="721" y="952"/>
                  </a:lnTo>
                  <a:lnTo>
                    <a:pt x="721" y="955"/>
                  </a:lnTo>
                  <a:lnTo>
                    <a:pt x="724" y="959"/>
                  </a:lnTo>
                  <a:lnTo>
                    <a:pt x="724" y="967"/>
                  </a:lnTo>
                  <a:lnTo>
                    <a:pt x="721" y="970"/>
                  </a:lnTo>
                  <a:lnTo>
                    <a:pt x="721" y="974"/>
                  </a:lnTo>
                  <a:lnTo>
                    <a:pt x="718" y="977"/>
                  </a:lnTo>
                  <a:lnTo>
                    <a:pt x="721" y="977"/>
                  </a:lnTo>
                  <a:lnTo>
                    <a:pt x="721" y="982"/>
                  </a:lnTo>
                  <a:lnTo>
                    <a:pt x="721" y="985"/>
                  </a:lnTo>
                  <a:lnTo>
                    <a:pt x="721" y="992"/>
                  </a:lnTo>
                  <a:lnTo>
                    <a:pt x="718" y="1004"/>
                  </a:lnTo>
                  <a:lnTo>
                    <a:pt x="718" y="1007"/>
                  </a:lnTo>
                  <a:lnTo>
                    <a:pt x="718" y="1019"/>
                  </a:lnTo>
                  <a:lnTo>
                    <a:pt x="721" y="1027"/>
                  </a:lnTo>
                  <a:lnTo>
                    <a:pt x="721" y="1030"/>
                  </a:lnTo>
                  <a:lnTo>
                    <a:pt x="721" y="1037"/>
                  </a:lnTo>
                  <a:lnTo>
                    <a:pt x="721" y="1042"/>
                  </a:lnTo>
                  <a:lnTo>
                    <a:pt x="724" y="1042"/>
                  </a:lnTo>
                  <a:lnTo>
                    <a:pt x="724" y="1052"/>
                  </a:lnTo>
                  <a:lnTo>
                    <a:pt x="724" y="1057"/>
                  </a:lnTo>
                  <a:lnTo>
                    <a:pt x="729" y="1057"/>
                  </a:lnTo>
                  <a:lnTo>
                    <a:pt x="729" y="1060"/>
                  </a:lnTo>
                  <a:lnTo>
                    <a:pt x="733" y="1072"/>
                  </a:lnTo>
                  <a:lnTo>
                    <a:pt x="736" y="1075"/>
                  </a:lnTo>
                  <a:lnTo>
                    <a:pt x="739" y="1087"/>
                  </a:lnTo>
                  <a:lnTo>
                    <a:pt x="744" y="1097"/>
                  </a:lnTo>
                  <a:lnTo>
                    <a:pt x="748" y="1105"/>
                  </a:lnTo>
                  <a:lnTo>
                    <a:pt x="748" y="1112"/>
                  </a:lnTo>
                  <a:lnTo>
                    <a:pt x="748" y="1124"/>
                  </a:lnTo>
                  <a:lnTo>
                    <a:pt x="748" y="1132"/>
                  </a:lnTo>
                  <a:lnTo>
                    <a:pt x="748" y="1147"/>
                  </a:lnTo>
                  <a:lnTo>
                    <a:pt x="751" y="1157"/>
                  </a:lnTo>
                  <a:lnTo>
                    <a:pt x="754" y="1165"/>
                  </a:lnTo>
                  <a:lnTo>
                    <a:pt x="751" y="1184"/>
                  </a:lnTo>
                  <a:lnTo>
                    <a:pt x="754" y="1187"/>
                  </a:lnTo>
                  <a:lnTo>
                    <a:pt x="759" y="1192"/>
                  </a:lnTo>
                  <a:lnTo>
                    <a:pt x="763" y="1199"/>
                  </a:lnTo>
                  <a:lnTo>
                    <a:pt x="769" y="1210"/>
                  </a:lnTo>
                  <a:lnTo>
                    <a:pt x="774" y="1217"/>
                  </a:lnTo>
                  <a:lnTo>
                    <a:pt x="774" y="1229"/>
                  </a:lnTo>
                  <a:lnTo>
                    <a:pt x="774" y="1237"/>
                  </a:lnTo>
                  <a:lnTo>
                    <a:pt x="769" y="1240"/>
                  </a:lnTo>
                  <a:lnTo>
                    <a:pt x="766" y="1240"/>
                  </a:lnTo>
                  <a:lnTo>
                    <a:pt x="763" y="1237"/>
                  </a:lnTo>
                  <a:lnTo>
                    <a:pt x="754" y="1237"/>
                  </a:lnTo>
                  <a:lnTo>
                    <a:pt x="751" y="1240"/>
                  </a:lnTo>
                  <a:lnTo>
                    <a:pt x="744" y="1240"/>
                  </a:lnTo>
                  <a:lnTo>
                    <a:pt x="739" y="1244"/>
                  </a:lnTo>
                  <a:lnTo>
                    <a:pt x="729" y="1247"/>
                  </a:lnTo>
                  <a:lnTo>
                    <a:pt x="724" y="1247"/>
                  </a:lnTo>
                  <a:lnTo>
                    <a:pt x="709" y="1252"/>
                  </a:lnTo>
                  <a:lnTo>
                    <a:pt x="703" y="1255"/>
                  </a:lnTo>
                  <a:lnTo>
                    <a:pt x="691" y="1255"/>
                  </a:lnTo>
                  <a:lnTo>
                    <a:pt x="679" y="1262"/>
                  </a:lnTo>
                  <a:lnTo>
                    <a:pt x="673" y="1262"/>
                  </a:lnTo>
                  <a:lnTo>
                    <a:pt x="664" y="1270"/>
                  </a:lnTo>
                  <a:lnTo>
                    <a:pt x="653" y="1274"/>
                  </a:lnTo>
                  <a:lnTo>
                    <a:pt x="646" y="1282"/>
                  </a:lnTo>
                  <a:lnTo>
                    <a:pt x="643" y="1285"/>
                  </a:lnTo>
                  <a:lnTo>
                    <a:pt x="638" y="1289"/>
                  </a:lnTo>
                  <a:lnTo>
                    <a:pt x="638" y="1297"/>
                  </a:lnTo>
                  <a:lnTo>
                    <a:pt x="634" y="1300"/>
                  </a:lnTo>
                  <a:lnTo>
                    <a:pt x="628" y="1312"/>
                  </a:lnTo>
                  <a:lnTo>
                    <a:pt x="623" y="1315"/>
                  </a:lnTo>
                  <a:lnTo>
                    <a:pt x="619" y="1319"/>
                  </a:lnTo>
                  <a:lnTo>
                    <a:pt x="616" y="1330"/>
                  </a:lnTo>
                  <a:lnTo>
                    <a:pt x="613" y="1333"/>
                  </a:lnTo>
                  <a:lnTo>
                    <a:pt x="613" y="1345"/>
                  </a:lnTo>
                  <a:lnTo>
                    <a:pt x="613" y="1352"/>
                  </a:lnTo>
                  <a:lnTo>
                    <a:pt x="608" y="1360"/>
                  </a:lnTo>
                  <a:lnTo>
                    <a:pt x="613" y="1367"/>
                  </a:lnTo>
                  <a:lnTo>
                    <a:pt x="616" y="1372"/>
                  </a:lnTo>
                  <a:lnTo>
                    <a:pt x="616" y="1375"/>
                  </a:lnTo>
                  <a:lnTo>
                    <a:pt x="619" y="1385"/>
                  </a:lnTo>
                  <a:lnTo>
                    <a:pt x="619" y="1393"/>
                  </a:lnTo>
                  <a:lnTo>
                    <a:pt x="628" y="1400"/>
                  </a:lnTo>
                  <a:lnTo>
                    <a:pt x="631" y="1405"/>
                  </a:lnTo>
                  <a:lnTo>
                    <a:pt x="643" y="1420"/>
                  </a:lnTo>
                  <a:lnTo>
                    <a:pt x="646" y="1430"/>
                  </a:lnTo>
                  <a:lnTo>
                    <a:pt x="653" y="1435"/>
                  </a:lnTo>
                  <a:lnTo>
                    <a:pt x="658" y="1435"/>
                  </a:lnTo>
                  <a:lnTo>
                    <a:pt x="673" y="1438"/>
                  </a:lnTo>
                  <a:lnTo>
                    <a:pt x="676" y="1442"/>
                  </a:lnTo>
                  <a:lnTo>
                    <a:pt x="673" y="1445"/>
                  </a:lnTo>
                  <a:lnTo>
                    <a:pt x="664" y="1450"/>
                  </a:lnTo>
                  <a:lnTo>
                    <a:pt x="661" y="1450"/>
                  </a:lnTo>
                  <a:lnTo>
                    <a:pt x="658" y="1453"/>
                  </a:lnTo>
                  <a:lnTo>
                    <a:pt x="658" y="1457"/>
                  </a:lnTo>
                  <a:lnTo>
                    <a:pt x="658" y="1465"/>
                  </a:lnTo>
                  <a:lnTo>
                    <a:pt x="661" y="1468"/>
                  </a:lnTo>
                  <a:lnTo>
                    <a:pt x="658" y="1472"/>
                  </a:lnTo>
                  <a:lnTo>
                    <a:pt x="658" y="1475"/>
                  </a:lnTo>
                  <a:lnTo>
                    <a:pt x="653" y="1480"/>
                  </a:lnTo>
                  <a:lnTo>
                    <a:pt x="649" y="1483"/>
                  </a:lnTo>
                  <a:lnTo>
                    <a:pt x="646" y="1483"/>
                  </a:lnTo>
                  <a:lnTo>
                    <a:pt x="643" y="1483"/>
                  </a:lnTo>
                  <a:lnTo>
                    <a:pt x="634" y="1483"/>
                  </a:lnTo>
                  <a:lnTo>
                    <a:pt x="631" y="1483"/>
                  </a:lnTo>
                  <a:lnTo>
                    <a:pt x="628" y="1483"/>
                  </a:lnTo>
                  <a:lnTo>
                    <a:pt x="623" y="1483"/>
                  </a:lnTo>
                  <a:lnTo>
                    <a:pt x="616" y="1487"/>
                  </a:lnTo>
                  <a:lnTo>
                    <a:pt x="613" y="1490"/>
                  </a:lnTo>
                  <a:lnTo>
                    <a:pt x="604" y="1490"/>
                  </a:lnTo>
                  <a:lnTo>
                    <a:pt x="601" y="1495"/>
                  </a:lnTo>
                  <a:lnTo>
                    <a:pt x="593" y="1498"/>
                  </a:lnTo>
                  <a:lnTo>
                    <a:pt x="589" y="1502"/>
                  </a:lnTo>
                  <a:lnTo>
                    <a:pt x="583" y="1505"/>
                  </a:lnTo>
                  <a:lnTo>
                    <a:pt x="571" y="1505"/>
                  </a:lnTo>
                  <a:lnTo>
                    <a:pt x="568" y="1505"/>
                  </a:lnTo>
                  <a:lnTo>
                    <a:pt x="563" y="1502"/>
                  </a:lnTo>
                  <a:lnTo>
                    <a:pt x="563" y="1498"/>
                  </a:lnTo>
                  <a:lnTo>
                    <a:pt x="560" y="1495"/>
                  </a:lnTo>
                  <a:lnTo>
                    <a:pt x="556" y="1487"/>
                  </a:lnTo>
                  <a:lnTo>
                    <a:pt x="553" y="1480"/>
                  </a:lnTo>
                  <a:lnTo>
                    <a:pt x="548" y="1475"/>
                  </a:lnTo>
                  <a:lnTo>
                    <a:pt x="541" y="1475"/>
                  </a:lnTo>
                  <a:lnTo>
                    <a:pt x="538" y="1472"/>
                  </a:lnTo>
                  <a:lnTo>
                    <a:pt x="533" y="1472"/>
                  </a:lnTo>
                  <a:lnTo>
                    <a:pt x="530" y="1472"/>
                  </a:lnTo>
                  <a:lnTo>
                    <a:pt x="526" y="1468"/>
                  </a:lnTo>
                  <a:lnTo>
                    <a:pt x="518" y="1460"/>
                  </a:lnTo>
                  <a:lnTo>
                    <a:pt x="515" y="1457"/>
                  </a:lnTo>
                  <a:lnTo>
                    <a:pt x="511" y="1453"/>
                  </a:lnTo>
                  <a:lnTo>
                    <a:pt x="503" y="1450"/>
                  </a:lnTo>
                  <a:lnTo>
                    <a:pt x="496" y="1450"/>
                  </a:lnTo>
                  <a:lnTo>
                    <a:pt x="491" y="1450"/>
                  </a:lnTo>
                  <a:lnTo>
                    <a:pt x="488" y="1450"/>
                  </a:lnTo>
                  <a:lnTo>
                    <a:pt x="485" y="1453"/>
                  </a:lnTo>
                  <a:lnTo>
                    <a:pt x="481" y="1453"/>
                  </a:lnTo>
                  <a:lnTo>
                    <a:pt x="476" y="1450"/>
                  </a:lnTo>
                  <a:lnTo>
                    <a:pt x="476" y="1445"/>
                  </a:lnTo>
                  <a:lnTo>
                    <a:pt x="473" y="1442"/>
                  </a:lnTo>
                  <a:lnTo>
                    <a:pt x="473" y="1435"/>
                  </a:lnTo>
                  <a:lnTo>
                    <a:pt x="470" y="1430"/>
                  </a:lnTo>
                  <a:lnTo>
                    <a:pt x="466" y="1427"/>
                  </a:lnTo>
                  <a:lnTo>
                    <a:pt x="470" y="1423"/>
                  </a:lnTo>
                  <a:lnTo>
                    <a:pt x="466" y="1420"/>
                  </a:lnTo>
                  <a:lnTo>
                    <a:pt x="461" y="1415"/>
                  </a:lnTo>
                  <a:lnTo>
                    <a:pt x="458" y="1412"/>
                  </a:lnTo>
                  <a:lnTo>
                    <a:pt x="451" y="1412"/>
                  </a:lnTo>
                  <a:lnTo>
                    <a:pt x="446" y="1412"/>
                  </a:lnTo>
                  <a:lnTo>
                    <a:pt x="443" y="1412"/>
                  </a:lnTo>
                  <a:lnTo>
                    <a:pt x="440" y="1412"/>
                  </a:lnTo>
                  <a:lnTo>
                    <a:pt x="436" y="1412"/>
                  </a:lnTo>
                  <a:lnTo>
                    <a:pt x="428" y="1415"/>
                  </a:lnTo>
                  <a:lnTo>
                    <a:pt x="425" y="1415"/>
                  </a:lnTo>
                  <a:lnTo>
                    <a:pt x="416" y="1420"/>
                  </a:lnTo>
                  <a:lnTo>
                    <a:pt x="413" y="1423"/>
                  </a:lnTo>
                  <a:lnTo>
                    <a:pt x="410" y="1423"/>
                  </a:lnTo>
                  <a:lnTo>
                    <a:pt x="401" y="1427"/>
                  </a:lnTo>
                  <a:lnTo>
                    <a:pt x="401" y="1430"/>
                  </a:lnTo>
                  <a:lnTo>
                    <a:pt x="398" y="1435"/>
                  </a:lnTo>
                  <a:lnTo>
                    <a:pt x="395" y="1438"/>
                  </a:lnTo>
                  <a:lnTo>
                    <a:pt x="395" y="1442"/>
                  </a:lnTo>
                  <a:lnTo>
                    <a:pt x="395" y="1445"/>
                  </a:lnTo>
                  <a:lnTo>
                    <a:pt x="391" y="1453"/>
                  </a:lnTo>
                  <a:lnTo>
                    <a:pt x="386" y="1457"/>
                  </a:lnTo>
                  <a:lnTo>
                    <a:pt x="383" y="1460"/>
                  </a:lnTo>
                  <a:lnTo>
                    <a:pt x="383" y="1465"/>
                  </a:lnTo>
                  <a:lnTo>
                    <a:pt x="380" y="1468"/>
                  </a:lnTo>
                  <a:lnTo>
                    <a:pt x="376" y="1475"/>
                  </a:lnTo>
                  <a:lnTo>
                    <a:pt x="376" y="1480"/>
                  </a:lnTo>
                  <a:lnTo>
                    <a:pt x="376" y="1483"/>
                  </a:lnTo>
                  <a:lnTo>
                    <a:pt x="376" y="1490"/>
                  </a:lnTo>
                  <a:lnTo>
                    <a:pt x="376" y="1495"/>
                  </a:lnTo>
                  <a:lnTo>
                    <a:pt x="376" y="1498"/>
                  </a:lnTo>
                  <a:lnTo>
                    <a:pt x="371" y="1502"/>
                  </a:lnTo>
                  <a:lnTo>
                    <a:pt x="371" y="1510"/>
                  </a:lnTo>
                  <a:lnTo>
                    <a:pt x="368" y="1513"/>
                  </a:lnTo>
                  <a:lnTo>
                    <a:pt x="361" y="1510"/>
                  </a:lnTo>
                  <a:lnTo>
                    <a:pt x="356" y="1510"/>
                  </a:lnTo>
                  <a:lnTo>
                    <a:pt x="353" y="1510"/>
                  </a:lnTo>
                  <a:lnTo>
                    <a:pt x="350" y="1510"/>
                  </a:lnTo>
                  <a:lnTo>
                    <a:pt x="346" y="1510"/>
                  </a:lnTo>
                  <a:lnTo>
                    <a:pt x="341" y="1505"/>
                  </a:lnTo>
                  <a:lnTo>
                    <a:pt x="338" y="1502"/>
                  </a:lnTo>
                  <a:lnTo>
                    <a:pt x="335" y="1502"/>
                  </a:lnTo>
                  <a:lnTo>
                    <a:pt x="326" y="1498"/>
                  </a:lnTo>
                  <a:lnTo>
                    <a:pt x="323" y="1498"/>
                  </a:lnTo>
                  <a:lnTo>
                    <a:pt x="320" y="1495"/>
                  </a:lnTo>
                  <a:lnTo>
                    <a:pt x="315" y="1495"/>
                  </a:lnTo>
                  <a:lnTo>
                    <a:pt x="311" y="1490"/>
                  </a:lnTo>
                  <a:lnTo>
                    <a:pt x="308" y="1495"/>
                  </a:lnTo>
                  <a:lnTo>
                    <a:pt x="305" y="1495"/>
                  </a:lnTo>
                  <a:lnTo>
                    <a:pt x="296" y="1495"/>
                  </a:lnTo>
                  <a:lnTo>
                    <a:pt x="293" y="1495"/>
                  </a:lnTo>
                  <a:lnTo>
                    <a:pt x="285" y="1495"/>
                  </a:lnTo>
                  <a:lnTo>
                    <a:pt x="278" y="1495"/>
                  </a:lnTo>
                  <a:lnTo>
                    <a:pt x="275" y="1495"/>
                  </a:lnTo>
                  <a:lnTo>
                    <a:pt x="270" y="1498"/>
                  </a:lnTo>
                  <a:lnTo>
                    <a:pt x="267" y="1502"/>
                  </a:lnTo>
                  <a:lnTo>
                    <a:pt x="263" y="1502"/>
                  </a:lnTo>
                  <a:lnTo>
                    <a:pt x="260" y="1502"/>
                  </a:lnTo>
                  <a:lnTo>
                    <a:pt x="260" y="1505"/>
                  </a:lnTo>
                  <a:lnTo>
                    <a:pt x="255" y="1510"/>
                  </a:lnTo>
                  <a:lnTo>
                    <a:pt x="255" y="1513"/>
                  </a:lnTo>
                  <a:lnTo>
                    <a:pt x="252" y="1513"/>
                  </a:lnTo>
                  <a:lnTo>
                    <a:pt x="255" y="1517"/>
                  </a:lnTo>
                  <a:lnTo>
                    <a:pt x="255" y="1520"/>
                  </a:lnTo>
                  <a:lnTo>
                    <a:pt x="255" y="1525"/>
                  </a:lnTo>
                  <a:lnTo>
                    <a:pt x="260" y="1532"/>
                  </a:lnTo>
                  <a:lnTo>
                    <a:pt x="263" y="1535"/>
                  </a:lnTo>
                  <a:lnTo>
                    <a:pt x="267" y="1543"/>
                  </a:lnTo>
                  <a:lnTo>
                    <a:pt x="267" y="1547"/>
                  </a:lnTo>
                  <a:lnTo>
                    <a:pt x="270" y="1547"/>
                  </a:lnTo>
                  <a:lnTo>
                    <a:pt x="270" y="1550"/>
                  </a:lnTo>
                  <a:lnTo>
                    <a:pt x="275" y="1555"/>
                  </a:lnTo>
                  <a:lnTo>
                    <a:pt x="275" y="1558"/>
                  </a:lnTo>
                  <a:lnTo>
                    <a:pt x="278" y="1558"/>
                  </a:lnTo>
                  <a:lnTo>
                    <a:pt x="278" y="1562"/>
                  </a:lnTo>
                  <a:lnTo>
                    <a:pt x="281" y="1565"/>
                  </a:lnTo>
                  <a:lnTo>
                    <a:pt x="281" y="1570"/>
                  </a:lnTo>
                  <a:lnTo>
                    <a:pt x="281" y="1573"/>
                  </a:lnTo>
                  <a:lnTo>
                    <a:pt x="281" y="1577"/>
                  </a:lnTo>
                  <a:lnTo>
                    <a:pt x="278" y="1580"/>
                  </a:lnTo>
                  <a:lnTo>
                    <a:pt x="275" y="1580"/>
                  </a:lnTo>
                  <a:lnTo>
                    <a:pt x="270" y="1585"/>
                  </a:lnTo>
                  <a:lnTo>
                    <a:pt x="267" y="1588"/>
                  </a:lnTo>
                  <a:lnTo>
                    <a:pt x="263" y="1588"/>
                  </a:lnTo>
                  <a:lnTo>
                    <a:pt x="260" y="1592"/>
                  </a:lnTo>
                  <a:lnTo>
                    <a:pt x="255" y="1595"/>
                  </a:lnTo>
                  <a:lnTo>
                    <a:pt x="248" y="1595"/>
                  </a:lnTo>
                  <a:lnTo>
                    <a:pt x="248" y="1600"/>
                  </a:lnTo>
                  <a:lnTo>
                    <a:pt x="245" y="1603"/>
                  </a:lnTo>
                  <a:lnTo>
                    <a:pt x="240" y="1607"/>
                  </a:lnTo>
                  <a:lnTo>
                    <a:pt x="233" y="1607"/>
                  </a:lnTo>
                  <a:lnTo>
                    <a:pt x="230" y="1610"/>
                  </a:lnTo>
                  <a:lnTo>
                    <a:pt x="225" y="1610"/>
                  </a:lnTo>
                  <a:lnTo>
                    <a:pt x="222" y="1610"/>
                  </a:lnTo>
                  <a:lnTo>
                    <a:pt x="218" y="1607"/>
                  </a:lnTo>
                  <a:lnTo>
                    <a:pt x="215" y="1607"/>
                  </a:lnTo>
                  <a:lnTo>
                    <a:pt x="210" y="1603"/>
                  </a:lnTo>
                  <a:lnTo>
                    <a:pt x="210" y="1600"/>
                  </a:lnTo>
                  <a:lnTo>
                    <a:pt x="207" y="1595"/>
                  </a:lnTo>
                  <a:lnTo>
                    <a:pt x="203" y="1592"/>
                  </a:lnTo>
                  <a:lnTo>
                    <a:pt x="200" y="1588"/>
                  </a:lnTo>
                  <a:lnTo>
                    <a:pt x="195" y="1585"/>
                  </a:lnTo>
                  <a:lnTo>
                    <a:pt x="192" y="1585"/>
                  </a:lnTo>
                  <a:lnTo>
                    <a:pt x="192" y="1580"/>
                  </a:lnTo>
                  <a:lnTo>
                    <a:pt x="188" y="1577"/>
                  </a:lnTo>
                  <a:lnTo>
                    <a:pt x="180" y="1570"/>
                  </a:lnTo>
                  <a:lnTo>
                    <a:pt x="177" y="1565"/>
                  </a:lnTo>
                  <a:lnTo>
                    <a:pt x="173" y="1562"/>
                  </a:lnTo>
                  <a:lnTo>
                    <a:pt x="165" y="1558"/>
                  </a:lnTo>
                  <a:lnTo>
                    <a:pt x="162" y="1555"/>
                  </a:lnTo>
                  <a:lnTo>
                    <a:pt x="158" y="1550"/>
                  </a:lnTo>
                  <a:lnTo>
                    <a:pt x="150" y="1547"/>
                  </a:lnTo>
                  <a:lnTo>
                    <a:pt x="147" y="1547"/>
                  </a:lnTo>
                  <a:lnTo>
                    <a:pt x="143" y="1543"/>
                  </a:lnTo>
                  <a:lnTo>
                    <a:pt x="138" y="1543"/>
                  </a:lnTo>
                  <a:lnTo>
                    <a:pt x="135" y="1547"/>
                  </a:lnTo>
                  <a:lnTo>
                    <a:pt x="132" y="1543"/>
                  </a:lnTo>
                  <a:lnTo>
                    <a:pt x="128" y="1540"/>
                  </a:lnTo>
                  <a:lnTo>
                    <a:pt x="120" y="1535"/>
                  </a:lnTo>
                  <a:lnTo>
                    <a:pt x="117" y="1532"/>
                  </a:lnTo>
                  <a:lnTo>
                    <a:pt x="113" y="1532"/>
                  </a:lnTo>
                  <a:lnTo>
                    <a:pt x="102" y="1532"/>
                  </a:lnTo>
                  <a:lnTo>
                    <a:pt x="93" y="1532"/>
                  </a:lnTo>
                  <a:lnTo>
                    <a:pt x="90" y="1535"/>
                  </a:lnTo>
                  <a:lnTo>
                    <a:pt x="87" y="1535"/>
                  </a:lnTo>
                  <a:lnTo>
                    <a:pt x="87" y="1532"/>
                  </a:lnTo>
                  <a:lnTo>
                    <a:pt x="87" y="1528"/>
                  </a:lnTo>
                  <a:lnTo>
                    <a:pt x="90" y="1525"/>
                  </a:lnTo>
                  <a:lnTo>
                    <a:pt x="90" y="1520"/>
                  </a:lnTo>
                  <a:lnTo>
                    <a:pt x="93" y="1520"/>
                  </a:lnTo>
                  <a:lnTo>
                    <a:pt x="93" y="1517"/>
                  </a:lnTo>
                  <a:lnTo>
                    <a:pt x="98" y="1513"/>
                  </a:lnTo>
                  <a:lnTo>
                    <a:pt x="102" y="1513"/>
                  </a:lnTo>
                  <a:lnTo>
                    <a:pt x="102" y="1510"/>
                  </a:lnTo>
                  <a:lnTo>
                    <a:pt x="105" y="1510"/>
                  </a:lnTo>
                  <a:lnTo>
                    <a:pt x="108" y="1505"/>
                  </a:lnTo>
                  <a:lnTo>
                    <a:pt x="113" y="1502"/>
                  </a:lnTo>
                  <a:lnTo>
                    <a:pt x="113" y="1498"/>
                  </a:lnTo>
                  <a:lnTo>
                    <a:pt x="117" y="1498"/>
                  </a:lnTo>
                  <a:lnTo>
                    <a:pt x="120" y="1487"/>
                  </a:lnTo>
                  <a:lnTo>
                    <a:pt x="123" y="1483"/>
                  </a:lnTo>
                  <a:lnTo>
                    <a:pt x="128" y="1480"/>
                  </a:lnTo>
                  <a:lnTo>
                    <a:pt x="128" y="1472"/>
                  </a:lnTo>
                  <a:lnTo>
                    <a:pt x="128" y="1465"/>
                  </a:lnTo>
                  <a:lnTo>
                    <a:pt x="123" y="1460"/>
                  </a:lnTo>
                  <a:lnTo>
                    <a:pt x="120" y="1453"/>
                  </a:lnTo>
                  <a:lnTo>
                    <a:pt x="120" y="1450"/>
                  </a:lnTo>
                  <a:lnTo>
                    <a:pt x="117" y="1450"/>
                  </a:lnTo>
                  <a:lnTo>
                    <a:pt x="113" y="1445"/>
                  </a:lnTo>
                  <a:lnTo>
                    <a:pt x="105" y="1450"/>
                  </a:lnTo>
                  <a:lnTo>
                    <a:pt x="102" y="1450"/>
                  </a:lnTo>
                  <a:lnTo>
                    <a:pt x="98" y="1450"/>
                  </a:lnTo>
                  <a:lnTo>
                    <a:pt x="90" y="1450"/>
                  </a:lnTo>
                  <a:lnTo>
                    <a:pt x="87" y="1450"/>
                  </a:lnTo>
                  <a:lnTo>
                    <a:pt x="83" y="1450"/>
                  </a:lnTo>
                  <a:lnTo>
                    <a:pt x="78" y="1450"/>
                  </a:lnTo>
                  <a:lnTo>
                    <a:pt x="75" y="1445"/>
                  </a:lnTo>
                  <a:lnTo>
                    <a:pt x="72" y="1445"/>
                  </a:lnTo>
                  <a:lnTo>
                    <a:pt x="72" y="1442"/>
                  </a:lnTo>
                  <a:lnTo>
                    <a:pt x="68" y="1438"/>
                  </a:lnTo>
                  <a:lnTo>
                    <a:pt x="60" y="1438"/>
                  </a:lnTo>
                  <a:lnTo>
                    <a:pt x="57" y="1435"/>
                  </a:lnTo>
                  <a:lnTo>
                    <a:pt x="53" y="1435"/>
                  </a:lnTo>
                  <a:lnTo>
                    <a:pt x="48" y="1430"/>
                  </a:lnTo>
                  <a:lnTo>
                    <a:pt x="45" y="1430"/>
                  </a:lnTo>
                  <a:lnTo>
                    <a:pt x="33" y="1435"/>
                  </a:lnTo>
                  <a:lnTo>
                    <a:pt x="30" y="1435"/>
                  </a:lnTo>
                  <a:lnTo>
                    <a:pt x="27" y="1430"/>
                  </a:lnTo>
                  <a:lnTo>
                    <a:pt x="27" y="1427"/>
                  </a:lnTo>
                  <a:lnTo>
                    <a:pt x="27" y="1423"/>
                  </a:lnTo>
                  <a:lnTo>
                    <a:pt x="27" y="1408"/>
                  </a:lnTo>
                  <a:lnTo>
                    <a:pt x="27" y="1405"/>
                  </a:lnTo>
                  <a:lnTo>
                    <a:pt x="27" y="1397"/>
                  </a:lnTo>
                  <a:lnTo>
                    <a:pt x="30" y="1390"/>
                  </a:lnTo>
                  <a:lnTo>
                    <a:pt x="30" y="1385"/>
                  </a:lnTo>
                  <a:lnTo>
                    <a:pt x="38" y="1378"/>
                  </a:lnTo>
                  <a:lnTo>
                    <a:pt x="38" y="1375"/>
                  </a:lnTo>
                  <a:lnTo>
                    <a:pt x="42" y="1363"/>
                  </a:lnTo>
                  <a:lnTo>
                    <a:pt x="38" y="1357"/>
                  </a:lnTo>
                  <a:lnTo>
                    <a:pt x="33" y="1345"/>
                  </a:lnTo>
                  <a:lnTo>
                    <a:pt x="38" y="1337"/>
                  </a:lnTo>
                  <a:lnTo>
                    <a:pt x="38" y="1333"/>
                  </a:lnTo>
                  <a:lnTo>
                    <a:pt x="42" y="1330"/>
                  </a:lnTo>
                  <a:lnTo>
                    <a:pt x="42" y="1327"/>
                  </a:lnTo>
                  <a:lnTo>
                    <a:pt x="42" y="1322"/>
                  </a:lnTo>
                  <a:lnTo>
                    <a:pt x="42" y="1319"/>
                  </a:lnTo>
                  <a:lnTo>
                    <a:pt x="42" y="1312"/>
                  </a:lnTo>
                  <a:lnTo>
                    <a:pt x="42" y="1307"/>
                  </a:lnTo>
                  <a:lnTo>
                    <a:pt x="38" y="1307"/>
                  </a:lnTo>
                  <a:lnTo>
                    <a:pt x="27" y="1300"/>
                  </a:lnTo>
                  <a:lnTo>
                    <a:pt x="18" y="1292"/>
                  </a:lnTo>
                  <a:lnTo>
                    <a:pt x="12" y="1292"/>
                  </a:lnTo>
                  <a:lnTo>
                    <a:pt x="12" y="1289"/>
                  </a:lnTo>
                  <a:lnTo>
                    <a:pt x="3" y="1282"/>
                  </a:lnTo>
                  <a:lnTo>
                    <a:pt x="3" y="1277"/>
                  </a:lnTo>
                  <a:lnTo>
                    <a:pt x="3" y="1270"/>
                  </a:lnTo>
                  <a:lnTo>
                    <a:pt x="0" y="1262"/>
                  </a:lnTo>
                  <a:lnTo>
                    <a:pt x="0" y="1259"/>
                  </a:lnTo>
                  <a:lnTo>
                    <a:pt x="3" y="1244"/>
                  </a:lnTo>
                  <a:lnTo>
                    <a:pt x="12" y="1229"/>
                  </a:lnTo>
                  <a:lnTo>
                    <a:pt x="15" y="1217"/>
                  </a:lnTo>
                  <a:lnTo>
                    <a:pt x="15" y="1214"/>
                  </a:lnTo>
                  <a:lnTo>
                    <a:pt x="18" y="1207"/>
                  </a:lnTo>
                  <a:lnTo>
                    <a:pt x="23" y="1195"/>
                  </a:lnTo>
                  <a:lnTo>
                    <a:pt x="27" y="1184"/>
                  </a:lnTo>
                  <a:lnTo>
                    <a:pt x="30" y="1184"/>
                  </a:lnTo>
                  <a:lnTo>
                    <a:pt x="30" y="1180"/>
                  </a:lnTo>
                  <a:lnTo>
                    <a:pt x="30" y="1177"/>
                  </a:lnTo>
                  <a:lnTo>
                    <a:pt x="30" y="1172"/>
                  </a:lnTo>
                  <a:lnTo>
                    <a:pt x="30" y="1169"/>
                  </a:lnTo>
                  <a:lnTo>
                    <a:pt x="30" y="1162"/>
                  </a:lnTo>
                  <a:lnTo>
                    <a:pt x="30" y="1157"/>
                  </a:lnTo>
                  <a:lnTo>
                    <a:pt x="30" y="1154"/>
                  </a:lnTo>
                  <a:lnTo>
                    <a:pt x="30" y="1150"/>
                  </a:lnTo>
                  <a:lnTo>
                    <a:pt x="30" y="1142"/>
                  </a:lnTo>
                  <a:lnTo>
                    <a:pt x="30" y="1139"/>
                  </a:lnTo>
                  <a:lnTo>
                    <a:pt x="33" y="1135"/>
                  </a:lnTo>
                  <a:lnTo>
                    <a:pt x="33" y="1132"/>
                  </a:lnTo>
                  <a:lnTo>
                    <a:pt x="42" y="1127"/>
                  </a:lnTo>
                  <a:lnTo>
                    <a:pt x="53" y="1127"/>
                  </a:lnTo>
                  <a:lnTo>
                    <a:pt x="60" y="1124"/>
                  </a:lnTo>
                  <a:lnTo>
                    <a:pt x="63" y="1124"/>
                  </a:lnTo>
                  <a:lnTo>
                    <a:pt x="72" y="1120"/>
                  </a:lnTo>
                  <a:lnTo>
                    <a:pt x="75" y="1120"/>
                  </a:lnTo>
                  <a:lnTo>
                    <a:pt x="83" y="1117"/>
                  </a:lnTo>
                  <a:lnTo>
                    <a:pt x="87" y="1117"/>
                  </a:lnTo>
                  <a:lnTo>
                    <a:pt x="90" y="1117"/>
                  </a:lnTo>
                  <a:lnTo>
                    <a:pt x="93" y="1117"/>
                  </a:lnTo>
                  <a:lnTo>
                    <a:pt x="102" y="1117"/>
                  </a:lnTo>
                  <a:lnTo>
                    <a:pt x="108" y="1117"/>
                  </a:lnTo>
                  <a:lnTo>
                    <a:pt x="108" y="1112"/>
                  </a:lnTo>
                  <a:lnTo>
                    <a:pt x="113" y="1112"/>
                  </a:lnTo>
                  <a:lnTo>
                    <a:pt x="117" y="1117"/>
                  </a:lnTo>
                  <a:lnTo>
                    <a:pt x="120" y="1117"/>
                  </a:lnTo>
                  <a:lnTo>
                    <a:pt x="123" y="1120"/>
                  </a:lnTo>
                  <a:lnTo>
                    <a:pt x="123" y="1124"/>
                  </a:lnTo>
                  <a:lnTo>
                    <a:pt x="128" y="1124"/>
                  </a:lnTo>
                  <a:lnTo>
                    <a:pt x="132" y="1124"/>
                  </a:lnTo>
                  <a:lnTo>
                    <a:pt x="135" y="1124"/>
                  </a:lnTo>
                  <a:lnTo>
                    <a:pt x="143" y="1127"/>
                  </a:lnTo>
                  <a:lnTo>
                    <a:pt x="147" y="1127"/>
                  </a:lnTo>
                  <a:lnTo>
                    <a:pt x="150" y="1127"/>
                  </a:lnTo>
                  <a:lnTo>
                    <a:pt x="153" y="1124"/>
                  </a:lnTo>
                  <a:lnTo>
                    <a:pt x="158" y="1124"/>
                  </a:lnTo>
                  <a:lnTo>
                    <a:pt x="162" y="1124"/>
                  </a:lnTo>
                  <a:lnTo>
                    <a:pt x="165" y="1117"/>
                  </a:lnTo>
                  <a:lnTo>
                    <a:pt x="165" y="1112"/>
                  </a:lnTo>
                  <a:lnTo>
                    <a:pt x="170" y="1109"/>
                  </a:lnTo>
                  <a:lnTo>
                    <a:pt x="173" y="1109"/>
                  </a:lnTo>
                  <a:lnTo>
                    <a:pt x="173" y="1105"/>
                  </a:lnTo>
                  <a:lnTo>
                    <a:pt x="177" y="1102"/>
                  </a:lnTo>
                  <a:lnTo>
                    <a:pt x="180" y="1102"/>
                  </a:lnTo>
                  <a:lnTo>
                    <a:pt x="185" y="1097"/>
                  </a:lnTo>
                  <a:lnTo>
                    <a:pt x="188" y="1094"/>
                  </a:lnTo>
                  <a:lnTo>
                    <a:pt x="195" y="1090"/>
                  </a:lnTo>
                  <a:lnTo>
                    <a:pt x="200" y="1087"/>
                  </a:lnTo>
                  <a:lnTo>
                    <a:pt x="203" y="1082"/>
                  </a:lnTo>
                  <a:lnTo>
                    <a:pt x="207" y="1079"/>
                  </a:lnTo>
                  <a:lnTo>
                    <a:pt x="210" y="1075"/>
                  </a:lnTo>
                  <a:lnTo>
                    <a:pt x="210" y="1072"/>
                  </a:lnTo>
                  <a:lnTo>
                    <a:pt x="215" y="1072"/>
                  </a:lnTo>
                  <a:lnTo>
                    <a:pt x="215" y="1067"/>
                  </a:lnTo>
                  <a:lnTo>
                    <a:pt x="215" y="1057"/>
                  </a:lnTo>
                  <a:lnTo>
                    <a:pt x="215" y="1052"/>
                  </a:lnTo>
                  <a:lnTo>
                    <a:pt x="215" y="1049"/>
                  </a:lnTo>
                  <a:lnTo>
                    <a:pt x="222" y="1045"/>
                  </a:lnTo>
                  <a:lnTo>
                    <a:pt x="230" y="1049"/>
                  </a:lnTo>
                  <a:lnTo>
                    <a:pt x="233" y="1049"/>
                  </a:lnTo>
                  <a:lnTo>
                    <a:pt x="245" y="1049"/>
                  </a:lnTo>
                  <a:lnTo>
                    <a:pt x="248" y="1052"/>
                  </a:lnTo>
                  <a:lnTo>
                    <a:pt x="252" y="1052"/>
                  </a:lnTo>
                  <a:lnTo>
                    <a:pt x="255" y="1052"/>
                  </a:lnTo>
                  <a:lnTo>
                    <a:pt x="260" y="1049"/>
                  </a:lnTo>
                  <a:lnTo>
                    <a:pt x="263" y="1049"/>
                  </a:lnTo>
                  <a:lnTo>
                    <a:pt x="267" y="1045"/>
                  </a:lnTo>
                  <a:lnTo>
                    <a:pt x="270" y="1045"/>
                  </a:lnTo>
                  <a:lnTo>
                    <a:pt x="270" y="1042"/>
                  </a:lnTo>
                  <a:lnTo>
                    <a:pt x="278" y="1037"/>
                  </a:lnTo>
                  <a:lnTo>
                    <a:pt x="281" y="1037"/>
                  </a:lnTo>
                  <a:lnTo>
                    <a:pt x="285" y="1030"/>
                  </a:lnTo>
                  <a:lnTo>
                    <a:pt x="285" y="1027"/>
                  </a:lnTo>
                  <a:lnTo>
                    <a:pt x="281" y="1022"/>
                  </a:lnTo>
                  <a:lnTo>
                    <a:pt x="278" y="1022"/>
                  </a:lnTo>
                  <a:lnTo>
                    <a:pt x="275" y="1022"/>
                  </a:lnTo>
                  <a:lnTo>
                    <a:pt x="275" y="1019"/>
                  </a:lnTo>
                  <a:lnTo>
                    <a:pt x="270" y="1019"/>
                  </a:lnTo>
                  <a:lnTo>
                    <a:pt x="267" y="1015"/>
                  </a:lnTo>
                  <a:lnTo>
                    <a:pt x="267" y="1007"/>
                  </a:lnTo>
                  <a:lnTo>
                    <a:pt x="267" y="1000"/>
                  </a:lnTo>
                  <a:lnTo>
                    <a:pt x="263" y="992"/>
                  </a:lnTo>
                  <a:lnTo>
                    <a:pt x="260" y="992"/>
                  </a:lnTo>
                  <a:lnTo>
                    <a:pt x="255" y="992"/>
                  </a:lnTo>
                  <a:lnTo>
                    <a:pt x="248" y="989"/>
                  </a:lnTo>
                  <a:lnTo>
                    <a:pt x="240" y="985"/>
                  </a:lnTo>
                  <a:lnTo>
                    <a:pt x="237" y="982"/>
                  </a:lnTo>
                  <a:lnTo>
                    <a:pt x="233" y="982"/>
                  </a:lnTo>
                  <a:lnTo>
                    <a:pt x="225" y="977"/>
                  </a:lnTo>
                  <a:lnTo>
                    <a:pt x="222" y="977"/>
                  </a:lnTo>
                  <a:lnTo>
                    <a:pt x="218" y="974"/>
                  </a:lnTo>
                  <a:lnTo>
                    <a:pt x="215" y="974"/>
                  </a:lnTo>
                  <a:lnTo>
                    <a:pt x="203" y="962"/>
                  </a:lnTo>
                  <a:lnTo>
                    <a:pt x="192" y="955"/>
                  </a:lnTo>
                  <a:lnTo>
                    <a:pt x="188" y="952"/>
                  </a:lnTo>
                  <a:lnTo>
                    <a:pt x="185" y="947"/>
                  </a:lnTo>
                  <a:lnTo>
                    <a:pt x="185" y="944"/>
                  </a:lnTo>
                  <a:lnTo>
                    <a:pt x="177" y="940"/>
                  </a:lnTo>
                  <a:lnTo>
                    <a:pt x="177" y="937"/>
                  </a:lnTo>
                  <a:lnTo>
                    <a:pt x="180" y="932"/>
                  </a:lnTo>
                  <a:lnTo>
                    <a:pt x="180" y="929"/>
                  </a:lnTo>
                  <a:lnTo>
                    <a:pt x="185" y="926"/>
                  </a:lnTo>
                  <a:lnTo>
                    <a:pt x="188" y="926"/>
                  </a:lnTo>
                  <a:lnTo>
                    <a:pt x="192" y="922"/>
                  </a:lnTo>
                  <a:lnTo>
                    <a:pt x="195" y="917"/>
                  </a:lnTo>
                  <a:lnTo>
                    <a:pt x="195" y="914"/>
                  </a:lnTo>
                  <a:lnTo>
                    <a:pt x="200" y="911"/>
                  </a:lnTo>
                  <a:lnTo>
                    <a:pt x="200" y="907"/>
                  </a:lnTo>
                  <a:lnTo>
                    <a:pt x="203" y="899"/>
                  </a:lnTo>
                  <a:lnTo>
                    <a:pt x="210" y="887"/>
                  </a:lnTo>
                  <a:lnTo>
                    <a:pt x="215" y="884"/>
                  </a:lnTo>
                  <a:lnTo>
                    <a:pt x="215" y="877"/>
                  </a:lnTo>
                  <a:lnTo>
                    <a:pt x="218" y="869"/>
                  </a:lnTo>
                  <a:lnTo>
                    <a:pt x="218" y="862"/>
                  </a:lnTo>
                  <a:lnTo>
                    <a:pt x="222" y="857"/>
                  </a:lnTo>
                  <a:lnTo>
                    <a:pt x="222" y="854"/>
                  </a:lnTo>
                  <a:lnTo>
                    <a:pt x="222" y="851"/>
                  </a:lnTo>
                  <a:lnTo>
                    <a:pt x="222" y="847"/>
                  </a:lnTo>
                  <a:lnTo>
                    <a:pt x="218" y="839"/>
                  </a:lnTo>
                  <a:lnTo>
                    <a:pt x="218" y="836"/>
                  </a:lnTo>
                  <a:lnTo>
                    <a:pt x="215" y="827"/>
                  </a:lnTo>
                  <a:lnTo>
                    <a:pt x="215" y="821"/>
                  </a:lnTo>
                  <a:lnTo>
                    <a:pt x="210" y="812"/>
                  </a:lnTo>
                  <a:lnTo>
                    <a:pt x="207" y="809"/>
                  </a:lnTo>
                  <a:lnTo>
                    <a:pt x="203" y="802"/>
                  </a:lnTo>
                  <a:lnTo>
                    <a:pt x="200" y="794"/>
                  </a:lnTo>
                  <a:lnTo>
                    <a:pt x="195" y="787"/>
                  </a:lnTo>
                  <a:lnTo>
                    <a:pt x="192" y="782"/>
                  </a:lnTo>
                  <a:lnTo>
                    <a:pt x="192" y="779"/>
                  </a:lnTo>
                  <a:lnTo>
                    <a:pt x="188" y="776"/>
                  </a:lnTo>
                  <a:lnTo>
                    <a:pt x="188" y="772"/>
                  </a:lnTo>
                  <a:lnTo>
                    <a:pt x="185" y="767"/>
                  </a:lnTo>
                  <a:lnTo>
                    <a:pt x="185" y="764"/>
                  </a:lnTo>
                  <a:lnTo>
                    <a:pt x="185" y="757"/>
                  </a:lnTo>
                  <a:lnTo>
                    <a:pt x="185" y="752"/>
                  </a:lnTo>
                  <a:lnTo>
                    <a:pt x="185" y="749"/>
                  </a:lnTo>
                  <a:lnTo>
                    <a:pt x="185" y="746"/>
                  </a:lnTo>
                  <a:lnTo>
                    <a:pt x="180" y="742"/>
                  </a:lnTo>
                  <a:lnTo>
                    <a:pt x="180" y="737"/>
                  </a:lnTo>
                  <a:lnTo>
                    <a:pt x="177" y="727"/>
                  </a:lnTo>
                  <a:lnTo>
                    <a:pt x="177" y="722"/>
                  </a:lnTo>
                  <a:lnTo>
                    <a:pt x="177" y="716"/>
                  </a:lnTo>
                  <a:lnTo>
                    <a:pt x="173" y="712"/>
                  </a:lnTo>
                  <a:lnTo>
                    <a:pt x="173" y="707"/>
                  </a:lnTo>
                  <a:lnTo>
                    <a:pt x="170" y="704"/>
                  </a:lnTo>
                  <a:lnTo>
                    <a:pt x="165" y="697"/>
                  </a:lnTo>
                  <a:lnTo>
                    <a:pt x="165" y="692"/>
                  </a:lnTo>
                  <a:lnTo>
                    <a:pt x="162" y="689"/>
                  </a:lnTo>
                  <a:lnTo>
                    <a:pt x="158" y="686"/>
                  </a:lnTo>
                  <a:lnTo>
                    <a:pt x="158" y="674"/>
                  </a:lnTo>
                  <a:lnTo>
                    <a:pt x="158" y="671"/>
                  </a:lnTo>
                  <a:lnTo>
                    <a:pt x="158" y="662"/>
                  </a:lnTo>
                  <a:lnTo>
                    <a:pt x="158" y="659"/>
                  </a:lnTo>
                  <a:lnTo>
                    <a:pt x="158" y="656"/>
                  </a:lnTo>
                  <a:lnTo>
                    <a:pt x="153" y="652"/>
                  </a:lnTo>
                  <a:lnTo>
                    <a:pt x="153" y="647"/>
                  </a:lnTo>
                  <a:lnTo>
                    <a:pt x="153" y="644"/>
                  </a:lnTo>
                  <a:lnTo>
                    <a:pt x="153" y="637"/>
                  </a:lnTo>
                  <a:lnTo>
                    <a:pt x="153" y="632"/>
                  </a:lnTo>
                  <a:lnTo>
                    <a:pt x="153" y="629"/>
                  </a:lnTo>
                  <a:lnTo>
                    <a:pt x="153" y="626"/>
                  </a:lnTo>
                  <a:lnTo>
                    <a:pt x="150" y="622"/>
                  </a:lnTo>
                  <a:lnTo>
                    <a:pt x="150" y="614"/>
                  </a:lnTo>
                  <a:lnTo>
                    <a:pt x="150" y="611"/>
                  </a:lnTo>
                  <a:lnTo>
                    <a:pt x="150" y="607"/>
                  </a:lnTo>
                  <a:lnTo>
                    <a:pt x="150" y="599"/>
                  </a:lnTo>
                  <a:lnTo>
                    <a:pt x="147" y="596"/>
                  </a:lnTo>
                  <a:lnTo>
                    <a:pt x="147" y="592"/>
                  </a:lnTo>
                  <a:lnTo>
                    <a:pt x="147" y="587"/>
                  </a:lnTo>
                  <a:lnTo>
                    <a:pt x="147" y="584"/>
                  </a:lnTo>
                  <a:lnTo>
                    <a:pt x="147" y="581"/>
                  </a:lnTo>
                  <a:lnTo>
                    <a:pt x="147" y="577"/>
                  </a:lnTo>
                  <a:lnTo>
                    <a:pt x="147" y="569"/>
                  </a:lnTo>
                  <a:lnTo>
                    <a:pt x="147" y="566"/>
                  </a:lnTo>
                  <a:lnTo>
                    <a:pt x="147" y="557"/>
                  </a:lnTo>
                  <a:lnTo>
                    <a:pt x="147" y="554"/>
                  </a:lnTo>
                  <a:lnTo>
                    <a:pt x="147" y="551"/>
                  </a:lnTo>
                  <a:lnTo>
                    <a:pt x="147" y="547"/>
                  </a:lnTo>
                  <a:lnTo>
                    <a:pt x="147" y="542"/>
                  </a:lnTo>
                  <a:lnTo>
                    <a:pt x="143" y="539"/>
                  </a:lnTo>
                  <a:lnTo>
                    <a:pt x="143" y="536"/>
                  </a:lnTo>
                  <a:lnTo>
                    <a:pt x="143" y="532"/>
                  </a:lnTo>
                  <a:lnTo>
                    <a:pt x="143" y="521"/>
                  </a:lnTo>
                  <a:lnTo>
                    <a:pt x="143" y="518"/>
                  </a:lnTo>
                  <a:lnTo>
                    <a:pt x="143" y="513"/>
                  </a:lnTo>
                  <a:lnTo>
                    <a:pt x="143" y="509"/>
                  </a:lnTo>
                  <a:lnTo>
                    <a:pt x="143" y="506"/>
                  </a:lnTo>
                  <a:lnTo>
                    <a:pt x="143" y="503"/>
                  </a:lnTo>
                  <a:lnTo>
                    <a:pt x="138" y="498"/>
                  </a:lnTo>
                  <a:lnTo>
                    <a:pt x="138" y="494"/>
                  </a:lnTo>
                  <a:lnTo>
                    <a:pt x="138" y="491"/>
                  </a:lnTo>
                  <a:lnTo>
                    <a:pt x="138" y="488"/>
                  </a:lnTo>
                  <a:lnTo>
                    <a:pt x="138" y="483"/>
                  </a:lnTo>
                  <a:lnTo>
                    <a:pt x="138" y="479"/>
                  </a:lnTo>
                  <a:lnTo>
                    <a:pt x="138" y="473"/>
                  </a:lnTo>
                  <a:lnTo>
                    <a:pt x="138" y="468"/>
                  </a:lnTo>
                  <a:lnTo>
                    <a:pt x="138" y="464"/>
                  </a:lnTo>
                  <a:lnTo>
                    <a:pt x="135" y="458"/>
                  </a:lnTo>
                  <a:lnTo>
                    <a:pt x="135" y="449"/>
                  </a:lnTo>
                  <a:lnTo>
                    <a:pt x="135" y="446"/>
                  </a:lnTo>
                  <a:lnTo>
                    <a:pt x="132" y="443"/>
                  </a:lnTo>
                  <a:lnTo>
                    <a:pt x="132" y="438"/>
                  </a:lnTo>
                  <a:lnTo>
                    <a:pt x="132" y="434"/>
                  </a:lnTo>
                  <a:lnTo>
                    <a:pt x="132" y="419"/>
                  </a:lnTo>
                  <a:lnTo>
                    <a:pt x="132" y="408"/>
                  </a:lnTo>
                  <a:lnTo>
                    <a:pt x="132" y="401"/>
                  </a:lnTo>
                  <a:lnTo>
                    <a:pt x="132" y="393"/>
                  </a:lnTo>
                  <a:lnTo>
                    <a:pt x="132" y="389"/>
                  </a:lnTo>
                  <a:lnTo>
                    <a:pt x="128" y="378"/>
                  </a:lnTo>
                  <a:lnTo>
                    <a:pt x="128" y="374"/>
                  </a:lnTo>
                  <a:lnTo>
                    <a:pt x="128" y="371"/>
                  </a:lnTo>
                  <a:lnTo>
                    <a:pt x="128" y="363"/>
                  </a:lnTo>
                  <a:lnTo>
                    <a:pt x="128" y="356"/>
                  </a:lnTo>
                  <a:lnTo>
                    <a:pt x="132" y="353"/>
                  </a:lnTo>
                  <a:lnTo>
                    <a:pt x="132" y="344"/>
                  </a:lnTo>
                  <a:lnTo>
                    <a:pt x="132" y="341"/>
                  </a:lnTo>
                  <a:lnTo>
                    <a:pt x="132" y="338"/>
                  </a:lnTo>
                  <a:lnTo>
                    <a:pt x="135" y="333"/>
                  </a:lnTo>
                  <a:lnTo>
                    <a:pt x="135" y="329"/>
                  </a:lnTo>
                  <a:lnTo>
                    <a:pt x="135" y="323"/>
                  </a:lnTo>
                  <a:lnTo>
                    <a:pt x="135" y="314"/>
                  </a:lnTo>
                  <a:lnTo>
                    <a:pt x="138" y="311"/>
                  </a:lnTo>
                  <a:lnTo>
                    <a:pt x="138" y="308"/>
                  </a:lnTo>
                  <a:lnTo>
                    <a:pt x="138" y="299"/>
                  </a:lnTo>
                  <a:lnTo>
                    <a:pt x="138" y="296"/>
                  </a:lnTo>
                  <a:lnTo>
                    <a:pt x="138" y="293"/>
                  </a:lnTo>
                  <a:lnTo>
                    <a:pt x="138" y="284"/>
                  </a:lnTo>
                  <a:lnTo>
                    <a:pt x="135" y="284"/>
                  </a:lnTo>
                  <a:lnTo>
                    <a:pt x="135" y="278"/>
                  </a:lnTo>
                  <a:lnTo>
                    <a:pt x="135" y="258"/>
                  </a:lnTo>
                  <a:lnTo>
                    <a:pt x="138" y="258"/>
                  </a:lnTo>
                  <a:lnTo>
                    <a:pt x="153" y="258"/>
                  </a:lnTo>
                  <a:lnTo>
                    <a:pt x="165" y="258"/>
                  </a:lnTo>
                  <a:lnTo>
                    <a:pt x="177" y="258"/>
                  </a:lnTo>
                  <a:lnTo>
                    <a:pt x="180" y="254"/>
                  </a:lnTo>
                  <a:lnTo>
                    <a:pt x="188" y="248"/>
                  </a:lnTo>
                  <a:lnTo>
                    <a:pt x="203" y="236"/>
                  </a:lnTo>
                  <a:lnTo>
                    <a:pt x="215" y="224"/>
                  </a:lnTo>
                  <a:lnTo>
                    <a:pt x="218" y="224"/>
                  </a:lnTo>
                  <a:lnTo>
                    <a:pt x="230" y="213"/>
                  </a:lnTo>
                  <a:lnTo>
                    <a:pt x="237" y="203"/>
                  </a:lnTo>
                  <a:lnTo>
                    <a:pt x="248" y="188"/>
                  </a:lnTo>
                  <a:lnTo>
                    <a:pt x="260" y="176"/>
                  </a:lnTo>
                  <a:lnTo>
                    <a:pt x="270" y="164"/>
                  </a:lnTo>
                  <a:lnTo>
                    <a:pt x="281" y="164"/>
                  </a:lnTo>
                  <a:lnTo>
                    <a:pt x="296" y="168"/>
                  </a:lnTo>
                  <a:lnTo>
                    <a:pt x="300" y="168"/>
                  </a:lnTo>
                  <a:lnTo>
                    <a:pt x="308" y="168"/>
                  </a:lnTo>
                  <a:lnTo>
                    <a:pt x="320" y="173"/>
                  </a:lnTo>
                  <a:lnTo>
                    <a:pt x="335" y="176"/>
                  </a:lnTo>
                  <a:lnTo>
                    <a:pt x="346" y="176"/>
                  </a:lnTo>
                  <a:lnTo>
                    <a:pt x="361" y="179"/>
                  </a:lnTo>
                  <a:lnTo>
                    <a:pt x="371" y="179"/>
                  </a:lnTo>
                  <a:lnTo>
                    <a:pt x="383" y="183"/>
                  </a:lnTo>
                  <a:lnTo>
                    <a:pt x="386" y="183"/>
                  </a:lnTo>
                  <a:lnTo>
                    <a:pt x="398" y="176"/>
                  </a:lnTo>
                  <a:lnTo>
                    <a:pt x="413" y="168"/>
                  </a:lnTo>
                  <a:lnTo>
                    <a:pt x="428" y="161"/>
                  </a:lnTo>
                  <a:lnTo>
                    <a:pt x="440" y="153"/>
                  </a:lnTo>
                  <a:lnTo>
                    <a:pt x="455" y="146"/>
                  </a:lnTo>
                  <a:lnTo>
                    <a:pt x="466" y="138"/>
                  </a:lnTo>
                  <a:lnTo>
                    <a:pt x="473" y="131"/>
                  </a:lnTo>
                  <a:lnTo>
                    <a:pt x="481" y="128"/>
                  </a:lnTo>
                  <a:lnTo>
                    <a:pt x="491" y="120"/>
                  </a:lnTo>
                  <a:lnTo>
                    <a:pt x="506" y="113"/>
                  </a:lnTo>
                  <a:lnTo>
                    <a:pt x="518" y="105"/>
                  </a:lnTo>
                  <a:lnTo>
                    <a:pt x="533" y="98"/>
                  </a:lnTo>
                  <a:lnTo>
                    <a:pt x="548" y="90"/>
                  </a:lnTo>
                  <a:lnTo>
                    <a:pt x="560" y="83"/>
                  </a:lnTo>
                  <a:lnTo>
                    <a:pt x="574" y="75"/>
                  </a:lnTo>
                  <a:lnTo>
                    <a:pt x="586" y="68"/>
                  </a:lnTo>
                  <a:lnTo>
                    <a:pt x="601" y="60"/>
                  </a:lnTo>
                  <a:lnTo>
                    <a:pt x="613" y="53"/>
                  </a:lnTo>
                  <a:lnTo>
                    <a:pt x="628" y="45"/>
                  </a:lnTo>
                  <a:lnTo>
                    <a:pt x="638" y="38"/>
                  </a:lnTo>
                  <a:lnTo>
                    <a:pt x="638" y="38"/>
                  </a:lnTo>
                  <a:close/>
                </a:path>
              </a:pathLst>
            </a:custGeom>
            <a:solidFill>
              <a:schemeClr val="bg2">
                <a:lumMod val="40000"/>
                <a:lumOff val="6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677" y="1377"/>
              <a:ext cx="1792" cy="1529"/>
            </a:xfrm>
            <a:custGeom>
              <a:avLst/>
              <a:gdLst>
                <a:gd name="T0" fmla="*/ 1146 w 1792"/>
                <a:gd name="T1" fmla="*/ 169 h 1529"/>
                <a:gd name="T2" fmla="*/ 1277 w 1792"/>
                <a:gd name="T3" fmla="*/ 135 h 1529"/>
                <a:gd name="T4" fmla="*/ 1359 w 1792"/>
                <a:gd name="T5" fmla="*/ 49 h 1529"/>
                <a:gd name="T6" fmla="*/ 1469 w 1792"/>
                <a:gd name="T7" fmla="*/ 24 h 1529"/>
                <a:gd name="T8" fmla="*/ 1562 w 1792"/>
                <a:gd name="T9" fmla="*/ 72 h 1529"/>
                <a:gd name="T10" fmla="*/ 1600 w 1792"/>
                <a:gd name="T11" fmla="*/ 135 h 1529"/>
                <a:gd name="T12" fmla="*/ 1738 w 1792"/>
                <a:gd name="T13" fmla="*/ 159 h 1529"/>
                <a:gd name="T14" fmla="*/ 1792 w 1792"/>
                <a:gd name="T15" fmla="*/ 255 h 1529"/>
                <a:gd name="T16" fmla="*/ 1788 w 1792"/>
                <a:gd name="T17" fmla="*/ 372 h 1529"/>
                <a:gd name="T18" fmla="*/ 1678 w 1792"/>
                <a:gd name="T19" fmla="*/ 450 h 1529"/>
                <a:gd name="T20" fmla="*/ 1570 w 1792"/>
                <a:gd name="T21" fmla="*/ 428 h 1529"/>
                <a:gd name="T22" fmla="*/ 1529 w 1792"/>
                <a:gd name="T23" fmla="*/ 537 h 1529"/>
                <a:gd name="T24" fmla="*/ 1472 w 1792"/>
                <a:gd name="T25" fmla="*/ 663 h 1529"/>
                <a:gd name="T26" fmla="*/ 1424 w 1792"/>
                <a:gd name="T27" fmla="*/ 746 h 1529"/>
                <a:gd name="T28" fmla="*/ 1307 w 1792"/>
                <a:gd name="T29" fmla="*/ 788 h 1529"/>
                <a:gd name="T30" fmla="*/ 1187 w 1792"/>
                <a:gd name="T31" fmla="*/ 836 h 1529"/>
                <a:gd name="T32" fmla="*/ 1112 w 1792"/>
                <a:gd name="T33" fmla="*/ 900 h 1529"/>
                <a:gd name="T34" fmla="*/ 1149 w 1792"/>
                <a:gd name="T35" fmla="*/ 953 h 1529"/>
                <a:gd name="T36" fmla="*/ 1229 w 1792"/>
                <a:gd name="T37" fmla="*/ 1008 h 1529"/>
                <a:gd name="T38" fmla="*/ 1199 w 1792"/>
                <a:gd name="T39" fmla="*/ 1121 h 1529"/>
                <a:gd name="T40" fmla="*/ 1269 w 1792"/>
                <a:gd name="T41" fmla="*/ 1154 h 1529"/>
                <a:gd name="T42" fmla="*/ 1311 w 1792"/>
                <a:gd name="T43" fmla="*/ 1248 h 1529"/>
                <a:gd name="T44" fmla="*/ 1405 w 1792"/>
                <a:gd name="T45" fmla="*/ 1296 h 1529"/>
                <a:gd name="T46" fmla="*/ 1540 w 1792"/>
                <a:gd name="T47" fmla="*/ 1326 h 1529"/>
                <a:gd name="T48" fmla="*/ 1600 w 1792"/>
                <a:gd name="T49" fmla="*/ 1379 h 1529"/>
                <a:gd name="T50" fmla="*/ 1502 w 1792"/>
                <a:gd name="T51" fmla="*/ 1413 h 1529"/>
                <a:gd name="T52" fmla="*/ 1495 w 1792"/>
                <a:gd name="T53" fmla="*/ 1511 h 1529"/>
                <a:gd name="T54" fmla="*/ 1394 w 1792"/>
                <a:gd name="T55" fmla="*/ 1496 h 1529"/>
                <a:gd name="T56" fmla="*/ 1289 w 1792"/>
                <a:gd name="T57" fmla="*/ 1499 h 1529"/>
                <a:gd name="T58" fmla="*/ 1269 w 1792"/>
                <a:gd name="T59" fmla="*/ 1383 h 1529"/>
                <a:gd name="T60" fmla="*/ 1224 w 1792"/>
                <a:gd name="T61" fmla="*/ 1281 h 1529"/>
                <a:gd name="T62" fmla="*/ 1101 w 1792"/>
                <a:gd name="T63" fmla="*/ 1301 h 1529"/>
                <a:gd name="T64" fmla="*/ 1014 w 1792"/>
                <a:gd name="T65" fmla="*/ 1241 h 1529"/>
                <a:gd name="T66" fmla="*/ 906 w 1792"/>
                <a:gd name="T67" fmla="*/ 1244 h 1529"/>
                <a:gd name="T68" fmla="*/ 784 w 1792"/>
                <a:gd name="T69" fmla="*/ 1161 h 1529"/>
                <a:gd name="T70" fmla="*/ 883 w 1792"/>
                <a:gd name="T71" fmla="*/ 1088 h 1529"/>
                <a:gd name="T72" fmla="*/ 819 w 1792"/>
                <a:gd name="T73" fmla="*/ 1035 h 1529"/>
                <a:gd name="T74" fmla="*/ 796 w 1792"/>
                <a:gd name="T75" fmla="*/ 975 h 1529"/>
                <a:gd name="T76" fmla="*/ 733 w 1792"/>
                <a:gd name="T77" fmla="*/ 933 h 1529"/>
                <a:gd name="T78" fmla="*/ 799 w 1792"/>
                <a:gd name="T79" fmla="*/ 836 h 1529"/>
                <a:gd name="T80" fmla="*/ 789 w 1792"/>
                <a:gd name="T81" fmla="*/ 753 h 1529"/>
                <a:gd name="T82" fmla="*/ 740 w 1792"/>
                <a:gd name="T83" fmla="*/ 693 h 1529"/>
                <a:gd name="T84" fmla="*/ 680 w 1792"/>
                <a:gd name="T85" fmla="*/ 708 h 1529"/>
                <a:gd name="T86" fmla="*/ 586 w 1792"/>
                <a:gd name="T87" fmla="*/ 698 h 1529"/>
                <a:gd name="T88" fmla="*/ 578 w 1792"/>
                <a:gd name="T89" fmla="*/ 603 h 1529"/>
                <a:gd name="T90" fmla="*/ 530 w 1792"/>
                <a:gd name="T91" fmla="*/ 540 h 1529"/>
                <a:gd name="T92" fmla="*/ 447 w 1792"/>
                <a:gd name="T93" fmla="*/ 585 h 1529"/>
                <a:gd name="T94" fmla="*/ 458 w 1792"/>
                <a:gd name="T95" fmla="*/ 507 h 1529"/>
                <a:gd name="T96" fmla="*/ 417 w 1792"/>
                <a:gd name="T97" fmla="*/ 432 h 1529"/>
                <a:gd name="T98" fmla="*/ 407 w 1792"/>
                <a:gd name="T99" fmla="*/ 338 h 1529"/>
                <a:gd name="T100" fmla="*/ 233 w 1792"/>
                <a:gd name="T101" fmla="*/ 338 h 1529"/>
                <a:gd name="T102" fmla="*/ 170 w 1792"/>
                <a:gd name="T103" fmla="*/ 438 h 1529"/>
                <a:gd name="T104" fmla="*/ 125 w 1792"/>
                <a:gd name="T105" fmla="*/ 345 h 1529"/>
                <a:gd name="T106" fmla="*/ 30 w 1792"/>
                <a:gd name="T107" fmla="*/ 282 h 1529"/>
                <a:gd name="T108" fmla="*/ 24 w 1792"/>
                <a:gd name="T109" fmla="*/ 150 h 1529"/>
                <a:gd name="T110" fmla="*/ 162 w 1792"/>
                <a:gd name="T111" fmla="*/ 154 h 1529"/>
                <a:gd name="T112" fmla="*/ 317 w 1792"/>
                <a:gd name="T113" fmla="*/ 162 h 1529"/>
                <a:gd name="T114" fmla="*/ 407 w 1792"/>
                <a:gd name="T115" fmla="*/ 244 h 1529"/>
                <a:gd name="T116" fmla="*/ 553 w 1792"/>
                <a:gd name="T117" fmla="*/ 240 h 1529"/>
                <a:gd name="T118" fmla="*/ 631 w 1792"/>
                <a:gd name="T119" fmla="*/ 165 h 1529"/>
                <a:gd name="T120" fmla="*/ 766 w 1792"/>
                <a:gd name="T121" fmla="*/ 154 h 1529"/>
                <a:gd name="T122" fmla="*/ 906 w 1792"/>
                <a:gd name="T123" fmla="*/ 15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2" h="1529">
                  <a:moveTo>
                    <a:pt x="909" y="159"/>
                  </a:moveTo>
                  <a:lnTo>
                    <a:pt x="913" y="154"/>
                  </a:lnTo>
                  <a:lnTo>
                    <a:pt x="921" y="154"/>
                  </a:lnTo>
                  <a:lnTo>
                    <a:pt x="924" y="159"/>
                  </a:lnTo>
                  <a:lnTo>
                    <a:pt x="928" y="159"/>
                  </a:lnTo>
                  <a:lnTo>
                    <a:pt x="931" y="162"/>
                  </a:lnTo>
                  <a:lnTo>
                    <a:pt x="936" y="165"/>
                  </a:lnTo>
                  <a:lnTo>
                    <a:pt x="946" y="165"/>
                  </a:lnTo>
                  <a:lnTo>
                    <a:pt x="954" y="165"/>
                  </a:lnTo>
                  <a:lnTo>
                    <a:pt x="958" y="165"/>
                  </a:lnTo>
                  <a:lnTo>
                    <a:pt x="966" y="165"/>
                  </a:lnTo>
                  <a:lnTo>
                    <a:pt x="976" y="169"/>
                  </a:lnTo>
                  <a:lnTo>
                    <a:pt x="988" y="169"/>
                  </a:lnTo>
                  <a:lnTo>
                    <a:pt x="991" y="169"/>
                  </a:lnTo>
                  <a:lnTo>
                    <a:pt x="996" y="169"/>
                  </a:lnTo>
                  <a:lnTo>
                    <a:pt x="1008" y="169"/>
                  </a:lnTo>
                  <a:lnTo>
                    <a:pt x="1018" y="169"/>
                  </a:lnTo>
                  <a:lnTo>
                    <a:pt x="1029" y="169"/>
                  </a:lnTo>
                  <a:lnTo>
                    <a:pt x="1038" y="174"/>
                  </a:lnTo>
                  <a:lnTo>
                    <a:pt x="1047" y="174"/>
                  </a:lnTo>
                  <a:lnTo>
                    <a:pt x="1059" y="174"/>
                  </a:lnTo>
                  <a:lnTo>
                    <a:pt x="1071" y="174"/>
                  </a:lnTo>
                  <a:lnTo>
                    <a:pt x="1077" y="174"/>
                  </a:lnTo>
                  <a:lnTo>
                    <a:pt x="1089" y="177"/>
                  </a:lnTo>
                  <a:lnTo>
                    <a:pt x="1116" y="169"/>
                  </a:lnTo>
                  <a:lnTo>
                    <a:pt x="1119" y="169"/>
                  </a:lnTo>
                  <a:lnTo>
                    <a:pt x="1122" y="169"/>
                  </a:lnTo>
                  <a:lnTo>
                    <a:pt x="1127" y="169"/>
                  </a:lnTo>
                  <a:lnTo>
                    <a:pt x="1131" y="169"/>
                  </a:lnTo>
                  <a:lnTo>
                    <a:pt x="1134" y="169"/>
                  </a:lnTo>
                  <a:lnTo>
                    <a:pt x="1137" y="169"/>
                  </a:lnTo>
                  <a:lnTo>
                    <a:pt x="1146" y="169"/>
                  </a:lnTo>
                  <a:lnTo>
                    <a:pt x="1149" y="169"/>
                  </a:lnTo>
                  <a:lnTo>
                    <a:pt x="1152" y="169"/>
                  </a:lnTo>
                  <a:lnTo>
                    <a:pt x="1157" y="169"/>
                  </a:lnTo>
                  <a:lnTo>
                    <a:pt x="1164" y="169"/>
                  </a:lnTo>
                  <a:lnTo>
                    <a:pt x="1167" y="169"/>
                  </a:lnTo>
                  <a:lnTo>
                    <a:pt x="1172" y="169"/>
                  </a:lnTo>
                  <a:lnTo>
                    <a:pt x="1176" y="169"/>
                  </a:lnTo>
                  <a:lnTo>
                    <a:pt x="1179" y="169"/>
                  </a:lnTo>
                  <a:lnTo>
                    <a:pt x="1182" y="169"/>
                  </a:lnTo>
                  <a:lnTo>
                    <a:pt x="1187" y="169"/>
                  </a:lnTo>
                  <a:lnTo>
                    <a:pt x="1191" y="169"/>
                  </a:lnTo>
                  <a:lnTo>
                    <a:pt x="1194" y="169"/>
                  </a:lnTo>
                  <a:lnTo>
                    <a:pt x="1199" y="169"/>
                  </a:lnTo>
                  <a:lnTo>
                    <a:pt x="1202" y="169"/>
                  </a:lnTo>
                  <a:lnTo>
                    <a:pt x="1206" y="165"/>
                  </a:lnTo>
                  <a:lnTo>
                    <a:pt x="1209" y="165"/>
                  </a:lnTo>
                  <a:lnTo>
                    <a:pt x="1217" y="165"/>
                  </a:lnTo>
                  <a:lnTo>
                    <a:pt x="1221" y="165"/>
                  </a:lnTo>
                  <a:lnTo>
                    <a:pt x="1224" y="165"/>
                  </a:lnTo>
                  <a:lnTo>
                    <a:pt x="1224" y="162"/>
                  </a:lnTo>
                  <a:lnTo>
                    <a:pt x="1229" y="162"/>
                  </a:lnTo>
                  <a:lnTo>
                    <a:pt x="1232" y="162"/>
                  </a:lnTo>
                  <a:lnTo>
                    <a:pt x="1244" y="159"/>
                  </a:lnTo>
                  <a:lnTo>
                    <a:pt x="1247" y="159"/>
                  </a:lnTo>
                  <a:lnTo>
                    <a:pt x="1251" y="154"/>
                  </a:lnTo>
                  <a:lnTo>
                    <a:pt x="1259" y="154"/>
                  </a:lnTo>
                  <a:lnTo>
                    <a:pt x="1259" y="150"/>
                  </a:lnTo>
                  <a:lnTo>
                    <a:pt x="1262" y="150"/>
                  </a:lnTo>
                  <a:lnTo>
                    <a:pt x="1269" y="147"/>
                  </a:lnTo>
                  <a:lnTo>
                    <a:pt x="1274" y="144"/>
                  </a:lnTo>
                  <a:lnTo>
                    <a:pt x="1277" y="139"/>
                  </a:lnTo>
                  <a:lnTo>
                    <a:pt x="1277" y="135"/>
                  </a:lnTo>
                  <a:lnTo>
                    <a:pt x="1281" y="132"/>
                  </a:lnTo>
                  <a:lnTo>
                    <a:pt x="1284" y="129"/>
                  </a:lnTo>
                  <a:lnTo>
                    <a:pt x="1289" y="124"/>
                  </a:lnTo>
                  <a:lnTo>
                    <a:pt x="1289" y="120"/>
                  </a:lnTo>
                  <a:lnTo>
                    <a:pt x="1292" y="117"/>
                  </a:lnTo>
                  <a:lnTo>
                    <a:pt x="1292" y="114"/>
                  </a:lnTo>
                  <a:lnTo>
                    <a:pt x="1296" y="109"/>
                  </a:lnTo>
                  <a:lnTo>
                    <a:pt x="1296" y="105"/>
                  </a:lnTo>
                  <a:lnTo>
                    <a:pt x="1296" y="102"/>
                  </a:lnTo>
                  <a:lnTo>
                    <a:pt x="1299" y="102"/>
                  </a:lnTo>
                  <a:lnTo>
                    <a:pt x="1299" y="99"/>
                  </a:lnTo>
                  <a:lnTo>
                    <a:pt x="1299" y="94"/>
                  </a:lnTo>
                  <a:lnTo>
                    <a:pt x="1304" y="90"/>
                  </a:lnTo>
                  <a:lnTo>
                    <a:pt x="1304" y="87"/>
                  </a:lnTo>
                  <a:lnTo>
                    <a:pt x="1304" y="84"/>
                  </a:lnTo>
                  <a:lnTo>
                    <a:pt x="1307" y="84"/>
                  </a:lnTo>
                  <a:lnTo>
                    <a:pt x="1307" y="79"/>
                  </a:lnTo>
                  <a:lnTo>
                    <a:pt x="1307" y="75"/>
                  </a:lnTo>
                  <a:lnTo>
                    <a:pt x="1311" y="72"/>
                  </a:lnTo>
                  <a:lnTo>
                    <a:pt x="1314" y="69"/>
                  </a:lnTo>
                  <a:lnTo>
                    <a:pt x="1314" y="64"/>
                  </a:lnTo>
                  <a:lnTo>
                    <a:pt x="1319" y="64"/>
                  </a:lnTo>
                  <a:lnTo>
                    <a:pt x="1322" y="60"/>
                  </a:lnTo>
                  <a:lnTo>
                    <a:pt x="1326" y="60"/>
                  </a:lnTo>
                  <a:lnTo>
                    <a:pt x="1329" y="57"/>
                  </a:lnTo>
                  <a:lnTo>
                    <a:pt x="1337" y="54"/>
                  </a:lnTo>
                  <a:lnTo>
                    <a:pt x="1340" y="54"/>
                  </a:lnTo>
                  <a:lnTo>
                    <a:pt x="1340" y="49"/>
                  </a:lnTo>
                  <a:lnTo>
                    <a:pt x="1349" y="49"/>
                  </a:lnTo>
                  <a:lnTo>
                    <a:pt x="1352" y="49"/>
                  </a:lnTo>
                  <a:lnTo>
                    <a:pt x="1355" y="49"/>
                  </a:lnTo>
                  <a:lnTo>
                    <a:pt x="1359" y="49"/>
                  </a:lnTo>
                  <a:lnTo>
                    <a:pt x="1364" y="45"/>
                  </a:lnTo>
                  <a:lnTo>
                    <a:pt x="1367" y="45"/>
                  </a:lnTo>
                  <a:lnTo>
                    <a:pt x="1370" y="45"/>
                  </a:lnTo>
                  <a:lnTo>
                    <a:pt x="1375" y="45"/>
                  </a:lnTo>
                  <a:lnTo>
                    <a:pt x="1379" y="45"/>
                  </a:lnTo>
                  <a:lnTo>
                    <a:pt x="1379" y="42"/>
                  </a:lnTo>
                  <a:lnTo>
                    <a:pt x="1382" y="42"/>
                  </a:lnTo>
                  <a:lnTo>
                    <a:pt x="1385" y="42"/>
                  </a:lnTo>
                  <a:lnTo>
                    <a:pt x="1390" y="39"/>
                  </a:lnTo>
                  <a:lnTo>
                    <a:pt x="1394" y="39"/>
                  </a:lnTo>
                  <a:lnTo>
                    <a:pt x="1397" y="39"/>
                  </a:lnTo>
                  <a:lnTo>
                    <a:pt x="1397" y="34"/>
                  </a:lnTo>
                  <a:lnTo>
                    <a:pt x="1400" y="34"/>
                  </a:lnTo>
                  <a:lnTo>
                    <a:pt x="1405" y="34"/>
                  </a:lnTo>
                  <a:lnTo>
                    <a:pt x="1409" y="34"/>
                  </a:lnTo>
                  <a:lnTo>
                    <a:pt x="1412" y="34"/>
                  </a:lnTo>
                  <a:lnTo>
                    <a:pt x="1412" y="30"/>
                  </a:lnTo>
                  <a:lnTo>
                    <a:pt x="1415" y="30"/>
                  </a:lnTo>
                  <a:lnTo>
                    <a:pt x="1420" y="30"/>
                  </a:lnTo>
                  <a:lnTo>
                    <a:pt x="1424" y="30"/>
                  </a:lnTo>
                  <a:lnTo>
                    <a:pt x="1427" y="30"/>
                  </a:lnTo>
                  <a:lnTo>
                    <a:pt x="1430" y="30"/>
                  </a:lnTo>
                  <a:lnTo>
                    <a:pt x="1435" y="30"/>
                  </a:lnTo>
                  <a:lnTo>
                    <a:pt x="1439" y="30"/>
                  </a:lnTo>
                  <a:lnTo>
                    <a:pt x="1442" y="30"/>
                  </a:lnTo>
                  <a:lnTo>
                    <a:pt x="1445" y="27"/>
                  </a:lnTo>
                  <a:lnTo>
                    <a:pt x="1450" y="27"/>
                  </a:lnTo>
                  <a:lnTo>
                    <a:pt x="1454" y="27"/>
                  </a:lnTo>
                  <a:lnTo>
                    <a:pt x="1457" y="27"/>
                  </a:lnTo>
                  <a:lnTo>
                    <a:pt x="1460" y="27"/>
                  </a:lnTo>
                  <a:lnTo>
                    <a:pt x="1460" y="24"/>
                  </a:lnTo>
                  <a:lnTo>
                    <a:pt x="1469" y="24"/>
                  </a:lnTo>
                  <a:lnTo>
                    <a:pt x="1472" y="19"/>
                  </a:lnTo>
                  <a:lnTo>
                    <a:pt x="1475" y="19"/>
                  </a:lnTo>
                  <a:lnTo>
                    <a:pt x="1480" y="19"/>
                  </a:lnTo>
                  <a:lnTo>
                    <a:pt x="1484" y="15"/>
                  </a:lnTo>
                  <a:lnTo>
                    <a:pt x="1487" y="15"/>
                  </a:lnTo>
                  <a:lnTo>
                    <a:pt x="1490" y="12"/>
                  </a:lnTo>
                  <a:lnTo>
                    <a:pt x="1495" y="9"/>
                  </a:lnTo>
                  <a:lnTo>
                    <a:pt x="1499" y="9"/>
                  </a:lnTo>
                  <a:lnTo>
                    <a:pt x="1502" y="4"/>
                  </a:lnTo>
                  <a:lnTo>
                    <a:pt x="1505" y="4"/>
                  </a:lnTo>
                  <a:lnTo>
                    <a:pt x="1505" y="0"/>
                  </a:lnTo>
                  <a:lnTo>
                    <a:pt x="1514" y="0"/>
                  </a:lnTo>
                  <a:lnTo>
                    <a:pt x="1517" y="0"/>
                  </a:lnTo>
                  <a:lnTo>
                    <a:pt x="1520" y="0"/>
                  </a:lnTo>
                  <a:lnTo>
                    <a:pt x="1525" y="0"/>
                  </a:lnTo>
                  <a:lnTo>
                    <a:pt x="1529" y="0"/>
                  </a:lnTo>
                  <a:lnTo>
                    <a:pt x="1532" y="4"/>
                  </a:lnTo>
                  <a:lnTo>
                    <a:pt x="1535" y="9"/>
                  </a:lnTo>
                  <a:lnTo>
                    <a:pt x="1535" y="12"/>
                  </a:lnTo>
                  <a:lnTo>
                    <a:pt x="1540" y="15"/>
                  </a:lnTo>
                  <a:lnTo>
                    <a:pt x="1540" y="19"/>
                  </a:lnTo>
                  <a:lnTo>
                    <a:pt x="1540" y="24"/>
                  </a:lnTo>
                  <a:lnTo>
                    <a:pt x="1544" y="27"/>
                  </a:lnTo>
                  <a:lnTo>
                    <a:pt x="1544" y="30"/>
                  </a:lnTo>
                  <a:lnTo>
                    <a:pt x="1547" y="39"/>
                  </a:lnTo>
                  <a:lnTo>
                    <a:pt x="1547" y="42"/>
                  </a:lnTo>
                  <a:lnTo>
                    <a:pt x="1555" y="54"/>
                  </a:lnTo>
                  <a:lnTo>
                    <a:pt x="1559" y="57"/>
                  </a:lnTo>
                  <a:lnTo>
                    <a:pt x="1559" y="60"/>
                  </a:lnTo>
                  <a:lnTo>
                    <a:pt x="1559" y="64"/>
                  </a:lnTo>
                  <a:lnTo>
                    <a:pt x="1562" y="69"/>
                  </a:lnTo>
                  <a:lnTo>
                    <a:pt x="1562" y="72"/>
                  </a:lnTo>
                  <a:lnTo>
                    <a:pt x="1562" y="75"/>
                  </a:lnTo>
                  <a:lnTo>
                    <a:pt x="1562" y="79"/>
                  </a:lnTo>
                  <a:lnTo>
                    <a:pt x="1559" y="87"/>
                  </a:lnTo>
                  <a:lnTo>
                    <a:pt x="1555" y="90"/>
                  </a:lnTo>
                  <a:lnTo>
                    <a:pt x="1555" y="94"/>
                  </a:lnTo>
                  <a:lnTo>
                    <a:pt x="1555" y="99"/>
                  </a:lnTo>
                  <a:lnTo>
                    <a:pt x="1555" y="102"/>
                  </a:lnTo>
                  <a:lnTo>
                    <a:pt x="1555" y="105"/>
                  </a:lnTo>
                  <a:lnTo>
                    <a:pt x="1555" y="109"/>
                  </a:lnTo>
                  <a:lnTo>
                    <a:pt x="1555" y="114"/>
                  </a:lnTo>
                  <a:lnTo>
                    <a:pt x="1552" y="117"/>
                  </a:lnTo>
                  <a:lnTo>
                    <a:pt x="1552" y="120"/>
                  </a:lnTo>
                  <a:lnTo>
                    <a:pt x="1547" y="124"/>
                  </a:lnTo>
                  <a:lnTo>
                    <a:pt x="1544" y="129"/>
                  </a:lnTo>
                  <a:lnTo>
                    <a:pt x="1540" y="132"/>
                  </a:lnTo>
                  <a:lnTo>
                    <a:pt x="1535" y="139"/>
                  </a:lnTo>
                  <a:lnTo>
                    <a:pt x="1535" y="144"/>
                  </a:lnTo>
                  <a:lnTo>
                    <a:pt x="1540" y="147"/>
                  </a:lnTo>
                  <a:lnTo>
                    <a:pt x="1544" y="147"/>
                  </a:lnTo>
                  <a:lnTo>
                    <a:pt x="1547" y="147"/>
                  </a:lnTo>
                  <a:lnTo>
                    <a:pt x="1552" y="147"/>
                  </a:lnTo>
                  <a:lnTo>
                    <a:pt x="1555" y="147"/>
                  </a:lnTo>
                  <a:lnTo>
                    <a:pt x="1559" y="147"/>
                  </a:lnTo>
                  <a:lnTo>
                    <a:pt x="1567" y="144"/>
                  </a:lnTo>
                  <a:lnTo>
                    <a:pt x="1570" y="144"/>
                  </a:lnTo>
                  <a:lnTo>
                    <a:pt x="1574" y="144"/>
                  </a:lnTo>
                  <a:lnTo>
                    <a:pt x="1577" y="144"/>
                  </a:lnTo>
                  <a:lnTo>
                    <a:pt x="1589" y="139"/>
                  </a:lnTo>
                  <a:lnTo>
                    <a:pt x="1589" y="135"/>
                  </a:lnTo>
                  <a:lnTo>
                    <a:pt x="1592" y="135"/>
                  </a:lnTo>
                  <a:lnTo>
                    <a:pt x="1597" y="135"/>
                  </a:lnTo>
                  <a:lnTo>
                    <a:pt x="1600" y="135"/>
                  </a:lnTo>
                  <a:lnTo>
                    <a:pt x="1604" y="132"/>
                  </a:lnTo>
                  <a:lnTo>
                    <a:pt x="1612" y="132"/>
                  </a:lnTo>
                  <a:lnTo>
                    <a:pt x="1615" y="132"/>
                  </a:lnTo>
                  <a:lnTo>
                    <a:pt x="1618" y="132"/>
                  </a:lnTo>
                  <a:lnTo>
                    <a:pt x="1622" y="132"/>
                  </a:lnTo>
                  <a:lnTo>
                    <a:pt x="1630" y="135"/>
                  </a:lnTo>
                  <a:lnTo>
                    <a:pt x="1633" y="135"/>
                  </a:lnTo>
                  <a:lnTo>
                    <a:pt x="1642" y="139"/>
                  </a:lnTo>
                  <a:lnTo>
                    <a:pt x="1645" y="144"/>
                  </a:lnTo>
                  <a:lnTo>
                    <a:pt x="1648" y="144"/>
                  </a:lnTo>
                  <a:lnTo>
                    <a:pt x="1652" y="147"/>
                  </a:lnTo>
                  <a:lnTo>
                    <a:pt x="1657" y="147"/>
                  </a:lnTo>
                  <a:lnTo>
                    <a:pt x="1660" y="147"/>
                  </a:lnTo>
                  <a:lnTo>
                    <a:pt x="1663" y="147"/>
                  </a:lnTo>
                  <a:lnTo>
                    <a:pt x="1667" y="150"/>
                  </a:lnTo>
                  <a:lnTo>
                    <a:pt x="1672" y="150"/>
                  </a:lnTo>
                  <a:lnTo>
                    <a:pt x="1678" y="150"/>
                  </a:lnTo>
                  <a:lnTo>
                    <a:pt x="1678" y="154"/>
                  </a:lnTo>
                  <a:lnTo>
                    <a:pt x="1687" y="159"/>
                  </a:lnTo>
                  <a:lnTo>
                    <a:pt x="1690" y="162"/>
                  </a:lnTo>
                  <a:lnTo>
                    <a:pt x="1693" y="162"/>
                  </a:lnTo>
                  <a:lnTo>
                    <a:pt x="1697" y="162"/>
                  </a:lnTo>
                  <a:lnTo>
                    <a:pt x="1702" y="162"/>
                  </a:lnTo>
                  <a:lnTo>
                    <a:pt x="1705" y="162"/>
                  </a:lnTo>
                  <a:lnTo>
                    <a:pt x="1708" y="162"/>
                  </a:lnTo>
                  <a:lnTo>
                    <a:pt x="1712" y="162"/>
                  </a:lnTo>
                  <a:lnTo>
                    <a:pt x="1717" y="162"/>
                  </a:lnTo>
                  <a:lnTo>
                    <a:pt x="1720" y="159"/>
                  </a:lnTo>
                  <a:lnTo>
                    <a:pt x="1723" y="159"/>
                  </a:lnTo>
                  <a:lnTo>
                    <a:pt x="1728" y="159"/>
                  </a:lnTo>
                  <a:lnTo>
                    <a:pt x="1732" y="159"/>
                  </a:lnTo>
                  <a:lnTo>
                    <a:pt x="1738" y="159"/>
                  </a:lnTo>
                  <a:lnTo>
                    <a:pt x="1743" y="159"/>
                  </a:lnTo>
                  <a:lnTo>
                    <a:pt x="1747" y="154"/>
                  </a:lnTo>
                  <a:lnTo>
                    <a:pt x="1753" y="159"/>
                  </a:lnTo>
                  <a:lnTo>
                    <a:pt x="1758" y="159"/>
                  </a:lnTo>
                  <a:lnTo>
                    <a:pt x="1762" y="162"/>
                  </a:lnTo>
                  <a:lnTo>
                    <a:pt x="1765" y="162"/>
                  </a:lnTo>
                  <a:lnTo>
                    <a:pt x="1768" y="162"/>
                  </a:lnTo>
                  <a:lnTo>
                    <a:pt x="1768" y="165"/>
                  </a:lnTo>
                  <a:lnTo>
                    <a:pt x="1773" y="169"/>
                  </a:lnTo>
                  <a:lnTo>
                    <a:pt x="1777" y="174"/>
                  </a:lnTo>
                  <a:lnTo>
                    <a:pt x="1773" y="177"/>
                  </a:lnTo>
                  <a:lnTo>
                    <a:pt x="1777" y="184"/>
                  </a:lnTo>
                  <a:lnTo>
                    <a:pt x="1777" y="189"/>
                  </a:lnTo>
                  <a:lnTo>
                    <a:pt x="1777" y="192"/>
                  </a:lnTo>
                  <a:lnTo>
                    <a:pt x="1777" y="195"/>
                  </a:lnTo>
                  <a:lnTo>
                    <a:pt x="1773" y="199"/>
                  </a:lnTo>
                  <a:lnTo>
                    <a:pt x="1773" y="204"/>
                  </a:lnTo>
                  <a:lnTo>
                    <a:pt x="1773" y="207"/>
                  </a:lnTo>
                  <a:lnTo>
                    <a:pt x="1773" y="210"/>
                  </a:lnTo>
                  <a:lnTo>
                    <a:pt x="1777" y="214"/>
                  </a:lnTo>
                  <a:lnTo>
                    <a:pt x="1777" y="219"/>
                  </a:lnTo>
                  <a:lnTo>
                    <a:pt x="1780" y="219"/>
                  </a:lnTo>
                  <a:lnTo>
                    <a:pt x="1780" y="222"/>
                  </a:lnTo>
                  <a:lnTo>
                    <a:pt x="1783" y="225"/>
                  </a:lnTo>
                  <a:lnTo>
                    <a:pt x="1783" y="229"/>
                  </a:lnTo>
                  <a:lnTo>
                    <a:pt x="1788" y="229"/>
                  </a:lnTo>
                  <a:lnTo>
                    <a:pt x="1788" y="234"/>
                  </a:lnTo>
                  <a:lnTo>
                    <a:pt x="1788" y="237"/>
                  </a:lnTo>
                  <a:lnTo>
                    <a:pt x="1792" y="240"/>
                  </a:lnTo>
                  <a:lnTo>
                    <a:pt x="1792" y="244"/>
                  </a:lnTo>
                  <a:lnTo>
                    <a:pt x="1792" y="249"/>
                  </a:lnTo>
                  <a:lnTo>
                    <a:pt x="1792" y="255"/>
                  </a:lnTo>
                  <a:lnTo>
                    <a:pt x="1792" y="259"/>
                  </a:lnTo>
                  <a:lnTo>
                    <a:pt x="1792" y="264"/>
                  </a:lnTo>
                  <a:lnTo>
                    <a:pt x="1792" y="267"/>
                  </a:lnTo>
                  <a:lnTo>
                    <a:pt x="1788" y="270"/>
                  </a:lnTo>
                  <a:lnTo>
                    <a:pt x="1792" y="279"/>
                  </a:lnTo>
                  <a:lnTo>
                    <a:pt x="1788" y="279"/>
                  </a:lnTo>
                  <a:lnTo>
                    <a:pt x="1788" y="282"/>
                  </a:lnTo>
                  <a:lnTo>
                    <a:pt x="1792" y="285"/>
                  </a:lnTo>
                  <a:lnTo>
                    <a:pt x="1792" y="289"/>
                  </a:lnTo>
                  <a:lnTo>
                    <a:pt x="1792" y="294"/>
                  </a:lnTo>
                  <a:lnTo>
                    <a:pt x="1792" y="297"/>
                  </a:lnTo>
                  <a:lnTo>
                    <a:pt x="1792" y="300"/>
                  </a:lnTo>
                  <a:lnTo>
                    <a:pt x="1792" y="303"/>
                  </a:lnTo>
                  <a:lnTo>
                    <a:pt x="1792" y="308"/>
                  </a:lnTo>
                  <a:lnTo>
                    <a:pt x="1792" y="312"/>
                  </a:lnTo>
                  <a:lnTo>
                    <a:pt x="1792" y="315"/>
                  </a:lnTo>
                  <a:lnTo>
                    <a:pt x="1792" y="318"/>
                  </a:lnTo>
                  <a:lnTo>
                    <a:pt x="1792" y="323"/>
                  </a:lnTo>
                  <a:lnTo>
                    <a:pt x="1792" y="327"/>
                  </a:lnTo>
                  <a:lnTo>
                    <a:pt x="1792" y="330"/>
                  </a:lnTo>
                  <a:lnTo>
                    <a:pt x="1792" y="333"/>
                  </a:lnTo>
                  <a:lnTo>
                    <a:pt x="1792" y="338"/>
                  </a:lnTo>
                  <a:lnTo>
                    <a:pt x="1792" y="342"/>
                  </a:lnTo>
                  <a:lnTo>
                    <a:pt x="1788" y="342"/>
                  </a:lnTo>
                  <a:lnTo>
                    <a:pt x="1792" y="345"/>
                  </a:lnTo>
                  <a:lnTo>
                    <a:pt x="1788" y="348"/>
                  </a:lnTo>
                  <a:lnTo>
                    <a:pt x="1788" y="353"/>
                  </a:lnTo>
                  <a:lnTo>
                    <a:pt x="1783" y="357"/>
                  </a:lnTo>
                  <a:lnTo>
                    <a:pt x="1783" y="360"/>
                  </a:lnTo>
                  <a:lnTo>
                    <a:pt x="1788" y="363"/>
                  </a:lnTo>
                  <a:lnTo>
                    <a:pt x="1788" y="368"/>
                  </a:lnTo>
                  <a:lnTo>
                    <a:pt x="1788" y="372"/>
                  </a:lnTo>
                  <a:lnTo>
                    <a:pt x="1788" y="375"/>
                  </a:lnTo>
                  <a:lnTo>
                    <a:pt x="1783" y="375"/>
                  </a:lnTo>
                  <a:lnTo>
                    <a:pt x="1783" y="378"/>
                  </a:lnTo>
                  <a:lnTo>
                    <a:pt x="1788" y="383"/>
                  </a:lnTo>
                  <a:lnTo>
                    <a:pt x="1788" y="387"/>
                  </a:lnTo>
                  <a:lnTo>
                    <a:pt x="1783" y="387"/>
                  </a:lnTo>
                  <a:lnTo>
                    <a:pt x="1780" y="390"/>
                  </a:lnTo>
                  <a:lnTo>
                    <a:pt x="1777" y="393"/>
                  </a:lnTo>
                  <a:lnTo>
                    <a:pt x="1773" y="393"/>
                  </a:lnTo>
                  <a:lnTo>
                    <a:pt x="1768" y="398"/>
                  </a:lnTo>
                  <a:lnTo>
                    <a:pt x="1765" y="398"/>
                  </a:lnTo>
                  <a:lnTo>
                    <a:pt x="1758" y="402"/>
                  </a:lnTo>
                  <a:lnTo>
                    <a:pt x="1753" y="402"/>
                  </a:lnTo>
                  <a:lnTo>
                    <a:pt x="1750" y="402"/>
                  </a:lnTo>
                  <a:lnTo>
                    <a:pt x="1747" y="405"/>
                  </a:lnTo>
                  <a:lnTo>
                    <a:pt x="1738" y="408"/>
                  </a:lnTo>
                  <a:lnTo>
                    <a:pt x="1735" y="413"/>
                  </a:lnTo>
                  <a:lnTo>
                    <a:pt x="1732" y="417"/>
                  </a:lnTo>
                  <a:lnTo>
                    <a:pt x="1728" y="420"/>
                  </a:lnTo>
                  <a:lnTo>
                    <a:pt x="1723" y="423"/>
                  </a:lnTo>
                  <a:lnTo>
                    <a:pt x="1723" y="428"/>
                  </a:lnTo>
                  <a:lnTo>
                    <a:pt x="1717" y="435"/>
                  </a:lnTo>
                  <a:lnTo>
                    <a:pt x="1717" y="438"/>
                  </a:lnTo>
                  <a:lnTo>
                    <a:pt x="1712" y="438"/>
                  </a:lnTo>
                  <a:lnTo>
                    <a:pt x="1708" y="443"/>
                  </a:lnTo>
                  <a:lnTo>
                    <a:pt x="1702" y="447"/>
                  </a:lnTo>
                  <a:lnTo>
                    <a:pt x="1697" y="447"/>
                  </a:lnTo>
                  <a:lnTo>
                    <a:pt x="1693" y="447"/>
                  </a:lnTo>
                  <a:lnTo>
                    <a:pt x="1690" y="447"/>
                  </a:lnTo>
                  <a:lnTo>
                    <a:pt x="1690" y="450"/>
                  </a:lnTo>
                  <a:lnTo>
                    <a:pt x="1682" y="450"/>
                  </a:lnTo>
                  <a:lnTo>
                    <a:pt x="1678" y="450"/>
                  </a:lnTo>
                  <a:lnTo>
                    <a:pt x="1675" y="450"/>
                  </a:lnTo>
                  <a:lnTo>
                    <a:pt x="1672" y="447"/>
                  </a:lnTo>
                  <a:lnTo>
                    <a:pt x="1672" y="443"/>
                  </a:lnTo>
                  <a:lnTo>
                    <a:pt x="1672" y="438"/>
                  </a:lnTo>
                  <a:lnTo>
                    <a:pt x="1672" y="435"/>
                  </a:lnTo>
                  <a:lnTo>
                    <a:pt x="1667" y="428"/>
                  </a:lnTo>
                  <a:lnTo>
                    <a:pt x="1667" y="423"/>
                  </a:lnTo>
                  <a:lnTo>
                    <a:pt x="1667" y="420"/>
                  </a:lnTo>
                  <a:lnTo>
                    <a:pt x="1663" y="417"/>
                  </a:lnTo>
                  <a:lnTo>
                    <a:pt x="1660" y="417"/>
                  </a:lnTo>
                  <a:lnTo>
                    <a:pt x="1657" y="417"/>
                  </a:lnTo>
                  <a:lnTo>
                    <a:pt x="1652" y="417"/>
                  </a:lnTo>
                  <a:lnTo>
                    <a:pt x="1648" y="417"/>
                  </a:lnTo>
                  <a:lnTo>
                    <a:pt x="1645" y="417"/>
                  </a:lnTo>
                  <a:lnTo>
                    <a:pt x="1642" y="417"/>
                  </a:lnTo>
                  <a:lnTo>
                    <a:pt x="1637" y="417"/>
                  </a:lnTo>
                  <a:lnTo>
                    <a:pt x="1630" y="417"/>
                  </a:lnTo>
                  <a:lnTo>
                    <a:pt x="1627" y="417"/>
                  </a:lnTo>
                  <a:lnTo>
                    <a:pt x="1618" y="417"/>
                  </a:lnTo>
                  <a:lnTo>
                    <a:pt x="1615" y="417"/>
                  </a:lnTo>
                  <a:lnTo>
                    <a:pt x="1612" y="420"/>
                  </a:lnTo>
                  <a:lnTo>
                    <a:pt x="1607" y="420"/>
                  </a:lnTo>
                  <a:lnTo>
                    <a:pt x="1604" y="420"/>
                  </a:lnTo>
                  <a:lnTo>
                    <a:pt x="1600" y="420"/>
                  </a:lnTo>
                  <a:lnTo>
                    <a:pt x="1597" y="420"/>
                  </a:lnTo>
                  <a:lnTo>
                    <a:pt x="1592" y="423"/>
                  </a:lnTo>
                  <a:lnTo>
                    <a:pt x="1589" y="423"/>
                  </a:lnTo>
                  <a:lnTo>
                    <a:pt x="1585" y="423"/>
                  </a:lnTo>
                  <a:lnTo>
                    <a:pt x="1582" y="428"/>
                  </a:lnTo>
                  <a:lnTo>
                    <a:pt x="1577" y="428"/>
                  </a:lnTo>
                  <a:lnTo>
                    <a:pt x="1574" y="428"/>
                  </a:lnTo>
                  <a:lnTo>
                    <a:pt x="1570" y="428"/>
                  </a:lnTo>
                  <a:lnTo>
                    <a:pt x="1567" y="432"/>
                  </a:lnTo>
                  <a:lnTo>
                    <a:pt x="1562" y="432"/>
                  </a:lnTo>
                  <a:lnTo>
                    <a:pt x="1562" y="435"/>
                  </a:lnTo>
                  <a:lnTo>
                    <a:pt x="1559" y="435"/>
                  </a:lnTo>
                  <a:lnTo>
                    <a:pt x="1555" y="438"/>
                  </a:lnTo>
                  <a:lnTo>
                    <a:pt x="1552" y="443"/>
                  </a:lnTo>
                  <a:lnTo>
                    <a:pt x="1547" y="443"/>
                  </a:lnTo>
                  <a:lnTo>
                    <a:pt x="1547" y="447"/>
                  </a:lnTo>
                  <a:lnTo>
                    <a:pt x="1547" y="450"/>
                  </a:lnTo>
                  <a:lnTo>
                    <a:pt x="1544" y="450"/>
                  </a:lnTo>
                  <a:lnTo>
                    <a:pt x="1544" y="453"/>
                  </a:lnTo>
                  <a:lnTo>
                    <a:pt x="1540" y="458"/>
                  </a:lnTo>
                  <a:lnTo>
                    <a:pt x="1540" y="462"/>
                  </a:lnTo>
                  <a:lnTo>
                    <a:pt x="1535" y="465"/>
                  </a:lnTo>
                  <a:lnTo>
                    <a:pt x="1535" y="468"/>
                  </a:lnTo>
                  <a:lnTo>
                    <a:pt x="1532" y="477"/>
                  </a:lnTo>
                  <a:lnTo>
                    <a:pt x="1532" y="480"/>
                  </a:lnTo>
                  <a:lnTo>
                    <a:pt x="1532" y="483"/>
                  </a:lnTo>
                  <a:lnTo>
                    <a:pt x="1532" y="488"/>
                  </a:lnTo>
                  <a:lnTo>
                    <a:pt x="1532" y="492"/>
                  </a:lnTo>
                  <a:lnTo>
                    <a:pt x="1532" y="495"/>
                  </a:lnTo>
                  <a:lnTo>
                    <a:pt x="1532" y="498"/>
                  </a:lnTo>
                  <a:lnTo>
                    <a:pt x="1532" y="503"/>
                  </a:lnTo>
                  <a:lnTo>
                    <a:pt x="1532" y="507"/>
                  </a:lnTo>
                  <a:lnTo>
                    <a:pt x="1532" y="510"/>
                  </a:lnTo>
                  <a:lnTo>
                    <a:pt x="1532" y="513"/>
                  </a:lnTo>
                  <a:lnTo>
                    <a:pt x="1532" y="518"/>
                  </a:lnTo>
                  <a:lnTo>
                    <a:pt x="1532" y="522"/>
                  </a:lnTo>
                  <a:lnTo>
                    <a:pt x="1532" y="525"/>
                  </a:lnTo>
                  <a:lnTo>
                    <a:pt x="1532" y="528"/>
                  </a:lnTo>
                  <a:lnTo>
                    <a:pt x="1529" y="533"/>
                  </a:lnTo>
                  <a:lnTo>
                    <a:pt x="1529" y="537"/>
                  </a:lnTo>
                  <a:lnTo>
                    <a:pt x="1525" y="540"/>
                  </a:lnTo>
                  <a:lnTo>
                    <a:pt x="1520" y="543"/>
                  </a:lnTo>
                  <a:lnTo>
                    <a:pt x="1520" y="548"/>
                  </a:lnTo>
                  <a:lnTo>
                    <a:pt x="1517" y="555"/>
                  </a:lnTo>
                  <a:lnTo>
                    <a:pt x="1517" y="558"/>
                  </a:lnTo>
                  <a:lnTo>
                    <a:pt x="1514" y="558"/>
                  </a:lnTo>
                  <a:lnTo>
                    <a:pt x="1514" y="563"/>
                  </a:lnTo>
                  <a:lnTo>
                    <a:pt x="1510" y="567"/>
                  </a:lnTo>
                  <a:lnTo>
                    <a:pt x="1505" y="570"/>
                  </a:lnTo>
                  <a:lnTo>
                    <a:pt x="1505" y="573"/>
                  </a:lnTo>
                  <a:lnTo>
                    <a:pt x="1502" y="578"/>
                  </a:lnTo>
                  <a:lnTo>
                    <a:pt x="1502" y="582"/>
                  </a:lnTo>
                  <a:lnTo>
                    <a:pt x="1499" y="585"/>
                  </a:lnTo>
                  <a:lnTo>
                    <a:pt x="1499" y="588"/>
                  </a:lnTo>
                  <a:lnTo>
                    <a:pt x="1495" y="597"/>
                  </a:lnTo>
                  <a:lnTo>
                    <a:pt x="1495" y="600"/>
                  </a:lnTo>
                  <a:lnTo>
                    <a:pt x="1490" y="603"/>
                  </a:lnTo>
                  <a:lnTo>
                    <a:pt x="1490" y="608"/>
                  </a:lnTo>
                  <a:lnTo>
                    <a:pt x="1490" y="612"/>
                  </a:lnTo>
                  <a:lnTo>
                    <a:pt x="1490" y="615"/>
                  </a:lnTo>
                  <a:lnTo>
                    <a:pt x="1487" y="623"/>
                  </a:lnTo>
                  <a:lnTo>
                    <a:pt x="1484" y="627"/>
                  </a:lnTo>
                  <a:lnTo>
                    <a:pt x="1484" y="630"/>
                  </a:lnTo>
                  <a:lnTo>
                    <a:pt x="1480" y="633"/>
                  </a:lnTo>
                  <a:lnTo>
                    <a:pt x="1480" y="638"/>
                  </a:lnTo>
                  <a:lnTo>
                    <a:pt x="1480" y="642"/>
                  </a:lnTo>
                  <a:lnTo>
                    <a:pt x="1475" y="645"/>
                  </a:lnTo>
                  <a:lnTo>
                    <a:pt x="1475" y="648"/>
                  </a:lnTo>
                  <a:lnTo>
                    <a:pt x="1475" y="653"/>
                  </a:lnTo>
                  <a:lnTo>
                    <a:pt x="1475" y="657"/>
                  </a:lnTo>
                  <a:lnTo>
                    <a:pt x="1472" y="660"/>
                  </a:lnTo>
                  <a:lnTo>
                    <a:pt x="1472" y="663"/>
                  </a:lnTo>
                  <a:lnTo>
                    <a:pt x="1472" y="668"/>
                  </a:lnTo>
                  <a:lnTo>
                    <a:pt x="1472" y="672"/>
                  </a:lnTo>
                  <a:lnTo>
                    <a:pt x="1472" y="675"/>
                  </a:lnTo>
                  <a:lnTo>
                    <a:pt x="1472" y="678"/>
                  </a:lnTo>
                  <a:lnTo>
                    <a:pt x="1475" y="683"/>
                  </a:lnTo>
                  <a:lnTo>
                    <a:pt x="1475" y="687"/>
                  </a:lnTo>
                  <a:lnTo>
                    <a:pt x="1480" y="693"/>
                  </a:lnTo>
                  <a:lnTo>
                    <a:pt x="1480" y="698"/>
                  </a:lnTo>
                  <a:lnTo>
                    <a:pt x="1484" y="702"/>
                  </a:lnTo>
                  <a:lnTo>
                    <a:pt x="1484" y="705"/>
                  </a:lnTo>
                  <a:lnTo>
                    <a:pt x="1484" y="708"/>
                  </a:lnTo>
                  <a:lnTo>
                    <a:pt x="1484" y="713"/>
                  </a:lnTo>
                  <a:lnTo>
                    <a:pt x="1484" y="716"/>
                  </a:lnTo>
                  <a:lnTo>
                    <a:pt x="1480" y="720"/>
                  </a:lnTo>
                  <a:lnTo>
                    <a:pt x="1475" y="723"/>
                  </a:lnTo>
                  <a:lnTo>
                    <a:pt x="1472" y="728"/>
                  </a:lnTo>
                  <a:lnTo>
                    <a:pt x="1469" y="728"/>
                  </a:lnTo>
                  <a:lnTo>
                    <a:pt x="1469" y="731"/>
                  </a:lnTo>
                  <a:lnTo>
                    <a:pt x="1465" y="731"/>
                  </a:lnTo>
                  <a:lnTo>
                    <a:pt x="1460" y="731"/>
                  </a:lnTo>
                  <a:lnTo>
                    <a:pt x="1457" y="731"/>
                  </a:lnTo>
                  <a:lnTo>
                    <a:pt x="1454" y="731"/>
                  </a:lnTo>
                  <a:lnTo>
                    <a:pt x="1450" y="731"/>
                  </a:lnTo>
                  <a:lnTo>
                    <a:pt x="1445" y="731"/>
                  </a:lnTo>
                  <a:lnTo>
                    <a:pt x="1445" y="738"/>
                  </a:lnTo>
                  <a:lnTo>
                    <a:pt x="1442" y="738"/>
                  </a:lnTo>
                  <a:lnTo>
                    <a:pt x="1439" y="738"/>
                  </a:lnTo>
                  <a:lnTo>
                    <a:pt x="1435" y="738"/>
                  </a:lnTo>
                  <a:lnTo>
                    <a:pt x="1430" y="738"/>
                  </a:lnTo>
                  <a:lnTo>
                    <a:pt x="1427" y="738"/>
                  </a:lnTo>
                  <a:lnTo>
                    <a:pt x="1424" y="743"/>
                  </a:lnTo>
                  <a:lnTo>
                    <a:pt x="1424" y="746"/>
                  </a:lnTo>
                  <a:lnTo>
                    <a:pt x="1424" y="750"/>
                  </a:lnTo>
                  <a:lnTo>
                    <a:pt x="1427" y="750"/>
                  </a:lnTo>
                  <a:lnTo>
                    <a:pt x="1424" y="753"/>
                  </a:lnTo>
                  <a:lnTo>
                    <a:pt x="1420" y="753"/>
                  </a:lnTo>
                  <a:lnTo>
                    <a:pt x="1415" y="753"/>
                  </a:lnTo>
                  <a:lnTo>
                    <a:pt x="1415" y="758"/>
                  </a:lnTo>
                  <a:lnTo>
                    <a:pt x="1412" y="758"/>
                  </a:lnTo>
                  <a:lnTo>
                    <a:pt x="1409" y="758"/>
                  </a:lnTo>
                  <a:lnTo>
                    <a:pt x="1405" y="761"/>
                  </a:lnTo>
                  <a:lnTo>
                    <a:pt x="1400" y="761"/>
                  </a:lnTo>
                  <a:lnTo>
                    <a:pt x="1397" y="761"/>
                  </a:lnTo>
                  <a:lnTo>
                    <a:pt x="1394" y="765"/>
                  </a:lnTo>
                  <a:lnTo>
                    <a:pt x="1390" y="765"/>
                  </a:lnTo>
                  <a:lnTo>
                    <a:pt x="1385" y="768"/>
                  </a:lnTo>
                  <a:lnTo>
                    <a:pt x="1382" y="768"/>
                  </a:lnTo>
                  <a:lnTo>
                    <a:pt x="1375" y="768"/>
                  </a:lnTo>
                  <a:lnTo>
                    <a:pt x="1370" y="773"/>
                  </a:lnTo>
                  <a:lnTo>
                    <a:pt x="1367" y="773"/>
                  </a:lnTo>
                  <a:lnTo>
                    <a:pt x="1364" y="773"/>
                  </a:lnTo>
                  <a:lnTo>
                    <a:pt x="1359" y="776"/>
                  </a:lnTo>
                  <a:lnTo>
                    <a:pt x="1352" y="776"/>
                  </a:lnTo>
                  <a:lnTo>
                    <a:pt x="1349" y="776"/>
                  </a:lnTo>
                  <a:lnTo>
                    <a:pt x="1349" y="780"/>
                  </a:lnTo>
                  <a:lnTo>
                    <a:pt x="1340" y="780"/>
                  </a:lnTo>
                  <a:lnTo>
                    <a:pt x="1337" y="780"/>
                  </a:lnTo>
                  <a:lnTo>
                    <a:pt x="1334" y="783"/>
                  </a:lnTo>
                  <a:lnTo>
                    <a:pt x="1329" y="788"/>
                  </a:lnTo>
                  <a:lnTo>
                    <a:pt x="1326" y="783"/>
                  </a:lnTo>
                  <a:lnTo>
                    <a:pt x="1319" y="783"/>
                  </a:lnTo>
                  <a:lnTo>
                    <a:pt x="1314" y="783"/>
                  </a:lnTo>
                  <a:lnTo>
                    <a:pt x="1311" y="783"/>
                  </a:lnTo>
                  <a:lnTo>
                    <a:pt x="1307" y="788"/>
                  </a:lnTo>
                  <a:lnTo>
                    <a:pt x="1304" y="788"/>
                  </a:lnTo>
                  <a:lnTo>
                    <a:pt x="1299" y="788"/>
                  </a:lnTo>
                  <a:lnTo>
                    <a:pt x="1296" y="788"/>
                  </a:lnTo>
                  <a:lnTo>
                    <a:pt x="1292" y="791"/>
                  </a:lnTo>
                  <a:lnTo>
                    <a:pt x="1289" y="791"/>
                  </a:lnTo>
                  <a:lnTo>
                    <a:pt x="1284" y="795"/>
                  </a:lnTo>
                  <a:lnTo>
                    <a:pt x="1281" y="795"/>
                  </a:lnTo>
                  <a:lnTo>
                    <a:pt x="1277" y="795"/>
                  </a:lnTo>
                  <a:lnTo>
                    <a:pt x="1274" y="795"/>
                  </a:lnTo>
                  <a:lnTo>
                    <a:pt x="1269" y="795"/>
                  </a:lnTo>
                  <a:lnTo>
                    <a:pt x="1266" y="795"/>
                  </a:lnTo>
                  <a:lnTo>
                    <a:pt x="1266" y="798"/>
                  </a:lnTo>
                  <a:lnTo>
                    <a:pt x="1259" y="798"/>
                  </a:lnTo>
                  <a:lnTo>
                    <a:pt x="1254" y="798"/>
                  </a:lnTo>
                  <a:lnTo>
                    <a:pt x="1251" y="803"/>
                  </a:lnTo>
                  <a:lnTo>
                    <a:pt x="1247" y="803"/>
                  </a:lnTo>
                  <a:lnTo>
                    <a:pt x="1244" y="806"/>
                  </a:lnTo>
                  <a:lnTo>
                    <a:pt x="1239" y="810"/>
                  </a:lnTo>
                  <a:lnTo>
                    <a:pt x="1236" y="813"/>
                  </a:lnTo>
                  <a:lnTo>
                    <a:pt x="1232" y="813"/>
                  </a:lnTo>
                  <a:lnTo>
                    <a:pt x="1232" y="818"/>
                  </a:lnTo>
                  <a:lnTo>
                    <a:pt x="1224" y="821"/>
                  </a:lnTo>
                  <a:lnTo>
                    <a:pt x="1221" y="825"/>
                  </a:lnTo>
                  <a:lnTo>
                    <a:pt x="1217" y="828"/>
                  </a:lnTo>
                  <a:lnTo>
                    <a:pt x="1214" y="828"/>
                  </a:lnTo>
                  <a:lnTo>
                    <a:pt x="1209" y="828"/>
                  </a:lnTo>
                  <a:lnTo>
                    <a:pt x="1206" y="828"/>
                  </a:lnTo>
                  <a:lnTo>
                    <a:pt x="1202" y="833"/>
                  </a:lnTo>
                  <a:lnTo>
                    <a:pt x="1199" y="833"/>
                  </a:lnTo>
                  <a:lnTo>
                    <a:pt x="1194" y="836"/>
                  </a:lnTo>
                  <a:lnTo>
                    <a:pt x="1191" y="836"/>
                  </a:lnTo>
                  <a:lnTo>
                    <a:pt x="1187" y="836"/>
                  </a:lnTo>
                  <a:lnTo>
                    <a:pt x="1182" y="836"/>
                  </a:lnTo>
                  <a:lnTo>
                    <a:pt x="1179" y="836"/>
                  </a:lnTo>
                  <a:lnTo>
                    <a:pt x="1176" y="836"/>
                  </a:lnTo>
                  <a:lnTo>
                    <a:pt x="1172" y="840"/>
                  </a:lnTo>
                  <a:lnTo>
                    <a:pt x="1167" y="840"/>
                  </a:lnTo>
                  <a:lnTo>
                    <a:pt x="1161" y="843"/>
                  </a:lnTo>
                  <a:lnTo>
                    <a:pt x="1161" y="848"/>
                  </a:lnTo>
                  <a:lnTo>
                    <a:pt x="1157" y="848"/>
                  </a:lnTo>
                  <a:lnTo>
                    <a:pt x="1149" y="848"/>
                  </a:lnTo>
                  <a:lnTo>
                    <a:pt x="1146" y="848"/>
                  </a:lnTo>
                  <a:lnTo>
                    <a:pt x="1142" y="843"/>
                  </a:lnTo>
                  <a:lnTo>
                    <a:pt x="1137" y="840"/>
                  </a:lnTo>
                  <a:lnTo>
                    <a:pt x="1134" y="840"/>
                  </a:lnTo>
                  <a:lnTo>
                    <a:pt x="1131" y="840"/>
                  </a:lnTo>
                  <a:lnTo>
                    <a:pt x="1127" y="840"/>
                  </a:lnTo>
                  <a:lnTo>
                    <a:pt x="1122" y="840"/>
                  </a:lnTo>
                  <a:lnTo>
                    <a:pt x="1122" y="843"/>
                  </a:lnTo>
                  <a:lnTo>
                    <a:pt x="1119" y="848"/>
                  </a:lnTo>
                  <a:lnTo>
                    <a:pt x="1119" y="851"/>
                  </a:lnTo>
                  <a:lnTo>
                    <a:pt x="1116" y="855"/>
                  </a:lnTo>
                  <a:lnTo>
                    <a:pt x="1116" y="858"/>
                  </a:lnTo>
                  <a:lnTo>
                    <a:pt x="1116" y="863"/>
                  </a:lnTo>
                  <a:lnTo>
                    <a:pt x="1116" y="866"/>
                  </a:lnTo>
                  <a:lnTo>
                    <a:pt x="1116" y="870"/>
                  </a:lnTo>
                  <a:lnTo>
                    <a:pt x="1116" y="873"/>
                  </a:lnTo>
                  <a:lnTo>
                    <a:pt x="1116" y="878"/>
                  </a:lnTo>
                  <a:lnTo>
                    <a:pt x="1116" y="881"/>
                  </a:lnTo>
                  <a:lnTo>
                    <a:pt x="1112" y="885"/>
                  </a:lnTo>
                  <a:lnTo>
                    <a:pt x="1112" y="888"/>
                  </a:lnTo>
                  <a:lnTo>
                    <a:pt x="1112" y="893"/>
                  </a:lnTo>
                  <a:lnTo>
                    <a:pt x="1112" y="896"/>
                  </a:lnTo>
                  <a:lnTo>
                    <a:pt x="1112" y="900"/>
                  </a:lnTo>
                  <a:lnTo>
                    <a:pt x="1107" y="903"/>
                  </a:lnTo>
                  <a:lnTo>
                    <a:pt x="1107" y="908"/>
                  </a:lnTo>
                  <a:lnTo>
                    <a:pt x="1104" y="908"/>
                  </a:lnTo>
                  <a:lnTo>
                    <a:pt x="1101" y="911"/>
                  </a:lnTo>
                  <a:lnTo>
                    <a:pt x="1097" y="911"/>
                  </a:lnTo>
                  <a:lnTo>
                    <a:pt x="1092" y="915"/>
                  </a:lnTo>
                  <a:lnTo>
                    <a:pt x="1089" y="918"/>
                  </a:lnTo>
                  <a:lnTo>
                    <a:pt x="1086" y="923"/>
                  </a:lnTo>
                  <a:lnTo>
                    <a:pt x="1086" y="930"/>
                  </a:lnTo>
                  <a:lnTo>
                    <a:pt x="1082" y="933"/>
                  </a:lnTo>
                  <a:lnTo>
                    <a:pt x="1082" y="938"/>
                  </a:lnTo>
                  <a:lnTo>
                    <a:pt x="1086" y="938"/>
                  </a:lnTo>
                  <a:lnTo>
                    <a:pt x="1086" y="941"/>
                  </a:lnTo>
                  <a:lnTo>
                    <a:pt x="1086" y="945"/>
                  </a:lnTo>
                  <a:lnTo>
                    <a:pt x="1089" y="948"/>
                  </a:lnTo>
                  <a:lnTo>
                    <a:pt x="1092" y="953"/>
                  </a:lnTo>
                  <a:lnTo>
                    <a:pt x="1097" y="953"/>
                  </a:lnTo>
                  <a:lnTo>
                    <a:pt x="1101" y="956"/>
                  </a:lnTo>
                  <a:lnTo>
                    <a:pt x="1104" y="956"/>
                  </a:lnTo>
                  <a:lnTo>
                    <a:pt x="1107" y="956"/>
                  </a:lnTo>
                  <a:lnTo>
                    <a:pt x="1112" y="956"/>
                  </a:lnTo>
                  <a:lnTo>
                    <a:pt x="1116" y="956"/>
                  </a:lnTo>
                  <a:lnTo>
                    <a:pt x="1119" y="956"/>
                  </a:lnTo>
                  <a:lnTo>
                    <a:pt x="1122" y="956"/>
                  </a:lnTo>
                  <a:lnTo>
                    <a:pt x="1127" y="956"/>
                  </a:lnTo>
                  <a:lnTo>
                    <a:pt x="1131" y="956"/>
                  </a:lnTo>
                  <a:lnTo>
                    <a:pt x="1134" y="953"/>
                  </a:lnTo>
                  <a:lnTo>
                    <a:pt x="1134" y="956"/>
                  </a:lnTo>
                  <a:lnTo>
                    <a:pt x="1137" y="953"/>
                  </a:lnTo>
                  <a:lnTo>
                    <a:pt x="1142" y="953"/>
                  </a:lnTo>
                  <a:lnTo>
                    <a:pt x="1146" y="953"/>
                  </a:lnTo>
                  <a:lnTo>
                    <a:pt x="1149" y="953"/>
                  </a:lnTo>
                  <a:lnTo>
                    <a:pt x="1152" y="953"/>
                  </a:lnTo>
                  <a:lnTo>
                    <a:pt x="1157" y="948"/>
                  </a:lnTo>
                  <a:lnTo>
                    <a:pt x="1161" y="948"/>
                  </a:lnTo>
                  <a:lnTo>
                    <a:pt x="1167" y="948"/>
                  </a:lnTo>
                  <a:lnTo>
                    <a:pt x="1172" y="945"/>
                  </a:lnTo>
                  <a:lnTo>
                    <a:pt x="1176" y="945"/>
                  </a:lnTo>
                  <a:lnTo>
                    <a:pt x="1179" y="945"/>
                  </a:lnTo>
                  <a:lnTo>
                    <a:pt x="1182" y="945"/>
                  </a:lnTo>
                  <a:lnTo>
                    <a:pt x="1187" y="941"/>
                  </a:lnTo>
                  <a:lnTo>
                    <a:pt x="1199" y="941"/>
                  </a:lnTo>
                  <a:lnTo>
                    <a:pt x="1206" y="941"/>
                  </a:lnTo>
                  <a:lnTo>
                    <a:pt x="1209" y="945"/>
                  </a:lnTo>
                  <a:lnTo>
                    <a:pt x="1214" y="945"/>
                  </a:lnTo>
                  <a:lnTo>
                    <a:pt x="1217" y="948"/>
                  </a:lnTo>
                  <a:lnTo>
                    <a:pt x="1217" y="953"/>
                  </a:lnTo>
                  <a:lnTo>
                    <a:pt x="1221" y="953"/>
                  </a:lnTo>
                  <a:lnTo>
                    <a:pt x="1221" y="956"/>
                  </a:lnTo>
                  <a:lnTo>
                    <a:pt x="1221" y="960"/>
                  </a:lnTo>
                  <a:lnTo>
                    <a:pt x="1224" y="963"/>
                  </a:lnTo>
                  <a:lnTo>
                    <a:pt x="1224" y="968"/>
                  </a:lnTo>
                  <a:lnTo>
                    <a:pt x="1224" y="971"/>
                  </a:lnTo>
                  <a:lnTo>
                    <a:pt x="1224" y="975"/>
                  </a:lnTo>
                  <a:lnTo>
                    <a:pt x="1224" y="978"/>
                  </a:lnTo>
                  <a:lnTo>
                    <a:pt x="1224" y="983"/>
                  </a:lnTo>
                  <a:lnTo>
                    <a:pt x="1224" y="986"/>
                  </a:lnTo>
                  <a:lnTo>
                    <a:pt x="1224" y="990"/>
                  </a:lnTo>
                  <a:lnTo>
                    <a:pt x="1224" y="993"/>
                  </a:lnTo>
                  <a:lnTo>
                    <a:pt x="1224" y="998"/>
                  </a:lnTo>
                  <a:lnTo>
                    <a:pt x="1224" y="1001"/>
                  </a:lnTo>
                  <a:lnTo>
                    <a:pt x="1224" y="1005"/>
                  </a:lnTo>
                  <a:lnTo>
                    <a:pt x="1224" y="1008"/>
                  </a:lnTo>
                  <a:lnTo>
                    <a:pt x="1229" y="1008"/>
                  </a:lnTo>
                  <a:lnTo>
                    <a:pt x="1229" y="1013"/>
                  </a:lnTo>
                  <a:lnTo>
                    <a:pt x="1229" y="1016"/>
                  </a:lnTo>
                  <a:lnTo>
                    <a:pt x="1229" y="1020"/>
                  </a:lnTo>
                  <a:lnTo>
                    <a:pt x="1229" y="1023"/>
                  </a:lnTo>
                  <a:lnTo>
                    <a:pt x="1229" y="1028"/>
                  </a:lnTo>
                  <a:lnTo>
                    <a:pt x="1229" y="1031"/>
                  </a:lnTo>
                  <a:lnTo>
                    <a:pt x="1229" y="1035"/>
                  </a:lnTo>
                  <a:lnTo>
                    <a:pt x="1229" y="1038"/>
                  </a:lnTo>
                  <a:lnTo>
                    <a:pt x="1224" y="1043"/>
                  </a:lnTo>
                  <a:lnTo>
                    <a:pt x="1221" y="1046"/>
                  </a:lnTo>
                  <a:lnTo>
                    <a:pt x="1221" y="1050"/>
                  </a:lnTo>
                  <a:lnTo>
                    <a:pt x="1221" y="1053"/>
                  </a:lnTo>
                  <a:lnTo>
                    <a:pt x="1224" y="1058"/>
                  </a:lnTo>
                  <a:lnTo>
                    <a:pt x="1224" y="1061"/>
                  </a:lnTo>
                  <a:lnTo>
                    <a:pt x="1224" y="1065"/>
                  </a:lnTo>
                  <a:lnTo>
                    <a:pt x="1224" y="1068"/>
                  </a:lnTo>
                  <a:lnTo>
                    <a:pt x="1224" y="1073"/>
                  </a:lnTo>
                  <a:lnTo>
                    <a:pt x="1221" y="1076"/>
                  </a:lnTo>
                  <a:lnTo>
                    <a:pt x="1221" y="1080"/>
                  </a:lnTo>
                  <a:lnTo>
                    <a:pt x="1217" y="1080"/>
                  </a:lnTo>
                  <a:lnTo>
                    <a:pt x="1214" y="1083"/>
                  </a:lnTo>
                  <a:lnTo>
                    <a:pt x="1206" y="1088"/>
                  </a:lnTo>
                  <a:lnTo>
                    <a:pt x="1202" y="1091"/>
                  </a:lnTo>
                  <a:lnTo>
                    <a:pt x="1199" y="1091"/>
                  </a:lnTo>
                  <a:lnTo>
                    <a:pt x="1199" y="1095"/>
                  </a:lnTo>
                  <a:lnTo>
                    <a:pt x="1194" y="1098"/>
                  </a:lnTo>
                  <a:lnTo>
                    <a:pt x="1194" y="1103"/>
                  </a:lnTo>
                  <a:lnTo>
                    <a:pt x="1194" y="1106"/>
                  </a:lnTo>
                  <a:lnTo>
                    <a:pt x="1194" y="1109"/>
                  </a:lnTo>
                  <a:lnTo>
                    <a:pt x="1194" y="1113"/>
                  </a:lnTo>
                  <a:lnTo>
                    <a:pt x="1199" y="1118"/>
                  </a:lnTo>
                  <a:lnTo>
                    <a:pt x="1199" y="1121"/>
                  </a:lnTo>
                  <a:lnTo>
                    <a:pt x="1199" y="1124"/>
                  </a:lnTo>
                  <a:lnTo>
                    <a:pt x="1199" y="1128"/>
                  </a:lnTo>
                  <a:lnTo>
                    <a:pt x="1199" y="1133"/>
                  </a:lnTo>
                  <a:lnTo>
                    <a:pt x="1199" y="1136"/>
                  </a:lnTo>
                  <a:lnTo>
                    <a:pt x="1199" y="1139"/>
                  </a:lnTo>
                  <a:lnTo>
                    <a:pt x="1199" y="1143"/>
                  </a:lnTo>
                  <a:lnTo>
                    <a:pt x="1202" y="1143"/>
                  </a:lnTo>
                  <a:lnTo>
                    <a:pt x="1202" y="1148"/>
                  </a:lnTo>
                  <a:lnTo>
                    <a:pt x="1206" y="1151"/>
                  </a:lnTo>
                  <a:lnTo>
                    <a:pt x="1209" y="1151"/>
                  </a:lnTo>
                  <a:lnTo>
                    <a:pt x="1214" y="1151"/>
                  </a:lnTo>
                  <a:lnTo>
                    <a:pt x="1217" y="1151"/>
                  </a:lnTo>
                  <a:lnTo>
                    <a:pt x="1221" y="1151"/>
                  </a:lnTo>
                  <a:lnTo>
                    <a:pt x="1224" y="1151"/>
                  </a:lnTo>
                  <a:lnTo>
                    <a:pt x="1229" y="1143"/>
                  </a:lnTo>
                  <a:lnTo>
                    <a:pt x="1232" y="1143"/>
                  </a:lnTo>
                  <a:lnTo>
                    <a:pt x="1236" y="1139"/>
                  </a:lnTo>
                  <a:lnTo>
                    <a:pt x="1239" y="1136"/>
                  </a:lnTo>
                  <a:lnTo>
                    <a:pt x="1239" y="1133"/>
                  </a:lnTo>
                  <a:lnTo>
                    <a:pt x="1244" y="1124"/>
                  </a:lnTo>
                  <a:lnTo>
                    <a:pt x="1247" y="1124"/>
                  </a:lnTo>
                  <a:lnTo>
                    <a:pt x="1251" y="1124"/>
                  </a:lnTo>
                  <a:lnTo>
                    <a:pt x="1251" y="1128"/>
                  </a:lnTo>
                  <a:lnTo>
                    <a:pt x="1254" y="1128"/>
                  </a:lnTo>
                  <a:lnTo>
                    <a:pt x="1259" y="1133"/>
                  </a:lnTo>
                  <a:lnTo>
                    <a:pt x="1259" y="1136"/>
                  </a:lnTo>
                  <a:lnTo>
                    <a:pt x="1262" y="1139"/>
                  </a:lnTo>
                  <a:lnTo>
                    <a:pt x="1266" y="1143"/>
                  </a:lnTo>
                  <a:lnTo>
                    <a:pt x="1266" y="1148"/>
                  </a:lnTo>
                  <a:lnTo>
                    <a:pt x="1269" y="1148"/>
                  </a:lnTo>
                  <a:lnTo>
                    <a:pt x="1269" y="1151"/>
                  </a:lnTo>
                  <a:lnTo>
                    <a:pt x="1269" y="1154"/>
                  </a:lnTo>
                  <a:lnTo>
                    <a:pt x="1269" y="1158"/>
                  </a:lnTo>
                  <a:lnTo>
                    <a:pt x="1269" y="1161"/>
                  </a:lnTo>
                  <a:lnTo>
                    <a:pt x="1269" y="1166"/>
                  </a:lnTo>
                  <a:lnTo>
                    <a:pt x="1269" y="1169"/>
                  </a:lnTo>
                  <a:lnTo>
                    <a:pt x="1266" y="1173"/>
                  </a:lnTo>
                  <a:lnTo>
                    <a:pt x="1266" y="1176"/>
                  </a:lnTo>
                  <a:lnTo>
                    <a:pt x="1269" y="1181"/>
                  </a:lnTo>
                  <a:lnTo>
                    <a:pt x="1269" y="1184"/>
                  </a:lnTo>
                  <a:lnTo>
                    <a:pt x="1269" y="1188"/>
                  </a:lnTo>
                  <a:lnTo>
                    <a:pt x="1269" y="1191"/>
                  </a:lnTo>
                  <a:lnTo>
                    <a:pt x="1269" y="1196"/>
                  </a:lnTo>
                  <a:lnTo>
                    <a:pt x="1269" y="1199"/>
                  </a:lnTo>
                  <a:lnTo>
                    <a:pt x="1269" y="1203"/>
                  </a:lnTo>
                  <a:lnTo>
                    <a:pt x="1269" y="1206"/>
                  </a:lnTo>
                  <a:lnTo>
                    <a:pt x="1266" y="1211"/>
                  </a:lnTo>
                  <a:lnTo>
                    <a:pt x="1266" y="1214"/>
                  </a:lnTo>
                  <a:lnTo>
                    <a:pt x="1266" y="1218"/>
                  </a:lnTo>
                  <a:lnTo>
                    <a:pt x="1266" y="1221"/>
                  </a:lnTo>
                  <a:lnTo>
                    <a:pt x="1269" y="1226"/>
                  </a:lnTo>
                  <a:lnTo>
                    <a:pt x="1277" y="1229"/>
                  </a:lnTo>
                  <a:lnTo>
                    <a:pt x="1281" y="1233"/>
                  </a:lnTo>
                  <a:lnTo>
                    <a:pt x="1284" y="1236"/>
                  </a:lnTo>
                  <a:lnTo>
                    <a:pt x="1289" y="1233"/>
                  </a:lnTo>
                  <a:lnTo>
                    <a:pt x="1292" y="1233"/>
                  </a:lnTo>
                  <a:lnTo>
                    <a:pt x="1296" y="1233"/>
                  </a:lnTo>
                  <a:lnTo>
                    <a:pt x="1299" y="1236"/>
                  </a:lnTo>
                  <a:lnTo>
                    <a:pt x="1299" y="1241"/>
                  </a:lnTo>
                  <a:lnTo>
                    <a:pt x="1304" y="1241"/>
                  </a:lnTo>
                  <a:lnTo>
                    <a:pt x="1304" y="1244"/>
                  </a:lnTo>
                  <a:lnTo>
                    <a:pt x="1307" y="1244"/>
                  </a:lnTo>
                  <a:lnTo>
                    <a:pt x="1311" y="1244"/>
                  </a:lnTo>
                  <a:lnTo>
                    <a:pt x="1311" y="1248"/>
                  </a:lnTo>
                  <a:lnTo>
                    <a:pt x="1314" y="1248"/>
                  </a:lnTo>
                  <a:lnTo>
                    <a:pt x="1319" y="1251"/>
                  </a:lnTo>
                  <a:lnTo>
                    <a:pt x="1322" y="1251"/>
                  </a:lnTo>
                  <a:lnTo>
                    <a:pt x="1322" y="1256"/>
                  </a:lnTo>
                  <a:lnTo>
                    <a:pt x="1322" y="1259"/>
                  </a:lnTo>
                  <a:lnTo>
                    <a:pt x="1326" y="1263"/>
                  </a:lnTo>
                  <a:lnTo>
                    <a:pt x="1329" y="1266"/>
                  </a:lnTo>
                  <a:lnTo>
                    <a:pt x="1329" y="1271"/>
                  </a:lnTo>
                  <a:lnTo>
                    <a:pt x="1334" y="1278"/>
                  </a:lnTo>
                  <a:lnTo>
                    <a:pt x="1337" y="1278"/>
                  </a:lnTo>
                  <a:lnTo>
                    <a:pt x="1337" y="1281"/>
                  </a:lnTo>
                  <a:lnTo>
                    <a:pt x="1337" y="1286"/>
                  </a:lnTo>
                  <a:lnTo>
                    <a:pt x="1340" y="1289"/>
                  </a:lnTo>
                  <a:lnTo>
                    <a:pt x="1344" y="1293"/>
                  </a:lnTo>
                  <a:lnTo>
                    <a:pt x="1344" y="1296"/>
                  </a:lnTo>
                  <a:lnTo>
                    <a:pt x="1349" y="1301"/>
                  </a:lnTo>
                  <a:lnTo>
                    <a:pt x="1349" y="1304"/>
                  </a:lnTo>
                  <a:lnTo>
                    <a:pt x="1352" y="1304"/>
                  </a:lnTo>
                  <a:lnTo>
                    <a:pt x="1352" y="1308"/>
                  </a:lnTo>
                  <a:lnTo>
                    <a:pt x="1355" y="1308"/>
                  </a:lnTo>
                  <a:lnTo>
                    <a:pt x="1355" y="1304"/>
                  </a:lnTo>
                  <a:lnTo>
                    <a:pt x="1359" y="1304"/>
                  </a:lnTo>
                  <a:lnTo>
                    <a:pt x="1367" y="1301"/>
                  </a:lnTo>
                  <a:lnTo>
                    <a:pt x="1370" y="1301"/>
                  </a:lnTo>
                  <a:lnTo>
                    <a:pt x="1375" y="1301"/>
                  </a:lnTo>
                  <a:lnTo>
                    <a:pt x="1379" y="1296"/>
                  </a:lnTo>
                  <a:lnTo>
                    <a:pt x="1382" y="1296"/>
                  </a:lnTo>
                  <a:lnTo>
                    <a:pt x="1390" y="1296"/>
                  </a:lnTo>
                  <a:lnTo>
                    <a:pt x="1394" y="1296"/>
                  </a:lnTo>
                  <a:lnTo>
                    <a:pt x="1397" y="1296"/>
                  </a:lnTo>
                  <a:lnTo>
                    <a:pt x="1400" y="1296"/>
                  </a:lnTo>
                  <a:lnTo>
                    <a:pt x="1405" y="1296"/>
                  </a:lnTo>
                  <a:lnTo>
                    <a:pt x="1412" y="1296"/>
                  </a:lnTo>
                  <a:lnTo>
                    <a:pt x="1415" y="1301"/>
                  </a:lnTo>
                  <a:lnTo>
                    <a:pt x="1420" y="1301"/>
                  </a:lnTo>
                  <a:lnTo>
                    <a:pt x="1424" y="1301"/>
                  </a:lnTo>
                  <a:lnTo>
                    <a:pt x="1427" y="1301"/>
                  </a:lnTo>
                  <a:lnTo>
                    <a:pt x="1435" y="1304"/>
                  </a:lnTo>
                  <a:lnTo>
                    <a:pt x="1439" y="1308"/>
                  </a:lnTo>
                  <a:lnTo>
                    <a:pt x="1442" y="1308"/>
                  </a:lnTo>
                  <a:lnTo>
                    <a:pt x="1445" y="1311"/>
                  </a:lnTo>
                  <a:lnTo>
                    <a:pt x="1450" y="1311"/>
                  </a:lnTo>
                  <a:lnTo>
                    <a:pt x="1454" y="1311"/>
                  </a:lnTo>
                  <a:lnTo>
                    <a:pt x="1457" y="1311"/>
                  </a:lnTo>
                  <a:lnTo>
                    <a:pt x="1465" y="1311"/>
                  </a:lnTo>
                  <a:lnTo>
                    <a:pt x="1465" y="1316"/>
                  </a:lnTo>
                  <a:lnTo>
                    <a:pt x="1472" y="1319"/>
                  </a:lnTo>
                  <a:lnTo>
                    <a:pt x="1475" y="1323"/>
                  </a:lnTo>
                  <a:lnTo>
                    <a:pt x="1480" y="1323"/>
                  </a:lnTo>
                  <a:lnTo>
                    <a:pt x="1484" y="1323"/>
                  </a:lnTo>
                  <a:lnTo>
                    <a:pt x="1490" y="1323"/>
                  </a:lnTo>
                  <a:lnTo>
                    <a:pt x="1495" y="1326"/>
                  </a:lnTo>
                  <a:lnTo>
                    <a:pt x="1499" y="1323"/>
                  </a:lnTo>
                  <a:lnTo>
                    <a:pt x="1502" y="1323"/>
                  </a:lnTo>
                  <a:lnTo>
                    <a:pt x="1505" y="1323"/>
                  </a:lnTo>
                  <a:lnTo>
                    <a:pt x="1510" y="1323"/>
                  </a:lnTo>
                  <a:lnTo>
                    <a:pt x="1514" y="1323"/>
                  </a:lnTo>
                  <a:lnTo>
                    <a:pt x="1517" y="1323"/>
                  </a:lnTo>
                  <a:lnTo>
                    <a:pt x="1520" y="1323"/>
                  </a:lnTo>
                  <a:lnTo>
                    <a:pt x="1525" y="1323"/>
                  </a:lnTo>
                  <a:lnTo>
                    <a:pt x="1529" y="1323"/>
                  </a:lnTo>
                  <a:lnTo>
                    <a:pt x="1532" y="1326"/>
                  </a:lnTo>
                  <a:lnTo>
                    <a:pt x="1535" y="1326"/>
                  </a:lnTo>
                  <a:lnTo>
                    <a:pt x="1540" y="1326"/>
                  </a:lnTo>
                  <a:lnTo>
                    <a:pt x="1547" y="1331"/>
                  </a:lnTo>
                  <a:lnTo>
                    <a:pt x="1552" y="1334"/>
                  </a:lnTo>
                  <a:lnTo>
                    <a:pt x="1555" y="1334"/>
                  </a:lnTo>
                  <a:lnTo>
                    <a:pt x="1559" y="1334"/>
                  </a:lnTo>
                  <a:lnTo>
                    <a:pt x="1567" y="1334"/>
                  </a:lnTo>
                  <a:lnTo>
                    <a:pt x="1570" y="1334"/>
                  </a:lnTo>
                  <a:lnTo>
                    <a:pt x="1570" y="1338"/>
                  </a:lnTo>
                  <a:lnTo>
                    <a:pt x="1574" y="1338"/>
                  </a:lnTo>
                  <a:lnTo>
                    <a:pt x="1577" y="1338"/>
                  </a:lnTo>
                  <a:lnTo>
                    <a:pt x="1582" y="1338"/>
                  </a:lnTo>
                  <a:lnTo>
                    <a:pt x="1585" y="1338"/>
                  </a:lnTo>
                  <a:lnTo>
                    <a:pt x="1589" y="1338"/>
                  </a:lnTo>
                  <a:lnTo>
                    <a:pt x="1597" y="1338"/>
                  </a:lnTo>
                  <a:lnTo>
                    <a:pt x="1604" y="1338"/>
                  </a:lnTo>
                  <a:lnTo>
                    <a:pt x="1607" y="1334"/>
                  </a:lnTo>
                  <a:lnTo>
                    <a:pt x="1612" y="1334"/>
                  </a:lnTo>
                  <a:lnTo>
                    <a:pt x="1615" y="1334"/>
                  </a:lnTo>
                  <a:lnTo>
                    <a:pt x="1618" y="1338"/>
                  </a:lnTo>
                  <a:lnTo>
                    <a:pt x="1622" y="1338"/>
                  </a:lnTo>
                  <a:lnTo>
                    <a:pt x="1622" y="1341"/>
                  </a:lnTo>
                  <a:lnTo>
                    <a:pt x="1622" y="1346"/>
                  </a:lnTo>
                  <a:lnTo>
                    <a:pt x="1622" y="1349"/>
                  </a:lnTo>
                  <a:lnTo>
                    <a:pt x="1618" y="1349"/>
                  </a:lnTo>
                  <a:lnTo>
                    <a:pt x="1622" y="1356"/>
                  </a:lnTo>
                  <a:lnTo>
                    <a:pt x="1618" y="1361"/>
                  </a:lnTo>
                  <a:lnTo>
                    <a:pt x="1615" y="1364"/>
                  </a:lnTo>
                  <a:lnTo>
                    <a:pt x="1612" y="1364"/>
                  </a:lnTo>
                  <a:lnTo>
                    <a:pt x="1607" y="1368"/>
                  </a:lnTo>
                  <a:lnTo>
                    <a:pt x="1607" y="1371"/>
                  </a:lnTo>
                  <a:lnTo>
                    <a:pt x="1604" y="1376"/>
                  </a:lnTo>
                  <a:lnTo>
                    <a:pt x="1604" y="1379"/>
                  </a:lnTo>
                  <a:lnTo>
                    <a:pt x="1600" y="1379"/>
                  </a:lnTo>
                  <a:lnTo>
                    <a:pt x="1600" y="1383"/>
                  </a:lnTo>
                  <a:lnTo>
                    <a:pt x="1600" y="1386"/>
                  </a:lnTo>
                  <a:lnTo>
                    <a:pt x="1597" y="1391"/>
                  </a:lnTo>
                  <a:lnTo>
                    <a:pt x="1592" y="1394"/>
                  </a:lnTo>
                  <a:lnTo>
                    <a:pt x="1592" y="1391"/>
                  </a:lnTo>
                  <a:lnTo>
                    <a:pt x="1589" y="1391"/>
                  </a:lnTo>
                  <a:lnTo>
                    <a:pt x="1585" y="1386"/>
                  </a:lnTo>
                  <a:lnTo>
                    <a:pt x="1582" y="1386"/>
                  </a:lnTo>
                  <a:lnTo>
                    <a:pt x="1577" y="1391"/>
                  </a:lnTo>
                  <a:lnTo>
                    <a:pt x="1574" y="1394"/>
                  </a:lnTo>
                  <a:lnTo>
                    <a:pt x="1570" y="1394"/>
                  </a:lnTo>
                  <a:lnTo>
                    <a:pt x="1567" y="1394"/>
                  </a:lnTo>
                  <a:lnTo>
                    <a:pt x="1567" y="1398"/>
                  </a:lnTo>
                  <a:lnTo>
                    <a:pt x="1562" y="1398"/>
                  </a:lnTo>
                  <a:lnTo>
                    <a:pt x="1562" y="1401"/>
                  </a:lnTo>
                  <a:lnTo>
                    <a:pt x="1559" y="1406"/>
                  </a:lnTo>
                  <a:lnTo>
                    <a:pt x="1555" y="1406"/>
                  </a:lnTo>
                  <a:lnTo>
                    <a:pt x="1552" y="1406"/>
                  </a:lnTo>
                  <a:lnTo>
                    <a:pt x="1552" y="1413"/>
                  </a:lnTo>
                  <a:lnTo>
                    <a:pt x="1547" y="1416"/>
                  </a:lnTo>
                  <a:lnTo>
                    <a:pt x="1544" y="1416"/>
                  </a:lnTo>
                  <a:lnTo>
                    <a:pt x="1540" y="1416"/>
                  </a:lnTo>
                  <a:lnTo>
                    <a:pt x="1535" y="1421"/>
                  </a:lnTo>
                  <a:lnTo>
                    <a:pt x="1532" y="1421"/>
                  </a:lnTo>
                  <a:lnTo>
                    <a:pt x="1529" y="1416"/>
                  </a:lnTo>
                  <a:lnTo>
                    <a:pt x="1525" y="1416"/>
                  </a:lnTo>
                  <a:lnTo>
                    <a:pt x="1525" y="1413"/>
                  </a:lnTo>
                  <a:lnTo>
                    <a:pt x="1520" y="1413"/>
                  </a:lnTo>
                  <a:lnTo>
                    <a:pt x="1514" y="1413"/>
                  </a:lnTo>
                  <a:lnTo>
                    <a:pt x="1510" y="1413"/>
                  </a:lnTo>
                  <a:lnTo>
                    <a:pt x="1505" y="1413"/>
                  </a:lnTo>
                  <a:lnTo>
                    <a:pt x="1502" y="1413"/>
                  </a:lnTo>
                  <a:lnTo>
                    <a:pt x="1499" y="1413"/>
                  </a:lnTo>
                  <a:lnTo>
                    <a:pt x="1499" y="1416"/>
                  </a:lnTo>
                  <a:lnTo>
                    <a:pt x="1495" y="1421"/>
                  </a:lnTo>
                  <a:lnTo>
                    <a:pt x="1490" y="1424"/>
                  </a:lnTo>
                  <a:lnTo>
                    <a:pt x="1487" y="1428"/>
                  </a:lnTo>
                  <a:lnTo>
                    <a:pt x="1484" y="1431"/>
                  </a:lnTo>
                  <a:lnTo>
                    <a:pt x="1480" y="1436"/>
                  </a:lnTo>
                  <a:lnTo>
                    <a:pt x="1480" y="1439"/>
                  </a:lnTo>
                  <a:lnTo>
                    <a:pt x="1475" y="1443"/>
                  </a:lnTo>
                  <a:lnTo>
                    <a:pt x="1472" y="1446"/>
                  </a:lnTo>
                  <a:lnTo>
                    <a:pt x="1472" y="1451"/>
                  </a:lnTo>
                  <a:lnTo>
                    <a:pt x="1469" y="1454"/>
                  </a:lnTo>
                  <a:lnTo>
                    <a:pt x="1469" y="1458"/>
                  </a:lnTo>
                  <a:lnTo>
                    <a:pt x="1465" y="1461"/>
                  </a:lnTo>
                  <a:lnTo>
                    <a:pt x="1465" y="1466"/>
                  </a:lnTo>
                  <a:lnTo>
                    <a:pt x="1460" y="1469"/>
                  </a:lnTo>
                  <a:lnTo>
                    <a:pt x="1460" y="1473"/>
                  </a:lnTo>
                  <a:lnTo>
                    <a:pt x="1457" y="1476"/>
                  </a:lnTo>
                  <a:lnTo>
                    <a:pt x="1460" y="1476"/>
                  </a:lnTo>
                  <a:lnTo>
                    <a:pt x="1460" y="1481"/>
                  </a:lnTo>
                  <a:lnTo>
                    <a:pt x="1465" y="1484"/>
                  </a:lnTo>
                  <a:lnTo>
                    <a:pt x="1465" y="1488"/>
                  </a:lnTo>
                  <a:lnTo>
                    <a:pt x="1465" y="1491"/>
                  </a:lnTo>
                  <a:lnTo>
                    <a:pt x="1469" y="1496"/>
                  </a:lnTo>
                  <a:lnTo>
                    <a:pt x="1472" y="1496"/>
                  </a:lnTo>
                  <a:lnTo>
                    <a:pt x="1472" y="1499"/>
                  </a:lnTo>
                  <a:lnTo>
                    <a:pt x="1475" y="1499"/>
                  </a:lnTo>
                  <a:lnTo>
                    <a:pt x="1480" y="1503"/>
                  </a:lnTo>
                  <a:lnTo>
                    <a:pt x="1484" y="1503"/>
                  </a:lnTo>
                  <a:lnTo>
                    <a:pt x="1487" y="1503"/>
                  </a:lnTo>
                  <a:lnTo>
                    <a:pt x="1490" y="1506"/>
                  </a:lnTo>
                  <a:lnTo>
                    <a:pt x="1495" y="1511"/>
                  </a:lnTo>
                  <a:lnTo>
                    <a:pt x="1499" y="1514"/>
                  </a:lnTo>
                  <a:lnTo>
                    <a:pt x="1499" y="1517"/>
                  </a:lnTo>
                  <a:lnTo>
                    <a:pt x="1495" y="1517"/>
                  </a:lnTo>
                  <a:lnTo>
                    <a:pt x="1495" y="1521"/>
                  </a:lnTo>
                  <a:lnTo>
                    <a:pt x="1495" y="1526"/>
                  </a:lnTo>
                  <a:lnTo>
                    <a:pt x="1490" y="1526"/>
                  </a:lnTo>
                  <a:lnTo>
                    <a:pt x="1487" y="1529"/>
                  </a:lnTo>
                  <a:lnTo>
                    <a:pt x="1484" y="1529"/>
                  </a:lnTo>
                  <a:lnTo>
                    <a:pt x="1480" y="1529"/>
                  </a:lnTo>
                  <a:lnTo>
                    <a:pt x="1475" y="1529"/>
                  </a:lnTo>
                  <a:lnTo>
                    <a:pt x="1472" y="1529"/>
                  </a:lnTo>
                  <a:lnTo>
                    <a:pt x="1469" y="1529"/>
                  </a:lnTo>
                  <a:lnTo>
                    <a:pt x="1469" y="1526"/>
                  </a:lnTo>
                  <a:lnTo>
                    <a:pt x="1465" y="1526"/>
                  </a:lnTo>
                  <a:lnTo>
                    <a:pt x="1460" y="1526"/>
                  </a:lnTo>
                  <a:lnTo>
                    <a:pt x="1454" y="1526"/>
                  </a:lnTo>
                  <a:lnTo>
                    <a:pt x="1445" y="1521"/>
                  </a:lnTo>
                  <a:lnTo>
                    <a:pt x="1442" y="1521"/>
                  </a:lnTo>
                  <a:lnTo>
                    <a:pt x="1442" y="1517"/>
                  </a:lnTo>
                  <a:lnTo>
                    <a:pt x="1439" y="1517"/>
                  </a:lnTo>
                  <a:lnTo>
                    <a:pt x="1435" y="1514"/>
                  </a:lnTo>
                  <a:lnTo>
                    <a:pt x="1435" y="1511"/>
                  </a:lnTo>
                  <a:lnTo>
                    <a:pt x="1430" y="1506"/>
                  </a:lnTo>
                  <a:lnTo>
                    <a:pt x="1430" y="1503"/>
                  </a:lnTo>
                  <a:lnTo>
                    <a:pt x="1430" y="1499"/>
                  </a:lnTo>
                  <a:lnTo>
                    <a:pt x="1427" y="1499"/>
                  </a:lnTo>
                  <a:lnTo>
                    <a:pt x="1420" y="1496"/>
                  </a:lnTo>
                  <a:lnTo>
                    <a:pt x="1412" y="1496"/>
                  </a:lnTo>
                  <a:lnTo>
                    <a:pt x="1409" y="1496"/>
                  </a:lnTo>
                  <a:lnTo>
                    <a:pt x="1405" y="1496"/>
                  </a:lnTo>
                  <a:lnTo>
                    <a:pt x="1397" y="1496"/>
                  </a:lnTo>
                  <a:lnTo>
                    <a:pt x="1394" y="1496"/>
                  </a:lnTo>
                  <a:lnTo>
                    <a:pt x="1390" y="1496"/>
                  </a:lnTo>
                  <a:lnTo>
                    <a:pt x="1385" y="1496"/>
                  </a:lnTo>
                  <a:lnTo>
                    <a:pt x="1385" y="1499"/>
                  </a:lnTo>
                  <a:lnTo>
                    <a:pt x="1382" y="1499"/>
                  </a:lnTo>
                  <a:lnTo>
                    <a:pt x="1382" y="1496"/>
                  </a:lnTo>
                  <a:lnTo>
                    <a:pt x="1379" y="1499"/>
                  </a:lnTo>
                  <a:lnTo>
                    <a:pt x="1375" y="1499"/>
                  </a:lnTo>
                  <a:lnTo>
                    <a:pt x="1370" y="1499"/>
                  </a:lnTo>
                  <a:lnTo>
                    <a:pt x="1370" y="1503"/>
                  </a:lnTo>
                  <a:lnTo>
                    <a:pt x="1367" y="1506"/>
                  </a:lnTo>
                  <a:lnTo>
                    <a:pt x="1364" y="1511"/>
                  </a:lnTo>
                  <a:lnTo>
                    <a:pt x="1359" y="1511"/>
                  </a:lnTo>
                  <a:lnTo>
                    <a:pt x="1355" y="1511"/>
                  </a:lnTo>
                  <a:lnTo>
                    <a:pt x="1352" y="1511"/>
                  </a:lnTo>
                  <a:lnTo>
                    <a:pt x="1349" y="1511"/>
                  </a:lnTo>
                  <a:lnTo>
                    <a:pt x="1344" y="1511"/>
                  </a:lnTo>
                  <a:lnTo>
                    <a:pt x="1340" y="1514"/>
                  </a:lnTo>
                  <a:lnTo>
                    <a:pt x="1337" y="1514"/>
                  </a:lnTo>
                  <a:lnTo>
                    <a:pt x="1334" y="1514"/>
                  </a:lnTo>
                  <a:lnTo>
                    <a:pt x="1329" y="1514"/>
                  </a:lnTo>
                  <a:lnTo>
                    <a:pt x="1326" y="1514"/>
                  </a:lnTo>
                  <a:lnTo>
                    <a:pt x="1322" y="1514"/>
                  </a:lnTo>
                  <a:lnTo>
                    <a:pt x="1319" y="1514"/>
                  </a:lnTo>
                  <a:lnTo>
                    <a:pt x="1314" y="1511"/>
                  </a:lnTo>
                  <a:lnTo>
                    <a:pt x="1311" y="1511"/>
                  </a:lnTo>
                  <a:lnTo>
                    <a:pt x="1307" y="1511"/>
                  </a:lnTo>
                  <a:lnTo>
                    <a:pt x="1304" y="1506"/>
                  </a:lnTo>
                  <a:lnTo>
                    <a:pt x="1299" y="1506"/>
                  </a:lnTo>
                  <a:lnTo>
                    <a:pt x="1296" y="1503"/>
                  </a:lnTo>
                  <a:lnTo>
                    <a:pt x="1292" y="1503"/>
                  </a:lnTo>
                  <a:lnTo>
                    <a:pt x="1292" y="1499"/>
                  </a:lnTo>
                  <a:lnTo>
                    <a:pt x="1289" y="1499"/>
                  </a:lnTo>
                  <a:lnTo>
                    <a:pt x="1284" y="1499"/>
                  </a:lnTo>
                  <a:lnTo>
                    <a:pt x="1277" y="1491"/>
                  </a:lnTo>
                  <a:lnTo>
                    <a:pt x="1274" y="1491"/>
                  </a:lnTo>
                  <a:lnTo>
                    <a:pt x="1269" y="1491"/>
                  </a:lnTo>
                  <a:lnTo>
                    <a:pt x="1262" y="1488"/>
                  </a:lnTo>
                  <a:lnTo>
                    <a:pt x="1259" y="1488"/>
                  </a:lnTo>
                  <a:lnTo>
                    <a:pt x="1254" y="1484"/>
                  </a:lnTo>
                  <a:lnTo>
                    <a:pt x="1251" y="1476"/>
                  </a:lnTo>
                  <a:lnTo>
                    <a:pt x="1251" y="1473"/>
                  </a:lnTo>
                  <a:lnTo>
                    <a:pt x="1251" y="1469"/>
                  </a:lnTo>
                  <a:lnTo>
                    <a:pt x="1251" y="1461"/>
                  </a:lnTo>
                  <a:lnTo>
                    <a:pt x="1251" y="1458"/>
                  </a:lnTo>
                  <a:lnTo>
                    <a:pt x="1251" y="1454"/>
                  </a:lnTo>
                  <a:lnTo>
                    <a:pt x="1251" y="1451"/>
                  </a:lnTo>
                  <a:lnTo>
                    <a:pt x="1251" y="1446"/>
                  </a:lnTo>
                  <a:lnTo>
                    <a:pt x="1247" y="1439"/>
                  </a:lnTo>
                  <a:lnTo>
                    <a:pt x="1247" y="1436"/>
                  </a:lnTo>
                  <a:lnTo>
                    <a:pt x="1251" y="1431"/>
                  </a:lnTo>
                  <a:lnTo>
                    <a:pt x="1251" y="1428"/>
                  </a:lnTo>
                  <a:lnTo>
                    <a:pt x="1251" y="1424"/>
                  </a:lnTo>
                  <a:lnTo>
                    <a:pt x="1251" y="1421"/>
                  </a:lnTo>
                  <a:lnTo>
                    <a:pt x="1247" y="1413"/>
                  </a:lnTo>
                  <a:lnTo>
                    <a:pt x="1247" y="1409"/>
                  </a:lnTo>
                  <a:lnTo>
                    <a:pt x="1251" y="1406"/>
                  </a:lnTo>
                  <a:lnTo>
                    <a:pt x="1251" y="1401"/>
                  </a:lnTo>
                  <a:lnTo>
                    <a:pt x="1251" y="1398"/>
                  </a:lnTo>
                  <a:lnTo>
                    <a:pt x="1254" y="1394"/>
                  </a:lnTo>
                  <a:lnTo>
                    <a:pt x="1259" y="1394"/>
                  </a:lnTo>
                  <a:lnTo>
                    <a:pt x="1259" y="1391"/>
                  </a:lnTo>
                  <a:lnTo>
                    <a:pt x="1262" y="1386"/>
                  </a:lnTo>
                  <a:lnTo>
                    <a:pt x="1266" y="1383"/>
                  </a:lnTo>
                  <a:lnTo>
                    <a:pt x="1269" y="1383"/>
                  </a:lnTo>
                  <a:lnTo>
                    <a:pt x="1269" y="1379"/>
                  </a:lnTo>
                  <a:lnTo>
                    <a:pt x="1274" y="1376"/>
                  </a:lnTo>
                  <a:lnTo>
                    <a:pt x="1277" y="1376"/>
                  </a:lnTo>
                  <a:lnTo>
                    <a:pt x="1277" y="1371"/>
                  </a:lnTo>
                  <a:lnTo>
                    <a:pt x="1277" y="1368"/>
                  </a:lnTo>
                  <a:lnTo>
                    <a:pt x="1274" y="1368"/>
                  </a:lnTo>
                  <a:lnTo>
                    <a:pt x="1269" y="1364"/>
                  </a:lnTo>
                  <a:lnTo>
                    <a:pt x="1266" y="1361"/>
                  </a:lnTo>
                  <a:lnTo>
                    <a:pt x="1262" y="1356"/>
                  </a:lnTo>
                  <a:lnTo>
                    <a:pt x="1259" y="1356"/>
                  </a:lnTo>
                  <a:lnTo>
                    <a:pt x="1259" y="1353"/>
                  </a:lnTo>
                  <a:lnTo>
                    <a:pt x="1254" y="1349"/>
                  </a:lnTo>
                  <a:lnTo>
                    <a:pt x="1254" y="1346"/>
                  </a:lnTo>
                  <a:lnTo>
                    <a:pt x="1254" y="1341"/>
                  </a:lnTo>
                  <a:lnTo>
                    <a:pt x="1254" y="1338"/>
                  </a:lnTo>
                  <a:lnTo>
                    <a:pt x="1251" y="1334"/>
                  </a:lnTo>
                  <a:lnTo>
                    <a:pt x="1251" y="1331"/>
                  </a:lnTo>
                  <a:lnTo>
                    <a:pt x="1247" y="1326"/>
                  </a:lnTo>
                  <a:lnTo>
                    <a:pt x="1247" y="1323"/>
                  </a:lnTo>
                  <a:lnTo>
                    <a:pt x="1244" y="1319"/>
                  </a:lnTo>
                  <a:lnTo>
                    <a:pt x="1244" y="1316"/>
                  </a:lnTo>
                  <a:lnTo>
                    <a:pt x="1239" y="1311"/>
                  </a:lnTo>
                  <a:lnTo>
                    <a:pt x="1239" y="1308"/>
                  </a:lnTo>
                  <a:lnTo>
                    <a:pt x="1236" y="1308"/>
                  </a:lnTo>
                  <a:lnTo>
                    <a:pt x="1236" y="1304"/>
                  </a:lnTo>
                  <a:lnTo>
                    <a:pt x="1232" y="1301"/>
                  </a:lnTo>
                  <a:lnTo>
                    <a:pt x="1232" y="1296"/>
                  </a:lnTo>
                  <a:lnTo>
                    <a:pt x="1232" y="1293"/>
                  </a:lnTo>
                  <a:lnTo>
                    <a:pt x="1229" y="1289"/>
                  </a:lnTo>
                  <a:lnTo>
                    <a:pt x="1229" y="1286"/>
                  </a:lnTo>
                  <a:lnTo>
                    <a:pt x="1229" y="1281"/>
                  </a:lnTo>
                  <a:lnTo>
                    <a:pt x="1224" y="1281"/>
                  </a:lnTo>
                  <a:lnTo>
                    <a:pt x="1224" y="1278"/>
                  </a:lnTo>
                  <a:lnTo>
                    <a:pt x="1221" y="1281"/>
                  </a:lnTo>
                  <a:lnTo>
                    <a:pt x="1217" y="1278"/>
                  </a:lnTo>
                  <a:lnTo>
                    <a:pt x="1214" y="1278"/>
                  </a:lnTo>
                  <a:lnTo>
                    <a:pt x="1209" y="1278"/>
                  </a:lnTo>
                  <a:lnTo>
                    <a:pt x="1206" y="1281"/>
                  </a:lnTo>
                  <a:lnTo>
                    <a:pt x="1202" y="1286"/>
                  </a:lnTo>
                  <a:lnTo>
                    <a:pt x="1199" y="1286"/>
                  </a:lnTo>
                  <a:lnTo>
                    <a:pt x="1194" y="1286"/>
                  </a:lnTo>
                  <a:lnTo>
                    <a:pt x="1194" y="1289"/>
                  </a:lnTo>
                  <a:lnTo>
                    <a:pt x="1191" y="1289"/>
                  </a:lnTo>
                  <a:lnTo>
                    <a:pt x="1187" y="1289"/>
                  </a:lnTo>
                  <a:lnTo>
                    <a:pt x="1182" y="1293"/>
                  </a:lnTo>
                  <a:lnTo>
                    <a:pt x="1179" y="1293"/>
                  </a:lnTo>
                  <a:lnTo>
                    <a:pt x="1176" y="1293"/>
                  </a:lnTo>
                  <a:lnTo>
                    <a:pt x="1172" y="1296"/>
                  </a:lnTo>
                  <a:lnTo>
                    <a:pt x="1164" y="1296"/>
                  </a:lnTo>
                  <a:lnTo>
                    <a:pt x="1157" y="1296"/>
                  </a:lnTo>
                  <a:lnTo>
                    <a:pt x="1152" y="1296"/>
                  </a:lnTo>
                  <a:lnTo>
                    <a:pt x="1149" y="1296"/>
                  </a:lnTo>
                  <a:lnTo>
                    <a:pt x="1146" y="1296"/>
                  </a:lnTo>
                  <a:lnTo>
                    <a:pt x="1142" y="1296"/>
                  </a:lnTo>
                  <a:lnTo>
                    <a:pt x="1137" y="1296"/>
                  </a:lnTo>
                  <a:lnTo>
                    <a:pt x="1134" y="1301"/>
                  </a:lnTo>
                  <a:lnTo>
                    <a:pt x="1134" y="1296"/>
                  </a:lnTo>
                  <a:lnTo>
                    <a:pt x="1131" y="1301"/>
                  </a:lnTo>
                  <a:lnTo>
                    <a:pt x="1127" y="1301"/>
                  </a:lnTo>
                  <a:lnTo>
                    <a:pt x="1119" y="1301"/>
                  </a:lnTo>
                  <a:lnTo>
                    <a:pt x="1116" y="1301"/>
                  </a:lnTo>
                  <a:lnTo>
                    <a:pt x="1112" y="1301"/>
                  </a:lnTo>
                  <a:lnTo>
                    <a:pt x="1104" y="1301"/>
                  </a:lnTo>
                  <a:lnTo>
                    <a:pt x="1101" y="1301"/>
                  </a:lnTo>
                  <a:lnTo>
                    <a:pt x="1097" y="1304"/>
                  </a:lnTo>
                  <a:lnTo>
                    <a:pt x="1092" y="1304"/>
                  </a:lnTo>
                  <a:lnTo>
                    <a:pt x="1089" y="1304"/>
                  </a:lnTo>
                  <a:lnTo>
                    <a:pt x="1086" y="1304"/>
                  </a:lnTo>
                  <a:lnTo>
                    <a:pt x="1082" y="1304"/>
                  </a:lnTo>
                  <a:lnTo>
                    <a:pt x="1074" y="1301"/>
                  </a:lnTo>
                  <a:lnTo>
                    <a:pt x="1067" y="1296"/>
                  </a:lnTo>
                  <a:lnTo>
                    <a:pt x="1059" y="1296"/>
                  </a:lnTo>
                  <a:lnTo>
                    <a:pt x="1056" y="1296"/>
                  </a:lnTo>
                  <a:lnTo>
                    <a:pt x="1052" y="1301"/>
                  </a:lnTo>
                  <a:lnTo>
                    <a:pt x="1052" y="1296"/>
                  </a:lnTo>
                  <a:lnTo>
                    <a:pt x="1047" y="1293"/>
                  </a:lnTo>
                  <a:lnTo>
                    <a:pt x="1047" y="1289"/>
                  </a:lnTo>
                  <a:lnTo>
                    <a:pt x="1044" y="1286"/>
                  </a:lnTo>
                  <a:lnTo>
                    <a:pt x="1044" y="1281"/>
                  </a:lnTo>
                  <a:lnTo>
                    <a:pt x="1047" y="1281"/>
                  </a:lnTo>
                  <a:lnTo>
                    <a:pt x="1047" y="1278"/>
                  </a:lnTo>
                  <a:lnTo>
                    <a:pt x="1047" y="1271"/>
                  </a:lnTo>
                  <a:lnTo>
                    <a:pt x="1047" y="1266"/>
                  </a:lnTo>
                  <a:lnTo>
                    <a:pt x="1044" y="1263"/>
                  </a:lnTo>
                  <a:lnTo>
                    <a:pt x="1044" y="1259"/>
                  </a:lnTo>
                  <a:lnTo>
                    <a:pt x="1044" y="1256"/>
                  </a:lnTo>
                  <a:lnTo>
                    <a:pt x="1044" y="1251"/>
                  </a:lnTo>
                  <a:lnTo>
                    <a:pt x="1041" y="1251"/>
                  </a:lnTo>
                  <a:lnTo>
                    <a:pt x="1041" y="1248"/>
                  </a:lnTo>
                  <a:lnTo>
                    <a:pt x="1038" y="1244"/>
                  </a:lnTo>
                  <a:lnTo>
                    <a:pt x="1033" y="1244"/>
                  </a:lnTo>
                  <a:lnTo>
                    <a:pt x="1029" y="1244"/>
                  </a:lnTo>
                  <a:lnTo>
                    <a:pt x="1026" y="1241"/>
                  </a:lnTo>
                  <a:lnTo>
                    <a:pt x="1023" y="1241"/>
                  </a:lnTo>
                  <a:lnTo>
                    <a:pt x="1018" y="1241"/>
                  </a:lnTo>
                  <a:lnTo>
                    <a:pt x="1014" y="1241"/>
                  </a:lnTo>
                  <a:lnTo>
                    <a:pt x="1011" y="1241"/>
                  </a:lnTo>
                  <a:lnTo>
                    <a:pt x="1008" y="1241"/>
                  </a:lnTo>
                  <a:lnTo>
                    <a:pt x="1003" y="1241"/>
                  </a:lnTo>
                  <a:lnTo>
                    <a:pt x="999" y="1241"/>
                  </a:lnTo>
                  <a:lnTo>
                    <a:pt x="996" y="1244"/>
                  </a:lnTo>
                  <a:lnTo>
                    <a:pt x="991" y="1244"/>
                  </a:lnTo>
                  <a:lnTo>
                    <a:pt x="988" y="1244"/>
                  </a:lnTo>
                  <a:lnTo>
                    <a:pt x="988" y="1248"/>
                  </a:lnTo>
                  <a:lnTo>
                    <a:pt x="984" y="1248"/>
                  </a:lnTo>
                  <a:lnTo>
                    <a:pt x="984" y="1251"/>
                  </a:lnTo>
                  <a:lnTo>
                    <a:pt x="981" y="1251"/>
                  </a:lnTo>
                  <a:lnTo>
                    <a:pt x="976" y="1256"/>
                  </a:lnTo>
                  <a:lnTo>
                    <a:pt x="973" y="1259"/>
                  </a:lnTo>
                  <a:lnTo>
                    <a:pt x="969" y="1263"/>
                  </a:lnTo>
                  <a:lnTo>
                    <a:pt x="966" y="1263"/>
                  </a:lnTo>
                  <a:lnTo>
                    <a:pt x="961" y="1263"/>
                  </a:lnTo>
                  <a:lnTo>
                    <a:pt x="958" y="1263"/>
                  </a:lnTo>
                  <a:lnTo>
                    <a:pt x="954" y="1263"/>
                  </a:lnTo>
                  <a:lnTo>
                    <a:pt x="951" y="1263"/>
                  </a:lnTo>
                  <a:lnTo>
                    <a:pt x="946" y="1263"/>
                  </a:lnTo>
                  <a:lnTo>
                    <a:pt x="946" y="1259"/>
                  </a:lnTo>
                  <a:lnTo>
                    <a:pt x="943" y="1259"/>
                  </a:lnTo>
                  <a:lnTo>
                    <a:pt x="939" y="1259"/>
                  </a:lnTo>
                  <a:lnTo>
                    <a:pt x="936" y="1259"/>
                  </a:lnTo>
                  <a:lnTo>
                    <a:pt x="928" y="1256"/>
                  </a:lnTo>
                  <a:lnTo>
                    <a:pt x="924" y="1256"/>
                  </a:lnTo>
                  <a:lnTo>
                    <a:pt x="921" y="1251"/>
                  </a:lnTo>
                  <a:lnTo>
                    <a:pt x="916" y="1251"/>
                  </a:lnTo>
                  <a:lnTo>
                    <a:pt x="913" y="1248"/>
                  </a:lnTo>
                  <a:lnTo>
                    <a:pt x="909" y="1248"/>
                  </a:lnTo>
                  <a:lnTo>
                    <a:pt x="909" y="1244"/>
                  </a:lnTo>
                  <a:lnTo>
                    <a:pt x="906" y="1244"/>
                  </a:lnTo>
                  <a:lnTo>
                    <a:pt x="898" y="1241"/>
                  </a:lnTo>
                  <a:lnTo>
                    <a:pt x="894" y="1236"/>
                  </a:lnTo>
                  <a:lnTo>
                    <a:pt x="891" y="1236"/>
                  </a:lnTo>
                  <a:lnTo>
                    <a:pt x="879" y="1233"/>
                  </a:lnTo>
                  <a:lnTo>
                    <a:pt x="871" y="1226"/>
                  </a:lnTo>
                  <a:lnTo>
                    <a:pt x="868" y="1226"/>
                  </a:lnTo>
                  <a:lnTo>
                    <a:pt x="853" y="1218"/>
                  </a:lnTo>
                  <a:lnTo>
                    <a:pt x="846" y="1218"/>
                  </a:lnTo>
                  <a:lnTo>
                    <a:pt x="829" y="1214"/>
                  </a:lnTo>
                  <a:lnTo>
                    <a:pt x="826" y="1218"/>
                  </a:lnTo>
                  <a:lnTo>
                    <a:pt x="799" y="1218"/>
                  </a:lnTo>
                  <a:lnTo>
                    <a:pt x="789" y="1221"/>
                  </a:lnTo>
                  <a:lnTo>
                    <a:pt x="778" y="1226"/>
                  </a:lnTo>
                  <a:lnTo>
                    <a:pt x="766" y="1233"/>
                  </a:lnTo>
                  <a:lnTo>
                    <a:pt x="766" y="1229"/>
                  </a:lnTo>
                  <a:lnTo>
                    <a:pt x="766" y="1226"/>
                  </a:lnTo>
                  <a:lnTo>
                    <a:pt x="766" y="1221"/>
                  </a:lnTo>
                  <a:lnTo>
                    <a:pt x="766" y="1218"/>
                  </a:lnTo>
                  <a:lnTo>
                    <a:pt x="766" y="1214"/>
                  </a:lnTo>
                  <a:lnTo>
                    <a:pt x="769" y="1211"/>
                  </a:lnTo>
                  <a:lnTo>
                    <a:pt x="769" y="1206"/>
                  </a:lnTo>
                  <a:lnTo>
                    <a:pt x="769" y="1203"/>
                  </a:lnTo>
                  <a:lnTo>
                    <a:pt x="774" y="1203"/>
                  </a:lnTo>
                  <a:lnTo>
                    <a:pt x="774" y="1196"/>
                  </a:lnTo>
                  <a:lnTo>
                    <a:pt x="778" y="1191"/>
                  </a:lnTo>
                  <a:lnTo>
                    <a:pt x="778" y="1188"/>
                  </a:lnTo>
                  <a:lnTo>
                    <a:pt x="781" y="1184"/>
                  </a:lnTo>
                  <a:lnTo>
                    <a:pt x="781" y="1181"/>
                  </a:lnTo>
                  <a:lnTo>
                    <a:pt x="781" y="1176"/>
                  </a:lnTo>
                  <a:lnTo>
                    <a:pt x="784" y="1173"/>
                  </a:lnTo>
                  <a:lnTo>
                    <a:pt x="784" y="1169"/>
                  </a:lnTo>
                  <a:lnTo>
                    <a:pt x="784" y="1161"/>
                  </a:lnTo>
                  <a:lnTo>
                    <a:pt x="789" y="1161"/>
                  </a:lnTo>
                  <a:lnTo>
                    <a:pt x="789" y="1158"/>
                  </a:lnTo>
                  <a:lnTo>
                    <a:pt x="789" y="1154"/>
                  </a:lnTo>
                  <a:lnTo>
                    <a:pt x="789" y="1151"/>
                  </a:lnTo>
                  <a:lnTo>
                    <a:pt x="789" y="1148"/>
                  </a:lnTo>
                  <a:lnTo>
                    <a:pt x="789" y="1143"/>
                  </a:lnTo>
                  <a:lnTo>
                    <a:pt x="793" y="1139"/>
                  </a:lnTo>
                  <a:lnTo>
                    <a:pt x="796" y="1139"/>
                  </a:lnTo>
                  <a:lnTo>
                    <a:pt x="804" y="1139"/>
                  </a:lnTo>
                  <a:lnTo>
                    <a:pt x="808" y="1136"/>
                  </a:lnTo>
                  <a:lnTo>
                    <a:pt x="811" y="1136"/>
                  </a:lnTo>
                  <a:lnTo>
                    <a:pt x="819" y="1136"/>
                  </a:lnTo>
                  <a:lnTo>
                    <a:pt x="823" y="1133"/>
                  </a:lnTo>
                  <a:lnTo>
                    <a:pt x="826" y="1133"/>
                  </a:lnTo>
                  <a:lnTo>
                    <a:pt x="829" y="1128"/>
                  </a:lnTo>
                  <a:lnTo>
                    <a:pt x="834" y="1128"/>
                  </a:lnTo>
                  <a:lnTo>
                    <a:pt x="834" y="1124"/>
                  </a:lnTo>
                  <a:lnTo>
                    <a:pt x="838" y="1124"/>
                  </a:lnTo>
                  <a:lnTo>
                    <a:pt x="841" y="1121"/>
                  </a:lnTo>
                  <a:lnTo>
                    <a:pt x="846" y="1118"/>
                  </a:lnTo>
                  <a:lnTo>
                    <a:pt x="849" y="1118"/>
                  </a:lnTo>
                  <a:lnTo>
                    <a:pt x="853" y="1118"/>
                  </a:lnTo>
                  <a:lnTo>
                    <a:pt x="856" y="1113"/>
                  </a:lnTo>
                  <a:lnTo>
                    <a:pt x="861" y="1113"/>
                  </a:lnTo>
                  <a:lnTo>
                    <a:pt x="864" y="1109"/>
                  </a:lnTo>
                  <a:lnTo>
                    <a:pt x="868" y="1106"/>
                  </a:lnTo>
                  <a:lnTo>
                    <a:pt x="868" y="1103"/>
                  </a:lnTo>
                  <a:lnTo>
                    <a:pt x="868" y="1098"/>
                  </a:lnTo>
                  <a:lnTo>
                    <a:pt x="871" y="1095"/>
                  </a:lnTo>
                  <a:lnTo>
                    <a:pt x="876" y="1091"/>
                  </a:lnTo>
                  <a:lnTo>
                    <a:pt x="879" y="1088"/>
                  </a:lnTo>
                  <a:lnTo>
                    <a:pt x="883" y="1088"/>
                  </a:lnTo>
                  <a:lnTo>
                    <a:pt x="886" y="1088"/>
                  </a:lnTo>
                  <a:lnTo>
                    <a:pt x="886" y="1083"/>
                  </a:lnTo>
                  <a:lnTo>
                    <a:pt x="891" y="1080"/>
                  </a:lnTo>
                  <a:lnTo>
                    <a:pt x="891" y="1076"/>
                  </a:lnTo>
                  <a:lnTo>
                    <a:pt x="894" y="1073"/>
                  </a:lnTo>
                  <a:lnTo>
                    <a:pt x="891" y="1073"/>
                  </a:lnTo>
                  <a:lnTo>
                    <a:pt x="891" y="1068"/>
                  </a:lnTo>
                  <a:lnTo>
                    <a:pt x="883" y="1068"/>
                  </a:lnTo>
                  <a:lnTo>
                    <a:pt x="879" y="1068"/>
                  </a:lnTo>
                  <a:lnTo>
                    <a:pt x="876" y="1068"/>
                  </a:lnTo>
                  <a:lnTo>
                    <a:pt x="876" y="1065"/>
                  </a:lnTo>
                  <a:lnTo>
                    <a:pt x="871" y="1065"/>
                  </a:lnTo>
                  <a:lnTo>
                    <a:pt x="868" y="1065"/>
                  </a:lnTo>
                  <a:lnTo>
                    <a:pt x="864" y="1068"/>
                  </a:lnTo>
                  <a:lnTo>
                    <a:pt x="864" y="1065"/>
                  </a:lnTo>
                  <a:lnTo>
                    <a:pt x="861" y="1065"/>
                  </a:lnTo>
                  <a:lnTo>
                    <a:pt x="856" y="1065"/>
                  </a:lnTo>
                  <a:lnTo>
                    <a:pt x="853" y="1065"/>
                  </a:lnTo>
                  <a:lnTo>
                    <a:pt x="849" y="1065"/>
                  </a:lnTo>
                  <a:lnTo>
                    <a:pt x="846" y="1061"/>
                  </a:lnTo>
                  <a:lnTo>
                    <a:pt x="841" y="1061"/>
                  </a:lnTo>
                  <a:lnTo>
                    <a:pt x="838" y="1058"/>
                  </a:lnTo>
                  <a:lnTo>
                    <a:pt x="834" y="1058"/>
                  </a:lnTo>
                  <a:lnTo>
                    <a:pt x="834" y="1053"/>
                  </a:lnTo>
                  <a:lnTo>
                    <a:pt x="826" y="1053"/>
                  </a:lnTo>
                  <a:lnTo>
                    <a:pt x="826" y="1050"/>
                  </a:lnTo>
                  <a:lnTo>
                    <a:pt x="823" y="1050"/>
                  </a:lnTo>
                  <a:lnTo>
                    <a:pt x="823" y="1046"/>
                  </a:lnTo>
                  <a:lnTo>
                    <a:pt x="823" y="1043"/>
                  </a:lnTo>
                  <a:lnTo>
                    <a:pt x="819" y="1043"/>
                  </a:lnTo>
                  <a:lnTo>
                    <a:pt x="819" y="1038"/>
                  </a:lnTo>
                  <a:lnTo>
                    <a:pt x="819" y="1035"/>
                  </a:lnTo>
                  <a:lnTo>
                    <a:pt x="819" y="1031"/>
                  </a:lnTo>
                  <a:lnTo>
                    <a:pt x="819" y="1028"/>
                  </a:lnTo>
                  <a:lnTo>
                    <a:pt x="823" y="1028"/>
                  </a:lnTo>
                  <a:lnTo>
                    <a:pt x="823" y="1023"/>
                  </a:lnTo>
                  <a:lnTo>
                    <a:pt x="823" y="1020"/>
                  </a:lnTo>
                  <a:lnTo>
                    <a:pt x="823" y="1016"/>
                  </a:lnTo>
                  <a:lnTo>
                    <a:pt x="826" y="1013"/>
                  </a:lnTo>
                  <a:lnTo>
                    <a:pt x="826" y="1008"/>
                  </a:lnTo>
                  <a:lnTo>
                    <a:pt x="826" y="1005"/>
                  </a:lnTo>
                  <a:lnTo>
                    <a:pt x="823" y="1005"/>
                  </a:lnTo>
                  <a:lnTo>
                    <a:pt x="819" y="1005"/>
                  </a:lnTo>
                  <a:lnTo>
                    <a:pt x="814" y="1008"/>
                  </a:lnTo>
                  <a:lnTo>
                    <a:pt x="811" y="1008"/>
                  </a:lnTo>
                  <a:lnTo>
                    <a:pt x="808" y="1008"/>
                  </a:lnTo>
                  <a:lnTo>
                    <a:pt x="804" y="1008"/>
                  </a:lnTo>
                  <a:lnTo>
                    <a:pt x="799" y="1013"/>
                  </a:lnTo>
                  <a:lnTo>
                    <a:pt x="799" y="1008"/>
                  </a:lnTo>
                  <a:lnTo>
                    <a:pt x="796" y="1008"/>
                  </a:lnTo>
                  <a:lnTo>
                    <a:pt x="796" y="1005"/>
                  </a:lnTo>
                  <a:lnTo>
                    <a:pt x="793" y="1005"/>
                  </a:lnTo>
                  <a:lnTo>
                    <a:pt x="793" y="1001"/>
                  </a:lnTo>
                  <a:lnTo>
                    <a:pt x="793" y="998"/>
                  </a:lnTo>
                  <a:lnTo>
                    <a:pt x="793" y="993"/>
                  </a:lnTo>
                  <a:lnTo>
                    <a:pt x="789" y="990"/>
                  </a:lnTo>
                  <a:lnTo>
                    <a:pt x="789" y="986"/>
                  </a:lnTo>
                  <a:lnTo>
                    <a:pt x="784" y="983"/>
                  </a:lnTo>
                  <a:lnTo>
                    <a:pt x="784" y="978"/>
                  </a:lnTo>
                  <a:lnTo>
                    <a:pt x="784" y="975"/>
                  </a:lnTo>
                  <a:lnTo>
                    <a:pt x="789" y="975"/>
                  </a:lnTo>
                  <a:lnTo>
                    <a:pt x="793" y="975"/>
                  </a:lnTo>
                  <a:lnTo>
                    <a:pt x="796" y="978"/>
                  </a:lnTo>
                  <a:lnTo>
                    <a:pt x="796" y="975"/>
                  </a:lnTo>
                  <a:lnTo>
                    <a:pt x="799" y="971"/>
                  </a:lnTo>
                  <a:lnTo>
                    <a:pt x="804" y="968"/>
                  </a:lnTo>
                  <a:lnTo>
                    <a:pt x="804" y="963"/>
                  </a:lnTo>
                  <a:lnTo>
                    <a:pt x="804" y="960"/>
                  </a:lnTo>
                  <a:lnTo>
                    <a:pt x="808" y="960"/>
                  </a:lnTo>
                  <a:lnTo>
                    <a:pt x="808" y="956"/>
                  </a:lnTo>
                  <a:lnTo>
                    <a:pt x="808" y="953"/>
                  </a:lnTo>
                  <a:lnTo>
                    <a:pt x="808" y="948"/>
                  </a:lnTo>
                  <a:lnTo>
                    <a:pt x="808" y="945"/>
                  </a:lnTo>
                  <a:lnTo>
                    <a:pt x="804" y="941"/>
                  </a:lnTo>
                  <a:lnTo>
                    <a:pt x="799" y="941"/>
                  </a:lnTo>
                  <a:lnTo>
                    <a:pt x="796" y="941"/>
                  </a:lnTo>
                  <a:lnTo>
                    <a:pt x="793" y="941"/>
                  </a:lnTo>
                  <a:lnTo>
                    <a:pt x="793" y="945"/>
                  </a:lnTo>
                  <a:lnTo>
                    <a:pt x="789" y="945"/>
                  </a:lnTo>
                  <a:lnTo>
                    <a:pt x="784" y="945"/>
                  </a:lnTo>
                  <a:lnTo>
                    <a:pt x="781" y="945"/>
                  </a:lnTo>
                  <a:lnTo>
                    <a:pt x="778" y="945"/>
                  </a:lnTo>
                  <a:lnTo>
                    <a:pt x="774" y="945"/>
                  </a:lnTo>
                  <a:lnTo>
                    <a:pt x="769" y="945"/>
                  </a:lnTo>
                  <a:lnTo>
                    <a:pt x="766" y="945"/>
                  </a:lnTo>
                  <a:lnTo>
                    <a:pt x="763" y="941"/>
                  </a:lnTo>
                  <a:lnTo>
                    <a:pt x="759" y="945"/>
                  </a:lnTo>
                  <a:lnTo>
                    <a:pt x="755" y="945"/>
                  </a:lnTo>
                  <a:lnTo>
                    <a:pt x="751" y="945"/>
                  </a:lnTo>
                  <a:lnTo>
                    <a:pt x="748" y="948"/>
                  </a:lnTo>
                  <a:lnTo>
                    <a:pt x="745" y="953"/>
                  </a:lnTo>
                  <a:lnTo>
                    <a:pt x="736" y="945"/>
                  </a:lnTo>
                  <a:lnTo>
                    <a:pt x="733" y="945"/>
                  </a:lnTo>
                  <a:lnTo>
                    <a:pt x="733" y="941"/>
                  </a:lnTo>
                  <a:lnTo>
                    <a:pt x="733" y="938"/>
                  </a:lnTo>
                  <a:lnTo>
                    <a:pt x="733" y="933"/>
                  </a:lnTo>
                  <a:lnTo>
                    <a:pt x="733" y="930"/>
                  </a:lnTo>
                  <a:lnTo>
                    <a:pt x="733" y="926"/>
                  </a:lnTo>
                  <a:lnTo>
                    <a:pt x="730" y="923"/>
                  </a:lnTo>
                  <a:lnTo>
                    <a:pt x="730" y="915"/>
                  </a:lnTo>
                  <a:lnTo>
                    <a:pt x="730" y="911"/>
                  </a:lnTo>
                  <a:lnTo>
                    <a:pt x="730" y="908"/>
                  </a:lnTo>
                  <a:lnTo>
                    <a:pt x="733" y="903"/>
                  </a:lnTo>
                  <a:lnTo>
                    <a:pt x="733" y="900"/>
                  </a:lnTo>
                  <a:lnTo>
                    <a:pt x="736" y="896"/>
                  </a:lnTo>
                  <a:lnTo>
                    <a:pt x="740" y="893"/>
                  </a:lnTo>
                  <a:lnTo>
                    <a:pt x="745" y="888"/>
                  </a:lnTo>
                  <a:lnTo>
                    <a:pt x="748" y="888"/>
                  </a:lnTo>
                  <a:lnTo>
                    <a:pt x="751" y="885"/>
                  </a:lnTo>
                  <a:lnTo>
                    <a:pt x="751" y="881"/>
                  </a:lnTo>
                  <a:lnTo>
                    <a:pt x="755" y="881"/>
                  </a:lnTo>
                  <a:lnTo>
                    <a:pt x="759" y="878"/>
                  </a:lnTo>
                  <a:lnTo>
                    <a:pt x="759" y="873"/>
                  </a:lnTo>
                  <a:lnTo>
                    <a:pt x="763" y="870"/>
                  </a:lnTo>
                  <a:lnTo>
                    <a:pt x="766" y="870"/>
                  </a:lnTo>
                  <a:lnTo>
                    <a:pt x="769" y="866"/>
                  </a:lnTo>
                  <a:lnTo>
                    <a:pt x="769" y="863"/>
                  </a:lnTo>
                  <a:lnTo>
                    <a:pt x="774" y="858"/>
                  </a:lnTo>
                  <a:lnTo>
                    <a:pt x="774" y="855"/>
                  </a:lnTo>
                  <a:lnTo>
                    <a:pt x="778" y="855"/>
                  </a:lnTo>
                  <a:lnTo>
                    <a:pt x="781" y="855"/>
                  </a:lnTo>
                  <a:lnTo>
                    <a:pt x="784" y="851"/>
                  </a:lnTo>
                  <a:lnTo>
                    <a:pt x="789" y="851"/>
                  </a:lnTo>
                  <a:lnTo>
                    <a:pt x="793" y="848"/>
                  </a:lnTo>
                  <a:lnTo>
                    <a:pt x="793" y="843"/>
                  </a:lnTo>
                  <a:lnTo>
                    <a:pt x="796" y="840"/>
                  </a:lnTo>
                  <a:lnTo>
                    <a:pt x="796" y="836"/>
                  </a:lnTo>
                  <a:lnTo>
                    <a:pt x="799" y="836"/>
                  </a:lnTo>
                  <a:lnTo>
                    <a:pt x="799" y="833"/>
                  </a:lnTo>
                  <a:lnTo>
                    <a:pt x="799" y="828"/>
                  </a:lnTo>
                  <a:lnTo>
                    <a:pt x="799" y="821"/>
                  </a:lnTo>
                  <a:lnTo>
                    <a:pt x="796" y="821"/>
                  </a:lnTo>
                  <a:lnTo>
                    <a:pt x="796" y="813"/>
                  </a:lnTo>
                  <a:lnTo>
                    <a:pt x="796" y="810"/>
                  </a:lnTo>
                  <a:lnTo>
                    <a:pt x="793" y="810"/>
                  </a:lnTo>
                  <a:lnTo>
                    <a:pt x="793" y="806"/>
                  </a:lnTo>
                  <a:lnTo>
                    <a:pt x="789" y="806"/>
                  </a:lnTo>
                  <a:lnTo>
                    <a:pt x="789" y="803"/>
                  </a:lnTo>
                  <a:lnTo>
                    <a:pt x="789" y="798"/>
                  </a:lnTo>
                  <a:lnTo>
                    <a:pt x="789" y="795"/>
                  </a:lnTo>
                  <a:lnTo>
                    <a:pt x="784" y="795"/>
                  </a:lnTo>
                  <a:lnTo>
                    <a:pt x="784" y="788"/>
                  </a:lnTo>
                  <a:lnTo>
                    <a:pt x="784" y="783"/>
                  </a:lnTo>
                  <a:lnTo>
                    <a:pt x="789" y="783"/>
                  </a:lnTo>
                  <a:lnTo>
                    <a:pt x="789" y="780"/>
                  </a:lnTo>
                  <a:lnTo>
                    <a:pt x="793" y="780"/>
                  </a:lnTo>
                  <a:lnTo>
                    <a:pt x="793" y="776"/>
                  </a:lnTo>
                  <a:lnTo>
                    <a:pt x="796" y="776"/>
                  </a:lnTo>
                  <a:lnTo>
                    <a:pt x="796" y="773"/>
                  </a:lnTo>
                  <a:lnTo>
                    <a:pt x="799" y="773"/>
                  </a:lnTo>
                  <a:lnTo>
                    <a:pt x="804" y="773"/>
                  </a:lnTo>
                  <a:lnTo>
                    <a:pt x="808" y="768"/>
                  </a:lnTo>
                  <a:lnTo>
                    <a:pt x="811" y="765"/>
                  </a:lnTo>
                  <a:lnTo>
                    <a:pt x="811" y="761"/>
                  </a:lnTo>
                  <a:lnTo>
                    <a:pt x="808" y="758"/>
                  </a:lnTo>
                  <a:lnTo>
                    <a:pt x="799" y="758"/>
                  </a:lnTo>
                  <a:lnTo>
                    <a:pt x="796" y="758"/>
                  </a:lnTo>
                  <a:lnTo>
                    <a:pt x="793" y="758"/>
                  </a:lnTo>
                  <a:lnTo>
                    <a:pt x="789" y="758"/>
                  </a:lnTo>
                  <a:lnTo>
                    <a:pt x="789" y="753"/>
                  </a:lnTo>
                  <a:lnTo>
                    <a:pt x="784" y="750"/>
                  </a:lnTo>
                  <a:lnTo>
                    <a:pt x="784" y="746"/>
                  </a:lnTo>
                  <a:lnTo>
                    <a:pt x="784" y="743"/>
                  </a:lnTo>
                  <a:lnTo>
                    <a:pt x="784" y="738"/>
                  </a:lnTo>
                  <a:lnTo>
                    <a:pt x="784" y="735"/>
                  </a:lnTo>
                  <a:lnTo>
                    <a:pt x="784" y="731"/>
                  </a:lnTo>
                  <a:lnTo>
                    <a:pt x="784" y="728"/>
                  </a:lnTo>
                  <a:lnTo>
                    <a:pt x="784" y="720"/>
                  </a:lnTo>
                  <a:lnTo>
                    <a:pt x="789" y="713"/>
                  </a:lnTo>
                  <a:lnTo>
                    <a:pt x="789" y="708"/>
                  </a:lnTo>
                  <a:lnTo>
                    <a:pt x="789" y="705"/>
                  </a:lnTo>
                  <a:lnTo>
                    <a:pt x="789" y="702"/>
                  </a:lnTo>
                  <a:lnTo>
                    <a:pt x="789" y="698"/>
                  </a:lnTo>
                  <a:lnTo>
                    <a:pt x="784" y="693"/>
                  </a:lnTo>
                  <a:lnTo>
                    <a:pt x="784" y="690"/>
                  </a:lnTo>
                  <a:lnTo>
                    <a:pt x="784" y="687"/>
                  </a:lnTo>
                  <a:lnTo>
                    <a:pt x="784" y="683"/>
                  </a:lnTo>
                  <a:lnTo>
                    <a:pt x="781" y="678"/>
                  </a:lnTo>
                  <a:lnTo>
                    <a:pt x="781" y="675"/>
                  </a:lnTo>
                  <a:lnTo>
                    <a:pt x="781" y="672"/>
                  </a:lnTo>
                  <a:lnTo>
                    <a:pt x="778" y="672"/>
                  </a:lnTo>
                  <a:lnTo>
                    <a:pt x="774" y="672"/>
                  </a:lnTo>
                  <a:lnTo>
                    <a:pt x="769" y="672"/>
                  </a:lnTo>
                  <a:lnTo>
                    <a:pt x="766" y="675"/>
                  </a:lnTo>
                  <a:lnTo>
                    <a:pt x="763" y="675"/>
                  </a:lnTo>
                  <a:lnTo>
                    <a:pt x="759" y="675"/>
                  </a:lnTo>
                  <a:lnTo>
                    <a:pt x="751" y="683"/>
                  </a:lnTo>
                  <a:lnTo>
                    <a:pt x="748" y="683"/>
                  </a:lnTo>
                  <a:lnTo>
                    <a:pt x="745" y="687"/>
                  </a:lnTo>
                  <a:lnTo>
                    <a:pt x="745" y="690"/>
                  </a:lnTo>
                  <a:lnTo>
                    <a:pt x="745" y="693"/>
                  </a:lnTo>
                  <a:lnTo>
                    <a:pt x="740" y="693"/>
                  </a:lnTo>
                  <a:lnTo>
                    <a:pt x="736" y="702"/>
                  </a:lnTo>
                  <a:lnTo>
                    <a:pt x="736" y="705"/>
                  </a:lnTo>
                  <a:lnTo>
                    <a:pt x="736" y="708"/>
                  </a:lnTo>
                  <a:lnTo>
                    <a:pt x="733" y="713"/>
                  </a:lnTo>
                  <a:lnTo>
                    <a:pt x="733" y="716"/>
                  </a:lnTo>
                  <a:lnTo>
                    <a:pt x="733" y="720"/>
                  </a:lnTo>
                  <a:lnTo>
                    <a:pt x="733" y="723"/>
                  </a:lnTo>
                  <a:lnTo>
                    <a:pt x="733" y="728"/>
                  </a:lnTo>
                  <a:lnTo>
                    <a:pt x="733" y="731"/>
                  </a:lnTo>
                  <a:lnTo>
                    <a:pt x="733" y="735"/>
                  </a:lnTo>
                  <a:lnTo>
                    <a:pt x="733" y="738"/>
                  </a:lnTo>
                  <a:lnTo>
                    <a:pt x="733" y="743"/>
                  </a:lnTo>
                  <a:lnTo>
                    <a:pt x="730" y="743"/>
                  </a:lnTo>
                  <a:lnTo>
                    <a:pt x="730" y="746"/>
                  </a:lnTo>
                  <a:lnTo>
                    <a:pt x="725" y="746"/>
                  </a:lnTo>
                  <a:lnTo>
                    <a:pt x="718" y="750"/>
                  </a:lnTo>
                  <a:lnTo>
                    <a:pt x="715" y="750"/>
                  </a:lnTo>
                  <a:lnTo>
                    <a:pt x="715" y="746"/>
                  </a:lnTo>
                  <a:lnTo>
                    <a:pt x="710" y="746"/>
                  </a:lnTo>
                  <a:lnTo>
                    <a:pt x="706" y="746"/>
                  </a:lnTo>
                  <a:lnTo>
                    <a:pt x="703" y="746"/>
                  </a:lnTo>
                  <a:lnTo>
                    <a:pt x="700" y="743"/>
                  </a:lnTo>
                  <a:lnTo>
                    <a:pt x="695" y="743"/>
                  </a:lnTo>
                  <a:lnTo>
                    <a:pt x="695" y="738"/>
                  </a:lnTo>
                  <a:lnTo>
                    <a:pt x="691" y="738"/>
                  </a:lnTo>
                  <a:lnTo>
                    <a:pt x="691" y="735"/>
                  </a:lnTo>
                  <a:lnTo>
                    <a:pt x="688" y="731"/>
                  </a:lnTo>
                  <a:lnTo>
                    <a:pt x="688" y="728"/>
                  </a:lnTo>
                  <a:lnTo>
                    <a:pt x="685" y="723"/>
                  </a:lnTo>
                  <a:lnTo>
                    <a:pt x="685" y="716"/>
                  </a:lnTo>
                  <a:lnTo>
                    <a:pt x="680" y="713"/>
                  </a:lnTo>
                  <a:lnTo>
                    <a:pt x="680" y="708"/>
                  </a:lnTo>
                  <a:lnTo>
                    <a:pt x="680" y="705"/>
                  </a:lnTo>
                  <a:lnTo>
                    <a:pt x="676" y="702"/>
                  </a:lnTo>
                  <a:lnTo>
                    <a:pt x="673" y="698"/>
                  </a:lnTo>
                  <a:lnTo>
                    <a:pt x="670" y="698"/>
                  </a:lnTo>
                  <a:lnTo>
                    <a:pt x="665" y="698"/>
                  </a:lnTo>
                  <a:lnTo>
                    <a:pt x="665" y="702"/>
                  </a:lnTo>
                  <a:lnTo>
                    <a:pt x="661" y="702"/>
                  </a:lnTo>
                  <a:lnTo>
                    <a:pt x="658" y="702"/>
                  </a:lnTo>
                  <a:lnTo>
                    <a:pt x="655" y="702"/>
                  </a:lnTo>
                  <a:lnTo>
                    <a:pt x="650" y="702"/>
                  </a:lnTo>
                  <a:lnTo>
                    <a:pt x="646" y="702"/>
                  </a:lnTo>
                  <a:lnTo>
                    <a:pt x="643" y="702"/>
                  </a:lnTo>
                  <a:lnTo>
                    <a:pt x="643" y="705"/>
                  </a:lnTo>
                  <a:lnTo>
                    <a:pt x="638" y="705"/>
                  </a:lnTo>
                  <a:lnTo>
                    <a:pt x="635" y="705"/>
                  </a:lnTo>
                  <a:lnTo>
                    <a:pt x="631" y="705"/>
                  </a:lnTo>
                  <a:lnTo>
                    <a:pt x="628" y="705"/>
                  </a:lnTo>
                  <a:lnTo>
                    <a:pt x="623" y="705"/>
                  </a:lnTo>
                  <a:lnTo>
                    <a:pt x="623" y="702"/>
                  </a:lnTo>
                  <a:lnTo>
                    <a:pt x="620" y="702"/>
                  </a:lnTo>
                  <a:lnTo>
                    <a:pt x="616" y="698"/>
                  </a:lnTo>
                  <a:lnTo>
                    <a:pt x="613" y="693"/>
                  </a:lnTo>
                  <a:lnTo>
                    <a:pt x="608" y="693"/>
                  </a:lnTo>
                  <a:lnTo>
                    <a:pt x="605" y="698"/>
                  </a:lnTo>
                  <a:lnTo>
                    <a:pt x="601" y="698"/>
                  </a:lnTo>
                  <a:lnTo>
                    <a:pt x="598" y="702"/>
                  </a:lnTo>
                  <a:lnTo>
                    <a:pt x="593" y="705"/>
                  </a:lnTo>
                  <a:lnTo>
                    <a:pt x="590" y="708"/>
                  </a:lnTo>
                  <a:lnTo>
                    <a:pt x="586" y="708"/>
                  </a:lnTo>
                  <a:lnTo>
                    <a:pt x="586" y="705"/>
                  </a:lnTo>
                  <a:lnTo>
                    <a:pt x="586" y="702"/>
                  </a:lnTo>
                  <a:lnTo>
                    <a:pt x="586" y="698"/>
                  </a:lnTo>
                  <a:lnTo>
                    <a:pt x="590" y="693"/>
                  </a:lnTo>
                  <a:lnTo>
                    <a:pt x="586" y="693"/>
                  </a:lnTo>
                  <a:lnTo>
                    <a:pt x="586" y="690"/>
                  </a:lnTo>
                  <a:lnTo>
                    <a:pt x="586" y="687"/>
                  </a:lnTo>
                  <a:lnTo>
                    <a:pt x="586" y="683"/>
                  </a:lnTo>
                  <a:lnTo>
                    <a:pt x="586" y="678"/>
                  </a:lnTo>
                  <a:lnTo>
                    <a:pt x="583" y="678"/>
                  </a:lnTo>
                  <a:lnTo>
                    <a:pt x="583" y="675"/>
                  </a:lnTo>
                  <a:lnTo>
                    <a:pt x="583" y="672"/>
                  </a:lnTo>
                  <a:lnTo>
                    <a:pt x="586" y="672"/>
                  </a:lnTo>
                  <a:lnTo>
                    <a:pt x="586" y="668"/>
                  </a:lnTo>
                  <a:lnTo>
                    <a:pt x="590" y="663"/>
                  </a:lnTo>
                  <a:lnTo>
                    <a:pt x="590" y="660"/>
                  </a:lnTo>
                  <a:lnTo>
                    <a:pt x="590" y="657"/>
                  </a:lnTo>
                  <a:lnTo>
                    <a:pt x="590" y="653"/>
                  </a:lnTo>
                  <a:lnTo>
                    <a:pt x="593" y="653"/>
                  </a:lnTo>
                  <a:lnTo>
                    <a:pt x="598" y="653"/>
                  </a:lnTo>
                  <a:lnTo>
                    <a:pt x="601" y="653"/>
                  </a:lnTo>
                  <a:lnTo>
                    <a:pt x="601" y="648"/>
                  </a:lnTo>
                  <a:lnTo>
                    <a:pt x="601" y="645"/>
                  </a:lnTo>
                  <a:lnTo>
                    <a:pt x="601" y="642"/>
                  </a:lnTo>
                  <a:lnTo>
                    <a:pt x="601" y="638"/>
                  </a:lnTo>
                  <a:lnTo>
                    <a:pt x="598" y="633"/>
                  </a:lnTo>
                  <a:lnTo>
                    <a:pt x="598" y="630"/>
                  </a:lnTo>
                  <a:lnTo>
                    <a:pt x="598" y="627"/>
                  </a:lnTo>
                  <a:lnTo>
                    <a:pt x="593" y="623"/>
                  </a:lnTo>
                  <a:lnTo>
                    <a:pt x="593" y="618"/>
                  </a:lnTo>
                  <a:lnTo>
                    <a:pt x="593" y="615"/>
                  </a:lnTo>
                  <a:lnTo>
                    <a:pt x="590" y="615"/>
                  </a:lnTo>
                  <a:lnTo>
                    <a:pt x="586" y="612"/>
                  </a:lnTo>
                  <a:lnTo>
                    <a:pt x="583" y="608"/>
                  </a:lnTo>
                  <a:lnTo>
                    <a:pt x="578" y="603"/>
                  </a:lnTo>
                  <a:lnTo>
                    <a:pt x="575" y="600"/>
                  </a:lnTo>
                  <a:lnTo>
                    <a:pt x="571" y="597"/>
                  </a:lnTo>
                  <a:lnTo>
                    <a:pt x="568" y="593"/>
                  </a:lnTo>
                  <a:lnTo>
                    <a:pt x="563" y="593"/>
                  </a:lnTo>
                  <a:lnTo>
                    <a:pt x="563" y="588"/>
                  </a:lnTo>
                  <a:lnTo>
                    <a:pt x="560" y="585"/>
                  </a:lnTo>
                  <a:lnTo>
                    <a:pt x="556" y="582"/>
                  </a:lnTo>
                  <a:lnTo>
                    <a:pt x="553" y="578"/>
                  </a:lnTo>
                  <a:lnTo>
                    <a:pt x="553" y="573"/>
                  </a:lnTo>
                  <a:lnTo>
                    <a:pt x="553" y="570"/>
                  </a:lnTo>
                  <a:lnTo>
                    <a:pt x="548" y="570"/>
                  </a:lnTo>
                  <a:lnTo>
                    <a:pt x="548" y="567"/>
                  </a:lnTo>
                  <a:lnTo>
                    <a:pt x="548" y="563"/>
                  </a:lnTo>
                  <a:lnTo>
                    <a:pt x="545" y="563"/>
                  </a:lnTo>
                  <a:lnTo>
                    <a:pt x="545" y="558"/>
                  </a:lnTo>
                  <a:lnTo>
                    <a:pt x="545" y="555"/>
                  </a:lnTo>
                  <a:lnTo>
                    <a:pt x="548" y="552"/>
                  </a:lnTo>
                  <a:lnTo>
                    <a:pt x="553" y="543"/>
                  </a:lnTo>
                  <a:lnTo>
                    <a:pt x="556" y="540"/>
                  </a:lnTo>
                  <a:lnTo>
                    <a:pt x="556" y="537"/>
                  </a:lnTo>
                  <a:lnTo>
                    <a:pt x="556" y="533"/>
                  </a:lnTo>
                  <a:lnTo>
                    <a:pt x="560" y="533"/>
                  </a:lnTo>
                  <a:lnTo>
                    <a:pt x="560" y="528"/>
                  </a:lnTo>
                  <a:lnTo>
                    <a:pt x="556" y="528"/>
                  </a:lnTo>
                  <a:lnTo>
                    <a:pt x="553" y="528"/>
                  </a:lnTo>
                  <a:lnTo>
                    <a:pt x="548" y="528"/>
                  </a:lnTo>
                  <a:lnTo>
                    <a:pt x="545" y="528"/>
                  </a:lnTo>
                  <a:lnTo>
                    <a:pt x="541" y="533"/>
                  </a:lnTo>
                  <a:lnTo>
                    <a:pt x="538" y="533"/>
                  </a:lnTo>
                  <a:lnTo>
                    <a:pt x="533" y="537"/>
                  </a:lnTo>
                  <a:lnTo>
                    <a:pt x="530" y="537"/>
                  </a:lnTo>
                  <a:lnTo>
                    <a:pt x="530" y="540"/>
                  </a:lnTo>
                  <a:lnTo>
                    <a:pt x="530" y="548"/>
                  </a:lnTo>
                  <a:lnTo>
                    <a:pt x="526" y="548"/>
                  </a:lnTo>
                  <a:lnTo>
                    <a:pt x="526" y="555"/>
                  </a:lnTo>
                  <a:lnTo>
                    <a:pt x="518" y="558"/>
                  </a:lnTo>
                  <a:lnTo>
                    <a:pt x="515" y="555"/>
                  </a:lnTo>
                  <a:lnTo>
                    <a:pt x="511" y="548"/>
                  </a:lnTo>
                  <a:lnTo>
                    <a:pt x="511" y="543"/>
                  </a:lnTo>
                  <a:lnTo>
                    <a:pt x="511" y="540"/>
                  </a:lnTo>
                  <a:lnTo>
                    <a:pt x="511" y="537"/>
                  </a:lnTo>
                  <a:lnTo>
                    <a:pt x="508" y="533"/>
                  </a:lnTo>
                  <a:lnTo>
                    <a:pt x="508" y="528"/>
                  </a:lnTo>
                  <a:lnTo>
                    <a:pt x="500" y="528"/>
                  </a:lnTo>
                  <a:lnTo>
                    <a:pt x="493" y="528"/>
                  </a:lnTo>
                  <a:lnTo>
                    <a:pt x="488" y="533"/>
                  </a:lnTo>
                  <a:lnTo>
                    <a:pt x="485" y="533"/>
                  </a:lnTo>
                  <a:lnTo>
                    <a:pt x="481" y="537"/>
                  </a:lnTo>
                  <a:lnTo>
                    <a:pt x="481" y="540"/>
                  </a:lnTo>
                  <a:lnTo>
                    <a:pt x="478" y="543"/>
                  </a:lnTo>
                  <a:lnTo>
                    <a:pt x="478" y="548"/>
                  </a:lnTo>
                  <a:lnTo>
                    <a:pt x="473" y="552"/>
                  </a:lnTo>
                  <a:lnTo>
                    <a:pt x="470" y="552"/>
                  </a:lnTo>
                  <a:lnTo>
                    <a:pt x="467" y="552"/>
                  </a:lnTo>
                  <a:lnTo>
                    <a:pt x="467" y="555"/>
                  </a:lnTo>
                  <a:lnTo>
                    <a:pt x="462" y="558"/>
                  </a:lnTo>
                  <a:lnTo>
                    <a:pt x="458" y="563"/>
                  </a:lnTo>
                  <a:lnTo>
                    <a:pt x="458" y="567"/>
                  </a:lnTo>
                  <a:lnTo>
                    <a:pt x="455" y="567"/>
                  </a:lnTo>
                  <a:lnTo>
                    <a:pt x="455" y="570"/>
                  </a:lnTo>
                  <a:lnTo>
                    <a:pt x="452" y="573"/>
                  </a:lnTo>
                  <a:lnTo>
                    <a:pt x="452" y="578"/>
                  </a:lnTo>
                  <a:lnTo>
                    <a:pt x="447" y="582"/>
                  </a:lnTo>
                  <a:lnTo>
                    <a:pt x="447" y="585"/>
                  </a:lnTo>
                  <a:lnTo>
                    <a:pt x="443" y="588"/>
                  </a:lnTo>
                  <a:lnTo>
                    <a:pt x="443" y="593"/>
                  </a:lnTo>
                  <a:lnTo>
                    <a:pt x="440" y="593"/>
                  </a:lnTo>
                  <a:lnTo>
                    <a:pt x="440" y="597"/>
                  </a:lnTo>
                  <a:lnTo>
                    <a:pt x="437" y="600"/>
                  </a:lnTo>
                  <a:lnTo>
                    <a:pt x="428" y="603"/>
                  </a:lnTo>
                  <a:lnTo>
                    <a:pt x="425" y="603"/>
                  </a:lnTo>
                  <a:lnTo>
                    <a:pt x="422" y="600"/>
                  </a:lnTo>
                  <a:lnTo>
                    <a:pt x="422" y="597"/>
                  </a:lnTo>
                  <a:lnTo>
                    <a:pt x="425" y="593"/>
                  </a:lnTo>
                  <a:lnTo>
                    <a:pt x="425" y="588"/>
                  </a:lnTo>
                  <a:lnTo>
                    <a:pt x="425" y="585"/>
                  </a:lnTo>
                  <a:lnTo>
                    <a:pt x="425" y="582"/>
                  </a:lnTo>
                  <a:lnTo>
                    <a:pt x="428" y="578"/>
                  </a:lnTo>
                  <a:lnTo>
                    <a:pt x="428" y="573"/>
                  </a:lnTo>
                  <a:lnTo>
                    <a:pt x="425" y="570"/>
                  </a:lnTo>
                  <a:lnTo>
                    <a:pt x="428" y="567"/>
                  </a:lnTo>
                  <a:lnTo>
                    <a:pt x="428" y="563"/>
                  </a:lnTo>
                  <a:lnTo>
                    <a:pt x="428" y="555"/>
                  </a:lnTo>
                  <a:lnTo>
                    <a:pt x="432" y="552"/>
                  </a:lnTo>
                  <a:lnTo>
                    <a:pt x="432" y="548"/>
                  </a:lnTo>
                  <a:lnTo>
                    <a:pt x="432" y="543"/>
                  </a:lnTo>
                  <a:lnTo>
                    <a:pt x="432" y="540"/>
                  </a:lnTo>
                  <a:lnTo>
                    <a:pt x="432" y="537"/>
                  </a:lnTo>
                  <a:lnTo>
                    <a:pt x="437" y="537"/>
                  </a:lnTo>
                  <a:lnTo>
                    <a:pt x="437" y="533"/>
                  </a:lnTo>
                  <a:lnTo>
                    <a:pt x="437" y="528"/>
                  </a:lnTo>
                  <a:lnTo>
                    <a:pt x="440" y="528"/>
                  </a:lnTo>
                  <a:lnTo>
                    <a:pt x="443" y="522"/>
                  </a:lnTo>
                  <a:lnTo>
                    <a:pt x="452" y="518"/>
                  </a:lnTo>
                  <a:lnTo>
                    <a:pt x="452" y="513"/>
                  </a:lnTo>
                  <a:lnTo>
                    <a:pt x="458" y="507"/>
                  </a:lnTo>
                  <a:lnTo>
                    <a:pt x="462" y="503"/>
                  </a:lnTo>
                  <a:lnTo>
                    <a:pt x="462" y="498"/>
                  </a:lnTo>
                  <a:lnTo>
                    <a:pt x="467" y="495"/>
                  </a:lnTo>
                  <a:lnTo>
                    <a:pt x="470" y="492"/>
                  </a:lnTo>
                  <a:lnTo>
                    <a:pt x="473" y="488"/>
                  </a:lnTo>
                  <a:lnTo>
                    <a:pt x="473" y="483"/>
                  </a:lnTo>
                  <a:lnTo>
                    <a:pt x="478" y="477"/>
                  </a:lnTo>
                  <a:lnTo>
                    <a:pt x="481" y="477"/>
                  </a:lnTo>
                  <a:lnTo>
                    <a:pt x="485" y="473"/>
                  </a:lnTo>
                  <a:lnTo>
                    <a:pt x="488" y="468"/>
                  </a:lnTo>
                  <a:lnTo>
                    <a:pt x="493" y="465"/>
                  </a:lnTo>
                  <a:lnTo>
                    <a:pt x="493" y="458"/>
                  </a:lnTo>
                  <a:lnTo>
                    <a:pt x="488" y="453"/>
                  </a:lnTo>
                  <a:lnTo>
                    <a:pt x="485" y="453"/>
                  </a:lnTo>
                  <a:lnTo>
                    <a:pt x="481" y="453"/>
                  </a:lnTo>
                  <a:lnTo>
                    <a:pt x="478" y="450"/>
                  </a:lnTo>
                  <a:lnTo>
                    <a:pt x="473" y="450"/>
                  </a:lnTo>
                  <a:lnTo>
                    <a:pt x="470" y="450"/>
                  </a:lnTo>
                  <a:lnTo>
                    <a:pt x="467" y="450"/>
                  </a:lnTo>
                  <a:lnTo>
                    <a:pt x="462" y="447"/>
                  </a:lnTo>
                  <a:lnTo>
                    <a:pt x="458" y="443"/>
                  </a:lnTo>
                  <a:lnTo>
                    <a:pt x="455" y="438"/>
                  </a:lnTo>
                  <a:lnTo>
                    <a:pt x="452" y="438"/>
                  </a:lnTo>
                  <a:lnTo>
                    <a:pt x="447" y="438"/>
                  </a:lnTo>
                  <a:lnTo>
                    <a:pt x="443" y="438"/>
                  </a:lnTo>
                  <a:lnTo>
                    <a:pt x="440" y="438"/>
                  </a:lnTo>
                  <a:lnTo>
                    <a:pt x="437" y="438"/>
                  </a:lnTo>
                  <a:lnTo>
                    <a:pt x="432" y="435"/>
                  </a:lnTo>
                  <a:lnTo>
                    <a:pt x="428" y="435"/>
                  </a:lnTo>
                  <a:lnTo>
                    <a:pt x="425" y="435"/>
                  </a:lnTo>
                  <a:lnTo>
                    <a:pt x="422" y="435"/>
                  </a:lnTo>
                  <a:lnTo>
                    <a:pt x="417" y="432"/>
                  </a:lnTo>
                  <a:lnTo>
                    <a:pt x="413" y="432"/>
                  </a:lnTo>
                  <a:lnTo>
                    <a:pt x="413" y="428"/>
                  </a:lnTo>
                  <a:lnTo>
                    <a:pt x="410" y="423"/>
                  </a:lnTo>
                  <a:lnTo>
                    <a:pt x="402" y="420"/>
                  </a:lnTo>
                  <a:lnTo>
                    <a:pt x="402" y="417"/>
                  </a:lnTo>
                  <a:lnTo>
                    <a:pt x="398" y="413"/>
                  </a:lnTo>
                  <a:lnTo>
                    <a:pt x="395" y="413"/>
                  </a:lnTo>
                  <a:lnTo>
                    <a:pt x="395" y="408"/>
                  </a:lnTo>
                  <a:lnTo>
                    <a:pt x="395" y="405"/>
                  </a:lnTo>
                  <a:lnTo>
                    <a:pt x="392" y="402"/>
                  </a:lnTo>
                  <a:lnTo>
                    <a:pt x="392" y="398"/>
                  </a:lnTo>
                  <a:lnTo>
                    <a:pt x="392" y="393"/>
                  </a:lnTo>
                  <a:lnTo>
                    <a:pt x="392" y="390"/>
                  </a:lnTo>
                  <a:lnTo>
                    <a:pt x="395" y="387"/>
                  </a:lnTo>
                  <a:lnTo>
                    <a:pt x="395" y="383"/>
                  </a:lnTo>
                  <a:lnTo>
                    <a:pt x="395" y="378"/>
                  </a:lnTo>
                  <a:lnTo>
                    <a:pt x="398" y="378"/>
                  </a:lnTo>
                  <a:lnTo>
                    <a:pt x="398" y="375"/>
                  </a:lnTo>
                  <a:lnTo>
                    <a:pt x="402" y="375"/>
                  </a:lnTo>
                  <a:lnTo>
                    <a:pt x="402" y="372"/>
                  </a:lnTo>
                  <a:lnTo>
                    <a:pt x="407" y="372"/>
                  </a:lnTo>
                  <a:lnTo>
                    <a:pt x="410" y="368"/>
                  </a:lnTo>
                  <a:lnTo>
                    <a:pt x="413" y="363"/>
                  </a:lnTo>
                  <a:lnTo>
                    <a:pt x="417" y="360"/>
                  </a:lnTo>
                  <a:lnTo>
                    <a:pt x="417" y="357"/>
                  </a:lnTo>
                  <a:lnTo>
                    <a:pt x="422" y="353"/>
                  </a:lnTo>
                  <a:lnTo>
                    <a:pt x="422" y="348"/>
                  </a:lnTo>
                  <a:lnTo>
                    <a:pt x="422" y="345"/>
                  </a:lnTo>
                  <a:lnTo>
                    <a:pt x="417" y="342"/>
                  </a:lnTo>
                  <a:lnTo>
                    <a:pt x="410" y="342"/>
                  </a:lnTo>
                  <a:lnTo>
                    <a:pt x="410" y="338"/>
                  </a:lnTo>
                  <a:lnTo>
                    <a:pt x="407" y="338"/>
                  </a:lnTo>
                  <a:lnTo>
                    <a:pt x="402" y="338"/>
                  </a:lnTo>
                  <a:lnTo>
                    <a:pt x="402" y="333"/>
                  </a:lnTo>
                  <a:lnTo>
                    <a:pt x="398" y="333"/>
                  </a:lnTo>
                  <a:lnTo>
                    <a:pt x="395" y="333"/>
                  </a:lnTo>
                  <a:lnTo>
                    <a:pt x="387" y="330"/>
                  </a:lnTo>
                  <a:lnTo>
                    <a:pt x="383" y="330"/>
                  </a:lnTo>
                  <a:lnTo>
                    <a:pt x="380" y="330"/>
                  </a:lnTo>
                  <a:lnTo>
                    <a:pt x="377" y="330"/>
                  </a:lnTo>
                  <a:lnTo>
                    <a:pt x="368" y="330"/>
                  </a:lnTo>
                  <a:lnTo>
                    <a:pt x="368" y="327"/>
                  </a:lnTo>
                  <a:lnTo>
                    <a:pt x="362" y="330"/>
                  </a:lnTo>
                  <a:lnTo>
                    <a:pt x="353" y="330"/>
                  </a:lnTo>
                  <a:lnTo>
                    <a:pt x="350" y="330"/>
                  </a:lnTo>
                  <a:lnTo>
                    <a:pt x="347" y="330"/>
                  </a:lnTo>
                  <a:lnTo>
                    <a:pt x="338" y="327"/>
                  </a:lnTo>
                  <a:lnTo>
                    <a:pt x="335" y="323"/>
                  </a:lnTo>
                  <a:lnTo>
                    <a:pt x="323" y="327"/>
                  </a:lnTo>
                  <a:lnTo>
                    <a:pt x="312" y="327"/>
                  </a:lnTo>
                  <a:lnTo>
                    <a:pt x="305" y="327"/>
                  </a:lnTo>
                  <a:lnTo>
                    <a:pt x="297" y="327"/>
                  </a:lnTo>
                  <a:lnTo>
                    <a:pt x="293" y="327"/>
                  </a:lnTo>
                  <a:lnTo>
                    <a:pt x="290" y="330"/>
                  </a:lnTo>
                  <a:lnTo>
                    <a:pt x="285" y="330"/>
                  </a:lnTo>
                  <a:lnTo>
                    <a:pt x="282" y="330"/>
                  </a:lnTo>
                  <a:lnTo>
                    <a:pt x="270" y="330"/>
                  </a:lnTo>
                  <a:lnTo>
                    <a:pt x="260" y="333"/>
                  </a:lnTo>
                  <a:lnTo>
                    <a:pt x="248" y="333"/>
                  </a:lnTo>
                  <a:lnTo>
                    <a:pt x="240" y="330"/>
                  </a:lnTo>
                  <a:lnTo>
                    <a:pt x="237" y="330"/>
                  </a:lnTo>
                  <a:lnTo>
                    <a:pt x="237" y="333"/>
                  </a:lnTo>
                  <a:lnTo>
                    <a:pt x="233" y="333"/>
                  </a:lnTo>
                  <a:lnTo>
                    <a:pt x="233" y="338"/>
                  </a:lnTo>
                  <a:lnTo>
                    <a:pt x="230" y="338"/>
                  </a:lnTo>
                  <a:lnTo>
                    <a:pt x="230" y="342"/>
                  </a:lnTo>
                  <a:lnTo>
                    <a:pt x="225" y="345"/>
                  </a:lnTo>
                  <a:lnTo>
                    <a:pt x="222" y="345"/>
                  </a:lnTo>
                  <a:lnTo>
                    <a:pt x="222" y="348"/>
                  </a:lnTo>
                  <a:lnTo>
                    <a:pt x="218" y="353"/>
                  </a:lnTo>
                  <a:lnTo>
                    <a:pt x="218" y="357"/>
                  </a:lnTo>
                  <a:lnTo>
                    <a:pt x="215" y="360"/>
                  </a:lnTo>
                  <a:lnTo>
                    <a:pt x="218" y="363"/>
                  </a:lnTo>
                  <a:lnTo>
                    <a:pt x="215" y="363"/>
                  </a:lnTo>
                  <a:lnTo>
                    <a:pt x="215" y="368"/>
                  </a:lnTo>
                  <a:lnTo>
                    <a:pt x="210" y="368"/>
                  </a:lnTo>
                  <a:lnTo>
                    <a:pt x="210" y="372"/>
                  </a:lnTo>
                  <a:lnTo>
                    <a:pt x="210" y="378"/>
                  </a:lnTo>
                  <a:lnTo>
                    <a:pt x="207" y="378"/>
                  </a:lnTo>
                  <a:lnTo>
                    <a:pt x="203" y="383"/>
                  </a:lnTo>
                  <a:lnTo>
                    <a:pt x="203" y="387"/>
                  </a:lnTo>
                  <a:lnTo>
                    <a:pt x="200" y="390"/>
                  </a:lnTo>
                  <a:lnTo>
                    <a:pt x="200" y="393"/>
                  </a:lnTo>
                  <a:lnTo>
                    <a:pt x="195" y="398"/>
                  </a:lnTo>
                  <a:lnTo>
                    <a:pt x="192" y="402"/>
                  </a:lnTo>
                  <a:lnTo>
                    <a:pt x="180" y="408"/>
                  </a:lnTo>
                  <a:lnTo>
                    <a:pt x="180" y="413"/>
                  </a:lnTo>
                  <a:lnTo>
                    <a:pt x="180" y="417"/>
                  </a:lnTo>
                  <a:lnTo>
                    <a:pt x="180" y="420"/>
                  </a:lnTo>
                  <a:lnTo>
                    <a:pt x="177" y="420"/>
                  </a:lnTo>
                  <a:lnTo>
                    <a:pt x="177" y="423"/>
                  </a:lnTo>
                  <a:lnTo>
                    <a:pt x="177" y="428"/>
                  </a:lnTo>
                  <a:lnTo>
                    <a:pt x="177" y="432"/>
                  </a:lnTo>
                  <a:lnTo>
                    <a:pt x="177" y="435"/>
                  </a:lnTo>
                  <a:lnTo>
                    <a:pt x="177" y="438"/>
                  </a:lnTo>
                  <a:lnTo>
                    <a:pt x="170" y="438"/>
                  </a:lnTo>
                  <a:lnTo>
                    <a:pt x="170" y="435"/>
                  </a:lnTo>
                  <a:lnTo>
                    <a:pt x="165" y="432"/>
                  </a:lnTo>
                  <a:lnTo>
                    <a:pt x="165" y="428"/>
                  </a:lnTo>
                  <a:lnTo>
                    <a:pt x="162" y="428"/>
                  </a:lnTo>
                  <a:lnTo>
                    <a:pt x="162" y="423"/>
                  </a:lnTo>
                  <a:lnTo>
                    <a:pt x="159" y="420"/>
                  </a:lnTo>
                  <a:lnTo>
                    <a:pt x="159" y="417"/>
                  </a:lnTo>
                  <a:lnTo>
                    <a:pt x="155" y="413"/>
                  </a:lnTo>
                  <a:lnTo>
                    <a:pt x="155" y="408"/>
                  </a:lnTo>
                  <a:lnTo>
                    <a:pt x="150" y="408"/>
                  </a:lnTo>
                  <a:lnTo>
                    <a:pt x="147" y="408"/>
                  </a:lnTo>
                  <a:lnTo>
                    <a:pt x="147" y="405"/>
                  </a:lnTo>
                  <a:lnTo>
                    <a:pt x="144" y="405"/>
                  </a:lnTo>
                  <a:lnTo>
                    <a:pt x="140" y="402"/>
                  </a:lnTo>
                  <a:lnTo>
                    <a:pt x="135" y="402"/>
                  </a:lnTo>
                  <a:lnTo>
                    <a:pt x="135" y="398"/>
                  </a:lnTo>
                  <a:lnTo>
                    <a:pt x="132" y="398"/>
                  </a:lnTo>
                  <a:lnTo>
                    <a:pt x="132" y="393"/>
                  </a:lnTo>
                  <a:lnTo>
                    <a:pt x="129" y="393"/>
                  </a:lnTo>
                  <a:lnTo>
                    <a:pt x="129" y="390"/>
                  </a:lnTo>
                  <a:lnTo>
                    <a:pt x="125" y="387"/>
                  </a:lnTo>
                  <a:lnTo>
                    <a:pt x="125" y="383"/>
                  </a:lnTo>
                  <a:lnTo>
                    <a:pt x="125" y="378"/>
                  </a:lnTo>
                  <a:lnTo>
                    <a:pt x="125" y="375"/>
                  </a:lnTo>
                  <a:lnTo>
                    <a:pt x="125" y="372"/>
                  </a:lnTo>
                  <a:lnTo>
                    <a:pt x="125" y="368"/>
                  </a:lnTo>
                  <a:lnTo>
                    <a:pt x="125" y="363"/>
                  </a:lnTo>
                  <a:lnTo>
                    <a:pt x="125" y="360"/>
                  </a:lnTo>
                  <a:lnTo>
                    <a:pt x="125" y="357"/>
                  </a:lnTo>
                  <a:lnTo>
                    <a:pt x="125" y="353"/>
                  </a:lnTo>
                  <a:lnTo>
                    <a:pt x="125" y="348"/>
                  </a:lnTo>
                  <a:lnTo>
                    <a:pt x="125" y="345"/>
                  </a:lnTo>
                  <a:lnTo>
                    <a:pt x="125" y="342"/>
                  </a:lnTo>
                  <a:lnTo>
                    <a:pt x="125" y="338"/>
                  </a:lnTo>
                  <a:lnTo>
                    <a:pt x="125" y="333"/>
                  </a:lnTo>
                  <a:lnTo>
                    <a:pt x="120" y="330"/>
                  </a:lnTo>
                  <a:lnTo>
                    <a:pt x="117" y="330"/>
                  </a:lnTo>
                  <a:lnTo>
                    <a:pt x="114" y="330"/>
                  </a:lnTo>
                  <a:lnTo>
                    <a:pt x="114" y="327"/>
                  </a:lnTo>
                  <a:lnTo>
                    <a:pt x="109" y="327"/>
                  </a:lnTo>
                  <a:lnTo>
                    <a:pt x="109" y="323"/>
                  </a:lnTo>
                  <a:lnTo>
                    <a:pt x="109" y="318"/>
                  </a:lnTo>
                  <a:lnTo>
                    <a:pt x="109" y="315"/>
                  </a:lnTo>
                  <a:lnTo>
                    <a:pt x="109" y="308"/>
                  </a:lnTo>
                  <a:lnTo>
                    <a:pt x="105" y="300"/>
                  </a:lnTo>
                  <a:lnTo>
                    <a:pt x="105" y="294"/>
                  </a:lnTo>
                  <a:lnTo>
                    <a:pt x="102" y="294"/>
                  </a:lnTo>
                  <a:lnTo>
                    <a:pt x="99" y="294"/>
                  </a:lnTo>
                  <a:lnTo>
                    <a:pt x="94" y="297"/>
                  </a:lnTo>
                  <a:lnTo>
                    <a:pt x="90" y="297"/>
                  </a:lnTo>
                  <a:lnTo>
                    <a:pt x="87" y="297"/>
                  </a:lnTo>
                  <a:lnTo>
                    <a:pt x="79" y="297"/>
                  </a:lnTo>
                  <a:lnTo>
                    <a:pt x="79" y="294"/>
                  </a:lnTo>
                  <a:lnTo>
                    <a:pt x="75" y="289"/>
                  </a:lnTo>
                  <a:lnTo>
                    <a:pt x="72" y="289"/>
                  </a:lnTo>
                  <a:lnTo>
                    <a:pt x="69" y="289"/>
                  </a:lnTo>
                  <a:lnTo>
                    <a:pt x="64" y="289"/>
                  </a:lnTo>
                  <a:lnTo>
                    <a:pt x="60" y="294"/>
                  </a:lnTo>
                  <a:lnTo>
                    <a:pt x="54" y="294"/>
                  </a:lnTo>
                  <a:lnTo>
                    <a:pt x="45" y="297"/>
                  </a:lnTo>
                  <a:lnTo>
                    <a:pt x="45" y="294"/>
                  </a:lnTo>
                  <a:lnTo>
                    <a:pt x="42" y="289"/>
                  </a:lnTo>
                  <a:lnTo>
                    <a:pt x="39" y="285"/>
                  </a:lnTo>
                  <a:lnTo>
                    <a:pt x="30" y="282"/>
                  </a:lnTo>
                  <a:lnTo>
                    <a:pt x="27" y="282"/>
                  </a:lnTo>
                  <a:lnTo>
                    <a:pt x="24" y="282"/>
                  </a:lnTo>
                  <a:lnTo>
                    <a:pt x="19" y="279"/>
                  </a:lnTo>
                  <a:lnTo>
                    <a:pt x="15" y="279"/>
                  </a:lnTo>
                  <a:lnTo>
                    <a:pt x="9" y="279"/>
                  </a:lnTo>
                  <a:lnTo>
                    <a:pt x="4" y="279"/>
                  </a:lnTo>
                  <a:lnTo>
                    <a:pt x="0" y="274"/>
                  </a:lnTo>
                  <a:lnTo>
                    <a:pt x="0" y="270"/>
                  </a:lnTo>
                  <a:lnTo>
                    <a:pt x="4" y="267"/>
                  </a:lnTo>
                  <a:lnTo>
                    <a:pt x="4" y="264"/>
                  </a:lnTo>
                  <a:lnTo>
                    <a:pt x="4" y="259"/>
                  </a:lnTo>
                  <a:lnTo>
                    <a:pt x="4" y="252"/>
                  </a:lnTo>
                  <a:lnTo>
                    <a:pt x="9" y="249"/>
                  </a:lnTo>
                  <a:lnTo>
                    <a:pt x="9" y="244"/>
                  </a:lnTo>
                  <a:lnTo>
                    <a:pt x="9" y="240"/>
                  </a:lnTo>
                  <a:lnTo>
                    <a:pt x="9" y="237"/>
                  </a:lnTo>
                  <a:lnTo>
                    <a:pt x="12" y="225"/>
                  </a:lnTo>
                  <a:lnTo>
                    <a:pt x="19" y="219"/>
                  </a:lnTo>
                  <a:lnTo>
                    <a:pt x="19" y="210"/>
                  </a:lnTo>
                  <a:lnTo>
                    <a:pt x="24" y="207"/>
                  </a:lnTo>
                  <a:lnTo>
                    <a:pt x="24" y="204"/>
                  </a:lnTo>
                  <a:lnTo>
                    <a:pt x="24" y="199"/>
                  </a:lnTo>
                  <a:lnTo>
                    <a:pt x="24" y="192"/>
                  </a:lnTo>
                  <a:lnTo>
                    <a:pt x="24" y="189"/>
                  </a:lnTo>
                  <a:lnTo>
                    <a:pt x="24" y="184"/>
                  </a:lnTo>
                  <a:lnTo>
                    <a:pt x="24" y="180"/>
                  </a:lnTo>
                  <a:lnTo>
                    <a:pt x="19" y="174"/>
                  </a:lnTo>
                  <a:lnTo>
                    <a:pt x="15" y="169"/>
                  </a:lnTo>
                  <a:lnTo>
                    <a:pt x="15" y="162"/>
                  </a:lnTo>
                  <a:lnTo>
                    <a:pt x="19" y="159"/>
                  </a:lnTo>
                  <a:lnTo>
                    <a:pt x="24" y="154"/>
                  </a:lnTo>
                  <a:lnTo>
                    <a:pt x="24" y="150"/>
                  </a:lnTo>
                  <a:lnTo>
                    <a:pt x="27" y="150"/>
                  </a:lnTo>
                  <a:lnTo>
                    <a:pt x="30" y="147"/>
                  </a:lnTo>
                  <a:lnTo>
                    <a:pt x="34" y="150"/>
                  </a:lnTo>
                  <a:lnTo>
                    <a:pt x="42" y="150"/>
                  </a:lnTo>
                  <a:lnTo>
                    <a:pt x="49" y="150"/>
                  </a:lnTo>
                  <a:lnTo>
                    <a:pt x="54" y="150"/>
                  </a:lnTo>
                  <a:lnTo>
                    <a:pt x="57" y="150"/>
                  </a:lnTo>
                  <a:lnTo>
                    <a:pt x="60" y="150"/>
                  </a:lnTo>
                  <a:lnTo>
                    <a:pt x="64" y="150"/>
                  </a:lnTo>
                  <a:lnTo>
                    <a:pt x="69" y="147"/>
                  </a:lnTo>
                  <a:lnTo>
                    <a:pt x="72" y="147"/>
                  </a:lnTo>
                  <a:lnTo>
                    <a:pt x="72" y="150"/>
                  </a:lnTo>
                  <a:lnTo>
                    <a:pt x="75" y="150"/>
                  </a:lnTo>
                  <a:lnTo>
                    <a:pt x="79" y="150"/>
                  </a:lnTo>
                  <a:lnTo>
                    <a:pt x="84" y="150"/>
                  </a:lnTo>
                  <a:lnTo>
                    <a:pt x="87" y="150"/>
                  </a:lnTo>
                  <a:lnTo>
                    <a:pt x="90" y="147"/>
                  </a:lnTo>
                  <a:lnTo>
                    <a:pt x="99" y="147"/>
                  </a:lnTo>
                  <a:lnTo>
                    <a:pt x="102" y="147"/>
                  </a:lnTo>
                  <a:lnTo>
                    <a:pt x="105" y="147"/>
                  </a:lnTo>
                  <a:lnTo>
                    <a:pt x="109" y="147"/>
                  </a:lnTo>
                  <a:lnTo>
                    <a:pt x="114" y="147"/>
                  </a:lnTo>
                  <a:lnTo>
                    <a:pt x="117" y="147"/>
                  </a:lnTo>
                  <a:lnTo>
                    <a:pt x="120" y="147"/>
                  </a:lnTo>
                  <a:lnTo>
                    <a:pt x="125" y="147"/>
                  </a:lnTo>
                  <a:lnTo>
                    <a:pt x="129" y="147"/>
                  </a:lnTo>
                  <a:lnTo>
                    <a:pt x="132" y="147"/>
                  </a:lnTo>
                  <a:lnTo>
                    <a:pt x="135" y="147"/>
                  </a:lnTo>
                  <a:lnTo>
                    <a:pt x="140" y="147"/>
                  </a:lnTo>
                  <a:lnTo>
                    <a:pt x="144" y="147"/>
                  </a:lnTo>
                  <a:lnTo>
                    <a:pt x="150" y="154"/>
                  </a:lnTo>
                  <a:lnTo>
                    <a:pt x="162" y="154"/>
                  </a:lnTo>
                  <a:lnTo>
                    <a:pt x="170" y="159"/>
                  </a:lnTo>
                  <a:lnTo>
                    <a:pt x="174" y="159"/>
                  </a:lnTo>
                  <a:lnTo>
                    <a:pt x="177" y="159"/>
                  </a:lnTo>
                  <a:lnTo>
                    <a:pt x="180" y="159"/>
                  </a:lnTo>
                  <a:lnTo>
                    <a:pt x="189" y="159"/>
                  </a:lnTo>
                  <a:lnTo>
                    <a:pt x="192" y="159"/>
                  </a:lnTo>
                  <a:lnTo>
                    <a:pt x="195" y="159"/>
                  </a:lnTo>
                  <a:lnTo>
                    <a:pt x="200" y="159"/>
                  </a:lnTo>
                  <a:lnTo>
                    <a:pt x="203" y="162"/>
                  </a:lnTo>
                  <a:lnTo>
                    <a:pt x="207" y="159"/>
                  </a:lnTo>
                  <a:lnTo>
                    <a:pt x="215" y="159"/>
                  </a:lnTo>
                  <a:lnTo>
                    <a:pt x="222" y="159"/>
                  </a:lnTo>
                  <a:lnTo>
                    <a:pt x="225" y="154"/>
                  </a:lnTo>
                  <a:lnTo>
                    <a:pt x="230" y="154"/>
                  </a:lnTo>
                  <a:lnTo>
                    <a:pt x="233" y="154"/>
                  </a:lnTo>
                  <a:lnTo>
                    <a:pt x="240" y="154"/>
                  </a:lnTo>
                  <a:lnTo>
                    <a:pt x="245" y="154"/>
                  </a:lnTo>
                  <a:lnTo>
                    <a:pt x="248" y="150"/>
                  </a:lnTo>
                  <a:lnTo>
                    <a:pt x="252" y="150"/>
                  </a:lnTo>
                  <a:lnTo>
                    <a:pt x="260" y="154"/>
                  </a:lnTo>
                  <a:lnTo>
                    <a:pt x="263" y="154"/>
                  </a:lnTo>
                  <a:lnTo>
                    <a:pt x="267" y="150"/>
                  </a:lnTo>
                  <a:lnTo>
                    <a:pt x="270" y="154"/>
                  </a:lnTo>
                  <a:lnTo>
                    <a:pt x="275" y="150"/>
                  </a:lnTo>
                  <a:lnTo>
                    <a:pt x="278" y="150"/>
                  </a:lnTo>
                  <a:lnTo>
                    <a:pt x="282" y="150"/>
                  </a:lnTo>
                  <a:lnTo>
                    <a:pt x="285" y="150"/>
                  </a:lnTo>
                  <a:lnTo>
                    <a:pt x="293" y="154"/>
                  </a:lnTo>
                  <a:lnTo>
                    <a:pt x="305" y="154"/>
                  </a:lnTo>
                  <a:lnTo>
                    <a:pt x="308" y="159"/>
                  </a:lnTo>
                  <a:lnTo>
                    <a:pt x="312" y="162"/>
                  </a:lnTo>
                  <a:lnTo>
                    <a:pt x="317" y="162"/>
                  </a:lnTo>
                  <a:lnTo>
                    <a:pt x="320" y="165"/>
                  </a:lnTo>
                  <a:lnTo>
                    <a:pt x="323" y="165"/>
                  </a:lnTo>
                  <a:lnTo>
                    <a:pt x="327" y="169"/>
                  </a:lnTo>
                  <a:lnTo>
                    <a:pt x="332" y="174"/>
                  </a:lnTo>
                  <a:lnTo>
                    <a:pt x="332" y="180"/>
                  </a:lnTo>
                  <a:lnTo>
                    <a:pt x="332" y="184"/>
                  </a:lnTo>
                  <a:lnTo>
                    <a:pt x="335" y="189"/>
                  </a:lnTo>
                  <a:lnTo>
                    <a:pt x="338" y="189"/>
                  </a:lnTo>
                  <a:lnTo>
                    <a:pt x="338" y="192"/>
                  </a:lnTo>
                  <a:lnTo>
                    <a:pt x="338" y="195"/>
                  </a:lnTo>
                  <a:lnTo>
                    <a:pt x="335" y="199"/>
                  </a:lnTo>
                  <a:lnTo>
                    <a:pt x="335" y="204"/>
                  </a:lnTo>
                  <a:lnTo>
                    <a:pt x="338" y="207"/>
                  </a:lnTo>
                  <a:lnTo>
                    <a:pt x="342" y="210"/>
                  </a:lnTo>
                  <a:lnTo>
                    <a:pt x="338" y="214"/>
                  </a:lnTo>
                  <a:lnTo>
                    <a:pt x="338" y="219"/>
                  </a:lnTo>
                  <a:lnTo>
                    <a:pt x="338" y="222"/>
                  </a:lnTo>
                  <a:lnTo>
                    <a:pt x="342" y="225"/>
                  </a:lnTo>
                  <a:lnTo>
                    <a:pt x="347" y="225"/>
                  </a:lnTo>
                  <a:lnTo>
                    <a:pt x="353" y="225"/>
                  </a:lnTo>
                  <a:lnTo>
                    <a:pt x="362" y="225"/>
                  </a:lnTo>
                  <a:lnTo>
                    <a:pt x="368" y="229"/>
                  </a:lnTo>
                  <a:lnTo>
                    <a:pt x="372" y="229"/>
                  </a:lnTo>
                  <a:lnTo>
                    <a:pt x="377" y="234"/>
                  </a:lnTo>
                  <a:lnTo>
                    <a:pt x="380" y="234"/>
                  </a:lnTo>
                  <a:lnTo>
                    <a:pt x="387" y="244"/>
                  </a:lnTo>
                  <a:lnTo>
                    <a:pt x="395" y="249"/>
                  </a:lnTo>
                  <a:lnTo>
                    <a:pt x="395" y="252"/>
                  </a:lnTo>
                  <a:lnTo>
                    <a:pt x="398" y="252"/>
                  </a:lnTo>
                  <a:lnTo>
                    <a:pt x="402" y="249"/>
                  </a:lnTo>
                  <a:lnTo>
                    <a:pt x="407" y="249"/>
                  </a:lnTo>
                  <a:lnTo>
                    <a:pt x="407" y="244"/>
                  </a:lnTo>
                  <a:lnTo>
                    <a:pt x="410" y="244"/>
                  </a:lnTo>
                  <a:lnTo>
                    <a:pt x="413" y="244"/>
                  </a:lnTo>
                  <a:lnTo>
                    <a:pt x="422" y="249"/>
                  </a:lnTo>
                  <a:lnTo>
                    <a:pt x="432" y="252"/>
                  </a:lnTo>
                  <a:lnTo>
                    <a:pt x="437" y="252"/>
                  </a:lnTo>
                  <a:lnTo>
                    <a:pt x="443" y="252"/>
                  </a:lnTo>
                  <a:lnTo>
                    <a:pt x="443" y="259"/>
                  </a:lnTo>
                  <a:lnTo>
                    <a:pt x="447" y="264"/>
                  </a:lnTo>
                  <a:lnTo>
                    <a:pt x="452" y="264"/>
                  </a:lnTo>
                  <a:lnTo>
                    <a:pt x="455" y="259"/>
                  </a:lnTo>
                  <a:lnTo>
                    <a:pt x="467" y="255"/>
                  </a:lnTo>
                  <a:lnTo>
                    <a:pt x="470" y="255"/>
                  </a:lnTo>
                  <a:lnTo>
                    <a:pt x="473" y="255"/>
                  </a:lnTo>
                  <a:lnTo>
                    <a:pt x="478" y="259"/>
                  </a:lnTo>
                  <a:lnTo>
                    <a:pt x="481" y="259"/>
                  </a:lnTo>
                  <a:lnTo>
                    <a:pt x="488" y="259"/>
                  </a:lnTo>
                  <a:lnTo>
                    <a:pt x="493" y="255"/>
                  </a:lnTo>
                  <a:lnTo>
                    <a:pt x="500" y="255"/>
                  </a:lnTo>
                  <a:lnTo>
                    <a:pt x="503" y="252"/>
                  </a:lnTo>
                  <a:lnTo>
                    <a:pt x="508" y="252"/>
                  </a:lnTo>
                  <a:lnTo>
                    <a:pt x="511" y="252"/>
                  </a:lnTo>
                  <a:lnTo>
                    <a:pt x="518" y="252"/>
                  </a:lnTo>
                  <a:lnTo>
                    <a:pt x="523" y="249"/>
                  </a:lnTo>
                  <a:lnTo>
                    <a:pt x="526" y="249"/>
                  </a:lnTo>
                  <a:lnTo>
                    <a:pt x="530" y="249"/>
                  </a:lnTo>
                  <a:lnTo>
                    <a:pt x="533" y="249"/>
                  </a:lnTo>
                  <a:lnTo>
                    <a:pt x="538" y="249"/>
                  </a:lnTo>
                  <a:lnTo>
                    <a:pt x="538" y="244"/>
                  </a:lnTo>
                  <a:lnTo>
                    <a:pt x="541" y="244"/>
                  </a:lnTo>
                  <a:lnTo>
                    <a:pt x="545" y="244"/>
                  </a:lnTo>
                  <a:lnTo>
                    <a:pt x="548" y="244"/>
                  </a:lnTo>
                  <a:lnTo>
                    <a:pt x="553" y="240"/>
                  </a:lnTo>
                  <a:lnTo>
                    <a:pt x="556" y="240"/>
                  </a:lnTo>
                  <a:lnTo>
                    <a:pt x="563" y="237"/>
                  </a:lnTo>
                  <a:lnTo>
                    <a:pt x="568" y="237"/>
                  </a:lnTo>
                  <a:lnTo>
                    <a:pt x="571" y="234"/>
                  </a:lnTo>
                  <a:lnTo>
                    <a:pt x="575" y="234"/>
                  </a:lnTo>
                  <a:lnTo>
                    <a:pt x="578" y="229"/>
                  </a:lnTo>
                  <a:lnTo>
                    <a:pt x="583" y="229"/>
                  </a:lnTo>
                  <a:lnTo>
                    <a:pt x="586" y="225"/>
                  </a:lnTo>
                  <a:lnTo>
                    <a:pt x="586" y="222"/>
                  </a:lnTo>
                  <a:lnTo>
                    <a:pt x="586" y="219"/>
                  </a:lnTo>
                  <a:lnTo>
                    <a:pt x="590" y="210"/>
                  </a:lnTo>
                  <a:lnTo>
                    <a:pt x="593" y="210"/>
                  </a:lnTo>
                  <a:lnTo>
                    <a:pt x="593" y="207"/>
                  </a:lnTo>
                  <a:lnTo>
                    <a:pt x="593" y="204"/>
                  </a:lnTo>
                  <a:lnTo>
                    <a:pt x="598" y="204"/>
                  </a:lnTo>
                  <a:lnTo>
                    <a:pt x="598" y="199"/>
                  </a:lnTo>
                  <a:lnTo>
                    <a:pt x="598" y="195"/>
                  </a:lnTo>
                  <a:lnTo>
                    <a:pt x="601" y="192"/>
                  </a:lnTo>
                  <a:lnTo>
                    <a:pt x="601" y="189"/>
                  </a:lnTo>
                  <a:lnTo>
                    <a:pt x="601" y="184"/>
                  </a:lnTo>
                  <a:lnTo>
                    <a:pt x="601" y="180"/>
                  </a:lnTo>
                  <a:lnTo>
                    <a:pt x="601" y="177"/>
                  </a:lnTo>
                  <a:lnTo>
                    <a:pt x="601" y="174"/>
                  </a:lnTo>
                  <a:lnTo>
                    <a:pt x="605" y="174"/>
                  </a:lnTo>
                  <a:lnTo>
                    <a:pt x="605" y="169"/>
                  </a:lnTo>
                  <a:lnTo>
                    <a:pt x="608" y="165"/>
                  </a:lnTo>
                  <a:lnTo>
                    <a:pt x="613" y="162"/>
                  </a:lnTo>
                  <a:lnTo>
                    <a:pt x="616" y="162"/>
                  </a:lnTo>
                  <a:lnTo>
                    <a:pt x="620" y="162"/>
                  </a:lnTo>
                  <a:lnTo>
                    <a:pt x="623" y="162"/>
                  </a:lnTo>
                  <a:lnTo>
                    <a:pt x="628" y="165"/>
                  </a:lnTo>
                  <a:lnTo>
                    <a:pt x="631" y="165"/>
                  </a:lnTo>
                  <a:lnTo>
                    <a:pt x="635" y="165"/>
                  </a:lnTo>
                  <a:lnTo>
                    <a:pt x="638" y="165"/>
                  </a:lnTo>
                  <a:lnTo>
                    <a:pt x="643" y="165"/>
                  </a:lnTo>
                  <a:lnTo>
                    <a:pt x="646" y="165"/>
                  </a:lnTo>
                  <a:lnTo>
                    <a:pt x="650" y="165"/>
                  </a:lnTo>
                  <a:lnTo>
                    <a:pt x="655" y="165"/>
                  </a:lnTo>
                  <a:lnTo>
                    <a:pt x="658" y="165"/>
                  </a:lnTo>
                  <a:lnTo>
                    <a:pt x="661" y="165"/>
                  </a:lnTo>
                  <a:lnTo>
                    <a:pt x="661" y="162"/>
                  </a:lnTo>
                  <a:lnTo>
                    <a:pt x="661" y="144"/>
                  </a:lnTo>
                  <a:lnTo>
                    <a:pt x="665" y="144"/>
                  </a:lnTo>
                  <a:lnTo>
                    <a:pt x="670" y="144"/>
                  </a:lnTo>
                  <a:lnTo>
                    <a:pt x="673" y="147"/>
                  </a:lnTo>
                  <a:lnTo>
                    <a:pt x="680" y="147"/>
                  </a:lnTo>
                  <a:lnTo>
                    <a:pt x="685" y="147"/>
                  </a:lnTo>
                  <a:lnTo>
                    <a:pt x="688" y="147"/>
                  </a:lnTo>
                  <a:lnTo>
                    <a:pt x="691" y="147"/>
                  </a:lnTo>
                  <a:lnTo>
                    <a:pt x="700" y="147"/>
                  </a:lnTo>
                  <a:lnTo>
                    <a:pt x="703" y="147"/>
                  </a:lnTo>
                  <a:lnTo>
                    <a:pt x="710" y="147"/>
                  </a:lnTo>
                  <a:lnTo>
                    <a:pt x="715" y="147"/>
                  </a:lnTo>
                  <a:lnTo>
                    <a:pt x="718" y="147"/>
                  </a:lnTo>
                  <a:lnTo>
                    <a:pt x="721" y="147"/>
                  </a:lnTo>
                  <a:lnTo>
                    <a:pt x="730" y="150"/>
                  </a:lnTo>
                  <a:lnTo>
                    <a:pt x="733" y="150"/>
                  </a:lnTo>
                  <a:lnTo>
                    <a:pt x="736" y="150"/>
                  </a:lnTo>
                  <a:lnTo>
                    <a:pt x="740" y="150"/>
                  </a:lnTo>
                  <a:lnTo>
                    <a:pt x="745" y="150"/>
                  </a:lnTo>
                  <a:lnTo>
                    <a:pt x="751" y="150"/>
                  </a:lnTo>
                  <a:lnTo>
                    <a:pt x="755" y="154"/>
                  </a:lnTo>
                  <a:lnTo>
                    <a:pt x="759" y="154"/>
                  </a:lnTo>
                  <a:lnTo>
                    <a:pt x="766" y="154"/>
                  </a:lnTo>
                  <a:lnTo>
                    <a:pt x="769" y="154"/>
                  </a:lnTo>
                  <a:lnTo>
                    <a:pt x="774" y="154"/>
                  </a:lnTo>
                  <a:lnTo>
                    <a:pt x="778" y="154"/>
                  </a:lnTo>
                  <a:lnTo>
                    <a:pt x="784" y="154"/>
                  </a:lnTo>
                  <a:lnTo>
                    <a:pt x="789" y="154"/>
                  </a:lnTo>
                  <a:lnTo>
                    <a:pt x="793" y="154"/>
                  </a:lnTo>
                  <a:lnTo>
                    <a:pt x="799" y="154"/>
                  </a:lnTo>
                  <a:lnTo>
                    <a:pt x="804" y="159"/>
                  </a:lnTo>
                  <a:lnTo>
                    <a:pt x="808" y="159"/>
                  </a:lnTo>
                  <a:lnTo>
                    <a:pt x="811" y="159"/>
                  </a:lnTo>
                  <a:lnTo>
                    <a:pt x="814" y="159"/>
                  </a:lnTo>
                  <a:lnTo>
                    <a:pt x="819" y="159"/>
                  </a:lnTo>
                  <a:lnTo>
                    <a:pt x="826" y="162"/>
                  </a:lnTo>
                  <a:lnTo>
                    <a:pt x="829" y="162"/>
                  </a:lnTo>
                  <a:lnTo>
                    <a:pt x="834" y="162"/>
                  </a:lnTo>
                  <a:lnTo>
                    <a:pt x="838" y="165"/>
                  </a:lnTo>
                  <a:lnTo>
                    <a:pt x="841" y="165"/>
                  </a:lnTo>
                  <a:lnTo>
                    <a:pt x="846" y="165"/>
                  </a:lnTo>
                  <a:lnTo>
                    <a:pt x="849" y="165"/>
                  </a:lnTo>
                  <a:lnTo>
                    <a:pt x="856" y="169"/>
                  </a:lnTo>
                  <a:lnTo>
                    <a:pt x="861" y="169"/>
                  </a:lnTo>
                  <a:lnTo>
                    <a:pt x="864" y="165"/>
                  </a:lnTo>
                  <a:lnTo>
                    <a:pt x="868" y="165"/>
                  </a:lnTo>
                  <a:lnTo>
                    <a:pt x="871" y="165"/>
                  </a:lnTo>
                  <a:lnTo>
                    <a:pt x="876" y="162"/>
                  </a:lnTo>
                  <a:lnTo>
                    <a:pt x="879" y="162"/>
                  </a:lnTo>
                  <a:lnTo>
                    <a:pt x="883" y="162"/>
                  </a:lnTo>
                  <a:lnTo>
                    <a:pt x="886" y="162"/>
                  </a:lnTo>
                  <a:lnTo>
                    <a:pt x="891" y="159"/>
                  </a:lnTo>
                  <a:lnTo>
                    <a:pt x="898" y="159"/>
                  </a:lnTo>
                  <a:lnTo>
                    <a:pt x="901" y="159"/>
                  </a:lnTo>
                  <a:lnTo>
                    <a:pt x="906" y="159"/>
                  </a:lnTo>
                  <a:lnTo>
                    <a:pt x="909" y="159"/>
                  </a:lnTo>
                  <a:lnTo>
                    <a:pt x="909" y="159"/>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343" y="1700"/>
              <a:ext cx="1228" cy="1491"/>
            </a:xfrm>
            <a:custGeom>
              <a:avLst/>
              <a:gdLst>
                <a:gd name="T0" fmla="*/ 459 w 1228"/>
                <a:gd name="T1" fmla="*/ 37 h 1491"/>
                <a:gd name="T2" fmla="*/ 489 w 1228"/>
                <a:gd name="T3" fmla="*/ 85 h 1491"/>
                <a:gd name="T4" fmla="*/ 514 w 1228"/>
                <a:gd name="T5" fmla="*/ 85 h 1491"/>
                <a:gd name="T6" fmla="*/ 559 w 1228"/>
                <a:gd name="T7" fmla="*/ 22 h 1491"/>
                <a:gd name="T8" fmla="*/ 669 w 1228"/>
                <a:gd name="T9" fmla="*/ 0 h 1491"/>
                <a:gd name="T10" fmla="*/ 751 w 1228"/>
                <a:gd name="T11" fmla="*/ 19 h 1491"/>
                <a:gd name="T12" fmla="*/ 726 w 1228"/>
                <a:gd name="T13" fmla="*/ 79 h 1491"/>
                <a:gd name="T14" fmla="*/ 786 w 1228"/>
                <a:gd name="T15" fmla="*/ 115 h 1491"/>
                <a:gd name="T16" fmla="*/ 804 w 1228"/>
                <a:gd name="T17" fmla="*/ 169 h 1491"/>
                <a:gd name="T18" fmla="*/ 762 w 1228"/>
                <a:gd name="T19" fmla="*/ 244 h 1491"/>
                <a:gd name="T20" fmla="*/ 786 w 1228"/>
                <a:gd name="T21" fmla="*/ 255 h 1491"/>
                <a:gd name="T22" fmla="*/ 842 w 1228"/>
                <a:gd name="T23" fmla="*/ 205 h 1491"/>
                <a:gd name="T24" fmla="*/ 890 w 1228"/>
                <a:gd name="T25" fmla="*/ 205 h 1491"/>
                <a:gd name="T26" fmla="*/ 897 w 1228"/>
                <a:gd name="T27" fmla="*/ 265 h 1491"/>
                <a:gd name="T28" fmla="*/ 935 w 1228"/>
                <a:gd name="T29" fmla="*/ 330 h 1491"/>
                <a:gd name="T30" fmla="*/ 920 w 1228"/>
                <a:gd name="T31" fmla="*/ 379 h 1491"/>
                <a:gd name="T32" fmla="*/ 977 w 1228"/>
                <a:gd name="T33" fmla="*/ 379 h 1491"/>
                <a:gd name="T34" fmla="*/ 1025 w 1228"/>
                <a:gd name="T35" fmla="*/ 415 h 1491"/>
                <a:gd name="T36" fmla="*/ 1067 w 1228"/>
                <a:gd name="T37" fmla="*/ 397 h 1491"/>
                <a:gd name="T38" fmla="*/ 1115 w 1228"/>
                <a:gd name="T39" fmla="*/ 352 h 1491"/>
                <a:gd name="T40" fmla="*/ 1123 w 1228"/>
                <a:gd name="T41" fmla="*/ 430 h 1491"/>
                <a:gd name="T42" fmla="*/ 1118 w 1228"/>
                <a:gd name="T43" fmla="*/ 472 h 1491"/>
                <a:gd name="T44" fmla="*/ 1118 w 1228"/>
                <a:gd name="T45" fmla="*/ 528 h 1491"/>
                <a:gd name="T46" fmla="*/ 1067 w 1228"/>
                <a:gd name="T47" fmla="*/ 580 h 1491"/>
                <a:gd name="T48" fmla="*/ 1103 w 1228"/>
                <a:gd name="T49" fmla="*/ 622 h 1491"/>
                <a:gd name="T50" fmla="*/ 1133 w 1228"/>
                <a:gd name="T51" fmla="*/ 648 h 1491"/>
                <a:gd name="T52" fmla="*/ 1142 w 1228"/>
                <a:gd name="T53" fmla="*/ 685 h 1491"/>
                <a:gd name="T54" fmla="*/ 1157 w 1228"/>
                <a:gd name="T55" fmla="*/ 727 h 1491"/>
                <a:gd name="T56" fmla="*/ 1217 w 1228"/>
                <a:gd name="T57" fmla="*/ 745 h 1491"/>
                <a:gd name="T58" fmla="*/ 1183 w 1228"/>
                <a:gd name="T59" fmla="*/ 795 h 1491"/>
                <a:gd name="T60" fmla="*/ 1123 w 1228"/>
                <a:gd name="T61" fmla="*/ 835 h 1491"/>
                <a:gd name="T62" fmla="*/ 1100 w 1228"/>
                <a:gd name="T63" fmla="*/ 906 h 1491"/>
                <a:gd name="T64" fmla="*/ 992 w 1228"/>
                <a:gd name="T65" fmla="*/ 970 h 1491"/>
                <a:gd name="T66" fmla="*/ 927 w 1228"/>
                <a:gd name="T67" fmla="*/ 1033 h 1491"/>
                <a:gd name="T68" fmla="*/ 867 w 1228"/>
                <a:gd name="T69" fmla="*/ 1098 h 1491"/>
                <a:gd name="T70" fmla="*/ 801 w 1228"/>
                <a:gd name="T71" fmla="*/ 1161 h 1491"/>
                <a:gd name="T72" fmla="*/ 792 w 1228"/>
                <a:gd name="T73" fmla="*/ 1281 h 1491"/>
                <a:gd name="T74" fmla="*/ 852 w 1228"/>
                <a:gd name="T75" fmla="*/ 1393 h 1491"/>
                <a:gd name="T76" fmla="*/ 781 w 1228"/>
                <a:gd name="T77" fmla="*/ 1491 h 1491"/>
                <a:gd name="T78" fmla="*/ 711 w 1228"/>
                <a:gd name="T79" fmla="*/ 1431 h 1491"/>
                <a:gd name="T80" fmla="*/ 612 w 1228"/>
                <a:gd name="T81" fmla="*/ 1428 h 1491"/>
                <a:gd name="T82" fmla="*/ 657 w 1228"/>
                <a:gd name="T83" fmla="*/ 1371 h 1491"/>
                <a:gd name="T84" fmla="*/ 646 w 1228"/>
                <a:gd name="T85" fmla="*/ 1233 h 1491"/>
                <a:gd name="T86" fmla="*/ 661 w 1228"/>
                <a:gd name="T87" fmla="*/ 1113 h 1491"/>
                <a:gd name="T88" fmla="*/ 559 w 1228"/>
                <a:gd name="T89" fmla="*/ 1015 h 1491"/>
                <a:gd name="T90" fmla="*/ 439 w 1228"/>
                <a:gd name="T91" fmla="*/ 973 h 1491"/>
                <a:gd name="T92" fmla="*/ 353 w 1228"/>
                <a:gd name="T93" fmla="*/ 906 h 1491"/>
                <a:gd name="T94" fmla="*/ 353 w 1228"/>
                <a:gd name="T95" fmla="*/ 825 h 1491"/>
                <a:gd name="T96" fmla="*/ 259 w 1228"/>
                <a:gd name="T97" fmla="*/ 813 h 1491"/>
                <a:gd name="T98" fmla="*/ 155 w 1228"/>
                <a:gd name="T99" fmla="*/ 868 h 1491"/>
                <a:gd name="T100" fmla="*/ 50 w 1228"/>
                <a:gd name="T101" fmla="*/ 888 h 1491"/>
                <a:gd name="T102" fmla="*/ 26 w 1228"/>
                <a:gd name="T103" fmla="*/ 753 h 1491"/>
                <a:gd name="T104" fmla="*/ 158 w 1228"/>
                <a:gd name="T105" fmla="*/ 693 h 1491"/>
                <a:gd name="T106" fmla="*/ 128 w 1228"/>
                <a:gd name="T107" fmla="*/ 528 h 1491"/>
                <a:gd name="T108" fmla="*/ 113 w 1228"/>
                <a:gd name="T109" fmla="*/ 427 h 1491"/>
                <a:gd name="T110" fmla="*/ 106 w 1228"/>
                <a:gd name="T111" fmla="*/ 330 h 1491"/>
                <a:gd name="T112" fmla="*/ 116 w 1228"/>
                <a:gd name="T113" fmla="*/ 220 h 1491"/>
                <a:gd name="T114" fmla="*/ 203 w 1228"/>
                <a:gd name="T115" fmla="*/ 175 h 1491"/>
                <a:gd name="T116" fmla="*/ 304 w 1228"/>
                <a:gd name="T117" fmla="*/ 145 h 1491"/>
                <a:gd name="T118" fmla="*/ 368 w 1228"/>
                <a:gd name="T119" fmla="*/ 79 h 1491"/>
                <a:gd name="T120" fmla="*/ 418 w 1228"/>
                <a:gd name="T121" fmla="*/ 1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8" h="1491">
                  <a:moveTo>
                    <a:pt x="428" y="10"/>
                  </a:moveTo>
                  <a:lnTo>
                    <a:pt x="433" y="10"/>
                  </a:lnTo>
                  <a:lnTo>
                    <a:pt x="436" y="10"/>
                  </a:lnTo>
                  <a:lnTo>
                    <a:pt x="439" y="7"/>
                  </a:lnTo>
                  <a:lnTo>
                    <a:pt x="439" y="4"/>
                  </a:lnTo>
                  <a:lnTo>
                    <a:pt x="443" y="0"/>
                  </a:lnTo>
                  <a:lnTo>
                    <a:pt x="443" y="4"/>
                  </a:lnTo>
                  <a:lnTo>
                    <a:pt x="448" y="4"/>
                  </a:lnTo>
                  <a:lnTo>
                    <a:pt x="448" y="7"/>
                  </a:lnTo>
                  <a:lnTo>
                    <a:pt x="451" y="7"/>
                  </a:lnTo>
                  <a:lnTo>
                    <a:pt x="454" y="7"/>
                  </a:lnTo>
                  <a:lnTo>
                    <a:pt x="459" y="10"/>
                  </a:lnTo>
                  <a:lnTo>
                    <a:pt x="459" y="15"/>
                  </a:lnTo>
                  <a:lnTo>
                    <a:pt x="459" y="19"/>
                  </a:lnTo>
                  <a:lnTo>
                    <a:pt x="459" y="22"/>
                  </a:lnTo>
                  <a:lnTo>
                    <a:pt x="459" y="25"/>
                  </a:lnTo>
                  <a:lnTo>
                    <a:pt x="459" y="30"/>
                  </a:lnTo>
                  <a:lnTo>
                    <a:pt x="459" y="34"/>
                  </a:lnTo>
                  <a:lnTo>
                    <a:pt x="459" y="37"/>
                  </a:lnTo>
                  <a:lnTo>
                    <a:pt x="459" y="40"/>
                  </a:lnTo>
                  <a:lnTo>
                    <a:pt x="459" y="45"/>
                  </a:lnTo>
                  <a:lnTo>
                    <a:pt x="459" y="49"/>
                  </a:lnTo>
                  <a:lnTo>
                    <a:pt x="459" y="52"/>
                  </a:lnTo>
                  <a:lnTo>
                    <a:pt x="459" y="55"/>
                  </a:lnTo>
                  <a:lnTo>
                    <a:pt x="459" y="60"/>
                  </a:lnTo>
                  <a:lnTo>
                    <a:pt x="459" y="64"/>
                  </a:lnTo>
                  <a:lnTo>
                    <a:pt x="463" y="67"/>
                  </a:lnTo>
                  <a:lnTo>
                    <a:pt x="463" y="70"/>
                  </a:lnTo>
                  <a:lnTo>
                    <a:pt x="466" y="70"/>
                  </a:lnTo>
                  <a:lnTo>
                    <a:pt x="466" y="75"/>
                  </a:lnTo>
                  <a:lnTo>
                    <a:pt x="469" y="75"/>
                  </a:lnTo>
                  <a:lnTo>
                    <a:pt x="469" y="79"/>
                  </a:lnTo>
                  <a:lnTo>
                    <a:pt x="474" y="79"/>
                  </a:lnTo>
                  <a:lnTo>
                    <a:pt x="478" y="82"/>
                  </a:lnTo>
                  <a:lnTo>
                    <a:pt x="481" y="82"/>
                  </a:lnTo>
                  <a:lnTo>
                    <a:pt x="481" y="85"/>
                  </a:lnTo>
                  <a:lnTo>
                    <a:pt x="484" y="85"/>
                  </a:lnTo>
                  <a:lnTo>
                    <a:pt x="489" y="85"/>
                  </a:lnTo>
                  <a:lnTo>
                    <a:pt x="489" y="90"/>
                  </a:lnTo>
                  <a:lnTo>
                    <a:pt x="493" y="94"/>
                  </a:lnTo>
                  <a:lnTo>
                    <a:pt x="493" y="97"/>
                  </a:lnTo>
                  <a:lnTo>
                    <a:pt x="496" y="100"/>
                  </a:lnTo>
                  <a:lnTo>
                    <a:pt x="496" y="105"/>
                  </a:lnTo>
                  <a:lnTo>
                    <a:pt x="499" y="105"/>
                  </a:lnTo>
                  <a:lnTo>
                    <a:pt x="499" y="109"/>
                  </a:lnTo>
                  <a:lnTo>
                    <a:pt x="504" y="112"/>
                  </a:lnTo>
                  <a:lnTo>
                    <a:pt x="504" y="115"/>
                  </a:lnTo>
                  <a:lnTo>
                    <a:pt x="511" y="115"/>
                  </a:lnTo>
                  <a:lnTo>
                    <a:pt x="511" y="112"/>
                  </a:lnTo>
                  <a:lnTo>
                    <a:pt x="511" y="109"/>
                  </a:lnTo>
                  <a:lnTo>
                    <a:pt x="511" y="105"/>
                  </a:lnTo>
                  <a:lnTo>
                    <a:pt x="511" y="100"/>
                  </a:lnTo>
                  <a:lnTo>
                    <a:pt x="511" y="97"/>
                  </a:lnTo>
                  <a:lnTo>
                    <a:pt x="514" y="97"/>
                  </a:lnTo>
                  <a:lnTo>
                    <a:pt x="514" y="94"/>
                  </a:lnTo>
                  <a:lnTo>
                    <a:pt x="514" y="90"/>
                  </a:lnTo>
                  <a:lnTo>
                    <a:pt x="514" y="85"/>
                  </a:lnTo>
                  <a:lnTo>
                    <a:pt x="526" y="79"/>
                  </a:lnTo>
                  <a:lnTo>
                    <a:pt x="529" y="75"/>
                  </a:lnTo>
                  <a:lnTo>
                    <a:pt x="534" y="70"/>
                  </a:lnTo>
                  <a:lnTo>
                    <a:pt x="534" y="67"/>
                  </a:lnTo>
                  <a:lnTo>
                    <a:pt x="537" y="64"/>
                  </a:lnTo>
                  <a:lnTo>
                    <a:pt x="537" y="60"/>
                  </a:lnTo>
                  <a:lnTo>
                    <a:pt x="541" y="55"/>
                  </a:lnTo>
                  <a:lnTo>
                    <a:pt x="544" y="55"/>
                  </a:lnTo>
                  <a:lnTo>
                    <a:pt x="544" y="49"/>
                  </a:lnTo>
                  <a:lnTo>
                    <a:pt x="544" y="45"/>
                  </a:lnTo>
                  <a:lnTo>
                    <a:pt x="549" y="45"/>
                  </a:lnTo>
                  <a:lnTo>
                    <a:pt x="549" y="40"/>
                  </a:lnTo>
                  <a:lnTo>
                    <a:pt x="552" y="40"/>
                  </a:lnTo>
                  <a:lnTo>
                    <a:pt x="549" y="37"/>
                  </a:lnTo>
                  <a:lnTo>
                    <a:pt x="552" y="34"/>
                  </a:lnTo>
                  <a:lnTo>
                    <a:pt x="552" y="30"/>
                  </a:lnTo>
                  <a:lnTo>
                    <a:pt x="556" y="25"/>
                  </a:lnTo>
                  <a:lnTo>
                    <a:pt x="556" y="22"/>
                  </a:lnTo>
                  <a:lnTo>
                    <a:pt x="559" y="22"/>
                  </a:lnTo>
                  <a:lnTo>
                    <a:pt x="564" y="19"/>
                  </a:lnTo>
                  <a:lnTo>
                    <a:pt x="564" y="15"/>
                  </a:lnTo>
                  <a:lnTo>
                    <a:pt x="567" y="15"/>
                  </a:lnTo>
                  <a:lnTo>
                    <a:pt x="567" y="10"/>
                  </a:lnTo>
                  <a:lnTo>
                    <a:pt x="571" y="10"/>
                  </a:lnTo>
                  <a:lnTo>
                    <a:pt x="571" y="7"/>
                  </a:lnTo>
                  <a:lnTo>
                    <a:pt x="574" y="7"/>
                  </a:lnTo>
                  <a:lnTo>
                    <a:pt x="582" y="10"/>
                  </a:lnTo>
                  <a:lnTo>
                    <a:pt x="594" y="10"/>
                  </a:lnTo>
                  <a:lnTo>
                    <a:pt x="604" y="7"/>
                  </a:lnTo>
                  <a:lnTo>
                    <a:pt x="616" y="7"/>
                  </a:lnTo>
                  <a:lnTo>
                    <a:pt x="619" y="7"/>
                  </a:lnTo>
                  <a:lnTo>
                    <a:pt x="624" y="7"/>
                  </a:lnTo>
                  <a:lnTo>
                    <a:pt x="627" y="4"/>
                  </a:lnTo>
                  <a:lnTo>
                    <a:pt x="631" y="4"/>
                  </a:lnTo>
                  <a:lnTo>
                    <a:pt x="639" y="4"/>
                  </a:lnTo>
                  <a:lnTo>
                    <a:pt x="646" y="4"/>
                  </a:lnTo>
                  <a:lnTo>
                    <a:pt x="657" y="4"/>
                  </a:lnTo>
                  <a:lnTo>
                    <a:pt x="669" y="0"/>
                  </a:lnTo>
                  <a:lnTo>
                    <a:pt x="672" y="4"/>
                  </a:lnTo>
                  <a:lnTo>
                    <a:pt x="681" y="7"/>
                  </a:lnTo>
                  <a:lnTo>
                    <a:pt x="684" y="7"/>
                  </a:lnTo>
                  <a:lnTo>
                    <a:pt x="687" y="7"/>
                  </a:lnTo>
                  <a:lnTo>
                    <a:pt x="696" y="7"/>
                  </a:lnTo>
                  <a:lnTo>
                    <a:pt x="702" y="4"/>
                  </a:lnTo>
                  <a:lnTo>
                    <a:pt x="702" y="7"/>
                  </a:lnTo>
                  <a:lnTo>
                    <a:pt x="711" y="7"/>
                  </a:lnTo>
                  <a:lnTo>
                    <a:pt x="714" y="7"/>
                  </a:lnTo>
                  <a:lnTo>
                    <a:pt x="717" y="7"/>
                  </a:lnTo>
                  <a:lnTo>
                    <a:pt x="721" y="7"/>
                  </a:lnTo>
                  <a:lnTo>
                    <a:pt x="729" y="10"/>
                  </a:lnTo>
                  <a:lnTo>
                    <a:pt x="732" y="10"/>
                  </a:lnTo>
                  <a:lnTo>
                    <a:pt x="736" y="10"/>
                  </a:lnTo>
                  <a:lnTo>
                    <a:pt x="736" y="15"/>
                  </a:lnTo>
                  <a:lnTo>
                    <a:pt x="741" y="15"/>
                  </a:lnTo>
                  <a:lnTo>
                    <a:pt x="744" y="15"/>
                  </a:lnTo>
                  <a:lnTo>
                    <a:pt x="744" y="19"/>
                  </a:lnTo>
                  <a:lnTo>
                    <a:pt x="751" y="19"/>
                  </a:lnTo>
                  <a:lnTo>
                    <a:pt x="756" y="22"/>
                  </a:lnTo>
                  <a:lnTo>
                    <a:pt x="756" y="25"/>
                  </a:lnTo>
                  <a:lnTo>
                    <a:pt x="756" y="30"/>
                  </a:lnTo>
                  <a:lnTo>
                    <a:pt x="751" y="34"/>
                  </a:lnTo>
                  <a:lnTo>
                    <a:pt x="751" y="37"/>
                  </a:lnTo>
                  <a:lnTo>
                    <a:pt x="747" y="40"/>
                  </a:lnTo>
                  <a:lnTo>
                    <a:pt x="744" y="45"/>
                  </a:lnTo>
                  <a:lnTo>
                    <a:pt x="741" y="49"/>
                  </a:lnTo>
                  <a:lnTo>
                    <a:pt x="736" y="49"/>
                  </a:lnTo>
                  <a:lnTo>
                    <a:pt x="736" y="52"/>
                  </a:lnTo>
                  <a:lnTo>
                    <a:pt x="732" y="52"/>
                  </a:lnTo>
                  <a:lnTo>
                    <a:pt x="732" y="55"/>
                  </a:lnTo>
                  <a:lnTo>
                    <a:pt x="729" y="55"/>
                  </a:lnTo>
                  <a:lnTo>
                    <a:pt x="729" y="60"/>
                  </a:lnTo>
                  <a:lnTo>
                    <a:pt x="729" y="64"/>
                  </a:lnTo>
                  <a:lnTo>
                    <a:pt x="726" y="67"/>
                  </a:lnTo>
                  <a:lnTo>
                    <a:pt x="726" y="70"/>
                  </a:lnTo>
                  <a:lnTo>
                    <a:pt x="726" y="75"/>
                  </a:lnTo>
                  <a:lnTo>
                    <a:pt x="726" y="79"/>
                  </a:lnTo>
                  <a:lnTo>
                    <a:pt x="729" y="82"/>
                  </a:lnTo>
                  <a:lnTo>
                    <a:pt x="729" y="85"/>
                  </a:lnTo>
                  <a:lnTo>
                    <a:pt x="729" y="90"/>
                  </a:lnTo>
                  <a:lnTo>
                    <a:pt x="732" y="90"/>
                  </a:lnTo>
                  <a:lnTo>
                    <a:pt x="736" y="94"/>
                  </a:lnTo>
                  <a:lnTo>
                    <a:pt x="736" y="97"/>
                  </a:lnTo>
                  <a:lnTo>
                    <a:pt x="744" y="100"/>
                  </a:lnTo>
                  <a:lnTo>
                    <a:pt x="747" y="105"/>
                  </a:lnTo>
                  <a:lnTo>
                    <a:pt x="747" y="109"/>
                  </a:lnTo>
                  <a:lnTo>
                    <a:pt x="751" y="109"/>
                  </a:lnTo>
                  <a:lnTo>
                    <a:pt x="756" y="112"/>
                  </a:lnTo>
                  <a:lnTo>
                    <a:pt x="759" y="112"/>
                  </a:lnTo>
                  <a:lnTo>
                    <a:pt x="762" y="112"/>
                  </a:lnTo>
                  <a:lnTo>
                    <a:pt x="766" y="112"/>
                  </a:lnTo>
                  <a:lnTo>
                    <a:pt x="771" y="115"/>
                  </a:lnTo>
                  <a:lnTo>
                    <a:pt x="774" y="115"/>
                  </a:lnTo>
                  <a:lnTo>
                    <a:pt x="777" y="115"/>
                  </a:lnTo>
                  <a:lnTo>
                    <a:pt x="781" y="115"/>
                  </a:lnTo>
                  <a:lnTo>
                    <a:pt x="786" y="115"/>
                  </a:lnTo>
                  <a:lnTo>
                    <a:pt x="789" y="115"/>
                  </a:lnTo>
                  <a:lnTo>
                    <a:pt x="792" y="120"/>
                  </a:lnTo>
                  <a:lnTo>
                    <a:pt x="796" y="124"/>
                  </a:lnTo>
                  <a:lnTo>
                    <a:pt x="801" y="127"/>
                  </a:lnTo>
                  <a:lnTo>
                    <a:pt x="804" y="127"/>
                  </a:lnTo>
                  <a:lnTo>
                    <a:pt x="807" y="127"/>
                  </a:lnTo>
                  <a:lnTo>
                    <a:pt x="812" y="127"/>
                  </a:lnTo>
                  <a:lnTo>
                    <a:pt x="815" y="130"/>
                  </a:lnTo>
                  <a:lnTo>
                    <a:pt x="819" y="130"/>
                  </a:lnTo>
                  <a:lnTo>
                    <a:pt x="822" y="130"/>
                  </a:lnTo>
                  <a:lnTo>
                    <a:pt x="827" y="135"/>
                  </a:lnTo>
                  <a:lnTo>
                    <a:pt x="827" y="142"/>
                  </a:lnTo>
                  <a:lnTo>
                    <a:pt x="822" y="145"/>
                  </a:lnTo>
                  <a:lnTo>
                    <a:pt x="819" y="150"/>
                  </a:lnTo>
                  <a:lnTo>
                    <a:pt x="815" y="154"/>
                  </a:lnTo>
                  <a:lnTo>
                    <a:pt x="812" y="154"/>
                  </a:lnTo>
                  <a:lnTo>
                    <a:pt x="807" y="160"/>
                  </a:lnTo>
                  <a:lnTo>
                    <a:pt x="807" y="165"/>
                  </a:lnTo>
                  <a:lnTo>
                    <a:pt x="804" y="169"/>
                  </a:lnTo>
                  <a:lnTo>
                    <a:pt x="801" y="172"/>
                  </a:lnTo>
                  <a:lnTo>
                    <a:pt x="796" y="175"/>
                  </a:lnTo>
                  <a:lnTo>
                    <a:pt x="796" y="180"/>
                  </a:lnTo>
                  <a:lnTo>
                    <a:pt x="792" y="184"/>
                  </a:lnTo>
                  <a:lnTo>
                    <a:pt x="786" y="190"/>
                  </a:lnTo>
                  <a:lnTo>
                    <a:pt x="786" y="195"/>
                  </a:lnTo>
                  <a:lnTo>
                    <a:pt x="777" y="199"/>
                  </a:lnTo>
                  <a:lnTo>
                    <a:pt x="774" y="205"/>
                  </a:lnTo>
                  <a:lnTo>
                    <a:pt x="771" y="205"/>
                  </a:lnTo>
                  <a:lnTo>
                    <a:pt x="771" y="210"/>
                  </a:lnTo>
                  <a:lnTo>
                    <a:pt x="771" y="214"/>
                  </a:lnTo>
                  <a:lnTo>
                    <a:pt x="766" y="214"/>
                  </a:lnTo>
                  <a:lnTo>
                    <a:pt x="766" y="217"/>
                  </a:lnTo>
                  <a:lnTo>
                    <a:pt x="766" y="220"/>
                  </a:lnTo>
                  <a:lnTo>
                    <a:pt x="766" y="225"/>
                  </a:lnTo>
                  <a:lnTo>
                    <a:pt x="766" y="229"/>
                  </a:lnTo>
                  <a:lnTo>
                    <a:pt x="762" y="232"/>
                  </a:lnTo>
                  <a:lnTo>
                    <a:pt x="762" y="240"/>
                  </a:lnTo>
                  <a:lnTo>
                    <a:pt x="762" y="244"/>
                  </a:lnTo>
                  <a:lnTo>
                    <a:pt x="759" y="247"/>
                  </a:lnTo>
                  <a:lnTo>
                    <a:pt x="762" y="250"/>
                  </a:lnTo>
                  <a:lnTo>
                    <a:pt x="762" y="255"/>
                  </a:lnTo>
                  <a:lnTo>
                    <a:pt x="759" y="259"/>
                  </a:lnTo>
                  <a:lnTo>
                    <a:pt x="759" y="262"/>
                  </a:lnTo>
                  <a:lnTo>
                    <a:pt x="759" y="265"/>
                  </a:lnTo>
                  <a:lnTo>
                    <a:pt x="759" y="270"/>
                  </a:lnTo>
                  <a:lnTo>
                    <a:pt x="756" y="274"/>
                  </a:lnTo>
                  <a:lnTo>
                    <a:pt x="756" y="277"/>
                  </a:lnTo>
                  <a:lnTo>
                    <a:pt x="759" y="280"/>
                  </a:lnTo>
                  <a:lnTo>
                    <a:pt x="762" y="280"/>
                  </a:lnTo>
                  <a:lnTo>
                    <a:pt x="771" y="277"/>
                  </a:lnTo>
                  <a:lnTo>
                    <a:pt x="774" y="274"/>
                  </a:lnTo>
                  <a:lnTo>
                    <a:pt x="774" y="270"/>
                  </a:lnTo>
                  <a:lnTo>
                    <a:pt x="777" y="270"/>
                  </a:lnTo>
                  <a:lnTo>
                    <a:pt x="777" y="265"/>
                  </a:lnTo>
                  <a:lnTo>
                    <a:pt x="781" y="262"/>
                  </a:lnTo>
                  <a:lnTo>
                    <a:pt x="781" y="259"/>
                  </a:lnTo>
                  <a:lnTo>
                    <a:pt x="786" y="255"/>
                  </a:lnTo>
                  <a:lnTo>
                    <a:pt x="786" y="250"/>
                  </a:lnTo>
                  <a:lnTo>
                    <a:pt x="789" y="247"/>
                  </a:lnTo>
                  <a:lnTo>
                    <a:pt x="789" y="244"/>
                  </a:lnTo>
                  <a:lnTo>
                    <a:pt x="792" y="244"/>
                  </a:lnTo>
                  <a:lnTo>
                    <a:pt x="792" y="240"/>
                  </a:lnTo>
                  <a:lnTo>
                    <a:pt x="796" y="235"/>
                  </a:lnTo>
                  <a:lnTo>
                    <a:pt x="801" y="232"/>
                  </a:lnTo>
                  <a:lnTo>
                    <a:pt x="801" y="229"/>
                  </a:lnTo>
                  <a:lnTo>
                    <a:pt x="804" y="229"/>
                  </a:lnTo>
                  <a:lnTo>
                    <a:pt x="807" y="229"/>
                  </a:lnTo>
                  <a:lnTo>
                    <a:pt x="812" y="225"/>
                  </a:lnTo>
                  <a:lnTo>
                    <a:pt x="812" y="220"/>
                  </a:lnTo>
                  <a:lnTo>
                    <a:pt x="815" y="217"/>
                  </a:lnTo>
                  <a:lnTo>
                    <a:pt x="815" y="214"/>
                  </a:lnTo>
                  <a:lnTo>
                    <a:pt x="819" y="210"/>
                  </a:lnTo>
                  <a:lnTo>
                    <a:pt x="822" y="210"/>
                  </a:lnTo>
                  <a:lnTo>
                    <a:pt x="827" y="205"/>
                  </a:lnTo>
                  <a:lnTo>
                    <a:pt x="834" y="205"/>
                  </a:lnTo>
                  <a:lnTo>
                    <a:pt x="842" y="205"/>
                  </a:lnTo>
                  <a:lnTo>
                    <a:pt x="842" y="210"/>
                  </a:lnTo>
                  <a:lnTo>
                    <a:pt x="845" y="214"/>
                  </a:lnTo>
                  <a:lnTo>
                    <a:pt x="845" y="217"/>
                  </a:lnTo>
                  <a:lnTo>
                    <a:pt x="845" y="220"/>
                  </a:lnTo>
                  <a:lnTo>
                    <a:pt x="845" y="225"/>
                  </a:lnTo>
                  <a:lnTo>
                    <a:pt x="849" y="232"/>
                  </a:lnTo>
                  <a:lnTo>
                    <a:pt x="852" y="235"/>
                  </a:lnTo>
                  <a:lnTo>
                    <a:pt x="860" y="232"/>
                  </a:lnTo>
                  <a:lnTo>
                    <a:pt x="860" y="225"/>
                  </a:lnTo>
                  <a:lnTo>
                    <a:pt x="864" y="225"/>
                  </a:lnTo>
                  <a:lnTo>
                    <a:pt x="864" y="217"/>
                  </a:lnTo>
                  <a:lnTo>
                    <a:pt x="864" y="214"/>
                  </a:lnTo>
                  <a:lnTo>
                    <a:pt x="867" y="214"/>
                  </a:lnTo>
                  <a:lnTo>
                    <a:pt x="872" y="210"/>
                  </a:lnTo>
                  <a:lnTo>
                    <a:pt x="875" y="210"/>
                  </a:lnTo>
                  <a:lnTo>
                    <a:pt x="879" y="205"/>
                  </a:lnTo>
                  <a:lnTo>
                    <a:pt x="882" y="205"/>
                  </a:lnTo>
                  <a:lnTo>
                    <a:pt x="887" y="205"/>
                  </a:lnTo>
                  <a:lnTo>
                    <a:pt x="890" y="205"/>
                  </a:lnTo>
                  <a:lnTo>
                    <a:pt x="894" y="205"/>
                  </a:lnTo>
                  <a:lnTo>
                    <a:pt x="894" y="210"/>
                  </a:lnTo>
                  <a:lnTo>
                    <a:pt x="890" y="210"/>
                  </a:lnTo>
                  <a:lnTo>
                    <a:pt x="890" y="214"/>
                  </a:lnTo>
                  <a:lnTo>
                    <a:pt x="890" y="217"/>
                  </a:lnTo>
                  <a:lnTo>
                    <a:pt x="887" y="220"/>
                  </a:lnTo>
                  <a:lnTo>
                    <a:pt x="882" y="229"/>
                  </a:lnTo>
                  <a:lnTo>
                    <a:pt x="879" y="232"/>
                  </a:lnTo>
                  <a:lnTo>
                    <a:pt x="879" y="235"/>
                  </a:lnTo>
                  <a:lnTo>
                    <a:pt x="879" y="240"/>
                  </a:lnTo>
                  <a:lnTo>
                    <a:pt x="882" y="240"/>
                  </a:lnTo>
                  <a:lnTo>
                    <a:pt x="882" y="244"/>
                  </a:lnTo>
                  <a:lnTo>
                    <a:pt x="882" y="247"/>
                  </a:lnTo>
                  <a:lnTo>
                    <a:pt x="887" y="247"/>
                  </a:lnTo>
                  <a:lnTo>
                    <a:pt x="887" y="250"/>
                  </a:lnTo>
                  <a:lnTo>
                    <a:pt x="887" y="255"/>
                  </a:lnTo>
                  <a:lnTo>
                    <a:pt x="890" y="259"/>
                  </a:lnTo>
                  <a:lnTo>
                    <a:pt x="894" y="262"/>
                  </a:lnTo>
                  <a:lnTo>
                    <a:pt x="897" y="265"/>
                  </a:lnTo>
                  <a:lnTo>
                    <a:pt x="897" y="270"/>
                  </a:lnTo>
                  <a:lnTo>
                    <a:pt x="902" y="270"/>
                  </a:lnTo>
                  <a:lnTo>
                    <a:pt x="905" y="274"/>
                  </a:lnTo>
                  <a:lnTo>
                    <a:pt x="909" y="277"/>
                  </a:lnTo>
                  <a:lnTo>
                    <a:pt x="912" y="280"/>
                  </a:lnTo>
                  <a:lnTo>
                    <a:pt x="917" y="285"/>
                  </a:lnTo>
                  <a:lnTo>
                    <a:pt x="920" y="289"/>
                  </a:lnTo>
                  <a:lnTo>
                    <a:pt x="924" y="292"/>
                  </a:lnTo>
                  <a:lnTo>
                    <a:pt x="927" y="292"/>
                  </a:lnTo>
                  <a:lnTo>
                    <a:pt x="927" y="295"/>
                  </a:lnTo>
                  <a:lnTo>
                    <a:pt x="927" y="300"/>
                  </a:lnTo>
                  <a:lnTo>
                    <a:pt x="932" y="304"/>
                  </a:lnTo>
                  <a:lnTo>
                    <a:pt x="932" y="307"/>
                  </a:lnTo>
                  <a:lnTo>
                    <a:pt x="932" y="310"/>
                  </a:lnTo>
                  <a:lnTo>
                    <a:pt x="935" y="315"/>
                  </a:lnTo>
                  <a:lnTo>
                    <a:pt x="935" y="319"/>
                  </a:lnTo>
                  <a:lnTo>
                    <a:pt x="935" y="322"/>
                  </a:lnTo>
                  <a:lnTo>
                    <a:pt x="935" y="325"/>
                  </a:lnTo>
                  <a:lnTo>
                    <a:pt x="935" y="330"/>
                  </a:lnTo>
                  <a:lnTo>
                    <a:pt x="932" y="330"/>
                  </a:lnTo>
                  <a:lnTo>
                    <a:pt x="927" y="330"/>
                  </a:lnTo>
                  <a:lnTo>
                    <a:pt x="924" y="330"/>
                  </a:lnTo>
                  <a:lnTo>
                    <a:pt x="924" y="334"/>
                  </a:lnTo>
                  <a:lnTo>
                    <a:pt x="924" y="337"/>
                  </a:lnTo>
                  <a:lnTo>
                    <a:pt x="924" y="340"/>
                  </a:lnTo>
                  <a:lnTo>
                    <a:pt x="920" y="345"/>
                  </a:lnTo>
                  <a:lnTo>
                    <a:pt x="920" y="349"/>
                  </a:lnTo>
                  <a:lnTo>
                    <a:pt x="917" y="349"/>
                  </a:lnTo>
                  <a:lnTo>
                    <a:pt x="917" y="352"/>
                  </a:lnTo>
                  <a:lnTo>
                    <a:pt x="917" y="355"/>
                  </a:lnTo>
                  <a:lnTo>
                    <a:pt x="920" y="355"/>
                  </a:lnTo>
                  <a:lnTo>
                    <a:pt x="920" y="360"/>
                  </a:lnTo>
                  <a:lnTo>
                    <a:pt x="920" y="364"/>
                  </a:lnTo>
                  <a:lnTo>
                    <a:pt x="920" y="367"/>
                  </a:lnTo>
                  <a:lnTo>
                    <a:pt x="920" y="370"/>
                  </a:lnTo>
                  <a:lnTo>
                    <a:pt x="924" y="370"/>
                  </a:lnTo>
                  <a:lnTo>
                    <a:pt x="920" y="375"/>
                  </a:lnTo>
                  <a:lnTo>
                    <a:pt x="920" y="379"/>
                  </a:lnTo>
                  <a:lnTo>
                    <a:pt x="920" y="382"/>
                  </a:lnTo>
                  <a:lnTo>
                    <a:pt x="920" y="385"/>
                  </a:lnTo>
                  <a:lnTo>
                    <a:pt x="924" y="385"/>
                  </a:lnTo>
                  <a:lnTo>
                    <a:pt x="927" y="382"/>
                  </a:lnTo>
                  <a:lnTo>
                    <a:pt x="932" y="379"/>
                  </a:lnTo>
                  <a:lnTo>
                    <a:pt x="935" y="375"/>
                  </a:lnTo>
                  <a:lnTo>
                    <a:pt x="939" y="375"/>
                  </a:lnTo>
                  <a:lnTo>
                    <a:pt x="942" y="370"/>
                  </a:lnTo>
                  <a:lnTo>
                    <a:pt x="947" y="370"/>
                  </a:lnTo>
                  <a:lnTo>
                    <a:pt x="950" y="375"/>
                  </a:lnTo>
                  <a:lnTo>
                    <a:pt x="954" y="379"/>
                  </a:lnTo>
                  <a:lnTo>
                    <a:pt x="957" y="379"/>
                  </a:lnTo>
                  <a:lnTo>
                    <a:pt x="957" y="382"/>
                  </a:lnTo>
                  <a:lnTo>
                    <a:pt x="962" y="382"/>
                  </a:lnTo>
                  <a:lnTo>
                    <a:pt x="965" y="382"/>
                  </a:lnTo>
                  <a:lnTo>
                    <a:pt x="969" y="382"/>
                  </a:lnTo>
                  <a:lnTo>
                    <a:pt x="972" y="382"/>
                  </a:lnTo>
                  <a:lnTo>
                    <a:pt x="977" y="382"/>
                  </a:lnTo>
                  <a:lnTo>
                    <a:pt x="977" y="379"/>
                  </a:lnTo>
                  <a:lnTo>
                    <a:pt x="980" y="379"/>
                  </a:lnTo>
                  <a:lnTo>
                    <a:pt x="984" y="379"/>
                  </a:lnTo>
                  <a:lnTo>
                    <a:pt x="989" y="379"/>
                  </a:lnTo>
                  <a:lnTo>
                    <a:pt x="992" y="379"/>
                  </a:lnTo>
                  <a:lnTo>
                    <a:pt x="995" y="379"/>
                  </a:lnTo>
                  <a:lnTo>
                    <a:pt x="999" y="379"/>
                  </a:lnTo>
                  <a:lnTo>
                    <a:pt x="999" y="375"/>
                  </a:lnTo>
                  <a:lnTo>
                    <a:pt x="1004" y="375"/>
                  </a:lnTo>
                  <a:lnTo>
                    <a:pt x="1007" y="375"/>
                  </a:lnTo>
                  <a:lnTo>
                    <a:pt x="1010" y="379"/>
                  </a:lnTo>
                  <a:lnTo>
                    <a:pt x="1014" y="382"/>
                  </a:lnTo>
                  <a:lnTo>
                    <a:pt x="1014" y="385"/>
                  </a:lnTo>
                  <a:lnTo>
                    <a:pt x="1014" y="390"/>
                  </a:lnTo>
                  <a:lnTo>
                    <a:pt x="1019" y="393"/>
                  </a:lnTo>
                  <a:lnTo>
                    <a:pt x="1019" y="400"/>
                  </a:lnTo>
                  <a:lnTo>
                    <a:pt x="1022" y="405"/>
                  </a:lnTo>
                  <a:lnTo>
                    <a:pt x="1022" y="408"/>
                  </a:lnTo>
                  <a:lnTo>
                    <a:pt x="1025" y="412"/>
                  </a:lnTo>
                  <a:lnTo>
                    <a:pt x="1025" y="415"/>
                  </a:lnTo>
                  <a:lnTo>
                    <a:pt x="1029" y="415"/>
                  </a:lnTo>
                  <a:lnTo>
                    <a:pt x="1029" y="420"/>
                  </a:lnTo>
                  <a:lnTo>
                    <a:pt x="1034" y="420"/>
                  </a:lnTo>
                  <a:lnTo>
                    <a:pt x="1037" y="423"/>
                  </a:lnTo>
                  <a:lnTo>
                    <a:pt x="1040" y="423"/>
                  </a:lnTo>
                  <a:lnTo>
                    <a:pt x="1044" y="423"/>
                  </a:lnTo>
                  <a:lnTo>
                    <a:pt x="1049" y="423"/>
                  </a:lnTo>
                  <a:lnTo>
                    <a:pt x="1049" y="427"/>
                  </a:lnTo>
                  <a:lnTo>
                    <a:pt x="1052" y="427"/>
                  </a:lnTo>
                  <a:lnTo>
                    <a:pt x="1059" y="423"/>
                  </a:lnTo>
                  <a:lnTo>
                    <a:pt x="1064" y="423"/>
                  </a:lnTo>
                  <a:lnTo>
                    <a:pt x="1064" y="420"/>
                  </a:lnTo>
                  <a:lnTo>
                    <a:pt x="1067" y="420"/>
                  </a:lnTo>
                  <a:lnTo>
                    <a:pt x="1067" y="415"/>
                  </a:lnTo>
                  <a:lnTo>
                    <a:pt x="1067" y="412"/>
                  </a:lnTo>
                  <a:lnTo>
                    <a:pt x="1067" y="408"/>
                  </a:lnTo>
                  <a:lnTo>
                    <a:pt x="1067" y="405"/>
                  </a:lnTo>
                  <a:lnTo>
                    <a:pt x="1067" y="400"/>
                  </a:lnTo>
                  <a:lnTo>
                    <a:pt x="1067" y="397"/>
                  </a:lnTo>
                  <a:lnTo>
                    <a:pt x="1067" y="393"/>
                  </a:lnTo>
                  <a:lnTo>
                    <a:pt x="1067" y="390"/>
                  </a:lnTo>
                  <a:lnTo>
                    <a:pt x="1070" y="385"/>
                  </a:lnTo>
                  <a:lnTo>
                    <a:pt x="1070" y="382"/>
                  </a:lnTo>
                  <a:lnTo>
                    <a:pt x="1070" y="379"/>
                  </a:lnTo>
                  <a:lnTo>
                    <a:pt x="1074" y="370"/>
                  </a:lnTo>
                  <a:lnTo>
                    <a:pt x="1079" y="370"/>
                  </a:lnTo>
                  <a:lnTo>
                    <a:pt x="1079" y="367"/>
                  </a:lnTo>
                  <a:lnTo>
                    <a:pt x="1079" y="364"/>
                  </a:lnTo>
                  <a:lnTo>
                    <a:pt x="1082" y="360"/>
                  </a:lnTo>
                  <a:lnTo>
                    <a:pt x="1085" y="360"/>
                  </a:lnTo>
                  <a:lnTo>
                    <a:pt x="1093" y="352"/>
                  </a:lnTo>
                  <a:lnTo>
                    <a:pt x="1097" y="352"/>
                  </a:lnTo>
                  <a:lnTo>
                    <a:pt x="1100" y="352"/>
                  </a:lnTo>
                  <a:lnTo>
                    <a:pt x="1103" y="349"/>
                  </a:lnTo>
                  <a:lnTo>
                    <a:pt x="1108" y="349"/>
                  </a:lnTo>
                  <a:lnTo>
                    <a:pt x="1112" y="349"/>
                  </a:lnTo>
                  <a:lnTo>
                    <a:pt x="1115" y="349"/>
                  </a:lnTo>
                  <a:lnTo>
                    <a:pt x="1115" y="352"/>
                  </a:lnTo>
                  <a:lnTo>
                    <a:pt x="1115" y="355"/>
                  </a:lnTo>
                  <a:lnTo>
                    <a:pt x="1118" y="360"/>
                  </a:lnTo>
                  <a:lnTo>
                    <a:pt x="1118" y="364"/>
                  </a:lnTo>
                  <a:lnTo>
                    <a:pt x="1118" y="367"/>
                  </a:lnTo>
                  <a:lnTo>
                    <a:pt x="1118" y="370"/>
                  </a:lnTo>
                  <a:lnTo>
                    <a:pt x="1123" y="375"/>
                  </a:lnTo>
                  <a:lnTo>
                    <a:pt x="1123" y="379"/>
                  </a:lnTo>
                  <a:lnTo>
                    <a:pt x="1123" y="382"/>
                  </a:lnTo>
                  <a:lnTo>
                    <a:pt x="1123" y="385"/>
                  </a:lnTo>
                  <a:lnTo>
                    <a:pt x="1123" y="390"/>
                  </a:lnTo>
                  <a:lnTo>
                    <a:pt x="1118" y="397"/>
                  </a:lnTo>
                  <a:lnTo>
                    <a:pt x="1118" y="405"/>
                  </a:lnTo>
                  <a:lnTo>
                    <a:pt x="1118" y="408"/>
                  </a:lnTo>
                  <a:lnTo>
                    <a:pt x="1118" y="412"/>
                  </a:lnTo>
                  <a:lnTo>
                    <a:pt x="1118" y="415"/>
                  </a:lnTo>
                  <a:lnTo>
                    <a:pt x="1118" y="420"/>
                  </a:lnTo>
                  <a:lnTo>
                    <a:pt x="1118" y="423"/>
                  </a:lnTo>
                  <a:lnTo>
                    <a:pt x="1118" y="427"/>
                  </a:lnTo>
                  <a:lnTo>
                    <a:pt x="1123" y="430"/>
                  </a:lnTo>
                  <a:lnTo>
                    <a:pt x="1123" y="435"/>
                  </a:lnTo>
                  <a:lnTo>
                    <a:pt x="1127" y="435"/>
                  </a:lnTo>
                  <a:lnTo>
                    <a:pt x="1130" y="435"/>
                  </a:lnTo>
                  <a:lnTo>
                    <a:pt x="1133" y="435"/>
                  </a:lnTo>
                  <a:lnTo>
                    <a:pt x="1142" y="435"/>
                  </a:lnTo>
                  <a:lnTo>
                    <a:pt x="1145" y="438"/>
                  </a:lnTo>
                  <a:lnTo>
                    <a:pt x="1145" y="442"/>
                  </a:lnTo>
                  <a:lnTo>
                    <a:pt x="1142" y="445"/>
                  </a:lnTo>
                  <a:lnTo>
                    <a:pt x="1138" y="450"/>
                  </a:lnTo>
                  <a:lnTo>
                    <a:pt x="1133" y="450"/>
                  </a:lnTo>
                  <a:lnTo>
                    <a:pt x="1130" y="450"/>
                  </a:lnTo>
                  <a:lnTo>
                    <a:pt x="1130" y="453"/>
                  </a:lnTo>
                  <a:lnTo>
                    <a:pt x="1127" y="453"/>
                  </a:lnTo>
                  <a:lnTo>
                    <a:pt x="1127" y="457"/>
                  </a:lnTo>
                  <a:lnTo>
                    <a:pt x="1123" y="457"/>
                  </a:lnTo>
                  <a:lnTo>
                    <a:pt x="1123" y="460"/>
                  </a:lnTo>
                  <a:lnTo>
                    <a:pt x="1118" y="460"/>
                  </a:lnTo>
                  <a:lnTo>
                    <a:pt x="1118" y="465"/>
                  </a:lnTo>
                  <a:lnTo>
                    <a:pt x="1118" y="472"/>
                  </a:lnTo>
                  <a:lnTo>
                    <a:pt x="1123" y="472"/>
                  </a:lnTo>
                  <a:lnTo>
                    <a:pt x="1123" y="475"/>
                  </a:lnTo>
                  <a:lnTo>
                    <a:pt x="1123" y="480"/>
                  </a:lnTo>
                  <a:lnTo>
                    <a:pt x="1123" y="483"/>
                  </a:lnTo>
                  <a:lnTo>
                    <a:pt x="1127" y="483"/>
                  </a:lnTo>
                  <a:lnTo>
                    <a:pt x="1127" y="487"/>
                  </a:lnTo>
                  <a:lnTo>
                    <a:pt x="1130" y="487"/>
                  </a:lnTo>
                  <a:lnTo>
                    <a:pt x="1130" y="490"/>
                  </a:lnTo>
                  <a:lnTo>
                    <a:pt x="1130" y="498"/>
                  </a:lnTo>
                  <a:lnTo>
                    <a:pt x="1133" y="498"/>
                  </a:lnTo>
                  <a:lnTo>
                    <a:pt x="1133" y="505"/>
                  </a:lnTo>
                  <a:lnTo>
                    <a:pt x="1133" y="510"/>
                  </a:lnTo>
                  <a:lnTo>
                    <a:pt x="1133" y="513"/>
                  </a:lnTo>
                  <a:lnTo>
                    <a:pt x="1130" y="513"/>
                  </a:lnTo>
                  <a:lnTo>
                    <a:pt x="1130" y="517"/>
                  </a:lnTo>
                  <a:lnTo>
                    <a:pt x="1127" y="520"/>
                  </a:lnTo>
                  <a:lnTo>
                    <a:pt x="1127" y="525"/>
                  </a:lnTo>
                  <a:lnTo>
                    <a:pt x="1123" y="528"/>
                  </a:lnTo>
                  <a:lnTo>
                    <a:pt x="1118" y="528"/>
                  </a:lnTo>
                  <a:lnTo>
                    <a:pt x="1115" y="532"/>
                  </a:lnTo>
                  <a:lnTo>
                    <a:pt x="1112" y="532"/>
                  </a:lnTo>
                  <a:lnTo>
                    <a:pt x="1108" y="532"/>
                  </a:lnTo>
                  <a:lnTo>
                    <a:pt x="1108" y="535"/>
                  </a:lnTo>
                  <a:lnTo>
                    <a:pt x="1103" y="540"/>
                  </a:lnTo>
                  <a:lnTo>
                    <a:pt x="1103" y="543"/>
                  </a:lnTo>
                  <a:lnTo>
                    <a:pt x="1100" y="547"/>
                  </a:lnTo>
                  <a:lnTo>
                    <a:pt x="1097" y="547"/>
                  </a:lnTo>
                  <a:lnTo>
                    <a:pt x="1093" y="550"/>
                  </a:lnTo>
                  <a:lnTo>
                    <a:pt x="1093" y="555"/>
                  </a:lnTo>
                  <a:lnTo>
                    <a:pt x="1089" y="558"/>
                  </a:lnTo>
                  <a:lnTo>
                    <a:pt x="1085" y="558"/>
                  </a:lnTo>
                  <a:lnTo>
                    <a:pt x="1085" y="562"/>
                  </a:lnTo>
                  <a:lnTo>
                    <a:pt x="1082" y="565"/>
                  </a:lnTo>
                  <a:lnTo>
                    <a:pt x="1079" y="565"/>
                  </a:lnTo>
                  <a:lnTo>
                    <a:pt x="1074" y="570"/>
                  </a:lnTo>
                  <a:lnTo>
                    <a:pt x="1070" y="573"/>
                  </a:lnTo>
                  <a:lnTo>
                    <a:pt x="1067" y="577"/>
                  </a:lnTo>
                  <a:lnTo>
                    <a:pt x="1067" y="580"/>
                  </a:lnTo>
                  <a:lnTo>
                    <a:pt x="1064" y="585"/>
                  </a:lnTo>
                  <a:lnTo>
                    <a:pt x="1064" y="588"/>
                  </a:lnTo>
                  <a:lnTo>
                    <a:pt x="1064" y="592"/>
                  </a:lnTo>
                  <a:lnTo>
                    <a:pt x="1064" y="600"/>
                  </a:lnTo>
                  <a:lnTo>
                    <a:pt x="1067" y="603"/>
                  </a:lnTo>
                  <a:lnTo>
                    <a:pt x="1067" y="607"/>
                  </a:lnTo>
                  <a:lnTo>
                    <a:pt x="1067" y="610"/>
                  </a:lnTo>
                  <a:lnTo>
                    <a:pt x="1067" y="615"/>
                  </a:lnTo>
                  <a:lnTo>
                    <a:pt x="1067" y="618"/>
                  </a:lnTo>
                  <a:lnTo>
                    <a:pt x="1067" y="622"/>
                  </a:lnTo>
                  <a:lnTo>
                    <a:pt x="1070" y="622"/>
                  </a:lnTo>
                  <a:lnTo>
                    <a:pt x="1079" y="630"/>
                  </a:lnTo>
                  <a:lnTo>
                    <a:pt x="1082" y="625"/>
                  </a:lnTo>
                  <a:lnTo>
                    <a:pt x="1085" y="622"/>
                  </a:lnTo>
                  <a:lnTo>
                    <a:pt x="1089" y="622"/>
                  </a:lnTo>
                  <a:lnTo>
                    <a:pt x="1093" y="622"/>
                  </a:lnTo>
                  <a:lnTo>
                    <a:pt x="1097" y="618"/>
                  </a:lnTo>
                  <a:lnTo>
                    <a:pt x="1100" y="622"/>
                  </a:lnTo>
                  <a:lnTo>
                    <a:pt x="1103" y="622"/>
                  </a:lnTo>
                  <a:lnTo>
                    <a:pt x="1108" y="622"/>
                  </a:lnTo>
                  <a:lnTo>
                    <a:pt x="1112" y="622"/>
                  </a:lnTo>
                  <a:lnTo>
                    <a:pt x="1115" y="622"/>
                  </a:lnTo>
                  <a:lnTo>
                    <a:pt x="1118" y="622"/>
                  </a:lnTo>
                  <a:lnTo>
                    <a:pt x="1123" y="622"/>
                  </a:lnTo>
                  <a:lnTo>
                    <a:pt x="1127" y="622"/>
                  </a:lnTo>
                  <a:lnTo>
                    <a:pt x="1127" y="618"/>
                  </a:lnTo>
                  <a:lnTo>
                    <a:pt x="1130" y="618"/>
                  </a:lnTo>
                  <a:lnTo>
                    <a:pt x="1133" y="618"/>
                  </a:lnTo>
                  <a:lnTo>
                    <a:pt x="1138" y="618"/>
                  </a:lnTo>
                  <a:lnTo>
                    <a:pt x="1142" y="622"/>
                  </a:lnTo>
                  <a:lnTo>
                    <a:pt x="1142" y="625"/>
                  </a:lnTo>
                  <a:lnTo>
                    <a:pt x="1142" y="630"/>
                  </a:lnTo>
                  <a:lnTo>
                    <a:pt x="1142" y="633"/>
                  </a:lnTo>
                  <a:lnTo>
                    <a:pt x="1142" y="637"/>
                  </a:lnTo>
                  <a:lnTo>
                    <a:pt x="1138" y="637"/>
                  </a:lnTo>
                  <a:lnTo>
                    <a:pt x="1138" y="640"/>
                  </a:lnTo>
                  <a:lnTo>
                    <a:pt x="1138" y="645"/>
                  </a:lnTo>
                  <a:lnTo>
                    <a:pt x="1133" y="648"/>
                  </a:lnTo>
                  <a:lnTo>
                    <a:pt x="1130" y="652"/>
                  </a:lnTo>
                  <a:lnTo>
                    <a:pt x="1130" y="655"/>
                  </a:lnTo>
                  <a:lnTo>
                    <a:pt x="1127" y="652"/>
                  </a:lnTo>
                  <a:lnTo>
                    <a:pt x="1123" y="652"/>
                  </a:lnTo>
                  <a:lnTo>
                    <a:pt x="1118" y="652"/>
                  </a:lnTo>
                  <a:lnTo>
                    <a:pt x="1118" y="655"/>
                  </a:lnTo>
                  <a:lnTo>
                    <a:pt x="1118" y="660"/>
                  </a:lnTo>
                  <a:lnTo>
                    <a:pt x="1123" y="663"/>
                  </a:lnTo>
                  <a:lnTo>
                    <a:pt x="1123" y="667"/>
                  </a:lnTo>
                  <a:lnTo>
                    <a:pt x="1127" y="670"/>
                  </a:lnTo>
                  <a:lnTo>
                    <a:pt x="1127" y="675"/>
                  </a:lnTo>
                  <a:lnTo>
                    <a:pt x="1127" y="678"/>
                  </a:lnTo>
                  <a:lnTo>
                    <a:pt x="1127" y="682"/>
                  </a:lnTo>
                  <a:lnTo>
                    <a:pt x="1130" y="682"/>
                  </a:lnTo>
                  <a:lnTo>
                    <a:pt x="1130" y="685"/>
                  </a:lnTo>
                  <a:lnTo>
                    <a:pt x="1133" y="685"/>
                  </a:lnTo>
                  <a:lnTo>
                    <a:pt x="1133" y="690"/>
                  </a:lnTo>
                  <a:lnTo>
                    <a:pt x="1138" y="685"/>
                  </a:lnTo>
                  <a:lnTo>
                    <a:pt x="1142" y="685"/>
                  </a:lnTo>
                  <a:lnTo>
                    <a:pt x="1145" y="685"/>
                  </a:lnTo>
                  <a:lnTo>
                    <a:pt x="1148" y="685"/>
                  </a:lnTo>
                  <a:lnTo>
                    <a:pt x="1153" y="682"/>
                  </a:lnTo>
                  <a:lnTo>
                    <a:pt x="1157" y="682"/>
                  </a:lnTo>
                  <a:lnTo>
                    <a:pt x="1160" y="682"/>
                  </a:lnTo>
                  <a:lnTo>
                    <a:pt x="1160" y="685"/>
                  </a:lnTo>
                  <a:lnTo>
                    <a:pt x="1160" y="690"/>
                  </a:lnTo>
                  <a:lnTo>
                    <a:pt x="1157" y="693"/>
                  </a:lnTo>
                  <a:lnTo>
                    <a:pt x="1157" y="697"/>
                  </a:lnTo>
                  <a:lnTo>
                    <a:pt x="1157" y="700"/>
                  </a:lnTo>
                  <a:lnTo>
                    <a:pt x="1157" y="705"/>
                  </a:lnTo>
                  <a:lnTo>
                    <a:pt x="1153" y="705"/>
                  </a:lnTo>
                  <a:lnTo>
                    <a:pt x="1153" y="708"/>
                  </a:lnTo>
                  <a:lnTo>
                    <a:pt x="1153" y="712"/>
                  </a:lnTo>
                  <a:lnTo>
                    <a:pt x="1153" y="715"/>
                  </a:lnTo>
                  <a:lnTo>
                    <a:pt x="1153" y="720"/>
                  </a:lnTo>
                  <a:lnTo>
                    <a:pt x="1157" y="720"/>
                  </a:lnTo>
                  <a:lnTo>
                    <a:pt x="1157" y="723"/>
                  </a:lnTo>
                  <a:lnTo>
                    <a:pt x="1157" y="727"/>
                  </a:lnTo>
                  <a:lnTo>
                    <a:pt x="1160" y="727"/>
                  </a:lnTo>
                  <a:lnTo>
                    <a:pt x="1160" y="730"/>
                  </a:lnTo>
                  <a:lnTo>
                    <a:pt x="1168" y="730"/>
                  </a:lnTo>
                  <a:lnTo>
                    <a:pt x="1168" y="735"/>
                  </a:lnTo>
                  <a:lnTo>
                    <a:pt x="1172" y="735"/>
                  </a:lnTo>
                  <a:lnTo>
                    <a:pt x="1175" y="738"/>
                  </a:lnTo>
                  <a:lnTo>
                    <a:pt x="1180" y="738"/>
                  </a:lnTo>
                  <a:lnTo>
                    <a:pt x="1183" y="742"/>
                  </a:lnTo>
                  <a:lnTo>
                    <a:pt x="1187" y="742"/>
                  </a:lnTo>
                  <a:lnTo>
                    <a:pt x="1190" y="742"/>
                  </a:lnTo>
                  <a:lnTo>
                    <a:pt x="1195" y="742"/>
                  </a:lnTo>
                  <a:lnTo>
                    <a:pt x="1198" y="742"/>
                  </a:lnTo>
                  <a:lnTo>
                    <a:pt x="1198" y="745"/>
                  </a:lnTo>
                  <a:lnTo>
                    <a:pt x="1202" y="742"/>
                  </a:lnTo>
                  <a:lnTo>
                    <a:pt x="1205" y="742"/>
                  </a:lnTo>
                  <a:lnTo>
                    <a:pt x="1210" y="742"/>
                  </a:lnTo>
                  <a:lnTo>
                    <a:pt x="1210" y="745"/>
                  </a:lnTo>
                  <a:lnTo>
                    <a:pt x="1213" y="745"/>
                  </a:lnTo>
                  <a:lnTo>
                    <a:pt x="1217" y="745"/>
                  </a:lnTo>
                  <a:lnTo>
                    <a:pt x="1225" y="745"/>
                  </a:lnTo>
                  <a:lnTo>
                    <a:pt x="1225" y="750"/>
                  </a:lnTo>
                  <a:lnTo>
                    <a:pt x="1228" y="750"/>
                  </a:lnTo>
                  <a:lnTo>
                    <a:pt x="1225" y="753"/>
                  </a:lnTo>
                  <a:lnTo>
                    <a:pt x="1225" y="757"/>
                  </a:lnTo>
                  <a:lnTo>
                    <a:pt x="1220" y="760"/>
                  </a:lnTo>
                  <a:lnTo>
                    <a:pt x="1220" y="765"/>
                  </a:lnTo>
                  <a:lnTo>
                    <a:pt x="1217" y="765"/>
                  </a:lnTo>
                  <a:lnTo>
                    <a:pt x="1213" y="765"/>
                  </a:lnTo>
                  <a:lnTo>
                    <a:pt x="1210" y="768"/>
                  </a:lnTo>
                  <a:lnTo>
                    <a:pt x="1205" y="772"/>
                  </a:lnTo>
                  <a:lnTo>
                    <a:pt x="1202" y="775"/>
                  </a:lnTo>
                  <a:lnTo>
                    <a:pt x="1202" y="780"/>
                  </a:lnTo>
                  <a:lnTo>
                    <a:pt x="1202" y="783"/>
                  </a:lnTo>
                  <a:lnTo>
                    <a:pt x="1198" y="786"/>
                  </a:lnTo>
                  <a:lnTo>
                    <a:pt x="1195" y="790"/>
                  </a:lnTo>
                  <a:lnTo>
                    <a:pt x="1190" y="790"/>
                  </a:lnTo>
                  <a:lnTo>
                    <a:pt x="1187" y="795"/>
                  </a:lnTo>
                  <a:lnTo>
                    <a:pt x="1183" y="795"/>
                  </a:lnTo>
                  <a:lnTo>
                    <a:pt x="1180" y="795"/>
                  </a:lnTo>
                  <a:lnTo>
                    <a:pt x="1175" y="798"/>
                  </a:lnTo>
                  <a:lnTo>
                    <a:pt x="1172" y="801"/>
                  </a:lnTo>
                  <a:lnTo>
                    <a:pt x="1168" y="801"/>
                  </a:lnTo>
                  <a:lnTo>
                    <a:pt x="1168" y="805"/>
                  </a:lnTo>
                  <a:lnTo>
                    <a:pt x="1163" y="805"/>
                  </a:lnTo>
                  <a:lnTo>
                    <a:pt x="1160" y="810"/>
                  </a:lnTo>
                  <a:lnTo>
                    <a:pt x="1157" y="810"/>
                  </a:lnTo>
                  <a:lnTo>
                    <a:pt x="1153" y="813"/>
                  </a:lnTo>
                  <a:lnTo>
                    <a:pt x="1145" y="813"/>
                  </a:lnTo>
                  <a:lnTo>
                    <a:pt x="1142" y="813"/>
                  </a:lnTo>
                  <a:lnTo>
                    <a:pt x="1138" y="816"/>
                  </a:lnTo>
                  <a:lnTo>
                    <a:pt x="1130" y="816"/>
                  </a:lnTo>
                  <a:lnTo>
                    <a:pt x="1127" y="816"/>
                  </a:lnTo>
                  <a:lnTo>
                    <a:pt x="1123" y="820"/>
                  </a:lnTo>
                  <a:lnTo>
                    <a:pt x="1123" y="825"/>
                  </a:lnTo>
                  <a:lnTo>
                    <a:pt x="1123" y="828"/>
                  </a:lnTo>
                  <a:lnTo>
                    <a:pt x="1123" y="831"/>
                  </a:lnTo>
                  <a:lnTo>
                    <a:pt x="1123" y="835"/>
                  </a:lnTo>
                  <a:lnTo>
                    <a:pt x="1123" y="838"/>
                  </a:lnTo>
                  <a:lnTo>
                    <a:pt x="1118" y="838"/>
                  </a:lnTo>
                  <a:lnTo>
                    <a:pt x="1118" y="846"/>
                  </a:lnTo>
                  <a:lnTo>
                    <a:pt x="1118" y="850"/>
                  </a:lnTo>
                  <a:lnTo>
                    <a:pt x="1115" y="853"/>
                  </a:lnTo>
                  <a:lnTo>
                    <a:pt x="1115" y="858"/>
                  </a:lnTo>
                  <a:lnTo>
                    <a:pt x="1115" y="861"/>
                  </a:lnTo>
                  <a:lnTo>
                    <a:pt x="1112" y="865"/>
                  </a:lnTo>
                  <a:lnTo>
                    <a:pt x="1112" y="868"/>
                  </a:lnTo>
                  <a:lnTo>
                    <a:pt x="1108" y="873"/>
                  </a:lnTo>
                  <a:lnTo>
                    <a:pt x="1108" y="880"/>
                  </a:lnTo>
                  <a:lnTo>
                    <a:pt x="1103" y="880"/>
                  </a:lnTo>
                  <a:lnTo>
                    <a:pt x="1103" y="883"/>
                  </a:lnTo>
                  <a:lnTo>
                    <a:pt x="1103" y="888"/>
                  </a:lnTo>
                  <a:lnTo>
                    <a:pt x="1100" y="891"/>
                  </a:lnTo>
                  <a:lnTo>
                    <a:pt x="1100" y="895"/>
                  </a:lnTo>
                  <a:lnTo>
                    <a:pt x="1100" y="898"/>
                  </a:lnTo>
                  <a:lnTo>
                    <a:pt x="1100" y="903"/>
                  </a:lnTo>
                  <a:lnTo>
                    <a:pt x="1100" y="906"/>
                  </a:lnTo>
                  <a:lnTo>
                    <a:pt x="1100" y="910"/>
                  </a:lnTo>
                  <a:lnTo>
                    <a:pt x="1079" y="921"/>
                  </a:lnTo>
                  <a:lnTo>
                    <a:pt x="1074" y="925"/>
                  </a:lnTo>
                  <a:lnTo>
                    <a:pt x="1067" y="925"/>
                  </a:lnTo>
                  <a:lnTo>
                    <a:pt x="1064" y="921"/>
                  </a:lnTo>
                  <a:lnTo>
                    <a:pt x="1064" y="925"/>
                  </a:lnTo>
                  <a:lnTo>
                    <a:pt x="1059" y="933"/>
                  </a:lnTo>
                  <a:lnTo>
                    <a:pt x="1052" y="936"/>
                  </a:lnTo>
                  <a:lnTo>
                    <a:pt x="1049" y="936"/>
                  </a:lnTo>
                  <a:lnTo>
                    <a:pt x="1040" y="940"/>
                  </a:lnTo>
                  <a:lnTo>
                    <a:pt x="1040" y="943"/>
                  </a:lnTo>
                  <a:lnTo>
                    <a:pt x="1037" y="948"/>
                  </a:lnTo>
                  <a:lnTo>
                    <a:pt x="1029" y="951"/>
                  </a:lnTo>
                  <a:lnTo>
                    <a:pt x="1025" y="955"/>
                  </a:lnTo>
                  <a:lnTo>
                    <a:pt x="1014" y="955"/>
                  </a:lnTo>
                  <a:lnTo>
                    <a:pt x="1010" y="958"/>
                  </a:lnTo>
                  <a:lnTo>
                    <a:pt x="1007" y="963"/>
                  </a:lnTo>
                  <a:lnTo>
                    <a:pt x="999" y="966"/>
                  </a:lnTo>
                  <a:lnTo>
                    <a:pt x="992" y="970"/>
                  </a:lnTo>
                  <a:lnTo>
                    <a:pt x="989" y="973"/>
                  </a:lnTo>
                  <a:lnTo>
                    <a:pt x="984" y="978"/>
                  </a:lnTo>
                  <a:lnTo>
                    <a:pt x="980" y="981"/>
                  </a:lnTo>
                  <a:lnTo>
                    <a:pt x="977" y="985"/>
                  </a:lnTo>
                  <a:lnTo>
                    <a:pt x="977" y="988"/>
                  </a:lnTo>
                  <a:lnTo>
                    <a:pt x="977" y="993"/>
                  </a:lnTo>
                  <a:lnTo>
                    <a:pt x="972" y="993"/>
                  </a:lnTo>
                  <a:lnTo>
                    <a:pt x="972" y="996"/>
                  </a:lnTo>
                  <a:lnTo>
                    <a:pt x="969" y="1000"/>
                  </a:lnTo>
                  <a:lnTo>
                    <a:pt x="965" y="1003"/>
                  </a:lnTo>
                  <a:lnTo>
                    <a:pt x="962" y="1008"/>
                  </a:lnTo>
                  <a:lnTo>
                    <a:pt x="957" y="1011"/>
                  </a:lnTo>
                  <a:lnTo>
                    <a:pt x="954" y="1015"/>
                  </a:lnTo>
                  <a:lnTo>
                    <a:pt x="950" y="1018"/>
                  </a:lnTo>
                  <a:lnTo>
                    <a:pt x="947" y="1023"/>
                  </a:lnTo>
                  <a:lnTo>
                    <a:pt x="942" y="1026"/>
                  </a:lnTo>
                  <a:lnTo>
                    <a:pt x="939" y="1026"/>
                  </a:lnTo>
                  <a:lnTo>
                    <a:pt x="932" y="1030"/>
                  </a:lnTo>
                  <a:lnTo>
                    <a:pt x="927" y="1033"/>
                  </a:lnTo>
                  <a:lnTo>
                    <a:pt x="924" y="1038"/>
                  </a:lnTo>
                  <a:lnTo>
                    <a:pt x="920" y="1038"/>
                  </a:lnTo>
                  <a:lnTo>
                    <a:pt x="920" y="1041"/>
                  </a:lnTo>
                  <a:lnTo>
                    <a:pt x="917" y="1045"/>
                  </a:lnTo>
                  <a:lnTo>
                    <a:pt x="912" y="1048"/>
                  </a:lnTo>
                  <a:lnTo>
                    <a:pt x="912" y="1053"/>
                  </a:lnTo>
                  <a:lnTo>
                    <a:pt x="909" y="1056"/>
                  </a:lnTo>
                  <a:lnTo>
                    <a:pt x="909" y="1060"/>
                  </a:lnTo>
                  <a:lnTo>
                    <a:pt x="905" y="1063"/>
                  </a:lnTo>
                  <a:lnTo>
                    <a:pt x="902" y="1068"/>
                  </a:lnTo>
                  <a:lnTo>
                    <a:pt x="897" y="1071"/>
                  </a:lnTo>
                  <a:lnTo>
                    <a:pt x="894" y="1075"/>
                  </a:lnTo>
                  <a:lnTo>
                    <a:pt x="894" y="1078"/>
                  </a:lnTo>
                  <a:lnTo>
                    <a:pt x="890" y="1083"/>
                  </a:lnTo>
                  <a:lnTo>
                    <a:pt x="887" y="1086"/>
                  </a:lnTo>
                  <a:lnTo>
                    <a:pt x="882" y="1090"/>
                  </a:lnTo>
                  <a:lnTo>
                    <a:pt x="879" y="1093"/>
                  </a:lnTo>
                  <a:lnTo>
                    <a:pt x="875" y="1093"/>
                  </a:lnTo>
                  <a:lnTo>
                    <a:pt x="867" y="1098"/>
                  </a:lnTo>
                  <a:lnTo>
                    <a:pt x="864" y="1098"/>
                  </a:lnTo>
                  <a:lnTo>
                    <a:pt x="857" y="1098"/>
                  </a:lnTo>
                  <a:lnTo>
                    <a:pt x="849" y="1093"/>
                  </a:lnTo>
                  <a:lnTo>
                    <a:pt x="845" y="1093"/>
                  </a:lnTo>
                  <a:lnTo>
                    <a:pt x="842" y="1093"/>
                  </a:lnTo>
                  <a:lnTo>
                    <a:pt x="834" y="1090"/>
                  </a:lnTo>
                  <a:lnTo>
                    <a:pt x="830" y="1090"/>
                  </a:lnTo>
                  <a:lnTo>
                    <a:pt x="830" y="1093"/>
                  </a:lnTo>
                  <a:lnTo>
                    <a:pt x="827" y="1093"/>
                  </a:lnTo>
                  <a:lnTo>
                    <a:pt x="822" y="1098"/>
                  </a:lnTo>
                  <a:lnTo>
                    <a:pt x="819" y="1101"/>
                  </a:lnTo>
                  <a:lnTo>
                    <a:pt x="815" y="1108"/>
                  </a:lnTo>
                  <a:lnTo>
                    <a:pt x="812" y="1116"/>
                  </a:lnTo>
                  <a:lnTo>
                    <a:pt x="807" y="1120"/>
                  </a:lnTo>
                  <a:lnTo>
                    <a:pt x="807" y="1128"/>
                  </a:lnTo>
                  <a:lnTo>
                    <a:pt x="804" y="1138"/>
                  </a:lnTo>
                  <a:lnTo>
                    <a:pt x="801" y="1146"/>
                  </a:lnTo>
                  <a:lnTo>
                    <a:pt x="801" y="1158"/>
                  </a:lnTo>
                  <a:lnTo>
                    <a:pt x="801" y="1161"/>
                  </a:lnTo>
                  <a:lnTo>
                    <a:pt x="801" y="1173"/>
                  </a:lnTo>
                  <a:lnTo>
                    <a:pt x="804" y="1183"/>
                  </a:lnTo>
                  <a:lnTo>
                    <a:pt x="804" y="1191"/>
                  </a:lnTo>
                  <a:lnTo>
                    <a:pt x="804" y="1194"/>
                  </a:lnTo>
                  <a:lnTo>
                    <a:pt x="807" y="1203"/>
                  </a:lnTo>
                  <a:lnTo>
                    <a:pt x="807" y="1206"/>
                  </a:lnTo>
                  <a:lnTo>
                    <a:pt x="804" y="1209"/>
                  </a:lnTo>
                  <a:lnTo>
                    <a:pt x="804" y="1218"/>
                  </a:lnTo>
                  <a:lnTo>
                    <a:pt x="804" y="1221"/>
                  </a:lnTo>
                  <a:lnTo>
                    <a:pt x="801" y="1224"/>
                  </a:lnTo>
                  <a:lnTo>
                    <a:pt x="796" y="1228"/>
                  </a:lnTo>
                  <a:lnTo>
                    <a:pt x="792" y="1236"/>
                  </a:lnTo>
                  <a:lnTo>
                    <a:pt x="792" y="1239"/>
                  </a:lnTo>
                  <a:lnTo>
                    <a:pt x="792" y="1248"/>
                  </a:lnTo>
                  <a:lnTo>
                    <a:pt x="789" y="1254"/>
                  </a:lnTo>
                  <a:lnTo>
                    <a:pt x="789" y="1263"/>
                  </a:lnTo>
                  <a:lnTo>
                    <a:pt x="789" y="1266"/>
                  </a:lnTo>
                  <a:lnTo>
                    <a:pt x="789" y="1273"/>
                  </a:lnTo>
                  <a:lnTo>
                    <a:pt x="792" y="1281"/>
                  </a:lnTo>
                  <a:lnTo>
                    <a:pt x="792" y="1288"/>
                  </a:lnTo>
                  <a:lnTo>
                    <a:pt x="796" y="1296"/>
                  </a:lnTo>
                  <a:lnTo>
                    <a:pt x="796" y="1299"/>
                  </a:lnTo>
                  <a:lnTo>
                    <a:pt x="801" y="1303"/>
                  </a:lnTo>
                  <a:lnTo>
                    <a:pt x="804" y="1311"/>
                  </a:lnTo>
                  <a:lnTo>
                    <a:pt x="807" y="1314"/>
                  </a:lnTo>
                  <a:lnTo>
                    <a:pt x="812" y="1318"/>
                  </a:lnTo>
                  <a:lnTo>
                    <a:pt x="819" y="1323"/>
                  </a:lnTo>
                  <a:lnTo>
                    <a:pt x="827" y="1329"/>
                  </a:lnTo>
                  <a:lnTo>
                    <a:pt x="830" y="1333"/>
                  </a:lnTo>
                  <a:lnTo>
                    <a:pt x="834" y="1341"/>
                  </a:lnTo>
                  <a:lnTo>
                    <a:pt x="837" y="1344"/>
                  </a:lnTo>
                  <a:lnTo>
                    <a:pt x="837" y="1353"/>
                  </a:lnTo>
                  <a:lnTo>
                    <a:pt x="842" y="1356"/>
                  </a:lnTo>
                  <a:lnTo>
                    <a:pt x="849" y="1363"/>
                  </a:lnTo>
                  <a:lnTo>
                    <a:pt x="852" y="1368"/>
                  </a:lnTo>
                  <a:lnTo>
                    <a:pt x="852" y="1378"/>
                  </a:lnTo>
                  <a:lnTo>
                    <a:pt x="852" y="1386"/>
                  </a:lnTo>
                  <a:lnTo>
                    <a:pt x="852" y="1393"/>
                  </a:lnTo>
                  <a:lnTo>
                    <a:pt x="849" y="1401"/>
                  </a:lnTo>
                  <a:lnTo>
                    <a:pt x="849" y="1404"/>
                  </a:lnTo>
                  <a:lnTo>
                    <a:pt x="845" y="1413"/>
                  </a:lnTo>
                  <a:lnTo>
                    <a:pt x="842" y="1419"/>
                  </a:lnTo>
                  <a:lnTo>
                    <a:pt x="842" y="1428"/>
                  </a:lnTo>
                  <a:lnTo>
                    <a:pt x="837" y="1431"/>
                  </a:lnTo>
                  <a:lnTo>
                    <a:pt x="834" y="1438"/>
                  </a:lnTo>
                  <a:lnTo>
                    <a:pt x="830" y="1446"/>
                  </a:lnTo>
                  <a:lnTo>
                    <a:pt x="827" y="1453"/>
                  </a:lnTo>
                  <a:lnTo>
                    <a:pt x="819" y="1461"/>
                  </a:lnTo>
                  <a:lnTo>
                    <a:pt x="815" y="1468"/>
                  </a:lnTo>
                  <a:lnTo>
                    <a:pt x="807" y="1476"/>
                  </a:lnTo>
                  <a:lnTo>
                    <a:pt x="801" y="1479"/>
                  </a:lnTo>
                  <a:lnTo>
                    <a:pt x="801" y="1483"/>
                  </a:lnTo>
                  <a:lnTo>
                    <a:pt x="796" y="1479"/>
                  </a:lnTo>
                  <a:lnTo>
                    <a:pt x="792" y="1483"/>
                  </a:lnTo>
                  <a:lnTo>
                    <a:pt x="789" y="1488"/>
                  </a:lnTo>
                  <a:lnTo>
                    <a:pt x="786" y="1488"/>
                  </a:lnTo>
                  <a:lnTo>
                    <a:pt x="781" y="1491"/>
                  </a:lnTo>
                  <a:lnTo>
                    <a:pt x="777" y="1491"/>
                  </a:lnTo>
                  <a:lnTo>
                    <a:pt x="774" y="1491"/>
                  </a:lnTo>
                  <a:lnTo>
                    <a:pt x="766" y="1491"/>
                  </a:lnTo>
                  <a:lnTo>
                    <a:pt x="762" y="1491"/>
                  </a:lnTo>
                  <a:lnTo>
                    <a:pt x="759" y="1491"/>
                  </a:lnTo>
                  <a:lnTo>
                    <a:pt x="756" y="1491"/>
                  </a:lnTo>
                  <a:lnTo>
                    <a:pt x="747" y="1488"/>
                  </a:lnTo>
                  <a:lnTo>
                    <a:pt x="741" y="1483"/>
                  </a:lnTo>
                  <a:lnTo>
                    <a:pt x="736" y="1483"/>
                  </a:lnTo>
                  <a:lnTo>
                    <a:pt x="732" y="1479"/>
                  </a:lnTo>
                  <a:lnTo>
                    <a:pt x="732" y="1476"/>
                  </a:lnTo>
                  <a:lnTo>
                    <a:pt x="729" y="1473"/>
                  </a:lnTo>
                  <a:lnTo>
                    <a:pt x="726" y="1468"/>
                  </a:lnTo>
                  <a:lnTo>
                    <a:pt x="721" y="1461"/>
                  </a:lnTo>
                  <a:lnTo>
                    <a:pt x="721" y="1458"/>
                  </a:lnTo>
                  <a:lnTo>
                    <a:pt x="717" y="1449"/>
                  </a:lnTo>
                  <a:lnTo>
                    <a:pt x="714" y="1446"/>
                  </a:lnTo>
                  <a:lnTo>
                    <a:pt x="714" y="1438"/>
                  </a:lnTo>
                  <a:lnTo>
                    <a:pt x="711" y="1431"/>
                  </a:lnTo>
                  <a:lnTo>
                    <a:pt x="706" y="1428"/>
                  </a:lnTo>
                  <a:lnTo>
                    <a:pt x="702" y="1428"/>
                  </a:lnTo>
                  <a:lnTo>
                    <a:pt x="699" y="1423"/>
                  </a:lnTo>
                  <a:lnTo>
                    <a:pt x="696" y="1423"/>
                  </a:lnTo>
                  <a:lnTo>
                    <a:pt x="687" y="1419"/>
                  </a:lnTo>
                  <a:lnTo>
                    <a:pt x="684" y="1419"/>
                  </a:lnTo>
                  <a:lnTo>
                    <a:pt x="676" y="1419"/>
                  </a:lnTo>
                  <a:lnTo>
                    <a:pt x="669" y="1423"/>
                  </a:lnTo>
                  <a:lnTo>
                    <a:pt x="666" y="1428"/>
                  </a:lnTo>
                  <a:lnTo>
                    <a:pt x="661" y="1431"/>
                  </a:lnTo>
                  <a:lnTo>
                    <a:pt x="657" y="1431"/>
                  </a:lnTo>
                  <a:lnTo>
                    <a:pt x="651" y="1431"/>
                  </a:lnTo>
                  <a:lnTo>
                    <a:pt x="651" y="1434"/>
                  </a:lnTo>
                  <a:lnTo>
                    <a:pt x="646" y="1434"/>
                  </a:lnTo>
                  <a:lnTo>
                    <a:pt x="642" y="1434"/>
                  </a:lnTo>
                  <a:lnTo>
                    <a:pt x="636" y="1434"/>
                  </a:lnTo>
                  <a:lnTo>
                    <a:pt x="631" y="1431"/>
                  </a:lnTo>
                  <a:lnTo>
                    <a:pt x="624" y="1431"/>
                  </a:lnTo>
                  <a:lnTo>
                    <a:pt x="612" y="1428"/>
                  </a:lnTo>
                  <a:lnTo>
                    <a:pt x="612" y="1419"/>
                  </a:lnTo>
                  <a:lnTo>
                    <a:pt x="609" y="1416"/>
                  </a:lnTo>
                  <a:lnTo>
                    <a:pt x="604" y="1413"/>
                  </a:lnTo>
                  <a:lnTo>
                    <a:pt x="601" y="1404"/>
                  </a:lnTo>
                  <a:lnTo>
                    <a:pt x="601" y="1386"/>
                  </a:lnTo>
                  <a:lnTo>
                    <a:pt x="604" y="1386"/>
                  </a:lnTo>
                  <a:lnTo>
                    <a:pt x="604" y="1383"/>
                  </a:lnTo>
                  <a:lnTo>
                    <a:pt x="609" y="1383"/>
                  </a:lnTo>
                  <a:lnTo>
                    <a:pt x="609" y="1378"/>
                  </a:lnTo>
                  <a:lnTo>
                    <a:pt x="616" y="1374"/>
                  </a:lnTo>
                  <a:lnTo>
                    <a:pt x="619" y="1374"/>
                  </a:lnTo>
                  <a:lnTo>
                    <a:pt x="624" y="1374"/>
                  </a:lnTo>
                  <a:lnTo>
                    <a:pt x="627" y="1374"/>
                  </a:lnTo>
                  <a:lnTo>
                    <a:pt x="631" y="1374"/>
                  </a:lnTo>
                  <a:lnTo>
                    <a:pt x="636" y="1374"/>
                  </a:lnTo>
                  <a:lnTo>
                    <a:pt x="639" y="1374"/>
                  </a:lnTo>
                  <a:lnTo>
                    <a:pt x="646" y="1374"/>
                  </a:lnTo>
                  <a:lnTo>
                    <a:pt x="651" y="1374"/>
                  </a:lnTo>
                  <a:lnTo>
                    <a:pt x="657" y="1371"/>
                  </a:lnTo>
                  <a:lnTo>
                    <a:pt x="661" y="1368"/>
                  </a:lnTo>
                  <a:lnTo>
                    <a:pt x="657" y="1363"/>
                  </a:lnTo>
                  <a:lnTo>
                    <a:pt x="654" y="1353"/>
                  </a:lnTo>
                  <a:lnTo>
                    <a:pt x="654" y="1341"/>
                  </a:lnTo>
                  <a:lnTo>
                    <a:pt x="651" y="1338"/>
                  </a:lnTo>
                  <a:lnTo>
                    <a:pt x="651" y="1329"/>
                  </a:lnTo>
                  <a:lnTo>
                    <a:pt x="654" y="1326"/>
                  </a:lnTo>
                  <a:lnTo>
                    <a:pt x="651" y="1314"/>
                  </a:lnTo>
                  <a:lnTo>
                    <a:pt x="651" y="1308"/>
                  </a:lnTo>
                  <a:lnTo>
                    <a:pt x="651" y="1303"/>
                  </a:lnTo>
                  <a:lnTo>
                    <a:pt x="651" y="1293"/>
                  </a:lnTo>
                  <a:lnTo>
                    <a:pt x="651" y="1284"/>
                  </a:lnTo>
                  <a:lnTo>
                    <a:pt x="651" y="1281"/>
                  </a:lnTo>
                  <a:lnTo>
                    <a:pt x="646" y="1269"/>
                  </a:lnTo>
                  <a:lnTo>
                    <a:pt x="646" y="1263"/>
                  </a:lnTo>
                  <a:lnTo>
                    <a:pt x="646" y="1258"/>
                  </a:lnTo>
                  <a:lnTo>
                    <a:pt x="646" y="1254"/>
                  </a:lnTo>
                  <a:lnTo>
                    <a:pt x="646" y="1239"/>
                  </a:lnTo>
                  <a:lnTo>
                    <a:pt x="646" y="1233"/>
                  </a:lnTo>
                  <a:lnTo>
                    <a:pt x="646" y="1224"/>
                  </a:lnTo>
                  <a:lnTo>
                    <a:pt x="646" y="1221"/>
                  </a:lnTo>
                  <a:lnTo>
                    <a:pt x="651" y="1218"/>
                  </a:lnTo>
                  <a:lnTo>
                    <a:pt x="651" y="1209"/>
                  </a:lnTo>
                  <a:lnTo>
                    <a:pt x="654" y="1206"/>
                  </a:lnTo>
                  <a:lnTo>
                    <a:pt x="657" y="1203"/>
                  </a:lnTo>
                  <a:lnTo>
                    <a:pt x="657" y="1194"/>
                  </a:lnTo>
                  <a:lnTo>
                    <a:pt x="661" y="1188"/>
                  </a:lnTo>
                  <a:lnTo>
                    <a:pt x="661" y="1183"/>
                  </a:lnTo>
                  <a:lnTo>
                    <a:pt x="666" y="1176"/>
                  </a:lnTo>
                  <a:lnTo>
                    <a:pt x="666" y="1173"/>
                  </a:lnTo>
                  <a:lnTo>
                    <a:pt x="669" y="1168"/>
                  </a:lnTo>
                  <a:lnTo>
                    <a:pt x="669" y="1161"/>
                  </a:lnTo>
                  <a:lnTo>
                    <a:pt x="669" y="1153"/>
                  </a:lnTo>
                  <a:lnTo>
                    <a:pt x="669" y="1146"/>
                  </a:lnTo>
                  <a:lnTo>
                    <a:pt x="666" y="1138"/>
                  </a:lnTo>
                  <a:lnTo>
                    <a:pt x="666" y="1123"/>
                  </a:lnTo>
                  <a:lnTo>
                    <a:pt x="666" y="1120"/>
                  </a:lnTo>
                  <a:lnTo>
                    <a:pt x="661" y="1113"/>
                  </a:lnTo>
                  <a:lnTo>
                    <a:pt x="654" y="1108"/>
                  </a:lnTo>
                  <a:lnTo>
                    <a:pt x="642" y="1101"/>
                  </a:lnTo>
                  <a:lnTo>
                    <a:pt x="639" y="1101"/>
                  </a:lnTo>
                  <a:lnTo>
                    <a:pt x="627" y="1098"/>
                  </a:lnTo>
                  <a:lnTo>
                    <a:pt x="624" y="1090"/>
                  </a:lnTo>
                  <a:lnTo>
                    <a:pt x="616" y="1078"/>
                  </a:lnTo>
                  <a:lnTo>
                    <a:pt x="616" y="1071"/>
                  </a:lnTo>
                  <a:lnTo>
                    <a:pt x="612" y="1063"/>
                  </a:lnTo>
                  <a:lnTo>
                    <a:pt x="609" y="1056"/>
                  </a:lnTo>
                  <a:lnTo>
                    <a:pt x="609" y="1053"/>
                  </a:lnTo>
                  <a:lnTo>
                    <a:pt x="604" y="1053"/>
                  </a:lnTo>
                  <a:lnTo>
                    <a:pt x="601" y="1053"/>
                  </a:lnTo>
                  <a:lnTo>
                    <a:pt x="597" y="1053"/>
                  </a:lnTo>
                  <a:lnTo>
                    <a:pt x="589" y="1048"/>
                  </a:lnTo>
                  <a:lnTo>
                    <a:pt x="582" y="1045"/>
                  </a:lnTo>
                  <a:lnTo>
                    <a:pt x="579" y="1038"/>
                  </a:lnTo>
                  <a:lnTo>
                    <a:pt x="574" y="1026"/>
                  </a:lnTo>
                  <a:lnTo>
                    <a:pt x="567" y="1023"/>
                  </a:lnTo>
                  <a:lnTo>
                    <a:pt x="559" y="1015"/>
                  </a:lnTo>
                  <a:lnTo>
                    <a:pt x="552" y="1008"/>
                  </a:lnTo>
                  <a:lnTo>
                    <a:pt x="549" y="1003"/>
                  </a:lnTo>
                  <a:lnTo>
                    <a:pt x="541" y="1000"/>
                  </a:lnTo>
                  <a:lnTo>
                    <a:pt x="534" y="996"/>
                  </a:lnTo>
                  <a:lnTo>
                    <a:pt x="523" y="996"/>
                  </a:lnTo>
                  <a:lnTo>
                    <a:pt x="514" y="1000"/>
                  </a:lnTo>
                  <a:lnTo>
                    <a:pt x="511" y="1000"/>
                  </a:lnTo>
                  <a:lnTo>
                    <a:pt x="504" y="1003"/>
                  </a:lnTo>
                  <a:lnTo>
                    <a:pt x="499" y="1003"/>
                  </a:lnTo>
                  <a:lnTo>
                    <a:pt x="493" y="1003"/>
                  </a:lnTo>
                  <a:lnTo>
                    <a:pt x="484" y="1008"/>
                  </a:lnTo>
                  <a:lnTo>
                    <a:pt x="478" y="1008"/>
                  </a:lnTo>
                  <a:lnTo>
                    <a:pt x="469" y="1011"/>
                  </a:lnTo>
                  <a:lnTo>
                    <a:pt x="466" y="1008"/>
                  </a:lnTo>
                  <a:lnTo>
                    <a:pt x="454" y="996"/>
                  </a:lnTo>
                  <a:lnTo>
                    <a:pt x="451" y="988"/>
                  </a:lnTo>
                  <a:lnTo>
                    <a:pt x="448" y="981"/>
                  </a:lnTo>
                  <a:lnTo>
                    <a:pt x="443" y="978"/>
                  </a:lnTo>
                  <a:lnTo>
                    <a:pt x="439" y="973"/>
                  </a:lnTo>
                  <a:lnTo>
                    <a:pt x="436" y="970"/>
                  </a:lnTo>
                  <a:lnTo>
                    <a:pt x="433" y="966"/>
                  </a:lnTo>
                  <a:lnTo>
                    <a:pt x="428" y="963"/>
                  </a:lnTo>
                  <a:lnTo>
                    <a:pt x="433" y="955"/>
                  </a:lnTo>
                  <a:lnTo>
                    <a:pt x="433" y="951"/>
                  </a:lnTo>
                  <a:lnTo>
                    <a:pt x="433" y="943"/>
                  </a:lnTo>
                  <a:lnTo>
                    <a:pt x="433" y="940"/>
                  </a:lnTo>
                  <a:lnTo>
                    <a:pt x="424" y="936"/>
                  </a:lnTo>
                  <a:lnTo>
                    <a:pt x="421" y="933"/>
                  </a:lnTo>
                  <a:lnTo>
                    <a:pt x="406" y="936"/>
                  </a:lnTo>
                  <a:lnTo>
                    <a:pt x="398" y="936"/>
                  </a:lnTo>
                  <a:lnTo>
                    <a:pt x="391" y="940"/>
                  </a:lnTo>
                  <a:lnTo>
                    <a:pt x="388" y="936"/>
                  </a:lnTo>
                  <a:lnTo>
                    <a:pt x="383" y="933"/>
                  </a:lnTo>
                  <a:lnTo>
                    <a:pt x="376" y="928"/>
                  </a:lnTo>
                  <a:lnTo>
                    <a:pt x="373" y="921"/>
                  </a:lnTo>
                  <a:lnTo>
                    <a:pt x="368" y="918"/>
                  </a:lnTo>
                  <a:lnTo>
                    <a:pt x="358" y="910"/>
                  </a:lnTo>
                  <a:lnTo>
                    <a:pt x="353" y="906"/>
                  </a:lnTo>
                  <a:lnTo>
                    <a:pt x="349" y="906"/>
                  </a:lnTo>
                  <a:lnTo>
                    <a:pt x="346" y="903"/>
                  </a:lnTo>
                  <a:lnTo>
                    <a:pt x="343" y="903"/>
                  </a:lnTo>
                  <a:lnTo>
                    <a:pt x="338" y="898"/>
                  </a:lnTo>
                  <a:lnTo>
                    <a:pt x="334" y="895"/>
                  </a:lnTo>
                  <a:lnTo>
                    <a:pt x="331" y="888"/>
                  </a:lnTo>
                  <a:lnTo>
                    <a:pt x="328" y="883"/>
                  </a:lnTo>
                  <a:lnTo>
                    <a:pt x="328" y="880"/>
                  </a:lnTo>
                  <a:lnTo>
                    <a:pt x="328" y="873"/>
                  </a:lnTo>
                  <a:lnTo>
                    <a:pt x="331" y="868"/>
                  </a:lnTo>
                  <a:lnTo>
                    <a:pt x="331" y="865"/>
                  </a:lnTo>
                  <a:lnTo>
                    <a:pt x="334" y="858"/>
                  </a:lnTo>
                  <a:lnTo>
                    <a:pt x="338" y="853"/>
                  </a:lnTo>
                  <a:lnTo>
                    <a:pt x="343" y="850"/>
                  </a:lnTo>
                  <a:lnTo>
                    <a:pt x="346" y="846"/>
                  </a:lnTo>
                  <a:lnTo>
                    <a:pt x="349" y="838"/>
                  </a:lnTo>
                  <a:lnTo>
                    <a:pt x="349" y="835"/>
                  </a:lnTo>
                  <a:lnTo>
                    <a:pt x="353" y="828"/>
                  </a:lnTo>
                  <a:lnTo>
                    <a:pt x="353" y="825"/>
                  </a:lnTo>
                  <a:lnTo>
                    <a:pt x="349" y="816"/>
                  </a:lnTo>
                  <a:lnTo>
                    <a:pt x="349" y="810"/>
                  </a:lnTo>
                  <a:lnTo>
                    <a:pt x="349" y="805"/>
                  </a:lnTo>
                  <a:lnTo>
                    <a:pt x="346" y="801"/>
                  </a:lnTo>
                  <a:lnTo>
                    <a:pt x="338" y="798"/>
                  </a:lnTo>
                  <a:lnTo>
                    <a:pt x="334" y="798"/>
                  </a:lnTo>
                  <a:lnTo>
                    <a:pt x="331" y="795"/>
                  </a:lnTo>
                  <a:lnTo>
                    <a:pt x="328" y="790"/>
                  </a:lnTo>
                  <a:lnTo>
                    <a:pt x="319" y="790"/>
                  </a:lnTo>
                  <a:lnTo>
                    <a:pt x="313" y="795"/>
                  </a:lnTo>
                  <a:lnTo>
                    <a:pt x="308" y="798"/>
                  </a:lnTo>
                  <a:lnTo>
                    <a:pt x="301" y="801"/>
                  </a:lnTo>
                  <a:lnTo>
                    <a:pt x="298" y="805"/>
                  </a:lnTo>
                  <a:lnTo>
                    <a:pt x="293" y="805"/>
                  </a:lnTo>
                  <a:lnTo>
                    <a:pt x="286" y="810"/>
                  </a:lnTo>
                  <a:lnTo>
                    <a:pt x="278" y="813"/>
                  </a:lnTo>
                  <a:lnTo>
                    <a:pt x="271" y="816"/>
                  </a:lnTo>
                  <a:lnTo>
                    <a:pt x="268" y="813"/>
                  </a:lnTo>
                  <a:lnTo>
                    <a:pt x="259" y="813"/>
                  </a:lnTo>
                  <a:lnTo>
                    <a:pt x="256" y="813"/>
                  </a:lnTo>
                  <a:lnTo>
                    <a:pt x="248" y="813"/>
                  </a:lnTo>
                  <a:lnTo>
                    <a:pt x="236" y="816"/>
                  </a:lnTo>
                  <a:lnTo>
                    <a:pt x="230" y="820"/>
                  </a:lnTo>
                  <a:lnTo>
                    <a:pt x="221" y="820"/>
                  </a:lnTo>
                  <a:lnTo>
                    <a:pt x="218" y="825"/>
                  </a:lnTo>
                  <a:lnTo>
                    <a:pt x="211" y="828"/>
                  </a:lnTo>
                  <a:lnTo>
                    <a:pt x="206" y="831"/>
                  </a:lnTo>
                  <a:lnTo>
                    <a:pt x="200" y="831"/>
                  </a:lnTo>
                  <a:lnTo>
                    <a:pt x="196" y="835"/>
                  </a:lnTo>
                  <a:lnTo>
                    <a:pt x="191" y="838"/>
                  </a:lnTo>
                  <a:lnTo>
                    <a:pt x="185" y="843"/>
                  </a:lnTo>
                  <a:lnTo>
                    <a:pt x="181" y="850"/>
                  </a:lnTo>
                  <a:lnTo>
                    <a:pt x="173" y="853"/>
                  </a:lnTo>
                  <a:lnTo>
                    <a:pt x="166" y="858"/>
                  </a:lnTo>
                  <a:lnTo>
                    <a:pt x="161" y="861"/>
                  </a:lnTo>
                  <a:lnTo>
                    <a:pt x="158" y="865"/>
                  </a:lnTo>
                  <a:lnTo>
                    <a:pt x="155" y="865"/>
                  </a:lnTo>
                  <a:lnTo>
                    <a:pt x="155" y="868"/>
                  </a:lnTo>
                  <a:lnTo>
                    <a:pt x="151" y="873"/>
                  </a:lnTo>
                  <a:lnTo>
                    <a:pt x="146" y="873"/>
                  </a:lnTo>
                  <a:lnTo>
                    <a:pt x="140" y="880"/>
                  </a:lnTo>
                  <a:lnTo>
                    <a:pt x="140" y="883"/>
                  </a:lnTo>
                  <a:lnTo>
                    <a:pt x="136" y="888"/>
                  </a:lnTo>
                  <a:lnTo>
                    <a:pt x="131" y="888"/>
                  </a:lnTo>
                  <a:lnTo>
                    <a:pt x="125" y="891"/>
                  </a:lnTo>
                  <a:lnTo>
                    <a:pt x="121" y="891"/>
                  </a:lnTo>
                  <a:lnTo>
                    <a:pt x="113" y="891"/>
                  </a:lnTo>
                  <a:lnTo>
                    <a:pt x="110" y="888"/>
                  </a:lnTo>
                  <a:lnTo>
                    <a:pt x="101" y="888"/>
                  </a:lnTo>
                  <a:lnTo>
                    <a:pt x="98" y="891"/>
                  </a:lnTo>
                  <a:lnTo>
                    <a:pt x="90" y="891"/>
                  </a:lnTo>
                  <a:lnTo>
                    <a:pt x="80" y="891"/>
                  </a:lnTo>
                  <a:lnTo>
                    <a:pt x="71" y="888"/>
                  </a:lnTo>
                  <a:lnTo>
                    <a:pt x="71" y="891"/>
                  </a:lnTo>
                  <a:lnTo>
                    <a:pt x="68" y="895"/>
                  </a:lnTo>
                  <a:lnTo>
                    <a:pt x="65" y="891"/>
                  </a:lnTo>
                  <a:lnTo>
                    <a:pt x="50" y="888"/>
                  </a:lnTo>
                  <a:lnTo>
                    <a:pt x="45" y="888"/>
                  </a:lnTo>
                  <a:lnTo>
                    <a:pt x="38" y="883"/>
                  </a:lnTo>
                  <a:lnTo>
                    <a:pt x="35" y="873"/>
                  </a:lnTo>
                  <a:lnTo>
                    <a:pt x="23" y="858"/>
                  </a:lnTo>
                  <a:lnTo>
                    <a:pt x="20" y="853"/>
                  </a:lnTo>
                  <a:lnTo>
                    <a:pt x="11" y="846"/>
                  </a:lnTo>
                  <a:lnTo>
                    <a:pt x="11" y="838"/>
                  </a:lnTo>
                  <a:lnTo>
                    <a:pt x="8" y="828"/>
                  </a:lnTo>
                  <a:lnTo>
                    <a:pt x="8" y="825"/>
                  </a:lnTo>
                  <a:lnTo>
                    <a:pt x="5" y="820"/>
                  </a:lnTo>
                  <a:lnTo>
                    <a:pt x="0" y="813"/>
                  </a:lnTo>
                  <a:lnTo>
                    <a:pt x="5" y="805"/>
                  </a:lnTo>
                  <a:lnTo>
                    <a:pt x="5" y="798"/>
                  </a:lnTo>
                  <a:lnTo>
                    <a:pt x="5" y="786"/>
                  </a:lnTo>
                  <a:lnTo>
                    <a:pt x="8" y="783"/>
                  </a:lnTo>
                  <a:lnTo>
                    <a:pt x="11" y="772"/>
                  </a:lnTo>
                  <a:lnTo>
                    <a:pt x="15" y="768"/>
                  </a:lnTo>
                  <a:lnTo>
                    <a:pt x="20" y="765"/>
                  </a:lnTo>
                  <a:lnTo>
                    <a:pt x="26" y="753"/>
                  </a:lnTo>
                  <a:lnTo>
                    <a:pt x="30" y="750"/>
                  </a:lnTo>
                  <a:lnTo>
                    <a:pt x="30" y="742"/>
                  </a:lnTo>
                  <a:lnTo>
                    <a:pt x="35" y="738"/>
                  </a:lnTo>
                  <a:lnTo>
                    <a:pt x="38" y="735"/>
                  </a:lnTo>
                  <a:lnTo>
                    <a:pt x="45" y="727"/>
                  </a:lnTo>
                  <a:lnTo>
                    <a:pt x="56" y="723"/>
                  </a:lnTo>
                  <a:lnTo>
                    <a:pt x="65" y="715"/>
                  </a:lnTo>
                  <a:lnTo>
                    <a:pt x="71" y="715"/>
                  </a:lnTo>
                  <a:lnTo>
                    <a:pt x="83" y="708"/>
                  </a:lnTo>
                  <a:lnTo>
                    <a:pt x="95" y="708"/>
                  </a:lnTo>
                  <a:lnTo>
                    <a:pt x="101" y="705"/>
                  </a:lnTo>
                  <a:lnTo>
                    <a:pt x="116" y="700"/>
                  </a:lnTo>
                  <a:lnTo>
                    <a:pt x="121" y="700"/>
                  </a:lnTo>
                  <a:lnTo>
                    <a:pt x="131" y="697"/>
                  </a:lnTo>
                  <a:lnTo>
                    <a:pt x="136" y="693"/>
                  </a:lnTo>
                  <a:lnTo>
                    <a:pt x="143" y="693"/>
                  </a:lnTo>
                  <a:lnTo>
                    <a:pt x="146" y="690"/>
                  </a:lnTo>
                  <a:lnTo>
                    <a:pt x="155" y="690"/>
                  </a:lnTo>
                  <a:lnTo>
                    <a:pt x="158" y="693"/>
                  </a:lnTo>
                  <a:lnTo>
                    <a:pt x="161" y="693"/>
                  </a:lnTo>
                  <a:lnTo>
                    <a:pt x="166" y="690"/>
                  </a:lnTo>
                  <a:lnTo>
                    <a:pt x="166" y="682"/>
                  </a:lnTo>
                  <a:lnTo>
                    <a:pt x="166" y="670"/>
                  </a:lnTo>
                  <a:lnTo>
                    <a:pt x="161" y="663"/>
                  </a:lnTo>
                  <a:lnTo>
                    <a:pt x="155" y="652"/>
                  </a:lnTo>
                  <a:lnTo>
                    <a:pt x="151" y="645"/>
                  </a:lnTo>
                  <a:lnTo>
                    <a:pt x="146" y="640"/>
                  </a:lnTo>
                  <a:lnTo>
                    <a:pt x="143" y="637"/>
                  </a:lnTo>
                  <a:lnTo>
                    <a:pt x="146" y="618"/>
                  </a:lnTo>
                  <a:lnTo>
                    <a:pt x="143" y="610"/>
                  </a:lnTo>
                  <a:lnTo>
                    <a:pt x="140" y="600"/>
                  </a:lnTo>
                  <a:lnTo>
                    <a:pt x="140" y="585"/>
                  </a:lnTo>
                  <a:lnTo>
                    <a:pt x="140" y="577"/>
                  </a:lnTo>
                  <a:lnTo>
                    <a:pt x="140" y="565"/>
                  </a:lnTo>
                  <a:lnTo>
                    <a:pt x="140" y="558"/>
                  </a:lnTo>
                  <a:lnTo>
                    <a:pt x="136" y="550"/>
                  </a:lnTo>
                  <a:lnTo>
                    <a:pt x="131" y="540"/>
                  </a:lnTo>
                  <a:lnTo>
                    <a:pt x="128" y="528"/>
                  </a:lnTo>
                  <a:lnTo>
                    <a:pt x="125" y="525"/>
                  </a:lnTo>
                  <a:lnTo>
                    <a:pt x="121" y="513"/>
                  </a:lnTo>
                  <a:lnTo>
                    <a:pt x="121" y="510"/>
                  </a:lnTo>
                  <a:lnTo>
                    <a:pt x="116" y="510"/>
                  </a:lnTo>
                  <a:lnTo>
                    <a:pt x="116" y="505"/>
                  </a:lnTo>
                  <a:lnTo>
                    <a:pt x="116" y="495"/>
                  </a:lnTo>
                  <a:lnTo>
                    <a:pt x="113" y="495"/>
                  </a:lnTo>
                  <a:lnTo>
                    <a:pt x="113" y="490"/>
                  </a:lnTo>
                  <a:lnTo>
                    <a:pt x="113" y="483"/>
                  </a:lnTo>
                  <a:lnTo>
                    <a:pt x="113" y="480"/>
                  </a:lnTo>
                  <a:lnTo>
                    <a:pt x="110" y="472"/>
                  </a:lnTo>
                  <a:lnTo>
                    <a:pt x="110" y="460"/>
                  </a:lnTo>
                  <a:lnTo>
                    <a:pt x="110" y="457"/>
                  </a:lnTo>
                  <a:lnTo>
                    <a:pt x="113" y="445"/>
                  </a:lnTo>
                  <a:lnTo>
                    <a:pt x="113" y="438"/>
                  </a:lnTo>
                  <a:lnTo>
                    <a:pt x="113" y="435"/>
                  </a:lnTo>
                  <a:lnTo>
                    <a:pt x="113" y="430"/>
                  </a:lnTo>
                  <a:lnTo>
                    <a:pt x="110" y="430"/>
                  </a:lnTo>
                  <a:lnTo>
                    <a:pt x="113" y="427"/>
                  </a:lnTo>
                  <a:lnTo>
                    <a:pt x="113" y="423"/>
                  </a:lnTo>
                  <a:lnTo>
                    <a:pt x="116" y="420"/>
                  </a:lnTo>
                  <a:lnTo>
                    <a:pt x="116" y="412"/>
                  </a:lnTo>
                  <a:lnTo>
                    <a:pt x="113" y="408"/>
                  </a:lnTo>
                  <a:lnTo>
                    <a:pt x="113" y="405"/>
                  </a:lnTo>
                  <a:lnTo>
                    <a:pt x="113" y="400"/>
                  </a:lnTo>
                  <a:lnTo>
                    <a:pt x="113" y="393"/>
                  </a:lnTo>
                  <a:lnTo>
                    <a:pt x="113" y="390"/>
                  </a:lnTo>
                  <a:lnTo>
                    <a:pt x="116" y="382"/>
                  </a:lnTo>
                  <a:lnTo>
                    <a:pt x="113" y="379"/>
                  </a:lnTo>
                  <a:lnTo>
                    <a:pt x="113" y="370"/>
                  </a:lnTo>
                  <a:lnTo>
                    <a:pt x="113" y="364"/>
                  </a:lnTo>
                  <a:lnTo>
                    <a:pt x="113" y="360"/>
                  </a:lnTo>
                  <a:lnTo>
                    <a:pt x="113" y="355"/>
                  </a:lnTo>
                  <a:lnTo>
                    <a:pt x="113" y="352"/>
                  </a:lnTo>
                  <a:lnTo>
                    <a:pt x="113" y="345"/>
                  </a:lnTo>
                  <a:lnTo>
                    <a:pt x="113" y="337"/>
                  </a:lnTo>
                  <a:lnTo>
                    <a:pt x="110" y="337"/>
                  </a:lnTo>
                  <a:lnTo>
                    <a:pt x="106" y="330"/>
                  </a:lnTo>
                  <a:lnTo>
                    <a:pt x="106" y="319"/>
                  </a:lnTo>
                  <a:lnTo>
                    <a:pt x="106" y="310"/>
                  </a:lnTo>
                  <a:lnTo>
                    <a:pt x="106" y="307"/>
                  </a:lnTo>
                  <a:lnTo>
                    <a:pt x="101" y="304"/>
                  </a:lnTo>
                  <a:lnTo>
                    <a:pt x="101" y="295"/>
                  </a:lnTo>
                  <a:lnTo>
                    <a:pt x="106" y="289"/>
                  </a:lnTo>
                  <a:lnTo>
                    <a:pt x="101" y="285"/>
                  </a:lnTo>
                  <a:lnTo>
                    <a:pt x="101" y="274"/>
                  </a:lnTo>
                  <a:lnTo>
                    <a:pt x="101" y="270"/>
                  </a:lnTo>
                  <a:lnTo>
                    <a:pt x="106" y="262"/>
                  </a:lnTo>
                  <a:lnTo>
                    <a:pt x="106" y="259"/>
                  </a:lnTo>
                  <a:lnTo>
                    <a:pt x="106" y="255"/>
                  </a:lnTo>
                  <a:lnTo>
                    <a:pt x="110" y="250"/>
                  </a:lnTo>
                  <a:lnTo>
                    <a:pt x="110" y="244"/>
                  </a:lnTo>
                  <a:lnTo>
                    <a:pt x="110" y="240"/>
                  </a:lnTo>
                  <a:lnTo>
                    <a:pt x="113" y="232"/>
                  </a:lnTo>
                  <a:lnTo>
                    <a:pt x="113" y="225"/>
                  </a:lnTo>
                  <a:lnTo>
                    <a:pt x="116" y="225"/>
                  </a:lnTo>
                  <a:lnTo>
                    <a:pt x="116" y="220"/>
                  </a:lnTo>
                  <a:lnTo>
                    <a:pt x="116" y="217"/>
                  </a:lnTo>
                  <a:lnTo>
                    <a:pt x="121" y="217"/>
                  </a:lnTo>
                  <a:lnTo>
                    <a:pt x="125" y="210"/>
                  </a:lnTo>
                  <a:lnTo>
                    <a:pt x="128" y="205"/>
                  </a:lnTo>
                  <a:lnTo>
                    <a:pt x="131" y="202"/>
                  </a:lnTo>
                  <a:lnTo>
                    <a:pt x="136" y="199"/>
                  </a:lnTo>
                  <a:lnTo>
                    <a:pt x="143" y="195"/>
                  </a:lnTo>
                  <a:lnTo>
                    <a:pt x="146" y="195"/>
                  </a:lnTo>
                  <a:lnTo>
                    <a:pt x="151" y="190"/>
                  </a:lnTo>
                  <a:lnTo>
                    <a:pt x="155" y="190"/>
                  </a:lnTo>
                  <a:lnTo>
                    <a:pt x="161" y="187"/>
                  </a:lnTo>
                  <a:lnTo>
                    <a:pt x="166" y="187"/>
                  </a:lnTo>
                  <a:lnTo>
                    <a:pt x="170" y="190"/>
                  </a:lnTo>
                  <a:lnTo>
                    <a:pt x="173" y="187"/>
                  </a:lnTo>
                  <a:lnTo>
                    <a:pt x="176" y="184"/>
                  </a:lnTo>
                  <a:lnTo>
                    <a:pt x="188" y="180"/>
                  </a:lnTo>
                  <a:lnTo>
                    <a:pt x="191" y="180"/>
                  </a:lnTo>
                  <a:lnTo>
                    <a:pt x="200" y="175"/>
                  </a:lnTo>
                  <a:lnTo>
                    <a:pt x="203" y="175"/>
                  </a:lnTo>
                  <a:lnTo>
                    <a:pt x="211" y="175"/>
                  </a:lnTo>
                  <a:lnTo>
                    <a:pt x="218" y="172"/>
                  </a:lnTo>
                  <a:lnTo>
                    <a:pt x="221" y="169"/>
                  </a:lnTo>
                  <a:lnTo>
                    <a:pt x="230" y="169"/>
                  </a:lnTo>
                  <a:lnTo>
                    <a:pt x="233" y="169"/>
                  </a:lnTo>
                  <a:lnTo>
                    <a:pt x="236" y="169"/>
                  </a:lnTo>
                  <a:lnTo>
                    <a:pt x="244" y="165"/>
                  </a:lnTo>
                  <a:lnTo>
                    <a:pt x="251" y="165"/>
                  </a:lnTo>
                  <a:lnTo>
                    <a:pt x="256" y="160"/>
                  </a:lnTo>
                  <a:lnTo>
                    <a:pt x="259" y="157"/>
                  </a:lnTo>
                  <a:lnTo>
                    <a:pt x="268" y="157"/>
                  </a:lnTo>
                  <a:lnTo>
                    <a:pt x="274" y="154"/>
                  </a:lnTo>
                  <a:lnTo>
                    <a:pt x="278" y="154"/>
                  </a:lnTo>
                  <a:lnTo>
                    <a:pt x="278" y="150"/>
                  </a:lnTo>
                  <a:lnTo>
                    <a:pt x="289" y="150"/>
                  </a:lnTo>
                  <a:lnTo>
                    <a:pt x="289" y="145"/>
                  </a:lnTo>
                  <a:lnTo>
                    <a:pt x="298" y="145"/>
                  </a:lnTo>
                  <a:lnTo>
                    <a:pt x="301" y="145"/>
                  </a:lnTo>
                  <a:lnTo>
                    <a:pt x="304" y="145"/>
                  </a:lnTo>
                  <a:lnTo>
                    <a:pt x="313" y="142"/>
                  </a:lnTo>
                  <a:lnTo>
                    <a:pt x="316" y="142"/>
                  </a:lnTo>
                  <a:lnTo>
                    <a:pt x="319" y="139"/>
                  </a:lnTo>
                  <a:lnTo>
                    <a:pt x="328" y="139"/>
                  </a:lnTo>
                  <a:lnTo>
                    <a:pt x="328" y="135"/>
                  </a:lnTo>
                  <a:lnTo>
                    <a:pt x="331" y="130"/>
                  </a:lnTo>
                  <a:lnTo>
                    <a:pt x="338" y="127"/>
                  </a:lnTo>
                  <a:lnTo>
                    <a:pt x="343" y="124"/>
                  </a:lnTo>
                  <a:lnTo>
                    <a:pt x="346" y="120"/>
                  </a:lnTo>
                  <a:lnTo>
                    <a:pt x="349" y="115"/>
                  </a:lnTo>
                  <a:lnTo>
                    <a:pt x="349" y="109"/>
                  </a:lnTo>
                  <a:lnTo>
                    <a:pt x="353" y="105"/>
                  </a:lnTo>
                  <a:lnTo>
                    <a:pt x="353" y="100"/>
                  </a:lnTo>
                  <a:lnTo>
                    <a:pt x="358" y="97"/>
                  </a:lnTo>
                  <a:lnTo>
                    <a:pt x="358" y="94"/>
                  </a:lnTo>
                  <a:lnTo>
                    <a:pt x="361" y="94"/>
                  </a:lnTo>
                  <a:lnTo>
                    <a:pt x="361" y="90"/>
                  </a:lnTo>
                  <a:lnTo>
                    <a:pt x="364" y="82"/>
                  </a:lnTo>
                  <a:lnTo>
                    <a:pt x="368" y="79"/>
                  </a:lnTo>
                  <a:lnTo>
                    <a:pt x="368" y="75"/>
                  </a:lnTo>
                  <a:lnTo>
                    <a:pt x="368" y="70"/>
                  </a:lnTo>
                  <a:lnTo>
                    <a:pt x="373" y="67"/>
                  </a:lnTo>
                  <a:lnTo>
                    <a:pt x="373" y="60"/>
                  </a:lnTo>
                  <a:lnTo>
                    <a:pt x="376" y="55"/>
                  </a:lnTo>
                  <a:lnTo>
                    <a:pt x="379" y="52"/>
                  </a:lnTo>
                  <a:lnTo>
                    <a:pt x="379" y="49"/>
                  </a:lnTo>
                  <a:lnTo>
                    <a:pt x="383" y="45"/>
                  </a:lnTo>
                  <a:lnTo>
                    <a:pt x="383" y="37"/>
                  </a:lnTo>
                  <a:lnTo>
                    <a:pt x="383" y="34"/>
                  </a:lnTo>
                  <a:lnTo>
                    <a:pt x="383" y="30"/>
                  </a:lnTo>
                  <a:lnTo>
                    <a:pt x="383" y="25"/>
                  </a:lnTo>
                  <a:lnTo>
                    <a:pt x="388" y="19"/>
                  </a:lnTo>
                  <a:lnTo>
                    <a:pt x="391" y="15"/>
                  </a:lnTo>
                  <a:lnTo>
                    <a:pt x="394" y="10"/>
                  </a:lnTo>
                  <a:lnTo>
                    <a:pt x="403" y="10"/>
                  </a:lnTo>
                  <a:lnTo>
                    <a:pt x="406" y="10"/>
                  </a:lnTo>
                  <a:lnTo>
                    <a:pt x="409" y="10"/>
                  </a:lnTo>
                  <a:lnTo>
                    <a:pt x="418" y="10"/>
                  </a:lnTo>
                  <a:lnTo>
                    <a:pt x="424" y="10"/>
                  </a:lnTo>
                  <a:lnTo>
                    <a:pt x="428" y="10"/>
                  </a:lnTo>
                  <a:lnTo>
                    <a:pt x="428" y="10"/>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179" y="2490"/>
              <a:ext cx="1994" cy="1828"/>
            </a:xfrm>
            <a:custGeom>
              <a:avLst/>
              <a:gdLst>
                <a:gd name="T0" fmla="*/ 117 w 1994"/>
                <a:gd name="T1" fmla="*/ 408 h 1828"/>
                <a:gd name="T2" fmla="*/ 215 w 1994"/>
                <a:gd name="T3" fmla="*/ 348 h 1828"/>
                <a:gd name="T4" fmla="*/ 296 w 1994"/>
                <a:gd name="T5" fmla="*/ 363 h 1828"/>
                <a:gd name="T6" fmla="*/ 425 w 1994"/>
                <a:gd name="T7" fmla="*/ 330 h 1828"/>
                <a:gd name="T8" fmla="*/ 470 w 1994"/>
                <a:gd name="T9" fmla="*/ 266 h 1828"/>
                <a:gd name="T10" fmla="*/ 526 w 1994"/>
                <a:gd name="T11" fmla="*/ 153 h 1828"/>
                <a:gd name="T12" fmla="*/ 634 w 1994"/>
                <a:gd name="T13" fmla="*/ 113 h 1828"/>
                <a:gd name="T14" fmla="*/ 654 w 1994"/>
                <a:gd name="T15" fmla="*/ 176 h 1828"/>
                <a:gd name="T16" fmla="*/ 729 w 1994"/>
                <a:gd name="T17" fmla="*/ 225 h 1828"/>
                <a:gd name="T18" fmla="*/ 819 w 1994"/>
                <a:gd name="T19" fmla="*/ 251 h 1828"/>
                <a:gd name="T20" fmla="*/ 811 w 1994"/>
                <a:gd name="T21" fmla="*/ 173 h 1828"/>
                <a:gd name="T22" fmla="*/ 912 w 1994"/>
                <a:gd name="T23" fmla="*/ 173 h 1828"/>
                <a:gd name="T24" fmla="*/ 972 w 1994"/>
                <a:gd name="T25" fmla="*/ 83 h 1828"/>
                <a:gd name="T26" fmla="*/ 1067 w 1994"/>
                <a:gd name="T27" fmla="*/ 116 h 1828"/>
                <a:gd name="T28" fmla="*/ 1184 w 1994"/>
                <a:gd name="T29" fmla="*/ 146 h 1828"/>
                <a:gd name="T30" fmla="*/ 1277 w 1994"/>
                <a:gd name="T31" fmla="*/ 101 h 1828"/>
                <a:gd name="T32" fmla="*/ 1394 w 1994"/>
                <a:gd name="T33" fmla="*/ 30 h 1828"/>
                <a:gd name="T34" fmla="*/ 1517 w 1994"/>
                <a:gd name="T35" fmla="*/ 38 h 1828"/>
                <a:gd name="T36" fmla="*/ 1552 w 1994"/>
                <a:gd name="T37" fmla="*/ 146 h 1828"/>
                <a:gd name="T38" fmla="*/ 1668 w 1994"/>
                <a:gd name="T39" fmla="*/ 213 h 1828"/>
                <a:gd name="T40" fmla="*/ 1803 w 1994"/>
                <a:gd name="T41" fmla="*/ 311 h 1828"/>
                <a:gd name="T42" fmla="*/ 1810 w 1994"/>
                <a:gd name="T43" fmla="*/ 464 h 1828"/>
                <a:gd name="T44" fmla="*/ 1788 w 1994"/>
                <a:gd name="T45" fmla="*/ 584 h 1828"/>
                <a:gd name="T46" fmla="*/ 1840 w 1994"/>
                <a:gd name="T47" fmla="*/ 629 h 1828"/>
                <a:gd name="T48" fmla="*/ 1938 w 1994"/>
                <a:gd name="T49" fmla="*/ 701 h 1828"/>
                <a:gd name="T50" fmla="*/ 1930 w 1994"/>
                <a:gd name="T51" fmla="*/ 783 h 1828"/>
                <a:gd name="T52" fmla="*/ 1956 w 1994"/>
                <a:gd name="T53" fmla="*/ 817 h 1828"/>
                <a:gd name="T54" fmla="*/ 1935 w 1994"/>
                <a:gd name="T55" fmla="*/ 899 h 1828"/>
                <a:gd name="T56" fmla="*/ 1851 w 1994"/>
                <a:gd name="T57" fmla="*/ 1012 h 1828"/>
                <a:gd name="T58" fmla="*/ 1851 w 1994"/>
                <a:gd name="T59" fmla="*/ 1117 h 1828"/>
                <a:gd name="T60" fmla="*/ 1855 w 1994"/>
                <a:gd name="T61" fmla="*/ 1237 h 1828"/>
                <a:gd name="T62" fmla="*/ 1818 w 1994"/>
                <a:gd name="T63" fmla="*/ 1345 h 1828"/>
                <a:gd name="T64" fmla="*/ 1810 w 1994"/>
                <a:gd name="T65" fmla="*/ 1465 h 1828"/>
                <a:gd name="T66" fmla="*/ 1896 w 1994"/>
                <a:gd name="T67" fmla="*/ 1547 h 1828"/>
                <a:gd name="T68" fmla="*/ 1860 w 1994"/>
                <a:gd name="T69" fmla="*/ 1652 h 1828"/>
                <a:gd name="T70" fmla="*/ 1821 w 1994"/>
                <a:gd name="T71" fmla="*/ 1768 h 1828"/>
                <a:gd name="T72" fmla="*/ 1738 w 1994"/>
                <a:gd name="T73" fmla="*/ 1777 h 1828"/>
                <a:gd name="T74" fmla="*/ 1618 w 1994"/>
                <a:gd name="T75" fmla="*/ 1690 h 1828"/>
                <a:gd name="T76" fmla="*/ 1502 w 1994"/>
                <a:gd name="T77" fmla="*/ 1787 h 1828"/>
                <a:gd name="T78" fmla="*/ 1442 w 1994"/>
                <a:gd name="T79" fmla="*/ 1630 h 1828"/>
                <a:gd name="T80" fmla="*/ 1322 w 1994"/>
                <a:gd name="T81" fmla="*/ 1547 h 1828"/>
                <a:gd name="T82" fmla="*/ 1209 w 1994"/>
                <a:gd name="T83" fmla="*/ 1597 h 1828"/>
                <a:gd name="T84" fmla="*/ 879 w 1994"/>
                <a:gd name="T85" fmla="*/ 1570 h 1828"/>
                <a:gd name="T86" fmla="*/ 846 w 1994"/>
                <a:gd name="T87" fmla="*/ 1510 h 1828"/>
                <a:gd name="T88" fmla="*/ 856 w 1994"/>
                <a:gd name="T89" fmla="*/ 1442 h 1828"/>
                <a:gd name="T90" fmla="*/ 882 w 1994"/>
                <a:gd name="T91" fmla="*/ 1337 h 1828"/>
                <a:gd name="T92" fmla="*/ 856 w 1994"/>
                <a:gd name="T93" fmla="*/ 1255 h 1828"/>
                <a:gd name="T94" fmla="*/ 871 w 1994"/>
                <a:gd name="T95" fmla="*/ 1127 h 1828"/>
                <a:gd name="T96" fmla="*/ 808 w 1994"/>
                <a:gd name="T97" fmla="*/ 1079 h 1828"/>
                <a:gd name="T98" fmla="*/ 598 w 1994"/>
                <a:gd name="T99" fmla="*/ 1046 h 1828"/>
                <a:gd name="T100" fmla="*/ 654 w 1994"/>
                <a:gd name="T101" fmla="*/ 926 h 1828"/>
                <a:gd name="T102" fmla="*/ 669 w 1994"/>
                <a:gd name="T103" fmla="*/ 842 h 1828"/>
                <a:gd name="T104" fmla="*/ 619 w 1994"/>
                <a:gd name="T105" fmla="*/ 738 h 1828"/>
                <a:gd name="T106" fmla="*/ 550 w 1994"/>
                <a:gd name="T107" fmla="*/ 683 h 1828"/>
                <a:gd name="T108" fmla="*/ 458 w 1994"/>
                <a:gd name="T109" fmla="*/ 638 h 1828"/>
                <a:gd name="T110" fmla="*/ 388 w 1994"/>
                <a:gd name="T111" fmla="*/ 678 h 1828"/>
                <a:gd name="T112" fmla="*/ 308 w 1994"/>
                <a:gd name="T113" fmla="*/ 659 h 1828"/>
                <a:gd name="T114" fmla="*/ 173 w 1994"/>
                <a:gd name="T115" fmla="*/ 734 h 1828"/>
                <a:gd name="T116" fmla="*/ 53 w 1994"/>
                <a:gd name="T117" fmla="*/ 809 h 1828"/>
                <a:gd name="T118" fmla="*/ 15 w 1994"/>
                <a:gd name="T119" fmla="*/ 704 h 1828"/>
                <a:gd name="T120" fmla="*/ 3 w 1994"/>
                <a:gd name="T121" fmla="*/ 584 h 1828"/>
                <a:gd name="T122" fmla="*/ 27 w 1994"/>
                <a:gd name="T123" fmla="*/ 494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4" h="1828">
                  <a:moveTo>
                    <a:pt x="57" y="473"/>
                  </a:moveTo>
                  <a:lnTo>
                    <a:pt x="65" y="468"/>
                  </a:lnTo>
                  <a:lnTo>
                    <a:pt x="68" y="468"/>
                  </a:lnTo>
                  <a:lnTo>
                    <a:pt x="75" y="468"/>
                  </a:lnTo>
                  <a:lnTo>
                    <a:pt x="80" y="468"/>
                  </a:lnTo>
                  <a:lnTo>
                    <a:pt x="83" y="473"/>
                  </a:lnTo>
                  <a:lnTo>
                    <a:pt x="87" y="473"/>
                  </a:lnTo>
                  <a:lnTo>
                    <a:pt x="87" y="468"/>
                  </a:lnTo>
                  <a:lnTo>
                    <a:pt x="87" y="464"/>
                  </a:lnTo>
                  <a:lnTo>
                    <a:pt x="90" y="461"/>
                  </a:lnTo>
                  <a:lnTo>
                    <a:pt x="95" y="453"/>
                  </a:lnTo>
                  <a:lnTo>
                    <a:pt x="98" y="453"/>
                  </a:lnTo>
                  <a:lnTo>
                    <a:pt x="102" y="449"/>
                  </a:lnTo>
                  <a:lnTo>
                    <a:pt x="98" y="446"/>
                  </a:lnTo>
                  <a:lnTo>
                    <a:pt x="98" y="443"/>
                  </a:lnTo>
                  <a:lnTo>
                    <a:pt x="98" y="438"/>
                  </a:lnTo>
                  <a:lnTo>
                    <a:pt x="102" y="431"/>
                  </a:lnTo>
                  <a:lnTo>
                    <a:pt x="105" y="428"/>
                  </a:lnTo>
                  <a:lnTo>
                    <a:pt x="105" y="423"/>
                  </a:lnTo>
                  <a:lnTo>
                    <a:pt x="105" y="416"/>
                  </a:lnTo>
                  <a:lnTo>
                    <a:pt x="105" y="413"/>
                  </a:lnTo>
                  <a:lnTo>
                    <a:pt x="110" y="413"/>
                  </a:lnTo>
                  <a:lnTo>
                    <a:pt x="117" y="413"/>
                  </a:lnTo>
                  <a:lnTo>
                    <a:pt x="117" y="408"/>
                  </a:lnTo>
                  <a:lnTo>
                    <a:pt x="120" y="404"/>
                  </a:lnTo>
                  <a:lnTo>
                    <a:pt x="125" y="401"/>
                  </a:lnTo>
                  <a:lnTo>
                    <a:pt x="128" y="398"/>
                  </a:lnTo>
                  <a:lnTo>
                    <a:pt x="135" y="401"/>
                  </a:lnTo>
                  <a:lnTo>
                    <a:pt x="140" y="398"/>
                  </a:lnTo>
                  <a:lnTo>
                    <a:pt x="143" y="390"/>
                  </a:lnTo>
                  <a:lnTo>
                    <a:pt x="147" y="383"/>
                  </a:lnTo>
                  <a:lnTo>
                    <a:pt x="155" y="378"/>
                  </a:lnTo>
                  <a:lnTo>
                    <a:pt x="155" y="371"/>
                  </a:lnTo>
                  <a:lnTo>
                    <a:pt x="162" y="368"/>
                  </a:lnTo>
                  <a:lnTo>
                    <a:pt x="165" y="368"/>
                  </a:lnTo>
                  <a:lnTo>
                    <a:pt x="170" y="363"/>
                  </a:lnTo>
                  <a:lnTo>
                    <a:pt x="173" y="360"/>
                  </a:lnTo>
                  <a:lnTo>
                    <a:pt x="173" y="356"/>
                  </a:lnTo>
                  <a:lnTo>
                    <a:pt x="177" y="356"/>
                  </a:lnTo>
                  <a:lnTo>
                    <a:pt x="180" y="360"/>
                  </a:lnTo>
                  <a:lnTo>
                    <a:pt x="185" y="356"/>
                  </a:lnTo>
                  <a:lnTo>
                    <a:pt x="188" y="356"/>
                  </a:lnTo>
                  <a:lnTo>
                    <a:pt x="192" y="360"/>
                  </a:lnTo>
                  <a:lnTo>
                    <a:pt x="197" y="360"/>
                  </a:lnTo>
                  <a:lnTo>
                    <a:pt x="203" y="360"/>
                  </a:lnTo>
                  <a:lnTo>
                    <a:pt x="207" y="356"/>
                  </a:lnTo>
                  <a:lnTo>
                    <a:pt x="212" y="353"/>
                  </a:lnTo>
                  <a:lnTo>
                    <a:pt x="215" y="348"/>
                  </a:lnTo>
                  <a:lnTo>
                    <a:pt x="218" y="348"/>
                  </a:lnTo>
                  <a:lnTo>
                    <a:pt x="222" y="348"/>
                  </a:lnTo>
                  <a:lnTo>
                    <a:pt x="227" y="348"/>
                  </a:lnTo>
                  <a:lnTo>
                    <a:pt x="230" y="353"/>
                  </a:lnTo>
                  <a:lnTo>
                    <a:pt x="233" y="353"/>
                  </a:lnTo>
                  <a:lnTo>
                    <a:pt x="237" y="353"/>
                  </a:lnTo>
                  <a:lnTo>
                    <a:pt x="242" y="356"/>
                  </a:lnTo>
                  <a:lnTo>
                    <a:pt x="242" y="360"/>
                  </a:lnTo>
                  <a:lnTo>
                    <a:pt x="245" y="363"/>
                  </a:lnTo>
                  <a:lnTo>
                    <a:pt x="248" y="368"/>
                  </a:lnTo>
                  <a:lnTo>
                    <a:pt x="252" y="371"/>
                  </a:lnTo>
                  <a:lnTo>
                    <a:pt x="257" y="375"/>
                  </a:lnTo>
                  <a:lnTo>
                    <a:pt x="260" y="375"/>
                  </a:lnTo>
                  <a:lnTo>
                    <a:pt x="263" y="371"/>
                  </a:lnTo>
                  <a:lnTo>
                    <a:pt x="267" y="371"/>
                  </a:lnTo>
                  <a:lnTo>
                    <a:pt x="271" y="375"/>
                  </a:lnTo>
                  <a:lnTo>
                    <a:pt x="275" y="375"/>
                  </a:lnTo>
                  <a:lnTo>
                    <a:pt x="278" y="368"/>
                  </a:lnTo>
                  <a:lnTo>
                    <a:pt x="278" y="363"/>
                  </a:lnTo>
                  <a:lnTo>
                    <a:pt x="281" y="360"/>
                  </a:lnTo>
                  <a:lnTo>
                    <a:pt x="286" y="356"/>
                  </a:lnTo>
                  <a:lnTo>
                    <a:pt x="290" y="360"/>
                  </a:lnTo>
                  <a:lnTo>
                    <a:pt x="293" y="360"/>
                  </a:lnTo>
                  <a:lnTo>
                    <a:pt x="296" y="363"/>
                  </a:lnTo>
                  <a:lnTo>
                    <a:pt x="301" y="363"/>
                  </a:lnTo>
                  <a:lnTo>
                    <a:pt x="308" y="363"/>
                  </a:lnTo>
                  <a:lnTo>
                    <a:pt x="308" y="360"/>
                  </a:lnTo>
                  <a:lnTo>
                    <a:pt x="311" y="360"/>
                  </a:lnTo>
                  <a:lnTo>
                    <a:pt x="311" y="356"/>
                  </a:lnTo>
                  <a:lnTo>
                    <a:pt x="320" y="353"/>
                  </a:lnTo>
                  <a:lnTo>
                    <a:pt x="326" y="353"/>
                  </a:lnTo>
                  <a:lnTo>
                    <a:pt x="335" y="353"/>
                  </a:lnTo>
                  <a:lnTo>
                    <a:pt x="341" y="356"/>
                  </a:lnTo>
                  <a:lnTo>
                    <a:pt x="346" y="356"/>
                  </a:lnTo>
                  <a:lnTo>
                    <a:pt x="356" y="356"/>
                  </a:lnTo>
                  <a:lnTo>
                    <a:pt x="365" y="353"/>
                  </a:lnTo>
                  <a:lnTo>
                    <a:pt x="368" y="348"/>
                  </a:lnTo>
                  <a:lnTo>
                    <a:pt x="373" y="345"/>
                  </a:lnTo>
                  <a:lnTo>
                    <a:pt x="380" y="341"/>
                  </a:lnTo>
                  <a:lnTo>
                    <a:pt x="388" y="338"/>
                  </a:lnTo>
                  <a:lnTo>
                    <a:pt x="391" y="338"/>
                  </a:lnTo>
                  <a:lnTo>
                    <a:pt x="403" y="338"/>
                  </a:lnTo>
                  <a:lnTo>
                    <a:pt x="406" y="338"/>
                  </a:lnTo>
                  <a:lnTo>
                    <a:pt x="413" y="333"/>
                  </a:lnTo>
                  <a:lnTo>
                    <a:pt x="418" y="333"/>
                  </a:lnTo>
                  <a:lnTo>
                    <a:pt x="421" y="333"/>
                  </a:lnTo>
                  <a:lnTo>
                    <a:pt x="421" y="330"/>
                  </a:lnTo>
                  <a:lnTo>
                    <a:pt x="425" y="330"/>
                  </a:lnTo>
                  <a:lnTo>
                    <a:pt x="428" y="330"/>
                  </a:lnTo>
                  <a:lnTo>
                    <a:pt x="428" y="333"/>
                  </a:lnTo>
                  <a:lnTo>
                    <a:pt x="433" y="330"/>
                  </a:lnTo>
                  <a:lnTo>
                    <a:pt x="440" y="323"/>
                  </a:lnTo>
                  <a:lnTo>
                    <a:pt x="440" y="318"/>
                  </a:lnTo>
                  <a:lnTo>
                    <a:pt x="440" y="315"/>
                  </a:lnTo>
                  <a:lnTo>
                    <a:pt x="440" y="311"/>
                  </a:lnTo>
                  <a:lnTo>
                    <a:pt x="436" y="308"/>
                  </a:lnTo>
                  <a:lnTo>
                    <a:pt x="440" y="303"/>
                  </a:lnTo>
                  <a:lnTo>
                    <a:pt x="443" y="303"/>
                  </a:lnTo>
                  <a:lnTo>
                    <a:pt x="448" y="303"/>
                  </a:lnTo>
                  <a:lnTo>
                    <a:pt x="451" y="303"/>
                  </a:lnTo>
                  <a:lnTo>
                    <a:pt x="455" y="300"/>
                  </a:lnTo>
                  <a:lnTo>
                    <a:pt x="458" y="296"/>
                  </a:lnTo>
                  <a:lnTo>
                    <a:pt x="458" y="293"/>
                  </a:lnTo>
                  <a:lnTo>
                    <a:pt x="451" y="293"/>
                  </a:lnTo>
                  <a:lnTo>
                    <a:pt x="451" y="288"/>
                  </a:lnTo>
                  <a:lnTo>
                    <a:pt x="451" y="285"/>
                  </a:lnTo>
                  <a:lnTo>
                    <a:pt x="455" y="285"/>
                  </a:lnTo>
                  <a:lnTo>
                    <a:pt x="458" y="278"/>
                  </a:lnTo>
                  <a:lnTo>
                    <a:pt x="458" y="273"/>
                  </a:lnTo>
                  <a:lnTo>
                    <a:pt x="463" y="270"/>
                  </a:lnTo>
                  <a:lnTo>
                    <a:pt x="470" y="270"/>
                  </a:lnTo>
                  <a:lnTo>
                    <a:pt x="470" y="266"/>
                  </a:lnTo>
                  <a:lnTo>
                    <a:pt x="473" y="263"/>
                  </a:lnTo>
                  <a:lnTo>
                    <a:pt x="470" y="255"/>
                  </a:lnTo>
                  <a:lnTo>
                    <a:pt x="473" y="251"/>
                  </a:lnTo>
                  <a:lnTo>
                    <a:pt x="478" y="248"/>
                  </a:lnTo>
                  <a:lnTo>
                    <a:pt x="478" y="243"/>
                  </a:lnTo>
                  <a:lnTo>
                    <a:pt x="473" y="236"/>
                  </a:lnTo>
                  <a:lnTo>
                    <a:pt x="473" y="233"/>
                  </a:lnTo>
                  <a:lnTo>
                    <a:pt x="470" y="228"/>
                  </a:lnTo>
                  <a:lnTo>
                    <a:pt x="473" y="221"/>
                  </a:lnTo>
                  <a:lnTo>
                    <a:pt x="478" y="218"/>
                  </a:lnTo>
                  <a:lnTo>
                    <a:pt x="481" y="210"/>
                  </a:lnTo>
                  <a:lnTo>
                    <a:pt x="481" y="206"/>
                  </a:lnTo>
                  <a:lnTo>
                    <a:pt x="481" y="203"/>
                  </a:lnTo>
                  <a:lnTo>
                    <a:pt x="481" y="198"/>
                  </a:lnTo>
                  <a:lnTo>
                    <a:pt x="485" y="195"/>
                  </a:lnTo>
                  <a:lnTo>
                    <a:pt x="485" y="188"/>
                  </a:lnTo>
                  <a:lnTo>
                    <a:pt x="485" y="183"/>
                  </a:lnTo>
                  <a:lnTo>
                    <a:pt x="488" y="180"/>
                  </a:lnTo>
                  <a:lnTo>
                    <a:pt x="493" y="180"/>
                  </a:lnTo>
                  <a:lnTo>
                    <a:pt x="500" y="173"/>
                  </a:lnTo>
                  <a:lnTo>
                    <a:pt x="508" y="168"/>
                  </a:lnTo>
                  <a:lnTo>
                    <a:pt x="511" y="165"/>
                  </a:lnTo>
                  <a:lnTo>
                    <a:pt x="518" y="158"/>
                  </a:lnTo>
                  <a:lnTo>
                    <a:pt x="526" y="153"/>
                  </a:lnTo>
                  <a:lnTo>
                    <a:pt x="530" y="150"/>
                  </a:lnTo>
                  <a:lnTo>
                    <a:pt x="538" y="150"/>
                  </a:lnTo>
                  <a:lnTo>
                    <a:pt x="541" y="150"/>
                  </a:lnTo>
                  <a:lnTo>
                    <a:pt x="550" y="143"/>
                  </a:lnTo>
                  <a:lnTo>
                    <a:pt x="556" y="138"/>
                  </a:lnTo>
                  <a:lnTo>
                    <a:pt x="556" y="131"/>
                  </a:lnTo>
                  <a:lnTo>
                    <a:pt x="559" y="128"/>
                  </a:lnTo>
                  <a:lnTo>
                    <a:pt x="568" y="128"/>
                  </a:lnTo>
                  <a:lnTo>
                    <a:pt x="571" y="116"/>
                  </a:lnTo>
                  <a:lnTo>
                    <a:pt x="574" y="108"/>
                  </a:lnTo>
                  <a:lnTo>
                    <a:pt x="579" y="101"/>
                  </a:lnTo>
                  <a:lnTo>
                    <a:pt x="583" y="98"/>
                  </a:lnTo>
                  <a:lnTo>
                    <a:pt x="586" y="98"/>
                  </a:lnTo>
                  <a:lnTo>
                    <a:pt x="589" y="98"/>
                  </a:lnTo>
                  <a:lnTo>
                    <a:pt x="601" y="93"/>
                  </a:lnTo>
                  <a:lnTo>
                    <a:pt x="604" y="93"/>
                  </a:lnTo>
                  <a:lnTo>
                    <a:pt x="609" y="98"/>
                  </a:lnTo>
                  <a:lnTo>
                    <a:pt x="613" y="98"/>
                  </a:lnTo>
                  <a:lnTo>
                    <a:pt x="616" y="101"/>
                  </a:lnTo>
                  <a:lnTo>
                    <a:pt x="624" y="101"/>
                  </a:lnTo>
                  <a:lnTo>
                    <a:pt x="628" y="105"/>
                  </a:lnTo>
                  <a:lnTo>
                    <a:pt x="628" y="108"/>
                  </a:lnTo>
                  <a:lnTo>
                    <a:pt x="631" y="108"/>
                  </a:lnTo>
                  <a:lnTo>
                    <a:pt x="634" y="113"/>
                  </a:lnTo>
                  <a:lnTo>
                    <a:pt x="639" y="113"/>
                  </a:lnTo>
                  <a:lnTo>
                    <a:pt x="643" y="113"/>
                  </a:lnTo>
                  <a:lnTo>
                    <a:pt x="646" y="113"/>
                  </a:lnTo>
                  <a:lnTo>
                    <a:pt x="654" y="113"/>
                  </a:lnTo>
                  <a:lnTo>
                    <a:pt x="658" y="113"/>
                  </a:lnTo>
                  <a:lnTo>
                    <a:pt x="661" y="113"/>
                  </a:lnTo>
                  <a:lnTo>
                    <a:pt x="669" y="108"/>
                  </a:lnTo>
                  <a:lnTo>
                    <a:pt x="673" y="113"/>
                  </a:lnTo>
                  <a:lnTo>
                    <a:pt x="676" y="113"/>
                  </a:lnTo>
                  <a:lnTo>
                    <a:pt x="676" y="116"/>
                  </a:lnTo>
                  <a:lnTo>
                    <a:pt x="679" y="123"/>
                  </a:lnTo>
                  <a:lnTo>
                    <a:pt x="684" y="128"/>
                  </a:lnTo>
                  <a:lnTo>
                    <a:pt x="684" y="135"/>
                  </a:lnTo>
                  <a:lnTo>
                    <a:pt x="684" y="143"/>
                  </a:lnTo>
                  <a:lnTo>
                    <a:pt x="679" y="146"/>
                  </a:lnTo>
                  <a:lnTo>
                    <a:pt x="676" y="150"/>
                  </a:lnTo>
                  <a:lnTo>
                    <a:pt x="673" y="161"/>
                  </a:lnTo>
                  <a:lnTo>
                    <a:pt x="669" y="161"/>
                  </a:lnTo>
                  <a:lnTo>
                    <a:pt x="669" y="165"/>
                  </a:lnTo>
                  <a:lnTo>
                    <a:pt x="664" y="168"/>
                  </a:lnTo>
                  <a:lnTo>
                    <a:pt x="661" y="173"/>
                  </a:lnTo>
                  <a:lnTo>
                    <a:pt x="658" y="173"/>
                  </a:lnTo>
                  <a:lnTo>
                    <a:pt x="658" y="176"/>
                  </a:lnTo>
                  <a:lnTo>
                    <a:pt x="654" y="176"/>
                  </a:lnTo>
                  <a:lnTo>
                    <a:pt x="649" y="180"/>
                  </a:lnTo>
                  <a:lnTo>
                    <a:pt x="649" y="183"/>
                  </a:lnTo>
                  <a:lnTo>
                    <a:pt x="646" y="183"/>
                  </a:lnTo>
                  <a:lnTo>
                    <a:pt x="646" y="188"/>
                  </a:lnTo>
                  <a:lnTo>
                    <a:pt x="643" y="191"/>
                  </a:lnTo>
                  <a:lnTo>
                    <a:pt x="643" y="195"/>
                  </a:lnTo>
                  <a:lnTo>
                    <a:pt x="643" y="198"/>
                  </a:lnTo>
                  <a:lnTo>
                    <a:pt x="646" y="198"/>
                  </a:lnTo>
                  <a:lnTo>
                    <a:pt x="649" y="195"/>
                  </a:lnTo>
                  <a:lnTo>
                    <a:pt x="658" y="195"/>
                  </a:lnTo>
                  <a:lnTo>
                    <a:pt x="669" y="195"/>
                  </a:lnTo>
                  <a:lnTo>
                    <a:pt x="673" y="195"/>
                  </a:lnTo>
                  <a:lnTo>
                    <a:pt x="676" y="198"/>
                  </a:lnTo>
                  <a:lnTo>
                    <a:pt x="684" y="203"/>
                  </a:lnTo>
                  <a:lnTo>
                    <a:pt x="688" y="206"/>
                  </a:lnTo>
                  <a:lnTo>
                    <a:pt x="691" y="210"/>
                  </a:lnTo>
                  <a:lnTo>
                    <a:pt x="694" y="206"/>
                  </a:lnTo>
                  <a:lnTo>
                    <a:pt x="699" y="206"/>
                  </a:lnTo>
                  <a:lnTo>
                    <a:pt x="703" y="210"/>
                  </a:lnTo>
                  <a:lnTo>
                    <a:pt x="706" y="210"/>
                  </a:lnTo>
                  <a:lnTo>
                    <a:pt x="714" y="213"/>
                  </a:lnTo>
                  <a:lnTo>
                    <a:pt x="718" y="218"/>
                  </a:lnTo>
                  <a:lnTo>
                    <a:pt x="721" y="221"/>
                  </a:lnTo>
                  <a:lnTo>
                    <a:pt x="729" y="225"/>
                  </a:lnTo>
                  <a:lnTo>
                    <a:pt x="733" y="228"/>
                  </a:lnTo>
                  <a:lnTo>
                    <a:pt x="736" y="233"/>
                  </a:lnTo>
                  <a:lnTo>
                    <a:pt x="744" y="240"/>
                  </a:lnTo>
                  <a:lnTo>
                    <a:pt x="748" y="243"/>
                  </a:lnTo>
                  <a:lnTo>
                    <a:pt x="748" y="248"/>
                  </a:lnTo>
                  <a:lnTo>
                    <a:pt x="751" y="248"/>
                  </a:lnTo>
                  <a:lnTo>
                    <a:pt x="756" y="251"/>
                  </a:lnTo>
                  <a:lnTo>
                    <a:pt x="759" y="255"/>
                  </a:lnTo>
                  <a:lnTo>
                    <a:pt x="763" y="258"/>
                  </a:lnTo>
                  <a:lnTo>
                    <a:pt x="766" y="263"/>
                  </a:lnTo>
                  <a:lnTo>
                    <a:pt x="766" y="266"/>
                  </a:lnTo>
                  <a:lnTo>
                    <a:pt x="771" y="270"/>
                  </a:lnTo>
                  <a:lnTo>
                    <a:pt x="774" y="270"/>
                  </a:lnTo>
                  <a:lnTo>
                    <a:pt x="778" y="273"/>
                  </a:lnTo>
                  <a:lnTo>
                    <a:pt x="781" y="273"/>
                  </a:lnTo>
                  <a:lnTo>
                    <a:pt x="786" y="273"/>
                  </a:lnTo>
                  <a:lnTo>
                    <a:pt x="789" y="270"/>
                  </a:lnTo>
                  <a:lnTo>
                    <a:pt x="796" y="270"/>
                  </a:lnTo>
                  <a:lnTo>
                    <a:pt x="801" y="266"/>
                  </a:lnTo>
                  <a:lnTo>
                    <a:pt x="804" y="263"/>
                  </a:lnTo>
                  <a:lnTo>
                    <a:pt x="804" y="258"/>
                  </a:lnTo>
                  <a:lnTo>
                    <a:pt x="811" y="258"/>
                  </a:lnTo>
                  <a:lnTo>
                    <a:pt x="816" y="255"/>
                  </a:lnTo>
                  <a:lnTo>
                    <a:pt x="819" y="251"/>
                  </a:lnTo>
                  <a:lnTo>
                    <a:pt x="823" y="251"/>
                  </a:lnTo>
                  <a:lnTo>
                    <a:pt x="826" y="248"/>
                  </a:lnTo>
                  <a:lnTo>
                    <a:pt x="831" y="243"/>
                  </a:lnTo>
                  <a:lnTo>
                    <a:pt x="834" y="243"/>
                  </a:lnTo>
                  <a:lnTo>
                    <a:pt x="837" y="240"/>
                  </a:lnTo>
                  <a:lnTo>
                    <a:pt x="837" y="236"/>
                  </a:lnTo>
                  <a:lnTo>
                    <a:pt x="837" y="233"/>
                  </a:lnTo>
                  <a:lnTo>
                    <a:pt x="837" y="228"/>
                  </a:lnTo>
                  <a:lnTo>
                    <a:pt x="834" y="225"/>
                  </a:lnTo>
                  <a:lnTo>
                    <a:pt x="834" y="221"/>
                  </a:lnTo>
                  <a:lnTo>
                    <a:pt x="831" y="221"/>
                  </a:lnTo>
                  <a:lnTo>
                    <a:pt x="831" y="218"/>
                  </a:lnTo>
                  <a:lnTo>
                    <a:pt x="826" y="213"/>
                  </a:lnTo>
                  <a:lnTo>
                    <a:pt x="826" y="210"/>
                  </a:lnTo>
                  <a:lnTo>
                    <a:pt x="823" y="210"/>
                  </a:lnTo>
                  <a:lnTo>
                    <a:pt x="823" y="206"/>
                  </a:lnTo>
                  <a:lnTo>
                    <a:pt x="819" y="198"/>
                  </a:lnTo>
                  <a:lnTo>
                    <a:pt x="816" y="195"/>
                  </a:lnTo>
                  <a:lnTo>
                    <a:pt x="811" y="188"/>
                  </a:lnTo>
                  <a:lnTo>
                    <a:pt x="811" y="183"/>
                  </a:lnTo>
                  <a:lnTo>
                    <a:pt x="811" y="180"/>
                  </a:lnTo>
                  <a:lnTo>
                    <a:pt x="808" y="176"/>
                  </a:lnTo>
                  <a:lnTo>
                    <a:pt x="811" y="176"/>
                  </a:lnTo>
                  <a:lnTo>
                    <a:pt x="811" y="173"/>
                  </a:lnTo>
                  <a:lnTo>
                    <a:pt x="816" y="168"/>
                  </a:lnTo>
                  <a:lnTo>
                    <a:pt x="816" y="165"/>
                  </a:lnTo>
                  <a:lnTo>
                    <a:pt x="819" y="165"/>
                  </a:lnTo>
                  <a:lnTo>
                    <a:pt x="823" y="165"/>
                  </a:lnTo>
                  <a:lnTo>
                    <a:pt x="826" y="161"/>
                  </a:lnTo>
                  <a:lnTo>
                    <a:pt x="831" y="158"/>
                  </a:lnTo>
                  <a:lnTo>
                    <a:pt x="834" y="158"/>
                  </a:lnTo>
                  <a:lnTo>
                    <a:pt x="841" y="158"/>
                  </a:lnTo>
                  <a:lnTo>
                    <a:pt x="849" y="158"/>
                  </a:lnTo>
                  <a:lnTo>
                    <a:pt x="852" y="158"/>
                  </a:lnTo>
                  <a:lnTo>
                    <a:pt x="861" y="158"/>
                  </a:lnTo>
                  <a:lnTo>
                    <a:pt x="864" y="158"/>
                  </a:lnTo>
                  <a:lnTo>
                    <a:pt x="867" y="153"/>
                  </a:lnTo>
                  <a:lnTo>
                    <a:pt x="871" y="158"/>
                  </a:lnTo>
                  <a:lnTo>
                    <a:pt x="876" y="158"/>
                  </a:lnTo>
                  <a:lnTo>
                    <a:pt x="879" y="161"/>
                  </a:lnTo>
                  <a:lnTo>
                    <a:pt x="882" y="161"/>
                  </a:lnTo>
                  <a:lnTo>
                    <a:pt x="891" y="165"/>
                  </a:lnTo>
                  <a:lnTo>
                    <a:pt x="894" y="165"/>
                  </a:lnTo>
                  <a:lnTo>
                    <a:pt x="897" y="168"/>
                  </a:lnTo>
                  <a:lnTo>
                    <a:pt x="902" y="173"/>
                  </a:lnTo>
                  <a:lnTo>
                    <a:pt x="906" y="173"/>
                  </a:lnTo>
                  <a:lnTo>
                    <a:pt x="909" y="173"/>
                  </a:lnTo>
                  <a:lnTo>
                    <a:pt x="912" y="173"/>
                  </a:lnTo>
                  <a:lnTo>
                    <a:pt x="917" y="173"/>
                  </a:lnTo>
                  <a:lnTo>
                    <a:pt x="924" y="176"/>
                  </a:lnTo>
                  <a:lnTo>
                    <a:pt x="927" y="173"/>
                  </a:lnTo>
                  <a:lnTo>
                    <a:pt x="927" y="165"/>
                  </a:lnTo>
                  <a:lnTo>
                    <a:pt x="932" y="161"/>
                  </a:lnTo>
                  <a:lnTo>
                    <a:pt x="932" y="158"/>
                  </a:lnTo>
                  <a:lnTo>
                    <a:pt x="932" y="153"/>
                  </a:lnTo>
                  <a:lnTo>
                    <a:pt x="932" y="146"/>
                  </a:lnTo>
                  <a:lnTo>
                    <a:pt x="932" y="143"/>
                  </a:lnTo>
                  <a:lnTo>
                    <a:pt x="932" y="138"/>
                  </a:lnTo>
                  <a:lnTo>
                    <a:pt x="936" y="131"/>
                  </a:lnTo>
                  <a:lnTo>
                    <a:pt x="939" y="128"/>
                  </a:lnTo>
                  <a:lnTo>
                    <a:pt x="939" y="123"/>
                  </a:lnTo>
                  <a:lnTo>
                    <a:pt x="942" y="120"/>
                  </a:lnTo>
                  <a:lnTo>
                    <a:pt x="947" y="116"/>
                  </a:lnTo>
                  <a:lnTo>
                    <a:pt x="951" y="108"/>
                  </a:lnTo>
                  <a:lnTo>
                    <a:pt x="951" y="105"/>
                  </a:lnTo>
                  <a:lnTo>
                    <a:pt x="951" y="101"/>
                  </a:lnTo>
                  <a:lnTo>
                    <a:pt x="954" y="98"/>
                  </a:lnTo>
                  <a:lnTo>
                    <a:pt x="957" y="93"/>
                  </a:lnTo>
                  <a:lnTo>
                    <a:pt x="957" y="90"/>
                  </a:lnTo>
                  <a:lnTo>
                    <a:pt x="966" y="86"/>
                  </a:lnTo>
                  <a:lnTo>
                    <a:pt x="969" y="86"/>
                  </a:lnTo>
                  <a:lnTo>
                    <a:pt x="972" y="83"/>
                  </a:lnTo>
                  <a:lnTo>
                    <a:pt x="981" y="78"/>
                  </a:lnTo>
                  <a:lnTo>
                    <a:pt x="984" y="78"/>
                  </a:lnTo>
                  <a:lnTo>
                    <a:pt x="992" y="75"/>
                  </a:lnTo>
                  <a:lnTo>
                    <a:pt x="996" y="75"/>
                  </a:lnTo>
                  <a:lnTo>
                    <a:pt x="999" y="75"/>
                  </a:lnTo>
                  <a:lnTo>
                    <a:pt x="1002" y="75"/>
                  </a:lnTo>
                  <a:lnTo>
                    <a:pt x="1007" y="75"/>
                  </a:lnTo>
                  <a:lnTo>
                    <a:pt x="1014" y="75"/>
                  </a:lnTo>
                  <a:lnTo>
                    <a:pt x="1017" y="78"/>
                  </a:lnTo>
                  <a:lnTo>
                    <a:pt x="1022" y="83"/>
                  </a:lnTo>
                  <a:lnTo>
                    <a:pt x="1026" y="86"/>
                  </a:lnTo>
                  <a:lnTo>
                    <a:pt x="1022" y="90"/>
                  </a:lnTo>
                  <a:lnTo>
                    <a:pt x="1026" y="93"/>
                  </a:lnTo>
                  <a:lnTo>
                    <a:pt x="1029" y="98"/>
                  </a:lnTo>
                  <a:lnTo>
                    <a:pt x="1029" y="105"/>
                  </a:lnTo>
                  <a:lnTo>
                    <a:pt x="1032" y="108"/>
                  </a:lnTo>
                  <a:lnTo>
                    <a:pt x="1032" y="113"/>
                  </a:lnTo>
                  <a:lnTo>
                    <a:pt x="1037" y="116"/>
                  </a:lnTo>
                  <a:lnTo>
                    <a:pt x="1041" y="116"/>
                  </a:lnTo>
                  <a:lnTo>
                    <a:pt x="1044" y="113"/>
                  </a:lnTo>
                  <a:lnTo>
                    <a:pt x="1047" y="113"/>
                  </a:lnTo>
                  <a:lnTo>
                    <a:pt x="1052" y="113"/>
                  </a:lnTo>
                  <a:lnTo>
                    <a:pt x="1059" y="113"/>
                  </a:lnTo>
                  <a:lnTo>
                    <a:pt x="1067" y="116"/>
                  </a:lnTo>
                  <a:lnTo>
                    <a:pt x="1071" y="120"/>
                  </a:lnTo>
                  <a:lnTo>
                    <a:pt x="1074" y="123"/>
                  </a:lnTo>
                  <a:lnTo>
                    <a:pt x="1082" y="131"/>
                  </a:lnTo>
                  <a:lnTo>
                    <a:pt x="1086" y="135"/>
                  </a:lnTo>
                  <a:lnTo>
                    <a:pt x="1089" y="135"/>
                  </a:lnTo>
                  <a:lnTo>
                    <a:pt x="1094" y="135"/>
                  </a:lnTo>
                  <a:lnTo>
                    <a:pt x="1097" y="138"/>
                  </a:lnTo>
                  <a:lnTo>
                    <a:pt x="1104" y="138"/>
                  </a:lnTo>
                  <a:lnTo>
                    <a:pt x="1109" y="143"/>
                  </a:lnTo>
                  <a:lnTo>
                    <a:pt x="1112" y="150"/>
                  </a:lnTo>
                  <a:lnTo>
                    <a:pt x="1116" y="158"/>
                  </a:lnTo>
                  <a:lnTo>
                    <a:pt x="1119" y="161"/>
                  </a:lnTo>
                  <a:lnTo>
                    <a:pt x="1119" y="165"/>
                  </a:lnTo>
                  <a:lnTo>
                    <a:pt x="1124" y="168"/>
                  </a:lnTo>
                  <a:lnTo>
                    <a:pt x="1127" y="168"/>
                  </a:lnTo>
                  <a:lnTo>
                    <a:pt x="1139" y="168"/>
                  </a:lnTo>
                  <a:lnTo>
                    <a:pt x="1145" y="165"/>
                  </a:lnTo>
                  <a:lnTo>
                    <a:pt x="1149" y="161"/>
                  </a:lnTo>
                  <a:lnTo>
                    <a:pt x="1157" y="158"/>
                  </a:lnTo>
                  <a:lnTo>
                    <a:pt x="1160" y="153"/>
                  </a:lnTo>
                  <a:lnTo>
                    <a:pt x="1169" y="153"/>
                  </a:lnTo>
                  <a:lnTo>
                    <a:pt x="1172" y="150"/>
                  </a:lnTo>
                  <a:lnTo>
                    <a:pt x="1179" y="146"/>
                  </a:lnTo>
                  <a:lnTo>
                    <a:pt x="1184" y="146"/>
                  </a:lnTo>
                  <a:lnTo>
                    <a:pt x="1187" y="146"/>
                  </a:lnTo>
                  <a:lnTo>
                    <a:pt x="1190" y="146"/>
                  </a:lnTo>
                  <a:lnTo>
                    <a:pt x="1199" y="146"/>
                  </a:lnTo>
                  <a:lnTo>
                    <a:pt x="1202" y="146"/>
                  </a:lnTo>
                  <a:lnTo>
                    <a:pt x="1205" y="146"/>
                  </a:lnTo>
                  <a:lnTo>
                    <a:pt x="1209" y="143"/>
                  </a:lnTo>
                  <a:lnTo>
                    <a:pt x="1214" y="138"/>
                  </a:lnTo>
                  <a:lnTo>
                    <a:pt x="1214" y="135"/>
                  </a:lnTo>
                  <a:lnTo>
                    <a:pt x="1217" y="131"/>
                  </a:lnTo>
                  <a:lnTo>
                    <a:pt x="1214" y="128"/>
                  </a:lnTo>
                  <a:lnTo>
                    <a:pt x="1214" y="120"/>
                  </a:lnTo>
                  <a:lnTo>
                    <a:pt x="1214" y="116"/>
                  </a:lnTo>
                  <a:lnTo>
                    <a:pt x="1217" y="113"/>
                  </a:lnTo>
                  <a:lnTo>
                    <a:pt x="1220" y="113"/>
                  </a:lnTo>
                  <a:lnTo>
                    <a:pt x="1229" y="108"/>
                  </a:lnTo>
                  <a:lnTo>
                    <a:pt x="1232" y="105"/>
                  </a:lnTo>
                  <a:lnTo>
                    <a:pt x="1235" y="101"/>
                  </a:lnTo>
                  <a:lnTo>
                    <a:pt x="1235" y="98"/>
                  </a:lnTo>
                  <a:lnTo>
                    <a:pt x="1244" y="101"/>
                  </a:lnTo>
                  <a:lnTo>
                    <a:pt x="1254" y="101"/>
                  </a:lnTo>
                  <a:lnTo>
                    <a:pt x="1262" y="101"/>
                  </a:lnTo>
                  <a:lnTo>
                    <a:pt x="1265" y="98"/>
                  </a:lnTo>
                  <a:lnTo>
                    <a:pt x="1274" y="98"/>
                  </a:lnTo>
                  <a:lnTo>
                    <a:pt x="1277" y="101"/>
                  </a:lnTo>
                  <a:lnTo>
                    <a:pt x="1285" y="101"/>
                  </a:lnTo>
                  <a:lnTo>
                    <a:pt x="1289" y="101"/>
                  </a:lnTo>
                  <a:lnTo>
                    <a:pt x="1295" y="98"/>
                  </a:lnTo>
                  <a:lnTo>
                    <a:pt x="1300" y="98"/>
                  </a:lnTo>
                  <a:lnTo>
                    <a:pt x="1304" y="93"/>
                  </a:lnTo>
                  <a:lnTo>
                    <a:pt x="1304" y="90"/>
                  </a:lnTo>
                  <a:lnTo>
                    <a:pt x="1310" y="83"/>
                  </a:lnTo>
                  <a:lnTo>
                    <a:pt x="1315" y="83"/>
                  </a:lnTo>
                  <a:lnTo>
                    <a:pt x="1319" y="78"/>
                  </a:lnTo>
                  <a:lnTo>
                    <a:pt x="1319" y="75"/>
                  </a:lnTo>
                  <a:lnTo>
                    <a:pt x="1322" y="75"/>
                  </a:lnTo>
                  <a:lnTo>
                    <a:pt x="1325" y="71"/>
                  </a:lnTo>
                  <a:lnTo>
                    <a:pt x="1330" y="68"/>
                  </a:lnTo>
                  <a:lnTo>
                    <a:pt x="1337" y="63"/>
                  </a:lnTo>
                  <a:lnTo>
                    <a:pt x="1345" y="60"/>
                  </a:lnTo>
                  <a:lnTo>
                    <a:pt x="1349" y="53"/>
                  </a:lnTo>
                  <a:lnTo>
                    <a:pt x="1355" y="48"/>
                  </a:lnTo>
                  <a:lnTo>
                    <a:pt x="1360" y="45"/>
                  </a:lnTo>
                  <a:lnTo>
                    <a:pt x="1364" y="41"/>
                  </a:lnTo>
                  <a:lnTo>
                    <a:pt x="1370" y="41"/>
                  </a:lnTo>
                  <a:lnTo>
                    <a:pt x="1375" y="38"/>
                  </a:lnTo>
                  <a:lnTo>
                    <a:pt x="1382" y="35"/>
                  </a:lnTo>
                  <a:lnTo>
                    <a:pt x="1385" y="30"/>
                  </a:lnTo>
                  <a:lnTo>
                    <a:pt x="1394" y="30"/>
                  </a:lnTo>
                  <a:lnTo>
                    <a:pt x="1400" y="26"/>
                  </a:lnTo>
                  <a:lnTo>
                    <a:pt x="1412" y="23"/>
                  </a:lnTo>
                  <a:lnTo>
                    <a:pt x="1420" y="23"/>
                  </a:lnTo>
                  <a:lnTo>
                    <a:pt x="1423" y="23"/>
                  </a:lnTo>
                  <a:lnTo>
                    <a:pt x="1432" y="23"/>
                  </a:lnTo>
                  <a:lnTo>
                    <a:pt x="1435" y="26"/>
                  </a:lnTo>
                  <a:lnTo>
                    <a:pt x="1442" y="23"/>
                  </a:lnTo>
                  <a:lnTo>
                    <a:pt x="1450" y="20"/>
                  </a:lnTo>
                  <a:lnTo>
                    <a:pt x="1457" y="15"/>
                  </a:lnTo>
                  <a:lnTo>
                    <a:pt x="1462" y="15"/>
                  </a:lnTo>
                  <a:lnTo>
                    <a:pt x="1465" y="11"/>
                  </a:lnTo>
                  <a:lnTo>
                    <a:pt x="1472" y="8"/>
                  </a:lnTo>
                  <a:lnTo>
                    <a:pt x="1477" y="5"/>
                  </a:lnTo>
                  <a:lnTo>
                    <a:pt x="1483" y="0"/>
                  </a:lnTo>
                  <a:lnTo>
                    <a:pt x="1492" y="0"/>
                  </a:lnTo>
                  <a:lnTo>
                    <a:pt x="1495" y="5"/>
                  </a:lnTo>
                  <a:lnTo>
                    <a:pt x="1498" y="8"/>
                  </a:lnTo>
                  <a:lnTo>
                    <a:pt x="1502" y="8"/>
                  </a:lnTo>
                  <a:lnTo>
                    <a:pt x="1510" y="11"/>
                  </a:lnTo>
                  <a:lnTo>
                    <a:pt x="1513" y="15"/>
                  </a:lnTo>
                  <a:lnTo>
                    <a:pt x="1513" y="20"/>
                  </a:lnTo>
                  <a:lnTo>
                    <a:pt x="1513" y="26"/>
                  </a:lnTo>
                  <a:lnTo>
                    <a:pt x="1517" y="35"/>
                  </a:lnTo>
                  <a:lnTo>
                    <a:pt x="1517" y="38"/>
                  </a:lnTo>
                  <a:lnTo>
                    <a:pt x="1513" y="45"/>
                  </a:lnTo>
                  <a:lnTo>
                    <a:pt x="1513" y="48"/>
                  </a:lnTo>
                  <a:lnTo>
                    <a:pt x="1510" y="56"/>
                  </a:lnTo>
                  <a:lnTo>
                    <a:pt x="1507" y="60"/>
                  </a:lnTo>
                  <a:lnTo>
                    <a:pt x="1502" y="63"/>
                  </a:lnTo>
                  <a:lnTo>
                    <a:pt x="1498" y="68"/>
                  </a:lnTo>
                  <a:lnTo>
                    <a:pt x="1495" y="75"/>
                  </a:lnTo>
                  <a:lnTo>
                    <a:pt x="1495" y="78"/>
                  </a:lnTo>
                  <a:lnTo>
                    <a:pt x="1492" y="83"/>
                  </a:lnTo>
                  <a:lnTo>
                    <a:pt x="1492" y="90"/>
                  </a:lnTo>
                  <a:lnTo>
                    <a:pt x="1492" y="93"/>
                  </a:lnTo>
                  <a:lnTo>
                    <a:pt x="1495" y="98"/>
                  </a:lnTo>
                  <a:lnTo>
                    <a:pt x="1498" y="105"/>
                  </a:lnTo>
                  <a:lnTo>
                    <a:pt x="1502" y="108"/>
                  </a:lnTo>
                  <a:lnTo>
                    <a:pt x="1507" y="113"/>
                  </a:lnTo>
                  <a:lnTo>
                    <a:pt x="1510" y="113"/>
                  </a:lnTo>
                  <a:lnTo>
                    <a:pt x="1513" y="116"/>
                  </a:lnTo>
                  <a:lnTo>
                    <a:pt x="1517" y="116"/>
                  </a:lnTo>
                  <a:lnTo>
                    <a:pt x="1522" y="120"/>
                  </a:lnTo>
                  <a:lnTo>
                    <a:pt x="1532" y="128"/>
                  </a:lnTo>
                  <a:lnTo>
                    <a:pt x="1537" y="131"/>
                  </a:lnTo>
                  <a:lnTo>
                    <a:pt x="1540" y="138"/>
                  </a:lnTo>
                  <a:lnTo>
                    <a:pt x="1547" y="143"/>
                  </a:lnTo>
                  <a:lnTo>
                    <a:pt x="1552" y="146"/>
                  </a:lnTo>
                  <a:lnTo>
                    <a:pt x="1555" y="150"/>
                  </a:lnTo>
                  <a:lnTo>
                    <a:pt x="1562" y="146"/>
                  </a:lnTo>
                  <a:lnTo>
                    <a:pt x="1570" y="146"/>
                  </a:lnTo>
                  <a:lnTo>
                    <a:pt x="1585" y="143"/>
                  </a:lnTo>
                  <a:lnTo>
                    <a:pt x="1588" y="146"/>
                  </a:lnTo>
                  <a:lnTo>
                    <a:pt x="1597" y="150"/>
                  </a:lnTo>
                  <a:lnTo>
                    <a:pt x="1597" y="153"/>
                  </a:lnTo>
                  <a:lnTo>
                    <a:pt x="1597" y="161"/>
                  </a:lnTo>
                  <a:lnTo>
                    <a:pt x="1597" y="165"/>
                  </a:lnTo>
                  <a:lnTo>
                    <a:pt x="1592" y="173"/>
                  </a:lnTo>
                  <a:lnTo>
                    <a:pt x="1597" y="176"/>
                  </a:lnTo>
                  <a:lnTo>
                    <a:pt x="1600" y="180"/>
                  </a:lnTo>
                  <a:lnTo>
                    <a:pt x="1603" y="183"/>
                  </a:lnTo>
                  <a:lnTo>
                    <a:pt x="1607" y="188"/>
                  </a:lnTo>
                  <a:lnTo>
                    <a:pt x="1612" y="191"/>
                  </a:lnTo>
                  <a:lnTo>
                    <a:pt x="1615" y="198"/>
                  </a:lnTo>
                  <a:lnTo>
                    <a:pt x="1618" y="206"/>
                  </a:lnTo>
                  <a:lnTo>
                    <a:pt x="1630" y="218"/>
                  </a:lnTo>
                  <a:lnTo>
                    <a:pt x="1633" y="221"/>
                  </a:lnTo>
                  <a:lnTo>
                    <a:pt x="1642" y="218"/>
                  </a:lnTo>
                  <a:lnTo>
                    <a:pt x="1648" y="218"/>
                  </a:lnTo>
                  <a:lnTo>
                    <a:pt x="1657" y="213"/>
                  </a:lnTo>
                  <a:lnTo>
                    <a:pt x="1663" y="213"/>
                  </a:lnTo>
                  <a:lnTo>
                    <a:pt x="1668" y="213"/>
                  </a:lnTo>
                  <a:lnTo>
                    <a:pt x="1675" y="210"/>
                  </a:lnTo>
                  <a:lnTo>
                    <a:pt x="1678" y="210"/>
                  </a:lnTo>
                  <a:lnTo>
                    <a:pt x="1687" y="206"/>
                  </a:lnTo>
                  <a:lnTo>
                    <a:pt x="1698" y="206"/>
                  </a:lnTo>
                  <a:lnTo>
                    <a:pt x="1705" y="210"/>
                  </a:lnTo>
                  <a:lnTo>
                    <a:pt x="1713" y="213"/>
                  </a:lnTo>
                  <a:lnTo>
                    <a:pt x="1716" y="218"/>
                  </a:lnTo>
                  <a:lnTo>
                    <a:pt x="1723" y="225"/>
                  </a:lnTo>
                  <a:lnTo>
                    <a:pt x="1731" y="233"/>
                  </a:lnTo>
                  <a:lnTo>
                    <a:pt x="1738" y="236"/>
                  </a:lnTo>
                  <a:lnTo>
                    <a:pt x="1743" y="248"/>
                  </a:lnTo>
                  <a:lnTo>
                    <a:pt x="1746" y="255"/>
                  </a:lnTo>
                  <a:lnTo>
                    <a:pt x="1753" y="258"/>
                  </a:lnTo>
                  <a:lnTo>
                    <a:pt x="1761" y="263"/>
                  </a:lnTo>
                  <a:lnTo>
                    <a:pt x="1765" y="263"/>
                  </a:lnTo>
                  <a:lnTo>
                    <a:pt x="1768" y="263"/>
                  </a:lnTo>
                  <a:lnTo>
                    <a:pt x="1773" y="263"/>
                  </a:lnTo>
                  <a:lnTo>
                    <a:pt x="1773" y="266"/>
                  </a:lnTo>
                  <a:lnTo>
                    <a:pt x="1776" y="273"/>
                  </a:lnTo>
                  <a:lnTo>
                    <a:pt x="1780" y="281"/>
                  </a:lnTo>
                  <a:lnTo>
                    <a:pt x="1780" y="288"/>
                  </a:lnTo>
                  <a:lnTo>
                    <a:pt x="1788" y="300"/>
                  </a:lnTo>
                  <a:lnTo>
                    <a:pt x="1791" y="308"/>
                  </a:lnTo>
                  <a:lnTo>
                    <a:pt x="1803" y="311"/>
                  </a:lnTo>
                  <a:lnTo>
                    <a:pt x="1806" y="311"/>
                  </a:lnTo>
                  <a:lnTo>
                    <a:pt x="1818" y="318"/>
                  </a:lnTo>
                  <a:lnTo>
                    <a:pt x="1825" y="323"/>
                  </a:lnTo>
                  <a:lnTo>
                    <a:pt x="1830" y="330"/>
                  </a:lnTo>
                  <a:lnTo>
                    <a:pt x="1830" y="333"/>
                  </a:lnTo>
                  <a:lnTo>
                    <a:pt x="1830" y="348"/>
                  </a:lnTo>
                  <a:lnTo>
                    <a:pt x="1833" y="356"/>
                  </a:lnTo>
                  <a:lnTo>
                    <a:pt x="1833" y="363"/>
                  </a:lnTo>
                  <a:lnTo>
                    <a:pt x="1833" y="371"/>
                  </a:lnTo>
                  <a:lnTo>
                    <a:pt x="1833" y="378"/>
                  </a:lnTo>
                  <a:lnTo>
                    <a:pt x="1830" y="383"/>
                  </a:lnTo>
                  <a:lnTo>
                    <a:pt x="1830" y="386"/>
                  </a:lnTo>
                  <a:lnTo>
                    <a:pt x="1825" y="393"/>
                  </a:lnTo>
                  <a:lnTo>
                    <a:pt x="1825" y="398"/>
                  </a:lnTo>
                  <a:lnTo>
                    <a:pt x="1821" y="404"/>
                  </a:lnTo>
                  <a:lnTo>
                    <a:pt x="1821" y="413"/>
                  </a:lnTo>
                  <a:lnTo>
                    <a:pt x="1818" y="416"/>
                  </a:lnTo>
                  <a:lnTo>
                    <a:pt x="1815" y="419"/>
                  </a:lnTo>
                  <a:lnTo>
                    <a:pt x="1815" y="428"/>
                  </a:lnTo>
                  <a:lnTo>
                    <a:pt x="1810" y="431"/>
                  </a:lnTo>
                  <a:lnTo>
                    <a:pt x="1810" y="434"/>
                  </a:lnTo>
                  <a:lnTo>
                    <a:pt x="1810" y="443"/>
                  </a:lnTo>
                  <a:lnTo>
                    <a:pt x="1810" y="449"/>
                  </a:lnTo>
                  <a:lnTo>
                    <a:pt x="1810" y="464"/>
                  </a:lnTo>
                  <a:lnTo>
                    <a:pt x="1810" y="468"/>
                  </a:lnTo>
                  <a:lnTo>
                    <a:pt x="1810" y="473"/>
                  </a:lnTo>
                  <a:lnTo>
                    <a:pt x="1810" y="479"/>
                  </a:lnTo>
                  <a:lnTo>
                    <a:pt x="1815" y="491"/>
                  </a:lnTo>
                  <a:lnTo>
                    <a:pt x="1815" y="494"/>
                  </a:lnTo>
                  <a:lnTo>
                    <a:pt x="1815" y="503"/>
                  </a:lnTo>
                  <a:lnTo>
                    <a:pt x="1815" y="513"/>
                  </a:lnTo>
                  <a:lnTo>
                    <a:pt x="1815" y="518"/>
                  </a:lnTo>
                  <a:lnTo>
                    <a:pt x="1815" y="524"/>
                  </a:lnTo>
                  <a:lnTo>
                    <a:pt x="1818" y="536"/>
                  </a:lnTo>
                  <a:lnTo>
                    <a:pt x="1815" y="539"/>
                  </a:lnTo>
                  <a:lnTo>
                    <a:pt x="1815" y="548"/>
                  </a:lnTo>
                  <a:lnTo>
                    <a:pt x="1818" y="551"/>
                  </a:lnTo>
                  <a:lnTo>
                    <a:pt x="1818" y="563"/>
                  </a:lnTo>
                  <a:lnTo>
                    <a:pt x="1821" y="573"/>
                  </a:lnTo>
                  <a:lnTo>
                    <a:pt x="1825" y="578"/>
                  </a:lnTo>
                  <a:lnTo>
                    <a:pt x="1821" y="581"/>
                  </a:lnTo>
                  <a:lnTo>
                    <a:pt x="1815" y="584"/>
                  </a:lnTo>
                  <a:lnTo>
                    <a:pt x="1810" y="584"/>
                  </a:lnTo>
                  <a:lnTo>
                    <a:pt x="1803" y="584"/>
                  </a:lnTo>
                  <a:lnTo>
                    <a:pt x="1800" y="584"/>
                  </a:lnTo>
                  <a:lnTo>
                    <a:pt x="1795" y="584"/>
                  </a:lnTo>
                  <a:lnTo>
                    <a:pt x="1791" y="584"/>
                  </a:lnTo>
                  <a:lnTo>
                    <a:pt x="1788" y="584"/>
                  </a:lnTo>
                  <a:lnTo>
                    <a:pt x="1783" y="584"/>
                  </a:lnTo>
                  <a:lnTo>
                    <a:pt x="1780" y="584"/>
                  </a:lnTo>
                  <a:lnTo>
                    <a:pt x="1773" y="588"/>
                  </a:lnTo>
                  <a:lnTo>
                    <a:pt x="1773" y="593"/>
                  </a:lnTo>
                  <a:lnTo>
                    <a:pt x="1768" y="593"/>
                  </a:lnTo>
                  <a:lnTo>
                    <a:pt x="1768" y="596"/>
                  </a:lnTo>
                  <a:lnTo>
                    <a:pt x="1765" y="596"/>
                  </a:lnTo>
                  <a:lnTo>
                    <a:pt x="1765" y="614"/>
                  </a:lnTo>
                  <a:lnTo>
                    <a:pt x="1768" y="623"/>
                  </a:lnTo>
                  <a:lnTo>
                    <a:pt x="1773" y="626"/>
                  </a:lnTo>
                  <a:lnTo>
                    <a:pt x="1776" y="629"/>
                  </a:lnTo>
                  <a:lnTo>
                    <a:pt x="1776" y="638"/>
                  </a:lnTo>
                  <a:lnTo>
                    <a:pt x="1788" y="641"/>
                  </a:lnTo>
                  <a:lnTo>
                    <a:pt x="1795" y="641"/>
                  </a:lnTo>
                  <a:lnTo>
                    <a:pt x="1800" y="644"/>
                  </a:lnTo>
                  <a:lnTo>
                    <a:pt x="1806" y="644"/>
                  </a:lnTo>
                  <a:lnTo>
                    <a:pt x="1810" y="644"/>
                  </a:lnTo>
                  <a:lnTo>
                    <a:pt x="1815" y="644"/>
                  </a:lnTo>
                  <a:lnTo>
                    <a:pt x="1815" y="641"/>
                  </a:lnTo>
                  <a:lnTo>
                    <a:pt x="1821" y="641"/>
                  </a:lnTo>
                  <a:lnTo>
                    <a:pt x="1825" y="641"/>
                  </a:lnTo>
                  <a:lnTo>
                    <a:pt x="1830" y="638"/>
                  </a:lnTo>
                  <a:lnTo>
                    <a:pt x="1833" y="633"/>
                  </a:lnTo>
                  <a:lnTo>
                    <a:pt x="1840" y="629"/>
                  </a:lnTo>
                  <a:lnTo>
                    <a:pt x="1848" y="629"/>
                  </a:lnTo>
                  <a:lnTo>
                    <a:pt x="1851" y="629"/>
                  </a:lnTo>
                  <a:lnTo>
                    <a:pt x="1860" y="633"/>
                  </a:lnTo>
                  <a:lnTo>
                    <a:pt x="1863" y="633"/>
                  </a:lnTo>
                  <a:lnTo>
                    <a:pt x="1866" y="638"/>
                  </a:lnTo>
                  <a:lnTo>
                    <a:pt x="1870" y="638"/>
                  </a:lnTo>
                  <a:lnTo>
                    <a:pt x="1875" y="641"/>
                  </a:lnTo>
                  <a:lnTo>
                    <a:pt x="1878" y="648"/>
                  </a:lnTo>
                  <a:lnTo>
                    <a:pt x="1878" y="656"/>
                  </a:lnTo>
                  <a:lnTo>
                    <a:pt x="1881" y="659"/>
                  </a:lnTo>
                  <a:lnTo>
                    <a:pt x="1885" y="668"/>
                  </a:lnTo>
                  <a:lnTo>
                    <a:pt x="1885" y="671"/>
                  </a:lnTo>
                  <a:lnTo>
                    <a:pt x="1890" y="678"/>
                  </a:lnTo>
                  <a:lnTo>
                    <a:pt x="1893" y="683"/>
                  </a:lnTo>
                  <a:lnTo>
                    <a:pt x="1896" y="686"/>
                  </a:lnTo>
                  <a:lnTo>
                    <a:pt x="1896" y="689"/>
                  </a:lnTo>
                  <a:lnTo>
                    <a:pt x="1900" y="693"/>
                  </a:lnTo>
                  <a:lnTo>
                    <a:pt x="1905" y="693"/>
                  </a:lnTo>
                  <a:lnTo>
                    <a:pt x="1911" y="698"/>
                  </a:lnTo>
                  <a:lnTo>
                    <a:pt x="1920" y="701"/>
                  </a:lnTo>
                  <a:lnTo>
                    <a:pt x="1923" y="701"/>
                  </a:lnTo>
                  <a:lnTo>
                    <a:pt x="1926" y="701"/>
                  </a:lnTo>
                  <a:lnTo>
                    <a:pt x="1930" y="701"/>
                  </a:lnTo>
                  <a:lnTo>
                    <a:pt x="1938" y="701"/>
                  </a:lnTo>
                  <a:lnTo>
                    <a:pt x="1941" y="701"/>
                  </a:lnTo>
                  <a:lnTo>
                    <a:pt x="1945" y="701"/>
                  </a:lnTo>
                  <a:lnTo>
                    <a:pt x="1950" y="698"/>
                  </a:lnTo>
                  <a:lnTo>
                    <a:pt x="1953" y="698"/>
                  </a:lnTo>
                  <a:lnTo>
                    <a:pt x="1956" y="693"/>
                  </a:lnTo>
                  <a:lnTo>
                    <a:pt x="1960" y="689"/>
                  </a:lnTo>
                  <a:lnTo>
                    <a:pt x="1965" y="693"/>
                  </a:lnTo>
                  <a:lnTo>
                    <a:pt x="1960" y="698"/>
                  </a:lnTo>
                  <a:lnTo>
                    <a:pt x="1960" y="704"/>
                  </a:lnTo>
                  <a:lnTo>
                    <a:pt x="1960" y="708"/>
                  </a:lnTo>
                  <a:lnTo>
                    <a:pt x="1956" y="719"/>
                  </a:lnTo>
                  <a:lnTo>
                    <a:pt x="1956" y="728"/>
                  </a:lnTo>
                  <a:lnTo>
                    <a:pt x="1953" y="731"/>
                  </a:lnTo>
                  <a:lnTo>
                    <a:pt x="1953" y="738"/>
                  </a:lnTo>
                  <a:lnTo>
                    <a:pt x="1950" y="746"/>
                  </a:lnTo>
                  <a:lnTo>
                    <a:pt x="1945" y="753"/>
                  </a:lnTo>
                  <a:lnTo>
                    <a:pt x="1938" y="758"/>
                  </a:lnTo>
                  <a:lnTo>
                    <a:pt x="1935" y="761"/>
                  </a:lnTo>
                  <a:lnTo>
                    <a:pt x="1930" y="764"/>
                  </a:lnTo>
                  <a:lnTo>
                    <a:pt x="1930" y="768"/>
                  </a:lnTo>
                  <a:lnTo>
                    <a:pt x="1926" y="768"/>
                  </a:lnTo>
                  <a:lnTo>
                    <a:pt x="1926" y="773"/>
                  </a:lnTo>
                  <a:lnTo>
                    <a:pt x="1930" y="779"/>
                  </a:lnTo>
                  <a:lnTo>
                    <a:pt x="1930" y="783"/>
                  </a:lnTo>
                  <a:lnTo>
                    <a:pt x="1935" y="791"/>
                  </a:lnTo>
                  <a:lnTo>
                    <a:pt x="1941" y="791"/>
                  </a:lnTo>
                  <a:lnTo>
                    <a:pt x="1945" y="791"/>
                  </a:lnTo>
                  <a:lnTo>
                    <a:pt x="1953" y="791"/>
                  </a:lnTo>
                  <a:lnTo>
                    <a:pt x="1956" y="794"/>
                  </a:lnTo>
                  <a:lnTo>
                    <a:pt x="1968" y="794"/>
                  </a:lnTo>
                  <a:lnTo>
                    <a:pt x="1971" y="797"/>
                  </a:lnTo>
                  <a:lnTo>
                    <a:pt x="1976" y="797"/>
                  </a:lnTo>
                  <a:lnTo>
                    <a:pt x="1983" y="802"/>
                  </a:lnTo>
                  <a:lnTo>
                    <a:pt x="1986" y="809"/>
                  </a:lnTo>
                  <a:lnTo>
                    <a:pt x="1991" y="812"/>
                  </a:lnTo>
                  <a:lnTo>
                    <a:pt x="1994" y="817"/>
                  </a:lnTo>
                  <a:lnTo>
                    <a:pt x="1994" y="824"/>
                  </a:lnTo>
                  <a:lnTo>
                    <a:pt x="1994" y="821"/>
                  </a:lnTo>
                  <a:lnTo>
                    <a:pt x="1991" y="821"/>
                  </a:lnTo>
                  <a:lnTo>
                    <a:pt x="1986" y="821"/>
                  </a:lnTo>
                  <a:lnTo>
                    <a:pt x="1983" y="824"/>
                  </a:lnTo>
                  <a:lnTo>
                    <a:pt x="1979" y="824"/>
                  </a:lnTo>
                  <a:lnTo>
                    <a:pt x="1971" y="821"/>
                  </a:lnTo>
                  <a:lnTo>
                    <a:pt x="1968" y="817"/>
                  </a:lnTo>
                  <a:lnTo>
                    <a:pt x="1965" y="817"/>
                  </a:lnTo>
                  <a:lnTo>
                    <a:pt x="1960" y="817"/>
                  </a:lnTo>
                  <a:lnTo>
                    <a:pt x="1960" y="812"/>
                  </a:lnTo>
                  <a:lnTo>
                    <a:pt x="1956" y="817"/>
                  </a:lnTo>
                  <a:lnTo>
                    <a:pt x="1960" y="821"/>
                  </a:lnTo>
                  <a:lnTo>
                    <a:pt x="1960" y="824"/>
                  </a:lnTo>
                  <a:lnTo>
                    <a:pt x="1960" y="827"/>
                  </a:lnTo>
                  <a:lnTo>
                    <a:pt x="1960" y="832"/>
                  </a:lnTo>
                  <a:lnTo>
                    <a:pt x="1960" y="836"/>
                  </a:lnTo>
                  <a:lnTo>
                    <a:pt x="1960" y="839"/>
                  </a:lnTo>
                  <a:lnTo>
                    <a:pt x="1956" y="842"/>
                  </a:lnTo>
                  <a:lnTo>
                    <a:pt x="1956" y="847"/>
                  </a:lnTo>
                  <a:lnTo>
                    <a:pt x="1953" y="851"/>
                  </a:lnTo>
                  <a:lnTo>
                    <a:pt x="1953" y="857"/>
                  </a:lnTo>
                  <a:lnTo>
                    <a:pt x="1953" y="862"/>
                  </a:lnTo>
                  <a:lnTo>
                    <a:pt x="1956" y="866"/>
                  </a:lnTo>
                  <a:lnTo>
                    <a:pt x="1956" y="869"/>
                  </a:lnTo>
                  <a:lnTo>
                    <a:pt x="1956" y="872"/>
                  </a:lnTo>
                  <a:lnTo>
                    <a:pt x="1956" y="877"/>
                  </a:lnTo>
                  <a:lnTo>
                    <a:pt x="1956" y="881"/>
                  </a:lnTo>
                  <a:lnTo>
                    <a:pt x="1953" y="884"/>
                  </a:lnTo>
                  <a:lnTo>
                    <a:pt x="1950" y="884"/>
                  </a:lnTo>
                  <a:lnTo>
                    <a:pt x="1950" y="887"/>
                  </a:lnTo>
                  <a:lnTo>
                    <a:pt x="1945" y="892"/>
                  </a:lnTo>
                  <a:lnTo>
                    <a:pt x="1941" y="896"/>
                  </a:lnTo>
                  <a:lnTo>
                    <a:pt x="1938" y="896"/>
                  </a:lnTo>
                  <a:lnTo>
                    <a:pt x="1938" y="899"/>
                  </a:lnTo>
                  <a:lnTo>
                    <a:pt x="1935" y="899"/>
                  </a:lnTo>
                  <a:lnTo>
                    <a:pt x="1926" y="902"/>
                  </a:lnTo>
                  <a:lnTo>
                    <a:pt x="1923" y="907"/>
                  </a:lnTo>
                  <a:lnTo>
                    <a:pt x="1920" y="911"/>
                  </a:lnTo>
                  <a:lnTo>
                    <a:pt x="1911" y="911"/>
                  </a:lnTo>
                  <a:lnTo>
                    <a:pt x="1911" y="914"/>
                  </a:lnTo>
                  <a:lnTo>
                    <a:pt x="1908" y="914"/>
                  </a:lnTo>
                  <a:lnTo>
                    <a:pt x="1905" y="922"/>
                  </a:lnTo>
                  <a:lnTo>
                    <a:pt x="1896" y="926"/>
                  </a:lnTo>
                  <a:lnTo>
                    <a:pt x="1893" y="929"/>
                  </a:lnTo>
                  <a:lnTo>
                    <a:pt x="1885" y="937"/>
                  </a:lnTo>
                  <a:lnTo>
                    <a:pt x="1881" y="937"/>
                  </a:lnTo>
                  <a:lnTo>
                    <a:pt x="1878" y="944"/>
                  </a:lnTo>
                  <a:lnTo>
                    <a:pt x="1875" y="947"/>
                  </a:lnTo>
                  <a:lnTo>
                    <a:pt x="1870" y="952"/>
                  </a:lnTo>
                  <a:lnTo>
                    <a:pt x="1866" y="959"/>
                  </a:lnTo>
                  <a:lnTo>
                    <a:pt x="1866" y="962"/>
                  </a:lnTo>
                  <a:lnTo>
                    <a:pt x="1866" y="971"/>
                  </a:lnTo>
                  <a:lnTo>
                    <a:pt x="1866" y="977"/>
                  </a:lnTo>
                  <a:lnTo>
                    <a:pt x="1866" y="986"/>
                  </a:lnTo>
                  <a:lnTo>
                    <a:pt x="1863" y="986"/>
                  </a:lnTo>
                  <a:lnTo>
                    <a:pt x="1860" y="989"/>
                  </a:lnTo>
                  <a:lnTo>
                    <a:pt x="1855" y="997"/>
                  </a:lnTo>
                  <a:lnTo>
                    <a:pt x="1855" y="1004"/>
                  </a:lnTo>
                  <a:lnTo>
                    <a:pt x="1851" y="1012"/>
                  </a:lnTo>
                  <a:lnTo>
                    <a:pt x="1851" y="1016"/>
                  </a:lnTo>
                  <a:lnTo>
                    <a:pt x="1851" y="1019"/>
                  </a:lnTo>
                  <a:lnTo>
                    <a:pt x="1855" y="1027"/>
                  </a:lnTo>
                  <a:lnTo>
                    <a:pt x="1860" y="1031"/>
                  </a:lnTo>
                  <a:lnTo>
                    <a:pt x="1863" y="1034"/>
                  </a:lnTo>
                  <a:lnTo>
                    <a:pt x="1866" y="1034"/>
                  </a:lnTo>
                  <a:lnTo>
                    <a:pt x="1870" y="1042"/>
                  </a:lnTo>
                  <a:lnTo>
                    <a:pt x="1870" y="1049"/>
                  </a:lnTo>
                  <a:lnTo>
                    <a:pt x="1870" y="1052"/>
                  </a:lnTo>
                  <a:lnTo>
                    <a:pt x="1878" y="1061"/>
                  </a:lnTo>
                  <a:lnTo>
                    <a:pt x="1881" y="1067"/>
                  </a:lnTo>
                  <a:lnTo>
                    <a:pt x="1885" y="1076"/>
                  </a:lnTo>
                  <a:lnTo>
                    <a:pt x="1885" y="1079"/>
                  </a:lnTo>
                  <a:lnTo>
                    <a:pt x="1890" y="1087"/>
                  </a:lnTo>
                  <a:lnTo>
                    <a:pt x="1890" y="1091"/>
                  </a:lnTo>
                  <a:lnTo>
                    <a:pt x="1890" y="1097"/>
                  </a:lnTo>
                  <a:lnTo>
                    <a:pt x="1890" y="1106"/>
                  </a:lnTo>
                  <a:lnTo>
                    <a:pt x="1885" y="1109"/>
                  </a:lnTo>
                  <a:lnTo>
                    <a:pt x="1881" y="1112"/>
                  </a:lnTo>
                  <a:lnTo>
                    <a:pt x="1878" y="1117"/>
                  </a:lnTo>
                  <a:lnTo>
                    <a:pt x="1870" y="1117"/>
                  </a:lnTo>
                  <a:lnTo>
                    <a:pt x="1863" y="1117"/>
                  </a:lnTo>
                  <a:lnTo>
                    <a:pt x="1860" y="1117"/>
                  </a:lnTo>
                  <a:lnTo>
                    <a:pt x="1851" y="1117"/>
                  </a:lnTo>
                  <a:lnTo>
                    <a:pt x="1845" y="1121"/>
                  </a:lnTo>
                  <a:lnTo>
                    <a:pt x="1845" y="1124"/>
                  </a:lnTo>
                  <a:lnTo>
                    <a:pt x="1840" y="1127"/>
                  </a:lnTo>
                  <a:lnTo>
                    <a:pt x="1840" y="1132"/>
                  </a:lnTo>
                  <a:lnTo>
                    <a:pt x="1845" y="1136"/>
                  </a:lnTo>
                  <a:lnTo>
                    <a:pt x="1848" y="1139"/>
                  </a:lnTo>
                  <a:lnTo>
                    <a:pt x="1855" y="1147"/>
                  </a:lnTo>
                  <a:lnTo>
                    <a:pt x="1855" y="1151"/>
                  </a:lnTo>
                  <a:lnTo>
                    <a:pt x="1860" y="1157"/>
                  </a:lnTo>
                  <a:lnTo>
                    <a:pt x="1860" y="1162"/>
                  </a:lnTo>
                  <a:lnTo>
                    <a:pt x="1851" y="1169"/>
                  </a:lnTo>
                  <a:lnTo>
                    <a:pt x="1851" y="1172"/>
                  </a:lnTo>
                  <a:lnTo>
                    <a:pt x="1848" y="1177"/>
                  </a:lnTo>
                  <a:lnTo>
                    <a:pt x="1848" y="1181"/>
                  </a:lnTo>
                  <a:lnTo>
                    <a:pt x="1845" y="1187"/>
                  </a:lnTo>
                  <a:lnTo>
                    <a:pt x="1848" y="1192"/>
                  </a:lnTo>
                  <a:lnTo>
                    <a:pt x="1851" y="1199"/>
                  </a:lnTo>
                  <a:lnTo>
                    <a:pt x="1855" y="1202"/>
                  </a:lnTo>
                  <a:lnTo>
                    <a:pt x="1855" y="1207"/>
                  </a:lnTo>
                  <a:lnTo>
                    <a:pt x="1855" y="1214"/>
                  </a:lnTo>
                  <a:lnTo>
                    <a:pt x="1851" y="1222"/>
                  </a:lnTo>
                  <a:lnTo>
                    <a:pt x="1855" y="1225"/>
                  </a:lnTo>
                  <a:lnTo>
                    <a:pt x="1855" y="1229"/>
                  </a:lnTo>
                  <a:lnTo>
                    <a:pt x="1855" y="1237"/>
                  </a:lnTo>
                  <a:lnTo>
                    <a:pt x="1851" y="1244"/>
                  </a:lnTo>
                  <a:lnTo>
                    <a:pt x="1851" y="1247"/>
                  </a:lnTo>
                  <a:lnTo>
                    <a:pt x="1851" y="1255"/>
                  </a:lnTo>
                  <a:lnTo>
                    <a:pt x="1851" y="1259"/>
                  </a:lnTo>
                  <a:lnTo>
                    <a:pt x="1851" y="1262"/>
                  </a:lnTo>
                  <a:lnTo>
                    <a:pt x="1855" y="1267"/>
                  </a:lnTo>
                  <a:lnTo>
                    <a:pt x="1855" y="1274"/>
                  </a:lnTo>
                  <a:lnTo>
                    <a:pt x="1855" y="1277"/>
                  </a:lnTo>
                  <a:lnTo>
                    <a:pt x="1851" y="1282"/>
                  </a:lnTo>
                  <a:lnTo>
                    <a:pt x="1848" y="1282"/>
                  </a:lnTo>
                  <a:lnTo>
                    <a:pt x="1845" y="1289"/>
                  </a:lnTo>
                  <a:lnTo>
                    <a:pt x="1840" y="1289"/>
                  </a:lnTo>
                  <a:lnTo>
                    <a:pt x="1836" y="1292"/>
                  </a:lnTo>
                  <a:lnTo>
                    <a:pt x="1833" y="1292"/>
                  </a:lnTo>
                  <a:lnTo>
                    <a:pt x="1830" y="1297"/>
                  </a:lnTo>
                  <a:lnTo>
                    <a:pt x="1830" y="1304"/>
                  </a:lnTo>
                  <a:lnTo>
                    <a:pt x="1830" y="1312"/>
                  </a:lnTo>
                  <a:lnTo>
                    <a:pt x="1830" y="1315"/>
                  </a:lnTo>
                  <a:lnTo>
                    <a:pt x="1830" y="1322"/>
                  </a:lnTo>
                  <a:lnTo>
                    <a:pt x="1833" y="1327"/>
                  </a:lnTo>
                  <a:lnTo>
                    <a:pt x="1830" y="1334"/>
                  </a:lnTo>
                  <a:lnTo>
                    <a:pt x="1830" y="1337"/>
                  </a:lnTo>
                  <a:lnTo>
                    <a:pt x="1825" y="1345"/>
                  </a:lnTo>
                  <a:lnTo>
                    <a:pt x="1818" y="1345"/>
                  </a:lnTo>
                  <a:lnTo>
                    <a:pt x="1815" y="1342"/>
                  </a:lnTo>
                  <a:lnTo>
                    <a:pt x="1806" y="1342"/>
                  </a:lnTo>
                  <a:lnTo>
                    <a:pt x="1800" y="1345"/>
                  </a:lnTo>
                  <a:lnTo>
                    <a:pt x="1800" y="1357"/>
                  </a:lnTo>
                  <a:lnTo>
                    <a:pt x="1803" y="1364"/>
                  </a:lnTo>
                  <a:lnTo>
                    <a:pt x="1803" y="1367"/>
                  </a:lnTo>
                  <a:lnTo>
                    <a:pt x="1806" y="1372"/>
                  </a:lnTo>
                  <a:lnTo>
                    <a:pt x="1806" y="1375"/>
                  </a:lnTo>
                  <a:lnTo>
                    <a:pt x="1806" y="1382"/>
                  </a:lnTo>
                  <a:lnTo>
                    <a:pt x="1810" y="1387"/>
                  </a:lnTo>
                  <a:lnTo>
                    <a:pt x="1806" y="1394"/>
                  </a:lnTo>
                  <a:lnTo>
                    <a:pt x="1806" y="1397"/>
                  </a:lnTo>
                  <a:lnTo>
                    <a:pt x="1803" y="1402"/>
                  </a:lnTo>
                  <a:lnTo>
                    <a:pt x="1800" y="1405"/>
                  </a:lnTo>
                  <a:lnTo>
                    <a:pt x="1800" y="1417"/>
                  </a:lnTo>
                  <a:lnTo>
                    <a:pt x="1800" y="1427"/>
                  </a:lnTo>
                  <a:lnTo>
                    <a:pt x="1800" y="1432"/>
                  </a:lnTo>
                  <a:lnTo>
                    <a:pt x="1803" y="1435"/>
                  </a:lnTo>
                  <a:lnTo>
                    <a:pt x="1803" y="1439"/>
                  </a:lnTo>
                  <a:lnTo>
                    <a:pt x="1803" y="1447"/>
                  </a:lnTo>
                  <a:lnTo>
                    <a:pt x="1806" y="1450"/>
                  </a:lnTo>
                  <a:lnTo>
                    <a:pt x="1806" y="1454"/>
                  </a:lnTo>
                  <a:lnTo>
                    <a:pt x="1810" y="1462"/>
                  </a:lnTo>
                  <a:lnTo>
                    <a:pt x="1810" y="1465"/>
                  </a:lnTo>
                  <a:lnTo>
                    <a:pt x="1815" y="1469"/>
                  </a:lnTo>
                  <a:lnTo>
                    <a:pt x="1818" y="1477"/>
                  </a:lnTo>
                  <a:lnTo>
                    <a:pt x="1821" y="1480"/>
                  </a:lnTo>
                  <a:lnTo>
                    <a:pt x="1830" y="1480"/>
                  </a:lnTo>
                  <a:lnTo>
                    <a:pt x="1833" y="1484"/>
                  </a:lnTo>
                  <a:lnTo>
                    <a:pt x="1836" y="1492"/>
                  </a:lnTo>
                  <a:lnTo>
                    <a:pt x="1836" y="1495"/>
                  </a:lnTo>
                  <a:lnTo>
                    <a:pt x="1840" y="1495"/>
                  </a:lnTo>
                  <a:lnTo>
                    <a:pt x="1840" y="1502"/>
                  </a:lnTo>
                  <a:lnTo>
                    <a:pt x="1845" y="1514"/>
                  </a:lnTo>
                  <a:lnTo>
                    <a:pt x="1848" y="1514"/>
                  </a:lnTo>
                  <a:lnTo>
                    <a:pt x="1851" y="1517"/>
                  </a:lnTo>
                  <a:lnTo>
                    <a:pt x="1851" y="1522"/>
                  </a:lnTo>
                  <a:lnTo>
                    <a:pt x="1855" y="1525"/>
                  </a:lnTo>
                  <a:lnTo>
                    <a:pt x="1860" y="1529"/>
                  </a:lnTo>
                  <a:lnTo>
                    <a:pt x="1860" y="1532"/>
                  </a:lnTo>
                  <a:lnTo>
                    <a:pt x="1863" y="1537"/>
                  </a:lnTo>
                  <a:lnTo>
                    <a:pt x="1866" y="1540"/>
                  </a:lnTo>
                  <a:lnTo>
                    <a:pt x="1875" y="1544"/>
                  </a:lnTo>
                  <a:lnTo>
                    <a:pt x="1881" y="1544"/>
                  </a:lnTo>
                  <a:lnTo>
                    <a:pt x="1881" y="1540"/>
                  </a:lnTo>
                  <a:lnTo>
                    <a:pt x="1890" y="1544"/>
                  </a:lnTo>
                  <a:lnTo>
                    <a:pt x="1893" y="1547"/>
                  </a:lnTo>
                  <a:lnTo>
                    <a:pt x="1896" y="1547"/>
                  </a:lnTo>
                  <a:lnTo>
                    <a:pt x="1900" y="1552"/>
                  </a:lnTo>
                  <a:lnTo>
                    <a:pt x="1900" y="1555"/>
                  </a:lnTo>
                  <a:lnTo>
                    <a:pt x="1900" y="1559"/>
                  </a:lnTo>
                  <a:lnTo>
                    <a:pt x="1905" y="1562"/>
                  </a:lnTo>
                  <a:lnTo>
                    <a:pt x="1900" y="1567"/>
                  </a:lnTo>
                  <a:lnTo>
                    <a:pt x="1900" y="1570"/>
                  </a:lnTo>
                  <a:lnTo>
                    <a:pt x="1896" y="1582"/>
                  </a:lnTo>
                  <a:lnTo>
                    <a:pt x="1900" y="1582"/>
                  </a:lnTo>
                  <a:lnTo>
                    <a:pt x="1900" y="1592"/>
                  </a:lnTo>
                  <a:lnTo>
                    <a:pt x="1900" y="1597"/>
                  </a:lnTo>
                  <a:lnTo>
                    <a:pt x="1905" y="1597"/>
                  </a:lnTo>
                  <a:lnTo>
                    <a:pt x="1900" y="1600"/>
                  </a:lnTo>
                  <a:lnTo>
                    <a:pt x="1896" y="1607"/>
                  </a:lnTo>
                  <a:lnTo>
                    <a:pt x="1896" y="1612"/>
                  </a:lnTo>
                  <a:lnTo>
                    <a:pt x="1893" y="1622"/>
                  </a:lnTo>
                  <a:lnTo>
                    <a:pt x="1890" y="1630"/>
                  </a:lnTo>
                  <a:lnTo>
                    <a:pt x="1885" y="1633"/>
                  </a:lnTo>
                  <a:lnTo>
                    <a:pt x="1881" y="1633"/>
                  </a:lnTo>
                  <a:lnTo>
                    <a:pt x="1875" y="1633"/>
                  </a:lnTo>
                  <a:lnTo>
                    <a:pt x="1866" y="1637"/>
                  </a:lnTo>
                  <a:lnTo>
                    <a:pt x="1863" y="1642"/>
                  </a:lnTo>
                  <a:lnTo>
                    <a:pt x="1863" y="1645"/>
                  </a:lnTo>
                  <a:lnTo>
                    <a:pt x="1860" y="1648"/>
                  </a:lnTo>
                  <a:lnTo>
                    <a:pt x="1860" y="1652"/>
                  </a:lnTo>
                  <a:lnTo>
                    <a:pt x="1863" y="1657"/>
                  </a:lnTo>
                  <a:lnTo>
                    <a:pt x="1866" y="1657"/>
                  </a:lnTo>
                  <a:lnTo>
                    <a:pt x="1870" y="1660"/>
                  </a:lnTo>
                  <a:lnTo>
                    <a:pt x="1875" y="1663"/>
                  </a:lnTo>
                  <a:lnTo>
                    <a:pt x="1878" y="1667"/>
                  </a:lnTo>
                  <a:lnTo>
                    <a:pt x="1875" y="1672"/>
                  </a:lnTo>
                  <a:lnTo>
                    <a:pt x="1875" y="1675"/>
                  </a:lnTo>
                  <a:lnTo>
                    <a:pt x="1875" y="1678"/>
                  </a:lnTo>
                  <a:lnTo>
                    <a:pt x="1875" y="1687"/>
                  </a:lnTo>
                  <a:lnTo>
                    <a:pt x="1875" y="1693"/>
                  </a:lnTo>
                  <a:lnTo>
                    <a:pt x="1870" y="1697"/>
                  </a:lnTo>
                  <a:lnTo>
                    <a:pt x="1866" y="1705"/>
                  </a:lnTo>
                  <a:lnTo>
                    <a:pt x="1866" y="1708"/>
                  </a:lnTo>
                  <a:lnTo>
                    <a:pt x="1863" y="1717"/>
                  </a:lnTo>
                  <a:lnTo>
                    <a:pt x="1860" y="1723"/>
                  </a:lnTo>
                  <a:lnTo>
                    <a:pt x="1855" y="1732"/>
                  </a:lnTo>
                  <a:lnTo>
                    <a:pt x="1851" y="1738"/>
                  </a:lnTo>
                  <a:lnTo>
                    <a:pt x="1848" y="1742"/>
                  </a:lnTo>
                  <a:lnTo>
                    <a:pt x="1848" y="1747"/>
                  </a:lnTo>
                  <a:lnTo>
                    <a:pt x="1845" y="1750"/>
                  </a:lnTo>
                  <a:lnTo>
                    <a:pt x="1840" y="1753"/>
                  </a:lnTo>
                  <a:lnTo>
                    <a:pt x="1836" y="1757"/>
                  </a:lnTo>
                  <a:lnTo>
                    <a:pt x="1830" y="1762"/>
                  </a:lnTo>
                  <a:lnTo>
                    <a:pt x="1821" y="1768"/>
                  </a:lnTo>
                  <a:lnTo>
                    <a:pt x="1818" y="1777"/>
                  </a:lnTo>
                  <a:lnTo>
                    <a:pt x="1815" y="1777"/>
                  </a:lnTo>
                  <a:lnTo>
                    <a:pt x="1810" y="1783"/>
                  </a:lnTo>
                  <a:lnTo>
                    <a:pt x="1806" y="1783"/>
                  </a:lnTo>
                  <a:lnTo>
                    <a:pt x="1806" y="1792"/>
                  </a:lnTo>
                  <a:lnTo>
                    <a:pt x="1806" y="1798"/>
                  </a:lnTo>
                  <a:lnTo>
                    <a:pt x="1803" y="1802"/>
                  </a:lnTo>
                  <a:lnTo>
                    <a:pt x="1803" y="1810"/>
                  </a:lnTo>
                  <a:lnTo>
                    <a:pt x="1800" y="1813"/>
                  </a:lnTo>
                  <a:lnTo>
                    <a:pt x="1795" y="1817"/>
                  </a:lnTo>
                  <a:lnTo>
                    <a:pt x="1788" y="1822"/>
                  </a:lnTo>
                  <a:lnTo>
                    <a:pt x="1783" y="1825"/>
                  </a:lnTo>
                  <a:lnTo>
                    <a:pt x="1776" y="1828"/>
                  </a:lnTo>
                  <a:lnTo>
                    <a:pt x="1768" y="1828"/>
                  </a:lnTo>
                  <a:lnTo>
                    <a:pt x="1765" y="1828"/>
                  </a:lnTo>
                  <a:lnTo>
                    <a:pt x="1761" y="1828"/>
                  </a:lnTo>
                  <a:lnTo>
                    <a:pt x="1758" y="1822"/>
                  </a:lnTo>
                  <a:lnTo>
                    <a:pt x="1753" y="1813"/>
                  </a:lnTo>
                  <a:lnTo>
                    <a:pt x="1753" y="1802"/>
                  </a:lnTo>
                  <a:lnTo>
                    <a:pt x="1750" y="1798"/>
                  </a:lnTo>
                  <a:lnTo>
                    <a:pt x="1743" y="1792"/>
                  </a:lnTo>
                  <a:lnTo>
                    <a:pt x="1743" y="1787"/>
                  </a:lnTo>
                  <a:lnTo>
                    <a:pt x="1743" y="1780"/>
                  </a:lnTo>
                  <a:lnTo>
                    <a:pt x="1738" y="1777"/>
                  </a:lnTo>
                  <a:lnTo>
                    <a:pt x="1738" y="1772"/>
                  </a:lnTo>
                  <a:lnTo>
                    <a:pt x="1735" y="1768"/>
                  </a:lnTo>
                  <a:lnTo>
                    <a:pt x="1731" y="1765"/>
                  </a:lnTo>
                  <a:lnTo>
                    <a:pt x="1728" y="1757"/>
                  </a:lnTo>
                  <a:lnTo>
                    <a:pt x="1720" y="1747"/>
                  </a:lnTo>
                  <a:lnTo>
                    <a:pt x="1716" y="1747"/>
                  </a:lnTo>
                  <a:lnTo>
                    <a:pt x="1713" y="1742"/>
                  </a:lnTo>
                  <a:lnTo>
                    <a:pt x="1708" y="1738"/>
                  </a:lnTo>
                  <a:lnTo>
                    <a:pt x="1705" y="1732"/>
                  </a:lnTo>
                  <a:lnTo>
                    <a:pt x="1701" y="1727"/>
                  </a:lnTo>
                  <a:lnTo>
                    <a:pt x="1698" y="1723"/>
                  </a:lnTo>
                  <a:lnTo>
                    <a:pt x="1687" y="1717"/>
                  </a:lnTo>
                  <a:lnTo>
                    <a:pt x="1683" y="1712"/>
                  </a:lnTo>
                  <a:lnTo>
                    <a:pt x="1678" y="1708"/>
                  </a:lnTo>
                  <a:lnTo>
                    <a:pt x="1678" y="1702"/>
                  </a:lnTo>
                  <a:lnTo>
                    <a:pt x="1672" y="1702"/>
                  </a:lnTo>
                  <a:lnTo>
                    <a:pt x="1657" y="1702"/>
                  </a:lnTo>
                  <a:lnTo>
                    <a:pt x="1648" y="1702"/>
                  </a:lnTo>
                  <a:lnTo>
                    <a:pt x="1642" y="1702"/>
                  </a:lnTo>
                  <a:lnTo>
                    <a:pt x="1638" y="1702"/>
                  </a:lnTo>
                  <a:lnTo>
                    <a:pt x="1633" y="1697"/>
                  </a:lnTo>
                  <a:lnTo>
                    <a:pt x="1627" y="1693"/>
                  </a:lnTo>
                  <a:lnTo>
                    <a:pt x="1623" y="1690"/>
                  </a:lnTo>
                  <a:lnTo>
                    <a:pt x="1618" y="1690"/>
                  </a:lnTo>
                  <a:lnTo>
                    <a:pt x="1615" y="1687"/>
                  </a:lnTo>
                  <a:lnTo>
                    <a:pt x="1603" y="1687"/>
                  </a:lnTo>
                  <a:lnTo>
                    <a:pt x="1600" y="1687"/>
                  </a:lnTo>
                  <a:lnTo>
                    <a:pt x="1588" y="1687"/>
                  </a:lnTo>
                  <a:lnTo>
                    <a:pt x="1577" y="1690"/>
                  </a:lnTo>
                  <a:lnTo>
                    <a:pt x="1577" y="1697"/>
                  </a:lnTo>
                  <a:lnTo>
                    <a:pt x="1582" y="1697"/>
                  </a:lnTo>
                  <a:lnTo>
                    <a:pt x="1582" y="1702"/>
                  </a:lnTo>
                  <a:lnTo>
                    <a:pt x="1577" y="1708"/>
                  </a:lnTo>
                  <a:lnTo>
                    <a:pt x="1573" y="1717"/>
                  </a:lnTo>
                  <a:lnTo>
                    <a:pt x="1570" y="1720"/>
                  </a:lnTo>
                  <a:lnTo>
                    <a:pt x="1570" y="1723"/>
                  </a:lnTo>
                  <a:lnTo>
                    <a:pt x="1570" y="1727"/>
                  </a:lnTo>
                  <a:lnTo>
                    <a:pt x="1562" y="1732"/>
                  </a:lnTo>
                  <a:lnTo>
                    <a:pt x="1558" y="1738"/>
                  </a:lnTo>
                  <a:lnTo>
                    <a:pt x="1552" y="1742"/>
                  </a:lnTo>
                  <a:lnTo>
                    <a:pt x="1543" y="1750"/>
                  </a:lnTo>
                  <a:lnTo>
                    <a:pt x="1540" y="1753"/>
                  </a:lnTo>
                  <a:lnTo>
                    <a:pt x="1532" y="1765"/>
                  </a:lnTo>
                  <a:lnTo>
                    <a:pt x="1528" y="1765"/>
                  </a:lnTo>
                  <a:lnTo>
                    <a:pt x="1522" y="1772"/>
                  </a:lnTo>
                  <a:lnTo>
                    <a:pt x="1513" y="1780"/>
                  </a:lnTo>
                  <a:lnTo>
                    <a:pt x="1510" y="1783"/>
                  </a:lnTo>
                  <a:lnTo>
                    <a:pt x="1502" y="1787"/>
                  </a:lnTo>
                  <a:lnTo>
                    <a:pt x="1498" y="1792"/>
                  </a:lnTo>
                  <a:lnTo>
                    <a:pt x="1495" y="1792"/>
                  </a:lnTo>
                  <a:lnTo>
                    <a:pt x="1487" y="1795"/>
                  </a:lnTo>
                  <a:lnTo>
                    <a:pt x="1472" y="1792"/>
                  </a:lnTo>
                  <a:lnTo>
                    <a:pt x="1468" y="1783"/>
                  </a:lnTo>
                  <a:lnTo>
                    <a:pt x="1468" y="1777"/>
                  </a:lnTo>
                  <a:lnTo>
                    <a:pt x="1468" y="1768"/>
                  </a:lnTo>
                  <a:lnTo>
                    <a:pt x="1468" y="1762"/>
                  </a:lnTo>
                  <a:lnTo>
                    <a:pt x="1468" y="1747"/>
                  </a:lnTo>
                  <a:lnTo>
                    <a:pt x="1468" y="1738"/>
                  </a:lnTo>
                  <a:lnTo>
                    <a:pt x="1468" y="1720"/>
                  </a:lnTo>
                  <a:lnTo>
                    <a:pt x="1468" y="1712"/>
                  </a:lnTo>
                  <a:lnTo>
                    <a:pt x="1468" y="1708"/>
                  </a:lnTo>
                  <a:lnTo>
                    <a:pt x="1468" y="1705"/>
                  </a:lnTo>
                  <a:lnTo>
                    <a:pt x="1472" y="1702"/>
                  </a:lnTo>
                  <a:lnTo>
                    <a:pt x="1468" y="1687"/>
                  </a:lnTo>
                  <a:lnTo>
                    <a:pt x="1465" y="1675"/>
                  </a:lnTo>
                  <a:lnTo>
                    <a:pt x="1465" y="1672"/>
                  </a:lnTo>
                  <a:lnTo>
                    <a:pt x="1462" y="1663"/>
                  </a:lnTo>
                  <a:lnTo>
                    <a:pt x="1457" y="1657"/>
                  </a:lnTo>
                  <a:lnTo>
                    <a:pt x="1453" y="1652"/>
                  </a:lnTo>
                  <a:lnTo>
                    <a:pt x="1450" y="1645"/>
                  </a:lnTo>
                  <a:lnTo>
                    <a:pt x="1450" y="1642"/>
                  </a:lnTo>
                  <a:lnTo>
                    <a:pt x="1442" y="1630"/>
                  </a:lnTo>
                  <a:lnTo>
                    <a:pt x="1438" y="1630"/>
                  </a:lnTo>
                  <a:lnTo>
                    <a:pt x="1427" y="1627"/>
                  </a:lnTo>
                  <a:lnTo>
                    <a:pt x="1423" y="1627"/>
                  </a:lnTo>
                  <a:lnTo>
                    <a:pt x="1415" y="1618"/>
                  </a:lnTo>
                  <a:lnTo>
                    <a:pt x="1412" y="1618"/>
                  </a:lnTo>
                  <a:lnTo>
                    <a:pt x="1412" y="1615"/>
                  </a:lnTo>
                  <a:lnTo>
                    <a:pt x="1405" y="1615"/>
                  </a:lnTo>
                  <a:lnTo>
                    <a:pt x="1400" y="1607"/>
                  </a:lnTo>
                  <a:lnTo>
                    <a:pt x="1397" y="1607"/>
                  </a:lnTo>
                  <a:lnTo>
                    <a:pt x="1394" y="1600"/>
                  </a:lnTo>
                  <a:lnTo>
                    <a:pt x="1394" y="1597"/>
                  </a:lnTo>
                  <a:lnTo>
                    <a:pt x="1394" y="1592"/>
                  </a:lnTo>
                  <a:lnTo>
                    <a:pt x="1394" y="1589"/>
                  </a:lnTo>
                  <a:lnTo>
                    <a:pt x="1397" y="1582"/>
                  </a:lnTo>
                  <a:lnTo>
                    <a:pt x="1394" y="1570"/>
                  </a:lnTo>
                  <a:lnTo>
                    <a:pt x="1390" y="1567"/>
                  </a:lnTo>
                  <a:lnTo>
                    <a:pt x="1385" y="1562"/>
                  </a:lnTo>
                  <a:lnTo>
                    <a:pt x="1382" y="1559"/>
                  </a:lnTo>
                  <a:lnTo>
                    <a:pt x="1355" y="1540"/>
                  </a:lnTo>
                  <a:lnTo>
                    <a:pt x="1349" y="1537"/>
                  </a:lnTo>
                  <a:lnTo>
                    <a:pt x="1337" y="1537"/>
                  </a:lnTo>
                  <a:lnTo>
                    <a:pt x="1334" y="1537"/>
                  </a:lnTo>
                  <a:lnTo>
                    <a:pt x="1325" y="1544"/>
                  </a:lnTo>
                  <a:lnTo>
                    <a:pt x="1322" y="1547"/>
                  </a:lnTo>
                  <a:lnTo>
                    <a:pt x="1315" y="1559"/>
                  </a:lnTo>
                  <a:lnTo>
                    <a:pt x="1310" y="1562"/>
                  </a:lnTo>
                  <a:lnTo>
                    <a:pt x="1307" y="1567"/>
                  </a:lnTo>
                  <a:lnTo>
                    <a:pt x="1307" y="1570"/>
                  </a:lnTo>
                  <a:lnTo>
                    <a:pt x="1295" y="1585"/>
                  </a:lnTo>
                  <a:lnTo>
                    <a:pt x="1292" y="1592"/>
                  </a:lnTo>
                  <a:lnTo>
                    <a:pt x="1289" y="1597"/>
                  </a:lnTo>
                  <a:lnTo>
                    <a:pt x="1285" y="1600"/>
                  </a:lnTo>
                  <a:lnTo>
                    <a:pt x="1285" y="1603"/>
                  </a:lnTo>
                  <a:lnTo>
                    <a:pt x="1280" y="1607"/>
                  </a:lnTo>
                  <a:lnTo>
                    <a:pt x="1277" y="1615"/>
                  </a:lnTo>
                  <a:lnTo>
                    <a:pt x="1274" y="1618"/>
                  </a:lnTo>
                  <a:lnTo>
                    <a:pt x="1270" y="1630"/>
                  </a:lnTo>
                  <a:lnTo>
                    <a:pt x="1265" y="1633"/>
                  </a:lnTo>
                  <a:lnTo>
                    <a:pt x="1262" y="1633"/>
                  </a:lnTo>
                  <a:lnTo>
                    <a:pt x="1254" y="1633"/>
                  </a:lnTo>
                  <a:lnTo>
                    <a:pt x="1250" y="1633"/>
                  </a:lnTo>
                  <a:lnTo>
                    <a:pt x="1244" y="1630"/>
                  </a:lnTo>
                  <a:lnTo>
                    <a:pt x="1239" y="1622"/>
                  </a:lnTo>
                  <a:lnTo>
                    <a:pt x="1229" y="1615"/>
                  </a:lnTo>
                  <a:lnTo>
                    <a:pt x="1224" y="1615"/>
                  </a:lnTo>
                  <a:lnTo>
                    <a:pt x="1217" y="1607"/>
                  </a:lnTo>
                  <a:lnTo>
                    <a:pt x="1214" y="1600"/>
                  </a:lnTo>
                  <a:lnTo>
                    <a:pt x="1209" y="1597"/>
                  </a:lnTo>
                  <a:lnTo>
                    <a:pt x="1199" y="1589"/>
                  </a:lnTo>
                  <a:lnTo>
                    <a:pt x="1190" y="1577"/>
                  </a:lnTo>
                  <a:lnTo>
                    <a:pt x="1157" y="1529"/>
                  </a:lnTo>
                  <a:lnTo>
                    <a:pt x="1097" y="1514"/>
                  </a:lnTo>
                  <a:lnTo>
                    <a:pt x="1037" y="1567"/>
                  </a:lnTo>
                  <a:lnTo>
                    <a:pt x="1029" y="1567"/>
                  </a:lnTo>
                  <a:lnTo>
                    <a:pt x="1014" y="1559"/>
                  </a:lnTo>
                  <a:lnTo>
                    <a:pt x="1002" y="1562"/>
                  </a:lnTo>
                  <a:lnTo>
                    <a:pt x="992" y="1559"/>
                  </a:lnTo>
                  <a:lnTo>
                    <a:pt x="969" y="1562"/>
                  </a:lnTo>
                  <a:lnTo>
                    <a:pt x="957" y="1570"/>
                  </a:lnTo>
                  <a:lnTo>
                    <a:pt x="954" y="1570"/>
                  </a:lnTo>
                  <a:lnTo>
                    <a:pt x="951" y="1574"/>
                  </a:lnTo>
                  <a:lnTo>
                    <a:pt x="939" y="1567"/>
                  </a:lnTo>
                  <a:lnTo>
                    <a:pt x="927" y="1562"/>
                  </a:lnTo>
                  <a:lnTo>
                    <a:pt x="921" y="1562"/>
                  </a:lnTo>
                  <a:lnTo>
                    <a:pt x="917" y="1567"/>
                  </a:lnTo>
                  <a:lnTo>
                    <a:pt x="909" y="1567"/>
                  </a:lnTo>
                  <a:lnTo>
                    <a:pt x="906" y="1567"/>
                  </a:lnTo>
                  <a:lnTo>
                    <a:pt x="902" y="1562"/>
                  </a:lnTo>
                  <a:lnTo>
                    <a:pt x="894" y="1562"/>
                  </a:lnTo>
                  <a:lnTo>
                    <a:pt x="891" y="1567"/>
                  </a:lnTo>
                  <a:lnTo>
                    <a:pt x="882" y="1570"/>
                  </a:lnTo>
                  <a:lnTo>
                    <a:pt x="879" y="1570"/>
                  </a:lnTo>
                  <a:lnTo>
                    <a:pt x="871" y="1574"/>
                  </a:lnTo>
                  <a:lnTo>
                    <a:pt x="864" y="1574"/>
                  </a:lnTo>
                  <a:lnTo>
                    <a:pt x="861" y="1574"/>
                  </a:lnTo>
                  <a:lnTo>
                    <a:pt x="856" y="1570"/>
                  </a:lnTo>
                  <a:lnTo>
                    <a:pt x="852" y="1567"/>
                  </a:lnTo>
                  <a:lnTo>
                    <a:pt x="852" y="1562"/>
                  </a:lnTo>
                  <a:lnTo>
                    <a:pt x="852" y="1555"/>
                  </a:lnTo>
                  <a:lnTo>
                    <a:pt x="856" y="1555"/>
                  </a:lnTo>
                  <a:lnTo>
                    <a:pt x="861" y="1547"/>
                  </a:lnTo>
                  <a:lnTo>
                    <a:pt x="864" y="1544"/>
                  </a:lnTo>
                  <a:lnTo>
                    <a:pt x="867" y="1540"/>
                  </a:lnTo>
                  <a:lnTo>
                    <a:pt x="871" y="1537"/>
                  </a:lnTo>
                  <a:lnTo>
                    <a:pt x="871" y="1532"/>
                  </a:lnTo>
                  <a:lnTo>
                    <a:pt x="876" y="1532"/>
                  </a:lnTo>
                  <a:lnTo>
                    <a:pt x="876" y="1529"/>
                  </a:lnTo>
                  <a:lnTo>
                    <a:pt x="876" y="1522"/>
                  </a:lnTo>
                  <a:lnTo>
                    <a:pt x="876" y="1517"/>
                  </a:lnTo>
                  <a:lnTo>
                    <a:pt x="867" y="1514"/>
                  </a:lnTo>
                  <a:lnTo>
                    <a:pt x="867" y="1510"/>
                  </a:lnTo>
                  <a:lnTo>
                    <a:pt x="861" y="1510"/>
                  </a:lnTo>
                  <a:lnTo>
                    <a:pt x="856" y="1510"/>
                  </a:lnTo>
                  <a:lnTo>
                    <a:pt x="852" y="1510"/>
                  </a:lnTo>
                  <a:lnTo>
                    <a:pt x="852" y="1507"/>
                  </a:lnTo>
                  <a:lnTo>
                    <a:pt x="846" y="1510"/>
                  </a:lnTo>
                  <a:lnTo>
                    <a:pt x="841" y="1510"/>
                  </a:lnTo>
                  <a:lnTo>
                    <a:pt x="837" y="1510"/>
                  </a:lnTo>
                  <a:lnTo>
                    <a:pt x="831" y="1507"/>
                  </a:lnTo>
                  <a:lnTo>
                    <a:pt x="826" y="1502"/>
                  </a:lnTo>
                  <a:lnTo>
                    <a:pt x="826" y="1499"/>
                  </a:lnTo>
                  <a:lnTo>
                    <a:pt x="831" y="1495"/>
                  </a:lnTo>
                  <a:lnTo>
                    <a:pt x="826" y="1487"/>
                  </a:lnTo>
                  <a:lnTo>
                    <a:pt x="826" y="1484"/>
                  </a:lnTo>
                  <a:lnTo>
                    <a:pt x="823" y="1484"/>
                  </a:lnTo>
                  <a:lnTo>
                    <a:pt x="823" y="1480"/>
                  </a:lnTo>
                  <a:lnTo>
                    <a:pt x="823" y="1477"/>
                  </a:lnTo>
                  <a:lnTo>
                    <a:pt x="823" y="1472"/>
                  </a:lnTo>
                  <a:lnTo>
                    <a:pt x="819" y="1472"/>
                  </a:lnTo>
                  <a:lnTo>
                    <a:pt x="819" y="1465"/>
                  </a:lnTo>
                  <a:lnTo>
                    <a:pt x="823" y="1462"/>
                  </a:lnTo>
                  <a:lnTo>
                    <a:pt x="826" y="1469"/>
                  </a:lnTo>
                  <a:lnTo>
                    <a:pt x="831" y="1469"/>
                  </a:lnTo>
                  <a:lnTo>
                    <a:pt x="837" y="1457"/>
                  </a:lnTo>
                  <a:lnTo>
                    <a:pt x="841" y="1450"/>
                  </a:lnTo>
                  <a:lnTo>
                    <a:pt x="846" y="1450"/>
                  </a:lnTo>
                  <a:lnTo>
                    <a:pt x="849" y="1450"/>
                  </a:lnTo>
                  <a:lnTo>
                    <a:pt x="849" y="1447"/>
                  </a:lnTo>
                  <a:lnTo>
                    <a:pt x="856" y="1447"/>
                  </a:lnTo>
                  <a:lnTo>
                    <a:pt x="856" y="1442"/>
                  </a:lnTo>
                  <a:lnTo>
                    <a:pt x="861" y="1439"/>
                  </a:lnTo>
                  <a:lnTo>
                    <a:pt x="864" y="1435"/>
                  </a:lnTo>
                  <a:lnTo>
                    <a:pt x="867" y="1432"/>
                  </a:lnTo>
                  <a:lnTo>
                    <a:pt x="871" y="1427"/>
                  </a:lnTo>
                  <a:lnTo>
                    <a:pt x="876" y="1424"/>
                  </a:lnTo>
                  <a:lnTo>
                    <a:pt x="879" y="1412"/>
                  </a:lnTo>
                  <a:lnTo>
                    <a:pt x="879" y="1405"/>
                  </a:lnTo>
                  <a:lnTo>
                    <a:pt x="891" y="1397"/>
                  </a:lnTo>
                  <a:lnTo>
                    <a:pt x="894" y="1394"/>
                  </a:lnTo>
                  <a:lnTo>
                    <a:pt x="897" y="1394"/>
                  </a:lnTo>
                  <a:lnTo>
                    <a:pt x="906" y="1394"/>
                  </a:lnTo>
                  <a:lnTo>
                    <a:pt x="909" y="1390"/>
                  </a:lnTo>
                  <a:lnTo>
                    <a:pt x="917" y="1387"/>
                  </a:lnTo>
                  <a:lnTo>
                    <a:pt x="921" y="1387"/>
                  </a:lnTo>
                  <a:lnTo>
                    <a:pt x="921" y="1375"/>
                  </a:lnTo>
                  <a:lnTo>
                    <a:pt x="917" y="1372"/>
                  </a:lnTo>
                  <a:lnTo>
                    <a:pt x="917" y="1367"/>
                  </a:lnTo>
                  <a:lnTo>
                    <a:pt x="906" y="1357"/>
                  </a:lnTo>
                  <a:lnTo>
                    <a:pt x="902" y="1352"/>
                  </a:lnTo>
                  <a:lnTo>
                    <a:pt x="897" y="1349"/>
                  </a:lnTo>
                  <a:lnTo>
                    <a:pt x="894" y="1345"/>
                  </a:lnTo>
                  <a:lnTo>
                    <a:pt x="894" y="1342"/>
                  </a:lnTo>
                  <a:lnTo>
                    <a:pt x="886" y="1337"/>
                  </a:lnTo>
                  <a:lnTo>
                    <a:pt x="882" y="1337"/>
                  </a:lnTo>
                  <a:lnTo>
                    <a:pt x="879" y="1334"/>
                  </a:lnTo>
                  <a:lnTo>
                    <a:pt x="871" y="1330"/>
                  </a:lnTo>
                  <a:lnTo>
                    <a:pt x="871" y="1327"/>
                  </a:lnTo>
                  <a:lnTo>
                    <a:pt x="871" y="1322"/>
                  </a:lnTo>
                  <a:lnTo>
                    <a:pt x="876" y="1319"/>
                  </a:lnTo>
                  <a:lnTo>
                    <a:pt x="876" y="1315"/>
                  </a:lnTo>
                  <a:lnTo>
                    <a:pt x="876" y="1312"/>
                  </a:lnTo>
                  <a:lnTo>
                    <a:pt x="871" y="1307"/>
                  </a:lnTo>
                  <a:lnTo>
                    <a:pt x="871" y="1300"/>
                  </a:lnTo>
                  <a:lnTo>
                    <a:pt x="864" y="1297"/>
                  </a:lnTo>
                  <a:lnTo>
                    <a:pt x="861" y="1297"/>
                  </a:lnTo>
                  <a:lnTo>
                    <a:pt x="846" y="1297"/>
                  </a:lnTo>
                  <a:lnTo>
                    <a:pt x="831" y="1292"/>
                  </a:lnTo>
                  <a:lnTo>
                    <a:pt x="823" y="1285"/>
                  </a:lnTo>
                  <a:lnTo>
                    <a:pt x="816" y="1277"/>
                  </a:lnTo>
                  <a:lnTo>
                    <a:pt x="816" y="1270"/>
                  </a:lnTo>
                  <a:lnTo>
                    <a:pt x="819" y="1262"/>
                  </a:lnTo>
                  <a:lnTo>
                    <a:pt x="823" y="1259"/>
                  </a:lnTo>
                  <a:lnTo>
                    <a:pt x="826" y="1259"/>
                  </a:lnTo>
                  <a:lnTo>
                    <a:pt x="831" y="1255"/>
                  </a:lnTo>
                  <a:lnTo>
                    <a:pt x="834" y="1255"/>
                  </a:lnTo>
                  <a:lnTo>
                    <a:pt x="849" y="1252"/>
                  </a:lnTo>
                  <a:lnTo>
                    <a:pt x="852" y="1255"/>
                  </a:lnTo>
                  <a:lnTo>
                    <a:pt x="856" y="1255"/>
                  </a:lnTo>
                  <a:lnTo>
                    <a:pt x="861" y="1259"/>
                  </a:lnTo>
                  <a:lnTo>
                    <a:pt x="864" y="1259"/>
                  </a:lnTo>
                  <a:lnTo>
                    <a:pt x="867" y="1255"/>
                  </a:lnTo>
                  <a:lnTo>
                    <a:pt x="876" y="1255"/>
                  </a:lnTo>
                  <a:lnTo>
                    <a:pt x="879" y="1247"/>
                  </a:lnTo>
                  <a:lnTo>
                    <a:pt x="879" y="1240"/>
                  </a:lnTo>
                  <a:lnTo>
                    <a:pt x="879" y="1229"/>
                  </a:lnTo>
                  <a:lnTo>
                    <a:pt x="879" y="1225"/>
                  </a:lnTo>
                  <a:lnTo>
                    <a:pt x="876" y="1217"/>
                  </a:lnTo>
                  <a:lnTo>
                    <a:pt x="879" y="1210"/>
                  </a:lnTo>
                  <a:lnTo>
                    <a:pt x="882" y="1207"/>
                  </a:lnTo>
                  <a:lnTo>
                    <a:pt x="886" y="1202"/>
                  </a:lnTo>
                  <a:lnTo>
                    <a:pt x="882" y="1196"/>
                  </a:lnTo>
                  <a:lnTo>
                    <a:pt x="882" y="1187"/>
                  </a:lnTo>
                  <a:lnTo>
                    <a:pt x="882" y="1184"/>
                  </a:lnTo>
                  <a:lnTo>
                    <a:pt x="882" y="1177"/>
                  </a:lnTo>
                  <a:lnTo>
                    <a:pt x="879" y="1169"/>
                  </a:lnTo>
                  <a:lnTo>
                    <a:pt x="876" y="1157"/>
                  </a:lnTo>
                  <a:lnTo>
                    <a:pt x="876" y="1154"/>
                  </a:lnTo>
                  <a:lnTo>
                    <a:pt x="876" y="1151"/>
                  </a:lnTo>
                  <a:lnTo>
                    <a:pt x="876" y="1142"/>
                  </a:lnTo>
                  <a:lnTo>
                    <a:pt x="876" y="1139"/>
                  </a:lnTo>
                  <a:lnTo>
                    <a:pt x="871" y="1132"/>
                  </a:lnTo>
                  <a:lnTo>
                    <a:pt x="871" y="1127"/>
                  </a:lnTo>
                  <a:lnTo>
                    <a:pt x="871" y="1124"/>
                  </a:lnTo>
                  <a:lnTo>
                    <a:pt x="871" y="1121"/>
                  </a:lnTo>
                  <a:lnTo>
                    <a:pt x="871" y="1112"/>
                  </a:lnTo>
                  <a:lnTo>
                    <a:pt x="871" y="1109"/>
                  </a:lnTo>
                  <a:lnTo>
                    <a:pt x="871" y="1106"/>
                  </a:lnTo>
                  <a:lnTo>
                    <a:pt x="871" y="1102"/>
                  </a:lnTo>
                  <a:lnTo>
                    <a:pt x="867" y="1094"/>
                  </a:lnTo>
                  <a:lnTo>
                    <a:pt x="867" y="1091"/>
                  </a:lnTo>
                  <a:lnTo>
                    <a:pt x="864" y="1082"/>
                  </a:lnTo>
                  <a:lnTo>
                    <a:pt x="864" y="1079"/>
                  </a:lnTo>
                  <a:lnTo>
                    <a:pt x="861" y="1079"/>
                  </a:lnTo>
                  <a:lnTo>
                    <a:pt x="852" y="1076"/>
                  </a:lnTo>
                  <a:lnTo>
                    <a:pt x="852" y="1072"/>
                  </a:lnTo>
                  <a:lnTo>
                    <a:pt x="849" y="1072"/>
                  </a:lnTo>
                  <a:lnTo>
                    <a:pt x="841" y="1072"/>
                  </a:lnTo>
                  <a:lnTo>
                    <a:pt x="834" y="1072"/>
                  </a:lnTo>
                  <a:lnTo>
                    <a:pt x="834" y="1076"/>
                  </a:lnTo>
                  <a:lnTo>
                    <a:pt x="831" y="1072"/>
                  </a:lnTo>
                  <a:lnTo>
                    <a:pt x="826" y="1076"/>
                  </a:lnTo>
                  <a:lnTo>
                    <a:pt x="823" y="1076"/>
                  </a:lnTo>
                  <a:lnTo>
                    <a:pt x="823" y="1072"/>
                  </a:lnTo>
                  <a:lnTo>
                    <a:pt x="816" y="1072"/>
                  </a:lnTo>
                  <a:lnTo>
                    <a:pt x="811" y="1079"/>
                  </a:lnTo>
                  <a:lnTo>
                    <a:pt x="808" y="1079"/>
                  </a:lnTo>
                  <a:lnTo>
                    <a:pt x="804" y="1082"/>
                  </a:lnTo>
                  <a:lnTo>
                    <a:pt x="796" y="1082"/>
                  </a:lnTo>
                  <a:lnTo>
                    <a:pt x="789" y="1079"/>
                  </a:lnTo>
                  <a:lnTo>
                    <a:pt x="781" y="1076"/>
                  </a:lnTo>
                  <a:lnTo>
                    <a:pt x="774" y="1076"/>
                  </a:lnTo>
                  <a:lnTo>
                    <a:pt x="766" y="1076"/>
                  </a:lnTo>
                  <a:lnTo>
                    <a:pt x="759" y="1076"/>
                  </a:lnTo>
                  <a:lnTo>
                    <a:pt x="756" y="1079"/>
                  </a:lnTo>
                  <a:lnTo>
                    <a:pt x="748" y="1082"/>
                  </a:lnTo>
                  <a:lnTo>
                    <a:pt x="744" y="1082"/>
                  </a:lnTo>
                  <a:lnTo>
                    <a:pt x="741" y="1079"/>
                  </a:lnTo>
                  <a:lnTo>
                    <a:pt x="733" y="1079"/>
                  </a:lnTo>
                  <a:lnTo>
                    <a:pt x="729" y="1076"/>
                  </a:lnTo>
                  <a:lnTo>
                    <a:pt x="714" y="1072"/>
                  </a:lnTo>
                  <a:lnTo>
                    <a:pt x="691" y="1067"/>
                  </a:lnTo>
                  <a:lnTo>
                    <a:pt x="679" y="1076"/>
                  </a:lnTo>
                  <a:lnTo>
                    <a:pt x="673" y="1067"/>
                  </a:lnTo>
                  <a:lnTo>
                    <a:pt x="654" y="1067"/>
                  </a:lnTo>
                  <a:lnTo>
                    <a:pt x="639" y="1067"/>
                  </a:lnTo>
                  <a:lnTo>
                    <a:pt x="631" y="1067"/>
                  </a:lnTo>
                  <a:lnTo>
                    <a:pt x="624" y="1057"/>
                  </a:lnTo>
                  <a:lnTo>
                    <a:pt x="613" y="1052"/>
                  </a:lnTo>
                  <a:lnTo>
                    <a:pt x="604" y="1046"/>
                  </a:lnTo>
                  <a:lnTo>
                    <a:pt x="598" y="1046"/>
                  </a:lnTo>
                  <a:lnTo>
                    <a:pt x="594" y="1046"/>
                  </a:lnTo>
                  <a:lnTo>
                    <a:pt x="586" y="1034"/>
                  </a:lnTo>
                  <a:lnTo>
                    <a:pt x="579" y="1016"/>
                  </a:lnTo>
                  <a:lnTo>
                    <a:pt x="583" y="992"/>
                  </a:lnTo>
                  <a:lnTo>
                    <a:pt x="583" y="989"/>
                  </a:lnTo>
                  <a:lnTo>
                    <a:pt x="589" y="986"/>
                  </a:lnTo>
                  <a:lnTo>
                    <a:pt x="594" y="977"/>
                  </a:lnTo>
                  <a:lnTo>
                    <a:pt x="598" y="977"/>
                  </a:lnTo>
                  <a:lnTo>
                    <a:pt x="601" y="971"/>
                  </a:lnTo>
                  <a:lnTo>
                    <a:pt x="604" y="962"/>
                  </a:lnTo>
                  <a:lnTo>
                    <a:pt x="609" y="962"/>
                  </a:lnTo>
                  <a:lnTo>
                    <a:pt x="613" y="967"/>
                  </a:lnTo>
                  <a:lnTo>
                    <a:pt x="613" y="971"/>
                  </a:lnTo>
                  <a:lnTo>
                    <a:pt x="619" y="971"/>
                  </a:lnTo>
                  <a:lnTo>
                    <a:pt x="624" y="971"/>
                  </a:lnTo>
                  <a:lnTo>
                    <a:pt x="628" y="967"/>
                  </a:lnTo>
                  <a:lnTo>
                    <a:pt x="631" y="962"/>
                  </a:lnTo>
                  <a:lnTo>
                    <a:pt x="634" y="956"/>
                  </a:lnTo>
                  <a:lnTo>
                    <a:pt x="639" y="952"/>
                  </a:lnTo>
                  <a:lnTo>
                    <a:pt x="639" y="944"/>
                  </a:lnTo>
                  <a:lnTo>
                    <a:pt x="643" y="941"/>
                  </a:lnTo>
                  <a:lnTo>
                    <a:pt x="643" y="932"/>
                  </a:lnTo>
                  <a:lnTo>
                    <a:pt x="649" y="926"/>
                  </a:lnTo>
                  <a:lnTo>
                    <a:pt x="654" y="926"/>
                  </a:lnTo>
                  <a:lnTo>
                    <a:pt x="654" y="929"/>
                  </a:lnTo>
                  <a:lnTo>
                    <a:pt x="658" y="929"/>
                  </a:lnTo>
                  <a:lnTo>
                    <a:pt x="658" y="926"/>
                  </a:lnTo>
                  <a:lnTo>
                    <a:pt x="661" y="922"/>
                  </a:lnTo>
                  <a:lnTo>
                    <a:pt x="669" y="922"/>
                  </a:lnTo>
                  <a:lnTo>
                    <a:pt x="669" y="926"/>
                  </a:lnTo>
                  <a:lnTo>
                    <a:pt x="673" y="926"/>
                  </a:lnTo>
                  <a:lnTo>
                    <a:pt x="673" y="922"/>
                  </a:lnTo>
                  <a:lnTo>
                    <a:pt x="673" y="917"/>
                  </a:lnTo>
                  <a:lnTo>
                    <a:pt x="676" y="907"/>
                  </a:lnTo>
                  <a:lnTo>
                    <a:pt x="679" y="902"/>
                  </a:lnTo>
                  <a:lnTo>
                    <a:pt x="684" y="899"/>
                  </a:lnTo>
                  <a:lnTo>
                    <a:pt x="688" y="892"/>
                  </a:lnTo>
                  <a:lnTo>
                    <a:pt x="694" y="892"/>
                  </a:lnTo>
                  <a:lnTo>
                    <a:pt x="699" y="887"/>
                  </a:lnTo>
                  <a:lnTo>
                    <a:pt x="703" y="884"/>
                  </a:lnTo>
                  <a:lnTo>
                    <a:pt x="703" y="877"/>
                  </a:lnTo>
                  <a:lnTo>
                    <a:pt x="703" y="869"/>
                  </a:lnTo>
                  <a:lnTo>
                    <a:pt x="699" y="866"/>
                  </a:lnTo>
                  <a:lnTo>
                    <a:pt x="691" y="851"/>
                  </a:lnTo>
                  <a:lnTo>
                    <a:pt x="688" y="851"/>
                  </a:lnTo>
                  <a:lnTo>
                    <a:pt x="684" y="847"/>
                  </a:lnTo>
                  <a:lnTo>
                    <a:pt x="679" y="842"/>
                  </a:lnTo>
                  <a:lnTo>
                    <a:pt x="669" y="842"/>
                  </a:lnTo>
                  <a:lnTo>
                    <a:pt x="664" y="842"/>
                  </a:lnTo>
                  <a:lnTo>
                    <a:pt x="658" y="839"/>
                  </a:lnTo>
                  <a:lnTo>
                    <a:pt x="654" y="839"/>
                  </a:lnTo>
                  <a:lnTo>
                    <a:pt x="649" y="836"/>
                  </a:lnTo>
                  <a:lnTo>
                    <a:pt x="639" y="839"/>
                  </a:lnTo>
                  <a:lnTo>
                    <a:pt x="631" y="839"/>
                  </a:lnTo>
                  <a:lnTo>
                    <a:pt x="628" y="839"/>
                  </a:lnTo>
                  <a:lnTo>
                    <a:pt x="624" y="839"/>
                  </a:lnTo>
                  <a:lnTo>
                    <a:pt x="616" y="839"/>
                  </a:lnTo>
                  <a:lnTo>
                    <a:pt x="616" y="836"/>
                  </a:lnTo>
                  <a:lnTo>
                    <a:pt x="613" y="832"/>
                  </a:lnTo>
                  <a:lnTo>
                    <a:pt x="613" y="827"/>
                  </a:lnTo>
                  <a:lnTo>
                    <a:pt x="609" y="824"/>
                  </a:lnTo>
                  <a:lnTo>
                    <a:pt x="613" y="809"/>
                  </a:lnTo>
                  <a:lnTo>
                    <a:pt x="616" y="797"/>
                  </a:lnTo>
                  <a:lnTo>
                    <a:pt x="619" y="788"/>
                  </a:lnTo>
                  <a:lnTo>
                    <a:pt x="624" y="779"/>
                  </a:lnTo>
                  <a:lnTo>
                    <a:pt x="628" y="773"/>
                  </a:lnTo>
                  <a:lnTo>
                    <a:pt x="631" y="768"/>
                  </a:lnTo>
                  <a:lnTo>
                    <a:pt x="631" y="764"/>
                  </a:lnTo>
                  <a:lnTo>
                    <a:pt x="631" y="761"/>
                  </a:lnTo>
                  <a:lnTo>
                    <a:pt x="631" y="749"/>
                  </a:lnTo>
                  <a:lnTo>
                    <a:pt x="628" y="746"/>
                  </a:lnTo>
                  <a:lnTo>
                    <a:pt x="619" y="738"/>
                  </a:lnTo>
                  <a:lnTo>
                    <a:pt x="613" y="728"/>
                  </a:lnTo>
                  <a:lnTo>
                    <a:pt x="609" y="719"/>
                  </a:lnTo>
                  <a:lnTo>
                    <a:pt x="604" y="716"/>
                  </a:lnTo>
                  <a:lnTo>
                    <a:pt x="604" y="713"/>
                  </a:lnTo>
                  <a:lnTo>
                    <a:pt x="601" y="708"/>
                  </a:lnTo>
                  <a:lnTo>
                    <a:pt x="598" y="708"/>
                  </a:lnTo>
                  <a:lnTo>
                    <a:pt x="594" y="708"/>
                  </a:lnTo>
                  <a:lnTo>
                    <a:pt x="589" y="704"/>
                  </a:lnTo>
                  <a:lnTo>
                    <a:pt x="586" y="704"/>
                  </a:lnTo>
                  <a:lnTo>
                    <a:pt x="579" y="701"/>
                  </a:lnTo>
                  <a:lnTo>
                    <a:pt x="574" y="701"/>
                  </a:lnTo>
                  <a:lnTo>
                    <a:pt x="571" y="698"/>
                  </a:lnTo>
                  <a:lnTo>
                    <a:pt x="568" y="701"/>
                  </a:lnTo>
                  <a:lnTo>
                    <a:pt x="564" y="701"/>
                  </a:lnTo>
                  <a:lnTo>
                    <a:pt x="559" y="708"/>
                  </a:lnTo>
                  <a:lnTo>
                    <a:pt x="556" y="716"/>
                  </a:lnTo>
                  <a:lnTo>
                    <a:pt x="553" y="716"/>
                  </a:lnTo>
                  <a:lnTo>
                    <a:pt x="550" y="716"/>
                  </a:lnTo>
                  <a:lnTo>
                    <a:pt x="545" y="708"/>
                  </a:lnTo>
                  <a:lnTo>
                    <a:pt x="550" y="701"/>
                  </a:lnTo>
                  <a:lnTo>
                    <a:pt x="550" y="698"/>
                  </a:lnTo>
                  <a:lnTo>
                    <a:pt x="550" y="689"/>
                  </a:lnTo>
                  <a:lnTo>
                    <a:pt x="550" y="686"/>
                  </a:lnTo>
                  <a:lnTo>
                    <a:pt x="550" y="683"/>
                  </a:lnTo>
                  <a:lnTo>
                    <a:pt x="550" y="674"/>
                  </a:lnTo>
                  <a:lnTo>
                    <a:pt x="545" y="671"/>
                  </a:lnTo>
                  <a:lnTo>
                    <a:pt x="545" y="668"/>
                  </a:lnTo>
                  <a:lnTo>
                    <a:pt x="541" y="663"/>
                  </a:lnTo>
                  <a:lnTo>
                    <a:pt x="541" y="656"/>
                  </a:lnTo>
                  <a:lnTo>
                    <a:pt x="541" y="648"/>
                  </a:lnTo>
                  <a:lnTo>
                    <a:pt x="538" y="641"/>
                  </a:lnTo>
                  <a:lnTo>
                    <a:pt x="533" y="638"/>
                  </a:lnTo>
                  <a:lnTo>
                    <a:pt x="530" y="638"/>
                  </a:lnTo>
                  <a:lnTo>
                    <a:pt x="523" y="633"/>
                  </a:lnTo>
                  <a:lnTo>
                    <a:pt x="518" y="633"/>
                  </a:lnTo>
                  <a:lnTo>
                    <a:pt x="515" y="638"/>
                  </a:lnTo>
                  <a:lnTo>
                    <a:pt x="508" y="638"/>
                  </a:lnTo>
                  <a:lnTo>
                    <a:pt x="500" y="638"/>
                  </a:lnTo>
                  <a:lnTo>
                    <a:pt x="496" y="633"/>
                  </a:lnTo>
                  <a:lnTo>
                    <a:pt x="488" y="633"/>
                  </a:lnTo>
                  <a:lnTo>
                    <a:pt x="485" y="629"/>
                  </a:lnTo>
                  <a:lnTo>
                    <a:pt x="481" y="629"/>
                  </a:lnTo>
                  <a:lnTo>
                    <a:pt x="478" y="629"/>
                  </a:lnTo>
                  <a:lnTo>
                    <a:pt x="473" y="629"/>
                  </a:lnTo>
                  <a:lnTo>
                    <a:pt x="470" y="629"/>
                  </a:lnTo>
                  <a:lnTo>
                    <a:pt x="466" y="629"/>
                  </a:lnTo>
                  <a:lnTo>
                    <a:pt x="463" y="633"/>
                  </a:lnTo>
                  <a:lnTo>
                    <a:pt x="458" y="638"/>
                  </a:lnTo>
                  <a:lnTo>
                    <a:pt x="458" y="641"/>
                  </a:lnTo>
                  <a:lnTo>
                    <a:pt x="458" y="644"/>
                  </a:lnTo>
                  <a:lnTo>
                    <a:pt x="463" y="648"/>
                  </a:lnTo>
                  <a:lnTo>
                    <a:pt x="466" y="653"/>
                  </a:lnTo>
                  <a:lnTo>
                    <a:pt x="466" y="656"/>
                  </a:lnTo>
                  <a:lnTo>
                    <a:pt x="466" y="659"/>
                  </a:lnTo>
                  <a:lnTo>
                    <a:pt x="470" y="663"/>
                  </a:lnTo>
                  <a:lnTo>
                    <a:pt x="470" y="668"/>
                  </a:lnTo>
                  <a:lnTo>
                    <a:pt x="470" y="671"/>
                  </a:lnTo>
                  <a:lnTo>
                    <a:pt x="466" y="674"/>
                  </a:lnTo>
                  <a:lnTo>
                    <a:pt x="455" y="674"/>
                  </a:lnTo>
                  <a:lnTo>
                    <a:pt x="451" y="674"/>
                  </a:lnTo>
                  <a:lnTo>
                    <a:pt x="448" y="674"/>
                  </a:lnTo>
                  <a:lnTo>
                    <a:pt x="443" y="671"/>
                  </a:lnTo>
                  <a:lnTo>
                    <a:pt x="436" y="671"/>
                  </a:lnTo>
                  <a:lnTo>
                    <a:pt x="433" y="674"/>
                  </a:lnTo>
                  <a:lnTo>
                    <a:pt x="433" y="671"/>
                  </a:lnTo>
                  <a:lnTo>
                    <a:pt x="425" y="671"/>
                  </a:lnTo>
                  <a:lnTo>
                    <a:pt x="413" y="671"/>
                  </a:lnTo>
                  <a:lnTo>
                    <a:pt x="410" y="671"/>
                  </a:lnTo>
                  <a:lnTo>
                    <a:pt x="403" y="671"/>
                  </a:lnTo>
                  <a:lnTo>
                    <a:pt x="395" y="674"/>
                  </a:lnTo>
                  <a:lnTo>
                    <a:pt x="391" y="674"/>
                  </a:lnTo>
                  <a:lnTo>
                    <a:pt x="388" y="678"/>
                  </a:lnTo>
                  <a:lnTo>
                    <a:pt x="383" y="678"/>
                  </a:lnTo>
                  <a:lnTo>
                    <a:pt x="380" y="678"/>
                  </a:lnTo>
                  <a:lnTo>
                    <a:pt x="376" y="683"/>
                  </a:lnTo>
                  <a:lnTo>
                    <a:pt x="373" y="683"/>
                  </a:lnTo>
                  <a:lnTo>
                    <a:pt x="365" y="683"/>
                  </a:lnTo>
                  <a:lnTo>
                    <a:pt x="361" y="686"/>
                  </a:lnTo>
                  <a:lnTo>
                    <a:pt x="361" y="689"/>
                  </a:lnTo>
                  <a:lnTo>
                    <a:pt x="356" y="693"/>
                  </a:lnTo>
                  <a:lnTo>
                    <a:pt x="353" y="698"/>
                  </a:lnTo>
                  <a:lnTo>
                    <a:pt x="350" y="698"/>
                  </a:lnTo>
                  <a:lnTo>
                    <a:pt x="346" y="701"/>
                  </a:lnTo>
                  <a:lnTo>
                    <a:pt x="341" y="704"/>
                  </a:lnTo>
                  <a:lnTo>
                    <a:pt x="338" y="704"/>
                  </a:lnTo>
                  <a:lnTo>
                    <a:pt x="331" y="704"/>
                  </a:lnTo>
                  <a:lnTo>
                    <a:pt x="326" y="701"/>
                  </a:lnTo>
                  <a:lnTo>
                    <a:pt x="323" y="701"/>
                  </a:lnTo>
                  <a:lnTo>
                    <a:pt x="320" y="689"/>
                  </a:lnTo>
                  <a:lnTo>
                    <a:pt x="316" y="686"/>
                  </a:lnTo>
                  <a:lnTo>
                    <a:pt x="316" y="678"/>
                  </a:lnTo>
                  <a:lnTo>
                    <a:pt x="316" y="674"/>
                  </a:lnTo>
                  <a:lnTo>
                    <a:pt x="320" y="668"/>
                  </a:lnTo>
                  <a:lnTo>
                    <a:pt x="316" y="668"/>
                  </a:lnTo>
                  <a:lnTo>
                    <a:pt x="311" y="659"/>
                  </a:lnTo>
                  <a:lnTo>
                    <a:pt x="308" y="659"/>
                  </a:lnTo>
                  <a:lnTo>
                    <a:pt x="305" y="659"/>
                  </a:lnTo>
                  <a:lnTo>
                    <a:pt x="305" y="656"/>
                  </a:lnTo>
                  <a:lnTo>
                    <a:pt x="296" y="656"/>
                  </a:lnTo>
                  <a:lnTo>
                    <a:pt x="290" y="656"/>
                  </a:lnTo>
                  <a:lnTo>
                    <a:pt x="286" y="659"/>
                  </a:lnTo>
                  <a:lnTo>
                    <a:pt x="281" y="659"/>
                  </a:lnTo>
                  <a:lnTo>
                    <a:pt x="278" y="663"/>
                  </a:lnTo>
                  <a:lnTo>
                    <a:pt x="271" y="668"/>
                  </a:lnTo>
                  <a:lnTo>
                    <a:pt x="263" y="668"/>
                  </a:lnTo>
                  <a:lnTo>
                    <a:pt x="257" y="671"/>
                  </a:lnTo>
                  <a:lnTo>
                    <a:pt x="252" y="674"/>
                  </a:lnTo>
                  <a:lnTo>
                    <a:pt x="248" y="674"/>
                  </a:lnTo>
                  <a:lnTo>
                    <a:pt x="242" y="683"/>
                  </a:lnTo>
                  <a:lnTo>
                    <a:pt x="230" y="686"/>
                  </a:lnTo>
                  <a:lnTo>
                    <a:pt x="227" y="686"/>
                  </a:lnTo>
                  <a:lnTo>
                    <a:pt x="227" y="689"/>
                  </a:lnTo>
                  <a:lnTo>
                    <a:pt x="222" y="693"/>
                  </a:lnTo>
                  <a:lnTo>
                    <a:pt x="222" y="698"/>
                  </a:lnTo>
                  <a:lnTo>
                    <a:pt x="218" y="701"/>
                  </a:lnTo>
                  <a:lnTo>
                    <a:pt x="212" y="713"/>
                  </a:lnTo>
                  <a:lnTo>
                    <a:pt x="207" y="716"/>
                  </a:lnTo>
                  <a:lnTo>
                    <a:pt x="203" y="716"/>
                  </a:lnTo>
                  <a:lnTo>
                    <a:pt x="188" y="728"/>
                  </a:lnTo>
                  <a:lnTo>
                    <a:pt x="173" y="734"/>
                  </a:lnTo>
                  <a:lnTo>
                    <a:pt x="165" y="743"/>
                  </a:lnTo>
                  <a:lnTo>
                    <a:pt x="158" y="746"/>
                  </a:lnTo>
                  <a:lnTo>
                    <a:pt x="158" y="749"/>
                  </a:lnTo>
                  <a:lnTo>
                    <a:pt x="155" y="758"/>
                  </a:lnTo>
                  <a:lnTo>
                    <a:pt x="155" y="761"/>
                  </a:lnTo>
                  <a:lnTo>
                    <a:pt x="143" y="764"/>
                  </a:lnTo>
                  <a:lnTo>
                    <a:pt x="140" y="764"/>
                  </a:lnTo>
                  <a:lnTo>
                    <a:pt x="128" y="768"/>
                  </a:lnTo>
                  <a:lnTo>
                    <a:pt x="128" y="773"/>
                  </a:lnTo>
                  <a:lnTo>
                    <a:pt x="120" y="779"/>
                  </a:lnTo>
                  <a:lnTo>
                    <a:pt x="120" y="788"/>
                  </a:lnTo>
                  <a:lnTo>
                    <a:pt x="120" y="791"/>
                  </a:lnTo>
                  <a:lnTo>
                    <a:pt x="117" y="794"/>
                  </a:lnTo>
                  <a:lnTo>
                    <a:pt x="113" y="794"/>
                  </a:lnTo>
                  <a:lnTo>
                    <a:pt x="110" y="794"/>
                  </a:lnTo>
                  <a:lnTo>
                    <a:pt x="102" y="797"/>
                  </a:lnTo>
                  <a:lnTo>
                    <a:pt x="102" y="802"/>
                  </a:lnTo>
                  <a:lnTo>
                    <a:pt x="95" y="812"/>
                  </a:lnTo>
                  <a:lnTo>
                    <a:pt x="83" y="821"/>
                  </a:lnTo>
                  <a:lnTo>
                    <a:pt x="75" y="821"/>
                  </a:lnTo>
                  <a:lnTo>
                    <a:pt x="60" y="821"/>
                  </a:lnTo>
                  <a:lnTo>
                    <a:pt x="57" y="821"/>
                  </a:lnTo>
                  <a:lnTo>
                    <a:pt x="57" y="817"/>
                  </a:lnTo>
                  <a:lnTo>
                    <a:pt x="53" y="809"/>
                  </a:lnTo>
                  <a:lnTo>
                    <a:pt x="50" y="806"/>
                  </a:lnTo>
                  <a:lnTo>
                    <a:pt x="50" y="802"/>
                  </a:lnTo>
                  <a:lnTo>
                    <a:pt x="50" y="794"/>
                  </a:lnTo>
                  <a:lnTo>
                    <a:pt x="50" y="791"/>
                  </a:lnTo>
                  <a:lnTo>
                    <a:pt x="45" y="783"/>
                  </a:lnTo>
                  <a:lnTo>
                    <a:pt x="45" y="779"/>
                  </a:lnTo>
                  <a:lnTo>
                    <a:pt x="45" y="773"/>
                  </a:lnTo>
                  <a:lnTo>
                    <a:pt x="38" y="768"/>
                  </a:lnTo>
                  <a:lnTo>
                    <a:pt x="35" y="764"/>
                  </a:lnTo>
                  <a:lnTo>
                    <a:pt x="30" y="764"/>
                  </a:lnTo>
                  <a:lnTo>
                    <a:pt x="23" y="764"/>
                  </a:lnTo>
                  <a:lnTo>
                    <a:pt x="20" y="768"/>
                  </a:lnTo>
                  <a:lnTo>
                    <a:pt x="12" y="768"/>
                  </a:lnTo>
                  <a:lnTo>
                    <a:pt x="8" y="764"/>
                  </a:lnTo>
                  <a:lnTo>
                    <a:pt x="8" y="761"/>
                  </a:lnTo>
                  <a:lnTo>
                    <a:pt x="3" y="758"/>
                  </a:lnTo>
                  <a:lnTo>
                    <a:pt x="0" y="758"/>
                  </a:lnTo>
                  <a:lnTo>
                    <a:pt x="3" y="753"/>
                  </a:lnTo>
                  <a:lnTo>
                    <a:pt x="0" y="728"/>
                  </a:lnTo>
                  <a:lnTo>
                    <a:pt x="3" y="719"/>
                  </a:lnTo>
                  <a:lnTo>
                    <a:pt x="3" y="708"/>
                  </a:lnTo>
                  <a:lnTo>
                    <a:pt x="3" y="704"/>
                  </a:lnTo>
                  <a:lnTo>
                    <a:pt x="8" y="704"/>
                  </a:lnTo>
                  <a:lnTo>
                    <a:pt x="15" y="704"/>
                  </a:lnTo>
                  <a:lnTo>
                    <a:pt x="20" y="701"/>
                  </a:lnTo>
                  <a:lnTo>
                    <a:pt x="23" y="701"/>
                  </a:lnTo>
                  <a:lnTo>
                    <a:pt x="27" y="693"/>
                  </a:lnTo>
                  <a:lnTo>
                    <a:pt x="30" y="686"/>
                  </a:lnTo>
                  <a:lnTo>
                    <a:pt x="30" y="678"/>
                  </a:lnTo>
                  <a:lnTo>
                    <a:pt x="30" y="671"/>
                  </a:lnTo>
                  <a:lnTo>
                    <a:pt x="20" y="668"/>
                  </a:lnTo>
                  <a:lnTo>
                    <a:pt x="20" y="659"/>
                  </a:lnTo>
                  <a:lnTo>
                    <a:pt x="20" y="656"/>
                  </a:lnTo>
                  <a:lnTo>
                    <a:pt x="23" y="644"/>
                  </a:lnTo>
                  <a:lnTo>
                    <a:pt x="27" y="638"/>
                  </a:lnTo>
                  <a:lnTo>
                    <a:pt x="27" y="633"/>
                  </a:lnTo>
                  <a:lnTo>
                    <a:pt x="27" y="629"/>
                  </a:lnTo>
                  <a:lnTo>
                    <a:pt x="30" y="626"/>
                  </a:lnTo>
                  <a:lnTo>
                    <a:pt x="35" y="623"/>
                  </a:lnTo>
                  <a:lnTo>
                    <a:pt x="35" y="618"/>
                  </a:lnTo>
                  <a:lnTo>
                    <a:pt x="38" y="614"/>
                  </a:lnTo>
                  <a:lnTo>
                    <a:pt x="35" y="608"/>
                  </a:lnTo>
                  <a:lnTo>
                    <a:pt x="23" y="603"/>
                  </a:lnTo>
                  <a:lnTo>
                    <a:pt x="20" y="599"/>
                  </a:lnTo>
                  <a:lnTo>
                    <a:pt x="20" y="596"/>
                  </a:lnTo>
                  <a:lnTo>
                    <a:pt x="12" y="593"/>
                  </a:lnTo>
                  <a:lnTo>
                    <a:pt x="3" y="593"/>
                  </a:lnTo>
                  <a:lnTo>
                    <a:pt x="3" y="584"/>
                  </a:lnTo>
                  <a:lnTo>
                    <a:pt x="8" y="581"/>
                  </a:lnTo>
                  <a:lnTo>
                    <a:pt x="12" y="578"/>
                  </a:lnTo>
                  <a:lnTo>
                    <a:pt x="12" y="573"/>
                  </a:lnTo>
                  <a:lnTo>
                    <a:pt x="15" y="569"/>
                  </a:lnTo>
                  <a:lnTo>
                    <a:pt x="15" y="566"/>
                  </a:lnTo>
                  <a:lnTo>
                    <a:pt x="20" y="563"/>
                  </a:lnTo>
                  <a:lnTo>
                    <a:pt x="15" y="558"/>
                  </a:lnTo>
                  <a:lnTo>
                    <a:pt x="15" y="554"/>
                  </a:lnTo>
                  <a:lnTo>
                    <a:pt x="15" y="548"/>
                  </a:lnTo>
                  <a:lnTo>
                    <a:pt x="12" y="543"/>
                  </a:lnTo>
                  <a:lnTo>
                    <a:pt x="8" y="539"/>
                  </a:lnTo>
                  <a:lnTo>
                    <a:pt x="12" y="536"/>
                  </a:lnTo>
                  <a:lnTo>
                    <a:pt x="12" y="533"/>
                  </a:lnTo>
                  <a:lnTo>
                    <a:pt x="15" y="524"/>
                  </a:lnTo>
                  <a:lnTo>
                    <a:pt x="15" y="521"/>
                  </a:lnTo>
                  <a:lnTo>
                    <a:pt x="15" y="518"/>
                  </a:lnTo>
                  <a:lnTo>
                    <a:pt x="15" y="513"/>
                  </a:lnTo>
                  <a:lnTo>
                    <a:pt x="15" y="509"/>
                  </a:lnTo>
                  <a:lnTo>
                    <a:pt x="20" y="509"/>
                  </a:lnTo>
                  <a:lnTo>
                    <a:pt x="23" y="509"/>
                  </a:lnTo>
                  <a:lnTo>
                    <a:pt x="27" y="506"/>
                  </a:lnTo>
                  <a:lnTo>
                    <a:pt x="30" y="503"/>
                  </a:lnTo>
                  <a:lnTo>
                    <a:pt x="30" y="498"/>
                  </a:lnTo>
                  <a:lnTo>
                    <a:pt x="27" y="494"/>
                  </a:lnTo>
                  <a:lnTo>
                    <a:pt x="23" y="494"/>
                  </a:lnTo>
                  <a:lnTo>
                    <a:pt x="23" y="491"/>
                  </a:lnTo>
                  <a:lnTo>
                    <a:pt x="27" y="488"/>
                  </a:lnTo>
                  <a:lnTo>
                    <a:pt x="38" y="479"/>
                  </a:lnTo>
                  <a:lnTo>
                    <a:pt x="42" y="479"/>
                  </a:lnTo>
                  <a:lnTo>
                    <a:pt x="45" y="479"/>
                  </a:lnTo>
                  <a:lnTo>
                    <a:pt x="50" y="479"/>
                  </a:lnTo>
                  <a:lnTo>
                    <a:pt x="53" y="476"/>
                  </a:lnTo>
                  <a:lnTo>
                    <a:pt x="53" y="473"/>
                  </a:lnTo>
                  <a:lnTo>
                    <a:pt x="57" y="473"/>
                  </a:lnTo>
                  <a:lnTo>
                    <a:pt x="57" y="473"/>
                  </a:lnTo>
                  <a:close/>
                </a:path>
              </a:pathLst>
            </a:custGeom>
            <a:solidFill>
              <a:schemeClr val="tx2">
                <a:lumMod val="50000"/>
              </a:schemeClr>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291" y="1213"/>
              <a:ext cx="1862" cy="2296"/>
            </a:xfrm>
            <a:custGeom>
              <a:avLst/>
              <a:gdLst>
                <a:gd name="T0" fmla="*/ 620 w 1862"/>
                <a:gd name="T1" fmla="*/ 41 h 2296"/>
                <a:gd name="T2" fmla="*/ 788 w 1862"/>
                <a:gd name="T3" fmla="*/ 119 h 2296"/>
                <a:gd name="T4" fmla="*/ 874 w 1862"/>
                <a:gd name="T5" fmla="*/ 113 h 2296"/>
                <a:gd name="T6" fmla="*/ 841 w 1862"/>
                <a:gd name="T7" fmla="*/ 218 h 2296"/>
                <a:gd name="T8" fmla="*/ 931 w 1862"/>
                <a:gd name="T9" fmla="*/ 299 h 2296"/>
                <a:gd name="T10" fmla="*/ 934 w 1862"/>
                <a:gd name="T11" fmla="*/ 413 h 2296"/>
                <a:gd name="T12" fmla="*/ 1003 w 1862"/>
                <a:gd name="T13" fmla="*/ 536 h 2296"/>
                <a:gd name="T14" fmla="*/ 894 w 1862"/>
                <a:gd name="T15" fmla="*/ 686 h 2296"/>
                <a:gd name="T16" fmla="*/ 811 w 1862"/>
                <a:gd name="T17" fmla="*/ 659 h 2296"/>
                <a:gd name="T18" fmla="*/ 763 w 1862"/>
                <a:gd name="T19" fmla="*/ 821 h 2296"/>
                <a:gd name="T20" fmla="*/ 758 w 1862"/>
                <a:gd name="T21" fmla="*/ 1022 h 2296"/>
                <a:gd name="T22" fmla="*/ 661 w 1862"/>
                <a:gd name="T23" fmla="*/ 1165 h 2296"/>
                <a:gd name="T24" fmla="*/ 796 w 1862"/>
                <a:gd name="T25" fmla="*/ 1172 h 2296"/>
                <a:gd name="T26" fmla="*/ 913 w 1862"/>
                <a:gd name="T27" fmla="*/ 1162 h 2296"/>
                <a:gd name="T28" fmla="*/ 979 w 1862"/>
                <a:gd name="T29" fmla="*/ 1135 h 2296"/>
                <a:gd name="T30" fmla="*/ 1074 w 1862"/>
                <a:gd name="T31" fmla="*/ 1117 h 2296"/>
                <a:gd name="T32" fmla="*/ 1182 w 1862"/>
                <a:gd name="T33" fmla="*/ 1127 h 2296"/>
                <a:gd name="T34" fmla="*/ 1257 w 1862"/>
                <a:gd name="T35" fmla="*/ 1102 h 2296"/>
                <a:gd name="T36" fmla="*/ 1337 w 1862"/>
                <a:gd name="T37" fmla="*/ 1109 h 2296"/>
                <a:gd name="T38" fmla="*/ 1419 w 1862"/>
                <a:gd name="T39" fmla="*/ 1139 h 2296"/>
                <a:gd name="T40" fmla="*/ 1509 w 1862"/>
                <a:gd name="T41" fmla="*/ 1154 h 2296"/>
                <a:gd name="T42" fmla="*/ 1610 w 1862"/>
                <a:gd name="T43" fmla="*/ 1157 h 2296"/>
                <a:gd name="T44" fmla="*/ 1720 w 1862"/>
                <a:gd name="T45" fmla="*/ 1184 h 2296"/>
                <a:gd name="T46" fmla="*/ 1852 w 1862"/>
                <a:gd name="T47" fmla="*/ 1412 h 2296"/>
                <a:gd name="T48" fmla="*/ 1798 w 1862"/>
                <a:gd name="T49" fmla="*/ 1472 h 2296"/>
                <a:gd name="T50" fmla="*/ 1723 w 1862"/>
                <a:gd name="T51" fmla="*/ 1610 h 2296"/>
                <a:gd name="T52" fmla="*/ 1580 w 1862"/>
                <a:gd name="T53" fmla="*/ 1670 h 2296"/>
                <a:gd name="T54" fmla="*/ 1427 w 1862"/>
                <a:gd name="T55" fmla="*/ 1681 h 2296"/>
                <a:gd name="T56" fmla="*/ 1404 w 1862"/>
                <a:gd name="T57" fmla="*/ 1528 h 2296"/>
                <a:gd name="T58" fmla="*/ 1347 w 1862"/>
                <a:gd name="T59" fmla="*/ 1420 h 2296"/>
                <a:gd name="T60" fmla="*/ 1262 w 1862"/>
                <a:gd name="T61" fmla="*/ 1408 h 2296"/>
                <a:gd name="T62" fmla="*/ 1254 w 1862"/>
                <a:gd name="T63" fmla="*/ 1442 h 2296"/>
                <a:gd name="T64" fmla="*/ 1197 w 1862"/>
                <a:gd name="T65" fmla="*/ 1393 h 2296"/>
                <a:gd name="T66" fmla="*/ 1152 w 1862"/>
                <a:gd name="T67" fmla="*/ 1465 h 2296"/>
                <a:gd name="T68" fmla="*/ 1141 w 1862"/>
                <a:gd name="T69" fmla="*/ 1472 h 2296"/>
                <a:gd name="T70" fmla="*/ 1104 w 1862"/>
                <a:gd name="T71" fmla="*/ 1453 h 2296"/>
                <a:gd name="T72" fmla="*/ 1059 w 1862"/>
                <a:gd name="T73" fmla="*/ 1385 h 2296"/>
                <a:gd name="T74" fmla="*/ 954 w 1862"/>
                <a:gd name="T75" fmla="*/ 1415 h 2296"/>
                <a:gd name="T76" fmla="*/ 894 w 1862"/>
                <a:gd name="T77" fmla="*/ 1525 h 2296"/>
                <a:gd name="T78" fmla="*/ 1029 w 1862"/>
                <a:gd name="T79" fmla="*/ 1592 h 2296"/>
                <a:gd name="T80" fmla="*/ 1141 w 1862"/>
                <a:gd name="T81" fmla="*/ 1640 h 2296"/>
                <a:gd name="T82" fmla="*/ 1176 w 1862"/>
                <a:gd name="T83" fmla="*/ 1798 h 2296"/>
                <a:gd name="T84" fmla="*/ 1101 w 1862"/>
                <a:gd name="T85" fmla="*/ 1843 h 2296"/>
                <a:gd name="T86" fmla="*/ 1029 w 1862"/>
                <a:gd name="T87" fmla="*/ 1876 h 2296"/>
                <a:gd name="T88" fmla="*/ 949 w 1862"/>
                <a:gd name="T89" fmla="*/ 1903 h 2296"/>
                <a:gd name="T90" fmla="*/ 984 w 1862"/>
                <a:gd name="T91" fmla="*/ 2071 h 2296"/>
                <a:gd name="T92" fmla="*/ 874 w 1862"/>
                <a:gd name="T93" fmla="*/ 2203 h 2296"/>
                <a:gd name="T94" fmla="*/ 811 w 1862"/>
                <a:gd name="T95" fmla="*/ 2281 h 2296"/>
                <a:gd name="T96" fmla="*/ 718 w 1862"/>
                <a:gd name="T97" fmla="*/ 2131 h 2296"/>
                <a:gd name="T98" fmla="*/ 879 w 1862"/>
                <a:gd name="T99" fmla="*/ 1865 h 2296"/>
                <a:gd name="T100" fmla="*/ 838 w 1862"/>
                <a:gd name="T101" fmla="*/ 1693 h 2296"/>
                <a:gd name="T102" fmla="*/ 641 w 1862"/>
                <a:gd name="T103" fmla="*/ 1723 h 2296"/>
                <a:gd name="T104" fmla="*/ 541 w 1862"/>
                <a:gd name="T105" fmla="*/ 1645 h 2296"/>
                <a:gd name="T106" fmla="*/ 162 w 1862"/>
                <a:gd name="T107" fmla="*/ 1558 h 2296"/>
                <a:gd name="T108" fmla="*/ 105 w 1862"/>
                <a:gd name="T109" fmla="*/ 1127 h 2296"/>
                <a:gd name="T110" fmla="*/ 90 w 1862"/>
                <a:gd name="T111" fmla="*/ 1000 h 2296"/>
                <a:gd name="T112" fmla="*/ 105 w 1862"/>
                <a:gd name="T113" fmla="*/ 851 h 2296"/>
                <a:gd name="T114" fmla="*/ 124 w 1862"/>
                <a:gd name="T115" fmla="*/ 686 h 2296"/>
                <a:gd name="T116" fmla="*/ 144 w 1862"/>
                <a:gd name="T117" fmla="*/ 521 h 2296"/>
                <a:gd name="T118" fmla="*/ 330 w 1862"/>
                <a:gd name="T119" fmla="*/ 378 h 2296"/>
                <a:gd name="T120" fmla="*/ 435 w 1862"/>
                <a:gd name="T121" fmla="*/ 206 h 2296"/>
                <a:gd name="T122" fmla="*/ 470 w 1862"/>
                <a:gd name="T123" fmla="*/ 41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2" h="2296">
                  <a:moveTo>
                    <a:pt x="470" y="18"/>
                  </a:moveTo>
                  <a:lnTo>
                    <a:pt x="470" y="11"/>
                  </a:lnTo>
                  <a:lnTo>
                    <a:pt x="488" y="11"/>
                  </a:lnTo>
                  <a:lnTo>
                    <a:pt x="500" y="11"/>
                  </a:lnTo>
                  <a:lnTo>
                    <a:pt x="515" y="8"/>
                  </a:lnTo>
                  <a:lnTo>
                    <a:pt x="521" y="0"/>
                  </a:lnTo>
                  <a:lnTo>
                    <a:pt x="536" y="0"/>
                  </a:lnTo>
                  <a:lnTo>
                    <a:pt x="551" y="8"/>
                  </a:lnTo>
                  <a:lnTo>
                    <a:pt x="560" y="15"/>
                  </a:lnTo>
                  <a:lnTo>
                    <a:pt x="566" y="18"/>
                  </a:lnTo>
                  <a:lnTo>
                    <a:pt x="575" y="30"/>
                  </a:lnTo>
                  <a:lnTo>
                    <a:pt x="581" y="26"/>
                  </a:lnTo>
                  <a:lnTo>
                    <a:pt x="596" y="30"/>
                  </a:lnTo>
                  <a:lnTo>
                    <a:pt x="611" y="33"/>
                  </a:lnTo>
                  <a:lnTo>
                    <a:pt x="620" y="41"/>
                  </a:lnTo>
                  <a:lnTo>
                    <a:pt x="623" y="53"/>
                  </a:lnTo>
                  <a:lnTo>
                    <a:pt x="623" y="63"/>
                  </a:lnTo>
                  <a:lnTo>
                    <a:pt x="631" y="71"/>
                  </a:lnTo>
                  <a:lnTo>
                    <a:pt x="641" y="71"/>
                  </a:lnTo>
                  <a:lnTo>
                    <a:pt x="658" y="74"/>
                  </a:lnTo>
                  <a:lnTo>
                    <a:pt x="676" y="78"/>
                  </a:lnTo>
                  <a:lnTo>
                    <a:pt x="691" y="83"/>
                  </a:lnTo>
                  <a:lnTo>
                    <a:pt x="706" y="86"/>
                  </a:lnTo>
                  <a:lnTo>
                    <a:pt x="733" y="93"/>
                  </a:lnTo>
                  <a:lnTo>
                    <a:pt x="751" y="93"/>
                  </a:lnTo>
                  <a:lnTo>
                    <a:pt x="763" y="101"/>
                  </a:lnTo>
                  <a:lnTo>
                    <a:pt x="766" y="108"/>
                  </a:lnTo>
                  <a:lnTo>
                    <a:pt x="769" y="113"/>
                  </a:lnTo>
                  <a:lnTo>
                    <a:pt x="781" y="119"/>
                  </a:lnTo>
                  <a:lnTo>
                    <a:pt x="788" y="119"/>
                  </a:lnTo>
                  <a:lnTo>
                    <a:pt x="808" y="128"/>
                  </a:lnTo>
                  <a:lnTo>
                    <a:pt x="818" y="128"/>
                  </a:lnTo>
                  <a:lnTo>
                    <a:pt x="826" y="123"/>
                  </a:lnTo>
                  <a:lnTo>
                    <a:pt x="834" y="104"/>
                  </a:lnTo>
                  <a:lnTo>
                    <a:pt x="844" y="89"/>
                  </a:lnTo>
                  <a:lnTo>
                    <a:pt x="849" y="83"/>
                  </a:lnTo>
                  <a:lnTo>
                    <a:pt x="856" y="74"/>
                  </a:lnTo>
                  <a:lnTo>
                    <a:pt x="868" y="71"/>
                  </a:lnTo>
                  <a:lnTo>
                    <a:pt x="874" y="71"/>
                  </a:lnTo>
                  <a:lnTo>
                    <a:pt x="879" y="74"/>
                  </a:lnTo>
                  <a:lnTo>
                    <a:pt x="883" y="83"/>
                  </a:lnTo>
                  <a:lnTo>
                    <a:pt x="883" y="89"/>
                  </a:lnTo>
                  <a:lnTo>
                    <a:pt x="879" y="98"/>
                  </a:lnTo>
                  <a:lnTo>
                    <a:pt x="879" y="104"/>
                  </a:lnTo>
                  <a:lnTo>
                    <a:pt x="874" y="113"/>
                  </a:lnTo>
                  <a:lnTo>
                    <a:pt x="871" y="119"/>
                  </a:lnTo>
                  <a:lnTo>
                    <a:pt x="868" y="128"/>
                  </a:lnTo>
                  <a:lnTo>
                    <a:pt x="868" y="134"/>
                  </a:lnTo>
                  <a:lnTo>
                    <a:pt x="868" y="146"/>
                  </a:lnTo>
                  <a:lnTo>
                    <a:pt x="864" y="158"/>
                  </a:lnTo>
                  <a:lnTo>
                    <a:pt x="859" y="164"/>
                  </a:lnTo>
                  <a:lnTo>
                    <a:pt x="856" y="173"/>
                  </a:lnTo>
                  <a:lnTo>
                    <a:pt x="853" y="176"/>
                  </a:lnTo>
                  <a:lnTo>
                    <a:pt x="849" y="179"/>
                  </a:lnTo>
                  <a:lnTo>
                    <a:pt x="844" y="183"/>
                  </a:lnTo>
                  <a:lnTo>
                    <a:pt x="841" y="191"/>
                  </a:lnTo>
                  <a:lnTo>
                    <a:pt x="838" y="194"/>
                  </a:lnTo>
                  <a:lnTo>
                    <a:pt x="834" y="198"/>
                  </a:lnTo>
                  <a:lnTo>
                    <a:pt x="829" y="206"/>
                  </a:lnTo>
                  <a:lnTo>
                    <a:pt x="841" y="218"/>
                  </a:lnTo>
                  <a:lnTo>
                    <a:pt x="844" y="224"/>
                  </a:lnTo>
                  <a:lnTo>
                    <a:pt x="849" y="233"/>
                  </a:lnTo>
                  <a:lnTo>
                    <a:pt x="859" y="239"/>
                  </a:lnTo>
                  <a:lnTo>
                    <a:pt x="868" y="251"/>
                  </a:lnTo>
                  <a:lnTo>
                    <a:pt x="879" y="266"/>
                  </a:lnTo>
                  <a:lnTo>
                    <a:pt x="883" y="269"/>
                  </a:lnTo>
                  <a:lnTo>
                    <a:pt x="883" y="273"/>
                  </a:lnTo>
                  <a:lnTo>
                    <a:pt x="889" y="278"/>
                  </a:lnTo>
                  <a:lnTo>
                    <a:pt x="894" y="284"/>
                  </a:lnTo>
                  <a:lnTo>
                    <a:pt x="898" y="284"/>
                  </a:lnTo>
                  <a:lnTo>
                    <a:pt x="909" y="288"/>
                  </a:lnTo>
                  <a:lnTo>
                    <a:pt x="916" y="296"/>
                  </a:lnTo>
                  <a:lnTo>
                    <a:pt x="919" y="296"/>
                  </a:lnTo>
                  <a:lnTo>
                    <a:pt x="928" y="299"/>
                  </a:lnTo>
                  <a:lnTo>
                    <a:pt x="931" y="299"/>
                  </a:lnTo>
                  <a:lnTo>
                    <a:pt x="934" y="303"/>
                  </a:lnTo>
                  <a:lnTo>
                    <a:pt x="943" y="311"/>
                  </a:lnTo>
                  <a:lnTo>
                    <a:pt x="943" y="314"/>
                  </a:lnTo>
                  <a:lnTo>
                    <a:pt x="946" y="323"/>
                  </a:lnTo>
                  <a:lnTo>
                    <a:pt x="946" y="326"/>
                  </a:lnTo>
                  <a:lnTo>
                    <a:pt x="949" y="333"/>
                  </a:lnTo>
                  <a:lnTo>
                    <a:pt x="949" y="338"/>
                  </a:lnTo>
                  <a:lnTo>
                    <a:pt x="958" y="348"/>
                  </a:lnTo>
                  <a:lnTo>
                    <a:pt x="961" y="359"/>
                  </a:lnTo>
                  <a:lnTo>
                    <a:pt x="961" y="371"/>
                  </a:lnTo>
                  <a:lnTo>
                    <a:pt x="958" y="374"/>
                  </a:lnTo>
                  <a:lnTo>
                    <a:pt x="954" y="378"/>
                  </a:lnTo>
                  <a:lnTo>
                    <a:pt x="946" y="389"/>
                  </a:lnTo>
                  <a:lnTo>
                    <a:pt x="939" y="401"/>
                  </a:lnTo>
                  <a:lnTo>
                    <a:pt x="934" y="413"/>
                  </a:lnTo>
                  <a:lnTo>
                    <a:pt x="931" y="416"/>
                  </a:lnTo>
                  <a:lnTo>
                    <a:pt x="931" y="423"/>
                  </a:lnTo>
                  <a:lnTo>
                    <a:pt x="931" y="431"/>
                  </a:lnTo>
                  <a:lnTo>
                    <a:pt x="934" y="443"/>
                  </a:lnTo>
                  <a:lnTo>
                    <a:pt x="934" y="458"/>
                  </a:lnTo>
                  <a:lnTo>
                    <a:pt x="943" y="472"/>
                  </a:lnTo>
                  <a:lnTo>
                    <a:pt x="949" y="487"/>
                  </a:lnTo>
                  <a:lnTo>
                    <a:pt x="961" y="494"/>
                  </a:lnTo>
                  <a:lnTo>
                    <a:pt x="969" y="502"/>
                  </a:lnTo>
                  <a:lnTo>
                    <a:pt x="979" y="509"/>
                  </a:lnTo>
                  <a:lnTo>
                    <a:pt x="991" y="521"/>
                  </a:lnTo>
                  <a:lnTo>
                    <a:pt x="994" y="524"/>
                  </a:lnTo>
                  <a:lnTo>
                    <a:pt x="999" y="527"/>
                  </a:lnTo>
                  <a:lnTo>
                    <a:pt x="999" y="532"/>
                  </a:lnTo>
                  <a:lnTo>
                    <a:pt x="1003" y="536"/>
                  </a:lnTo>
                  <a:lnTo>
                    <a:pt x="999" y="551"/>
                  </a:lnTo>
                  <a:lnTo>
                    <a:pt x="994" y="562"/>
                  </a:lnTo>
                  <a:lnTo>
                    <a:pt x="988" y="572"/>
                  </a:lnTo>
                  <a:lnTo>
                    <a:pt x="976" y="584"/>
                  </a:lnTo>
                  <a:lnTo>
                    <a:pt x="969" y="592"/>
                  </a:lnTo>
                  <a:lnTo>
                    <a:pt x="958" y="602"/>
                  </a:lnTo>
                  <a:lnTo>
                    <a:pt x="946" y="607"/>
                  </a:lnTo>
                  <a:lnTo>
                    <a:pt x="939" y="622"/>
                  </a:lnTo>
                  <a:lnTo>
                    <a:pt x="934" y="632"/>
                  </a:lnTo>
                  <a:lnTo>
                    <a:pt x="934" y="644"/>
                  </a:lnTo>
                  <a:lnTo>
                    <a:pt x="934" y="667"/>
                  </a:lnTo>
                  <a:lnTo>
                    <a:pt x="931" y="686"/>
                  </a:lnTo>
                  <a:lnTo>
                    <a:pt x="916" y="697"/>
                  </a:lnTo>
                  <a:lnTo>
                    <a:pt x="901" y="692"/>
                  </a:lnTo>
                  <a:lnTo>
                    <a:pt x="894" y="686"/>
                  </a:lnTo>
                  <a:lnTo>
                    <a:pt x="889" y="674"/>
                  </a:lnTo>
                  <a:lnTo>
                    <a:pt x="889" y="659"/>
                  </a:lnTo>
                  <a:lnTo>
                    <a:pt x="886" y="637"/>
                  </a:lnTo>
                  <a:lnTo>
                    <a:pt x="886" y="626"/>
                  </a:lnTo>
                  <a:lnTo>
                    <a:pt x="874" y="622"/>
                  </a:lnTo>
                  <a:lnTo>
                    <a:pt x="868" y="617"/>
                  </a:lnTo>
                  <a:lnTo>
                    <a:pt x="859" y="607"/>
                  </a:lnTo>
                  <a:lnTo>
                    <a:pt x="853" y="599"/>
                  </a:lnTo>
                  <a:lnTo>
                    <a:pt x="838" y="596"/>
                  </a:lnTo>
                  <a:lnTo>
                    <a:pt x="823" y="599"/>
                  </a:lnTo>
                  <a:lnTo>
                    <a:pt x="814" y="607"/>
                  </a:lnTo>
                  <a:lnTo>
                    <a:pt x="814" y="617"/>
                  </a:lnTo>
                  <a:lnTo>
                    <a:pt x="811" y="632"/>
                  </a:lnTo>
                  <a:lnTo>
                    <a:pt x="811" y="644"/>
                  </a:lnTo>
                  <a:lnTo>
                    <a:pt x="811" y="659"/>
                  </a:lnTo>
                  <a:lnTo>
                    <a:pt x="808" y="662"/>
                  </a:lnTo>
                  <a:lnTo>
                    <a:pt x="803" y="674"/>
                  </a:lnTo>
                  <a:lnTo>
                    <a:pt x="784" y="689"/>
                  </a:lnTo>
                  <a:lnTo>
                    <a:pt x="778" y="689"/>
                  </a:lnTo>
                  <a:lnTo>
                    <a:pt x="758" y="701"/>
                  </a:lnTo>
                  <a:lnTo>
                    <a:pt x="754" y="712"/>
                  </a:lnTo>
                  <a:lnTo>
                    <a:pt x="751" y="716"/>
                  </a:lnTo>
                  <a:lnTo>
                    <a:pt x="748" y="719"/>
                  </a:lnTo>
                  <a:lnTo>
                    <a:pt x="743" y="734"/>
                  </a:lnTo>
                  <a:lnTo>
                    <a:pt x="743" y="746"/>
                  </a:lnTo>
                  <a:lnTo>
                    <a:pt x="751" y="767"/>
                  </a:lnTo>
                  <a:lnTo>
                    <a:pt x="754" y="779"/>
                  </a:lnTo>
                  <a:lnTo>
                    <a:pt x="754" y="782"/>
                  </a:lnTo>
                  <a:lnTo>
                    <a:pt x="758" y="806"/>
                  </a:lnTo>
                  <a:lnTo>
                    <a:pt x="763" y="821"/>
                  </a:lnTo>
                  <a:lnTo>
                    <a:pt x="766" y="832"/>
                  </a:lnTo>
                  <a:lnTo>
                    <a:pt x="769" y="842"/>
                  </a:lnTo>
                  <a:lnTo>
                    <a:pt x="769" y="851"/>
                  </a:lnTo>
                  <a:lnTo>
                    <a:pt x="769" y="862"/>
                  </a:lnTo>
                  <a:lnTo>
                    <a:pt x="769" y="880"/>
                  </a:lnTo>
                  <a:lnTo>
                    <a:pt x="769" y="902"/>
                  </a:lnTo>
                  <a:lnTo>
                    <a:pt x="773" y="907"/>
                  </a:lnTo>
                  <a:lnTo>
                    <a:pt x="773" y="929"/>
                  </a:lnTo>
                  <a:lnTo>
                    <a:pt x="778" y="940"/>
                  </a:lnTo>
                  <a:lnTo>
                    <a:pt x="778" y="955"/>
                  </a:lnTo>
                  <a:lnTo>
                    <a:pt x="773" y="974"/>
                  </a:lnTo>
                  <a:lnTo>
                    <a:pt x="773" y="997"/>
                  </a:lnTo>
                  <a:lnTo>
                    <a:pt x="763" y="1015"/>
                  </a:lnTo>
                  <a:lnTo>
                    <a:pt x="754" y="1022"/>
                  </a:lnTo>
                  <a:lnTo>
                    <a:pt x="758" y="1022"/>
                  </a:lnTo>
                  <a:lnTo>
                    <a:pt x="758" y="1052"/>
                  </a:lnTo>
                  <a:lnTo>
                    <a:pt x="758" y="1057"/>
                  </a:lnTo>
                  <a:lnTo>
                    <a:pt x="754" y="1067"/>
                  </a:lnTo>
                  <a:lnTo>
                    <a:pt x="754" y="1075"/>
                  </a:lnTo>
                  <a:lnTo>
                    <a:pt x="748" y="1087"/>
                  </a:lnTo>
                  <a:lnTo>
                    <a:pt x="733" y="1090"/>
                  </a:lnTo>
                  <a:lnTo>
                    <a:pt x="725" y="1097"/>
                  </a:lnTo>
                  <a:lnTo>
                    <a:pt x="713" y="1109"/>
                  </a:lnTo>
                  <a:lnTo>
                    <a:pt x="698" y="1112"/>
                  </a:lnTo>
                  <a:lnTo>
                    <a:pt x="683" y="1127"/>
                  </a:lnTo>
                  <a:lnTo>
                    <a:pt x="673" y="1135"/>
                  </a:lnTo>
                  <a:lnTo>
                    <a:pt x="661" y="1142"/>
                  </a:lnTo>
                  <a:lnTo>
                    <a:pt x="658" y="1154"/>
                  </a:lnTo>
                  <a:lnTo>
                    <a:pt x="658" y="1157"/>
                  </a:lnTo>
                  <a:lnTo>
                    <a:pt x="661" y="1165"/>
                  </a:lnTo>
                  <a:lnTo>
                    <a:pt x="665" y="1172"/>
                  </a:lnTo>
                  <a:lnTo>
                    <a:pt x="683" y="1192"/>
                  </a:lnTo>
                  <a:lnTo>
                    <a:pt x="691" y="1202"/>
                  </a:lnTo>
                  <a:lnTo>
                    <a:pt x="710" y="1217"/>
                  </a:lnTo>
                  <a:lnTo>
                    <a:pt x="721" y="1229"/>
                  </a:lnTo>
                  <a:lnTo>
                    <a:pt x="728" y="1229"/>
                  </a:lnTo>
                  <a:lnTo>
                    <a:pt x="736" y="1225"/>
                  </a:lnTo>
                  <a:lnTo>
                    <a:pt x="743" y="1214"/>
                  </a:lnTo>
                  <a:lnTo>
                    <a:pt x="754" y="1210"/>
                  </a:lnTo>
                  <a:lnTo>
                    <a:pt x="763" y="1199"/>
                  </a:lnTo>
                  <a:lnTo>
                    <a:pt x="766" y="1192"/>
                  </a:lnTo>
                  <a:lnTo>
                    <a:pt x="773" y="1180"/>
                  </a:lnTo>
                  <a:lnTo>
                    <a:pt x="788" y="1169"/>
                  </a:lnTo>
                  <a:lnTo>
                    <a:pt x="793" y="1169"/>
                  </a:lnTo>
                  <a:lnTo>
                    <a:pt x="796" y="1172"/>
                  </a:lnTo>
                  <a:lnTo>
                    <a:pt x="808" y="1172"/>
                  </a:lnTo>
                  <a:lnTo>
                    <a:pt x="814" y="1172"/>
                  </a:lnTo>
                  <a:lnTo>
                    <a:pt x="818" y="1172"/>
                  </a:lnTo>
                  <a:lnTo>
                    <a:pt x="826" y="1165"/>
                  </a:lnTo>
                  <a:lnTo>
                    <a:pt x="834" y="1162"/>
                  </a:lnTo>
                  <a:lnTo>
                    <a:pt x="838" y="1162"/>
                  </a:lnTo>
                  <a:lnTo>
                    <a:pt x="844" y="1165"/>
                  </a:lnTo>
                  <a:lnTo>
                    <a:pt x="856" y="1169"/>
                  </a:lnTo>
                  <a:lnTo>
                    <a:pt x="859" y="1172"/>
                  </a:lnTo>
                  <a:lnTo>
                    <a:pt x="868" y="1172"/>
                  </a:lnTo>
                  <a:lnTo>
                    <a:pt x="874" y="1172"/>
                  </a:lnTo>
                  <a:lnTo>
                    <a:pt x="886" y="1165"/>
                  </a:lnTo>
                  <a:lnTo>
                    <a:pt x="898" y="1157"/>
                  </a:lnTo>
                  <a:lnTo>
                    <a:pt x="904" y="1162"/>
                  </a:lnTo>
                  <a:lnTo>
                    <a:pt x="913" y="1162"/>
                  </a:lnTo>
                  <a:lnTo>
                    <a:pt x="916" y="1162"/>
                  </a:lnTo>
                  <a:lnTo>
                    <a:pt x="919" y="1157"/>
                  </a:lnTo>
                  <a:lnTo>
                    <a:pt x="924" y="1150"/>
                  </a:lnTo>
                  <a:lnTo>
                    <a:pt x="928" y="1147"/>
                  </a:lnTo>
                  <a:lnTo>
                    <a:pt x="934" y="1147"/>
                  </a:lnTo>
                  <a:lnTo>
                    <a:pt x="939" y="1142"/>
                  </a:lnTo>
                  <a:lnTo>
                    <a:pt x="939" y="1139"/>
                  </a:lnTo>
                  <a:lnTo>
                    <a:pt x="939" y="1135"/>
                  </a:lnTo>
                  <a:lnTo>
                    <a:pt x="943" y="1132"/>
                  </a:lnTo>
                  <a:lnTo>
                    <a:pt x="946" y="1124"/>
                  </a:lnTo>
                  <a:lnTo>
                    <a:pt x="954" y="1120"/>
                  </a:lnTo>
                  <a:lnTo>
                    <a:pt x="958" y="1124"/>
                  </a:lnTo>
                  <a:lnTo>
                    <a:pt x="969" y="1124"/>
                  </a:lnTo>
                  <a:lnTo>
                    <a:pt x="973" y="1132"/>
                  </a:lnTo>
                  <a:lnTo>
                    <a:pt x="979" y="1135"/>
                  </a:lnTo>
                  <a:lnTo>
                    <a:pt x="988" y="1132"/>
                  </a:lnTo>
                  <a:lnTo>
                    <a:pt x="994" y="1127"/>
                  </a:lnTo>
                  <a:lnTo>
                    <a:pt x="999" y="1124"/>
                  </a:lnTo>
                  <a:lnTo>
                    <a:pt x="1003" y="1120"/>
                  </a:lnTo>
                  <a:lnTo>
                    <a:pt x="1014" y="1124"/>
                  </a:lnTo>
                  <a:lnTo>
                    <a:pt x="1014" y="1127"/>
                  </a:lnTo>
                  <a:lnTo>
                    <a:pt x="1018" y="1135"/>
                  </a:lnTo>
                  <a:lnTo>
                    <a:pt x="1026" y="1132"/>
                  </a:lnTo>
                  <a:lnTo>
                    <a:pt x="1032" y="1127"/>
                  </a:lnTo>
                  <a:lnTo>
                    <a:pt x="1041" y="1127"/>
                  </a:lnTo>
                  <a:lnTo>
                    <a:pt x="1047" y="1127"/>
                  </a:lnTo>
                  <a:lnTo>
                    <a:pt x="1051" y="1124"/>
                  </a:lnTo>
                  <a:lnTo>
                    <a:pt x="1056" y="1117"/>
                  </a:lnTo>
                  <a:lnTo>
                    <a:pt x="1066" y="1117"/>
                  </a:lnTo>
                  <a:lnTo>
                    <a:pt x="1074" y="1117"/>
                  </a:lnTo>
                  <a:lnTo>
                    <a:pt x="1077" y="1112"/>
                  </a:lnTo>
                  <a:lnTo>
                    <a:pt x="1089" y="1112"/>
                  </a:lnTo>
                  <a:lnTo>
                    <a:pt x="1096" y="1112"/>
                  </a:lnTo>
                  <a:lnTo>
                    <a:pt x="1104" y="1117"/>
                  </a:lnTo>
                  <a:lnTo>
                    <a:pt x="1111" y="1127"/>
                  </a:lnTo>
                  <a:lnTo>
                    <a:pt x="1119" y="1132"/>
                  </a:lnTo>
                  <a:lnTo>
                    <a:pt x="1122" y="1132"/>
                  </a:lnTo>
                  <a:lnTo>
                    <a:pt x="1131" y="1135"/>
                  </a:lnTo>
                  <a:lnTo>
                    <a:pt x="1134" y="1139"/>
                  </a:lnTo>
                  <a:lnTo>
                    <a:pt x="1141" y="1135"/>
                  </a:lnTo>
                  <a:lnTo>
                    <a:pt x="1146" y="1132"/>
                  </a:lnTo>
                  <a:lnTo>
                    <a:pt x="1149" y="1124"/>
                  </a:lnTo>
                  <a:lnTo>
                    <a:pt x="1161" y="1124"/>
                  </a:lnTo>
                  <a:lnTo>
                    <a:pt x="1167" y="1120"/>
                  </a:lnTo>
                  <a:lnTo>
                    <a:pt x="1182" y="1127"/>
                  </a:lnTo>
                  <a:lnTo>
                    <a:pt x="1197" y="1127"/>
                  </a:lnTo>
                  <a:lnTo>
                    <a:pt x="1206" y="1117"/>
                  </a:lnTo>
                  <a:lnTo>
                    <a:pt x="1217" y="1112"/>
                  </a:lnTo>
                  <a:lnTo>
                    <a:pt x="1221" y="1112"/>
                  </a:lnTo>
                  <a:lnTo>
                    <a:pt x="1224" y="1105"/>
                  </a:lnTo>
                  <a:lnTo>
                    <a:pt x="1224" y="1102"/>
                  </a:lnTo>
                  <a:lnTo>
                    <a:pt x="1221" y="1094"/>
                  </a:lnTo>
                  <a:lnTo>
                    <a:pt x="1212" y="1090"/>
                  </a:lnTo>
                  <a:lnTo>
                    <a:pt x="1217" y="1082"/>
                  </a:lnTo>
                  <a:lnTo>
                    <a:pt x="1221" y="1082"/>
                  </a:lnTo>
                  <a:lnTo>
                    <a:pt x="1227" y="1082"/>
                  </a:lnTo>
                  <a:lnTo>
                    <a:pt x="1236" y="1087"/>
                  </a:lnTo>
                  <a:lnTo>
                    <a:pt x="1242" y="1090"/>
                  </a:lnTo>
                  <a:lnTo>
                    <a:pt x="1247" y="1097"/>
                  </a:lnTo>
                  <a:lnTo>
                    <a:pt x="1257" y="1102"/>
                  </a:lnTo>
                  <a:lnTo>
                    <a:pt x="1262" y="1102"/>
                  </a:lnTo>
                  <a:lnTo>
                    <a:pt x="1262" y="1097"/>
                  </a:lnTo>
                  <a:lnTo>
                    <a:pt x="1266" y="1090"/>
                  </a:lnTo>
                  <a:lnTo>
                    <a:pt x="1284" y="1090"/>
                  </a:lnTo>
                  <a:lnTo>
                    <a:pt x="1299" y="1090"/>
                  </a:lnTo>
                  <a:lnTo>
                    <a:pt x="1307" y="1090"/>
                  </a:lnTo>
                  <a:lnTo>
                    <a:pt x="1307" y="1082"/>
                  </a:lnTo>
                  <a:lnTo>
                    <a:pt x="1314" y="1079"/>
                  </a:lnTo>
                  <a:lnTo>
                    <a:pt x="1317" y="1079"/>
                  </a:lnTo>
                  <a:lnTo>
                    <a:pt x="1317" y="1082"/>
                  </a:lnTo>
                  <a:lnTo>
                    <a:pt x="1322" y="1087"/>
                  </a:lnTo>
                  <a:lnTo>
                    <a:pt x="1322" y="1090"/>
                  </a:lnTo>
                  <a:lnTo>
                    <a:pt x="1329" y="1094"/>
                  </a:lnTo>
                  <a:lnTo>
                    <a:pt x="1329" y="1097"/>
                  </a:lnTo>
                  <a:lnTo>
                    <a:pt x="1337" y="1109"/>
                  </a:lnTo>
                  <a:lnTo>
                    <a:pt x="1337" y="1112"/>
                  </a:lnTo>
                  <a:lnTo>
                    <a:pt x="1344" y="1120"/>
                  </a:lnTo>
                  <a:lnTo>
                    <a:pt x="1347" y="1127"/>
                  </a:lnTo>
                  <a:lnTo>
                    <a:pt x="1347" y="1132"/>
                  </a:lnTo>
                  <a:lnTo>
                    <a:pt x="1352" y="1139"/>
                  </a:lnTo>
                  <a:lnTo>
                    <a:pt x="1359" y="1135"/>
                  </a:lnTo>
                  <a:lnTo>
                    <a:pt x="1367" y="1139"/>
                  </a:lnTo>
                  <a:lnTo>
                    <a:pt x="1367" y="1135"/>
                  </a:lnTo>
                  <a:lnTo>
                    <a:pt x="1370" y="1135"/>
                  </a:lnTo>
                  <a:lnTo>
                    <a:pt x="1379" y="1135"/>
                  </a:lnTo>
                  <a:lnTo>
                    <a:pt x="1385" y="1139"/>
                  </a:lnTo>
                  <a:lnTo>
                    <a:pt x="1394" y="1139"/>
                  </a:lnTo>
                  <a:lnTo>
                    <a:pt x="1404" y="1139"/>
                  </a:lnTo>
                  <a:lnTo>
                    <a:pt x="1409" y="1139"/>
                  </a:lnTo>
                  <a:lnTo>
                    <a:pt x="1419" y="1139"/>
                  </a:lnTo>
                  <a:lnTo>
                    <a:pt x="1424" y="1142"/>
                  </a:lnTo>
                  <a:lnTo>
                    <a:pt x="1427" y="1157"/>
                  </a:lnTo>
                  <a:lnTo>
                    <a:pt x="1430" y="1162"/>
                  </a:lnTo>
                  <a:lnTo>
                    <a:pt x="1430" y="1165"/>
                  </a:lnTo>
                  <a:lnTo>
                    <a:pt x="1439" y="1165"/>
                  </a:lnTo>
                  <a:lnTo>
                    <a:pt x="1442" y="1165"/>
                  </a:lnTo>
                  <a:lnTo>
                    <a:pt x="1449" y="1165"/>
                  </a:lnTo>
                  <a:lnTo>
                    <a:pt x="1460" y="1165"/>
                  </a:lnTo>
                  <a:lnTo>
                    <a:pt x="1469" y="1165"/>
                  </a:lnTo>
                  <a:lnTo>
                    <a:pt x="1479" y="1169"/>
                  </a:lnTo>
                  <a:lnTo>
                    <a:pt x="1490" y="1165"/>
                  </a:lnTo>
                  <a:lnTo>
                    <a:pt x="1494" y="1162"/>
                  </a:lnTo>
                  <a:lnTo>
                    <a:pt x="1502" y="1162"/>
                  </a:lnTo>
                  <a:lnTo>
                    <a:pt x="1502" y="1154"/>
                  </a:lnTo>
                  <a:lnTo>
                    <a:pt x="1509" y="1154"/>
                  </a:lnTo>
                  <a:lnTo>
                    <a:pt x="1514" y="1157"/>
                  </a:lnTo>
                  <a:lnTo>
                    <a:pt x="1520" y="1162"/>
                  </a:lnTo>
                  <a:lnTo>
                    <a:pt x="1524" y="1165"/>
                  </a:lnTo>
                  <a:lnTo>
                    <a:pt x="1529" y="1165"/>
                  </a:lnTo>
                  <a:lnTo>
                    <a:pt x="1535" y="1165"/>
                  </a:lnTo>
                  <a:lnTo>
                    <a:pt x="1539" y="1165"/>
                  </a:lnTo>
                  <a:lnTo>
                    <a:pt x="1547" y="1165"/>
                  </a:lnTo>
                  <a:lnTo>
                    <a:pt x="1562" y="1169"/>
                  </a:lnTo>
                  <a:lnTo>
                    <a:pt x="1565" y="1169"/>
                  </a:lnTo>
                  <a:lnTo>
                    <a:pt x="1577" y="1165"/>
                  </a:lnTo>
                  <a:lnTo>
                    <a:pt x="1585" y="1172"/>
                  </a:lnTo>
                  <a:lnTo>
                    <a:pt x="1592" y="1169"/>
                  </a:lnTo>
                  <a:lnTo>
                    <a:pt x="1600" y="1165"/>
                  </a:lnTo>
                  <a:lnTo>
                    <a:pt x="1603" y="1162"/>
                  </a:lnTo>
                  <a:lnTo>
                    <a:pt x="1610" y="1157"/>
                  </a:lnTo>
                  <a:lnTo>
                    <a:pt x="1615" y="1154"/>
                  </a:lnTo>
                  <a:lnTo>
                    <a:pt x="1618" y="1154"/>
                  </a:lnTo>
                  <a:lnTo>
                    <a:pt x="1622" y="1154"/>
                  </a:lnTo>
                  <a:lnTo>
                    <a:pt x="1622" y="1147"/>
                  </a:lnTo>
                  <a:lnTo>
                    <a:pt x="1630" y="1147"/>
                  </a:lnTo>
                  <a:lnTo>
                    <a:pt x="1633" y="1150"/>
                  </a:lnTo>
                  <a:lnTo>
                    <a:pt x="1637" y="1154"/>
                  </a:lnTo>
                  <a:lnTo>
                    <a:pt x="1648" y="1154"/>
                  </a:lnTo>
                  <a:lnTo>
                    <a:pt x="1648" y="1150"/>
                  </a:lnTo>
                  <a:lnTo>
                    <a:pt x="1652" y="1147"/>
                  </a:lnTo>
                  <a:lnTo>
                    <a:pt x="1667" y="1157"/>
                  </a:lnTo>
                  <a:lnTo>
                    <a:pt x="1682" y="1172"/>
                  </a:lnTo>
                  <a:lnTo>
                    <a:pt x="1693" y="1180"/>
                  </a:lnTo>
                  <a:lnTo>
                    <a:pt x="1705" y="1180"/>
                  </a:lnTo>
                  <a:lnTo>
                    <a:pt x="1720" y="1184"/>
                  </a:lnTo>
                  <a:lnTo>
                    <a:pt x="1735" y="1199"/>
                  </a:lnTo>
                  <a:lnTo>
                    <a:pt x="1742" y="1214"/>
                  </a:lnTo>
                  <a:lnTo>
                    <a:pt x="1757" y="1232"/>
                  </a:lnTo>
                  <a:lnTo>
                    <a:pt x="1768" y="1247"/>
                  </a:lnTo>
                  <a:lnTo>
                    <a:pt x="1777" y="1259"/>
                  </a:lnTo>
                  <a:lnTo>
                    <a:pt x="1795" y="1273"/>
                  </a:lnTo>
                  <a:lnTo>
                    <a:pt x="1807" y="1285"/>
                  </a:lnTo>
                  <a:lnTo>
                    <a:pt x="1825" y="1292"/>
                  </a:lnTo>
                  <a:lnTo>
                    <a:pt x="1840" y="1307"/>
                  </a:lnTo>
                  <a:lnTo>
                    <a:pt x="1852" y="1325"/>
                  </a:lnTo>
                  <a:lnTo>
                    <a:pt x="1855" y="1345"/>
                  </a:lnTo>
                  <a:lnTo>
                    <a:pt x="1862" y="1363"/>
                  </a:lnTo>
                  <a:lnTo>
                    <a:pt x="1862" y="1382"/>
                  </a:lnTo>
                  <a:lnTo>
                    <a:pt x="1858" y="1408"/>
                  </a:lnTo>
                  <a:lnTo>
                    <a:pt x="1852" y="1412"/>
                  </a:lnTo>
                  <a:lnTo>
                    <a:pt x="1847" y="1415"/>
                  </a:lnTo>
                  <a:lnTo>
                    <a:pt x="1832" y="1415"/>
                  </a:lnTo>
                  <a:lnTo>
                    <a:pt x="1817" y="1415"/>
                  </a:lnTo>
                  <a:lnTo>
                    <a:pt x="1810" y="1412"/>
                  </a:lnTo>
                  <a:lnTo>
                    <a:pt x="1798" y="1412"/>
                  </a:lnTo>
                  <a:lnTo>
                    <a:pt x="1787" y="1412"/>
                  </a:lnTo>
                  <a:lnTo>
                    <a:pt x="1780" y="1412"/>
                  </a:lnTo>
                  <a:lnTo>
                    <a:pt x="1777" y="1415"/>
                  </a:lnTo>
                  <a:lnTo>
                    <a:pt x="1780" y="1427"/>
                  </a:lnTo>
                  <a:lnTo>
                    <a:pt x="1787" y="1430"/>
                  </a:lnTo>
                  <a:lnTo>
                    <a:pt x="1795" y="1438"/>
                  </a:lnTo>
                  <a:lnTo>
                    <a:pt x="1795" y="1442"/>
                  </a:lnTo>
                  <a:lnTo>
                    <a:pt x="1798" y="1450"/>
                  </a:lnTo>
                  <a:lnTo>
                    <a:pt x="1802" y="1460"/>
                  </a:lnTo>
                  <a:lnTo>
                    <a:pt x="1798" y="1472"/>
                  </a:lnTo>
                  <a:lnTo>
                    <a:pt x="1792" y="1480"/>
                  </a:lnTo>
                  <a:lnTo>
                    <a:pt x="1783" y="1498"/>
                  </a:lnTo>
                  <a:lnTo>
                    <a:pt x="1787" y="1505"/>
                  </a:lnTo>
                  <a:lnTo>
                    <a:pt x="1792" y="1540"/>
                  </a:lnTo>
                  <a:lnTo>
                    <a:pt x="1792" y="1555"/>
                  </a:lnTo>
                  <a:lnTo>
                    <a:pt x="1795" y="1565"/>
                  </a:lnTo>
                  <a:lnTo>
                    <a:pt x="1792" y="1573"/>
                  </a:lnTo>
                  <a:lnTo>
                    <a:pt x="1783" y="1577"/>
                  </a:lnTo>
                  <a:lnTo>
                    <a:pt x="1777" y="1585"/>
                  </a:lnTo>
                  <a:lnTo>
                    <a:pt x="1772" y="1595"/>
                  </a:lnTo>
                  <a:lnTo>
                    <a:pt x="1768" y="1600"/>
                  </a:lnTo>
                  <a:lnTo>
                    <a:pt x="1762" y="1603"/>
                  </a:lnTo>
                  <a:lnTo>
                    <a:pt x="1747" y="1607"/>
                  </a:lnTo>
                  <a:lnTo>
                    <a:pt x="1735" y="1607"/>
                  </a:lnTo>
                  <a:lnTo>
                    <a:pt x="1723" y="1610"/>
                  </a:lnTo>
                  <a:lnTo>
                    <a:pt x="1712" y="1610"/>
                  </a:lnTo>
                  <a:lnTo>
                    <a:pt x="1700" y="1610"/>
                  </a:lnTo>
                  <a:lnTo>
                    <a:pt x="1693" y="1610"/>
                  </a:lnTo>
                  <a:lnTo>
                    <a:pt x="1685" y="1618"/>
                  </a:lnTo>
                  <a:lnTo>
                    <a:pt x="1682" y="1618"/>
                  </a:lnTo>
                  <a:lnTo>
                    <a:pt x="1675" y="1618"/>
                  </a:lnTo>
                  <a:lnTo>
                    <a:pt x="1663" y="1625"/>
                  </a:lnTo>
                  <a:lnTo>
                    <a:pt x="1652" y="1630"/>
                  </a:lnTo>
                  <a:lnTo>
                    <a:pt x="1645" y="1637"/>
                  </a:lnTo>
                  <a:lnTo>
                    <a:pt x="1637" y="1648"/>
                  </a:lnTo>
                  <a:lnTo>
                    <a:pt x="1622" y="1655"/>
                  </a:lnTo>
                  <a:lnTo>
                    <a:pt x="1607" y="1660"/>
                  </a:lnTo>
                  <a:lnTo>
                    <a:pt x="1600" y="1663"/>
                  </a:lnTo>
                  <a:lnTo>
                    <a:pt x="1592" y="1667"/>
                  </a:lnTo>
                  <a:lnTo>
                    <a:pt x="1580" y="1670"/>
                  </a:lnTo>
                  <a:lnTo>
                    <a:pt x="1574" y="1675"/>
                  </a:lnTo>
                  <a:lnTo>
                    <a:pt x="1559" y="1678"/>
                  </a:lnTo>
                  <a:lnTo>
                    <a:pt x="1550" y="1678"/>
                  </a:lnTo>
                  <a:lnTo>
                    <a:pt x="1539" y="1675"/>
                  </a:lnTo>
                  <a:lnTo>
                    <a:pt x="1524" y="1678"/>
                  </a:lnTo>
                  <a:lnTo>
                    <a:pt x="1514" y="1675"/>
                  </a:lnTo>
                  <a:lnTo>
                    <a:pt x="1505" y="1678"/>
                  </a:lnTo>
                  <a:lnTo>
                    <a:pt x="1484" y="1678"/>
                  </a:lnTo>
                  <a:lnTo>
                    <a:pt x="1479" y="1678"/>
                  </a:lnTo>
                  <a:lnTo>
                    <a:pt x="1472" y="1678"/>
                  </a:lnTo>
                  <a:lnTo>
                    <a:pt x="1454" y="1681"/>
                  </a:lnTo>
                  <a:lnTo>
                    <a:pt x="1442" y="1681"/>
                  </a:lnTo>
                  <a:lnTo>
                    <a:pt x="1434" y="1685"/>
                  </a:lnTo>
                  <a:lnTo>
                    <a:pt x="1430" y="1685"/>
                  </a:lnTo>
                  <a:lnTo>
                    <a:pt x="1427" y="1681"/>
                  </a:lnTo>
                  <a:lnTo>
                    <a:pt x="1419" y="1670"/>
                  </a:lnTo>
                  <a:lnTo>
                    <a:pt x="1415" y="1663"/>
                  </a:lnTo>
                  <a:lnTo>
                    <a:pt x="1415" y="1652"/>
                  </a:lnTo>
                  <a:lnTo>
                    <a:pt x="1412" y="1645"/>
                  </a:lnTo>
                  <a:lnTo>
                    <a:pt x="1409" y="1637"/>
                  </a:lnTo>
                  <a:lnTo>
                    <a:pt x="1409" y="1622"/>
                  </a:lnTo>
                  <a:lnTo>
                    <a:pt x="1409" y="1607"/>
                  </a:lnTo>
                  <a:lnTo>
                    <a:pt x="1412" y="1595"/>
                  </a:lnTo>
                  <a:lnTo>
                    <a:pt x="1415" y="1580"/>
                  </a:lnTo>
                  <a:lnTo>
                    <a:pt x="1419" y="1577"/>
                  </a:lnTo>
                  <a:lnTo>
                    <a:pt x="1419" y="1558"/>
                  </a:lnTo>
                  <a:lnTo>
                    <a:pt x="1419" y="1550"/>
                  </a:lnTo>
                  <a:lnTo>
                    <a:pt x="1412" y="1543"/>
                  </a:lnTo>
                  <a:lnTo>
                    <a:pt x="1409" y="1535"/>
                  </a:lnTo>
                  <a:lnTo>
                    <a:pt x="1404" y="1528"/>
                  </a:lnTo>
                  <a:lnTo>
                    <a:pt x="1394" y="1528"/>
                  </a:lnTo>
                  <a:lnTo>
                    <a:pt x="1382" y="1520"/>
                  </a:lnTo>
                  <a:lnTo>
                    <a:pt x="1374" y="1517"/>
                  </a:lnTo>
                  <a:lnTo>
                    <a:pt x="1367" y="1513"/>
                  </a:lnTo>
                  <a:lnTo>
                    <a:pt x="1364" y="1502"/>
                  </a:lnTo>
                  <a:lnTo>
                    <a:pt x="1355" y="1487"/>
                  </a:lnTo>
                  <a:lnTo>
                    <a:pt x="1355" y="1483"/>
                  </a:lnTo>
                  <a:lnTo>
                    <a:pt x="1355" y="1472"/>
                  </a:lnTo>
                  <a:lnTo>
                    <a:pt x="1355" y="1468"/>
                  </a:lnTo>
                  <a:lnTo>
                    <a:pt x="1352" y="1465"/>
                  </a:lnTo>
                  <a:lnTo>
                    <a:pt x="1352" y="1453"/>
                  </a:lnTo>
                  <a:lnTo>
                    <a:pt x="1352" y="1450"/>
                  </a:lnTo>
                  <a:lnTo>
                    <a:pt x="1352" y="1435"/>
                  </a:lnTo>
                  <a:lnTo>
                    <a:pt x="1347" y="1430"/>
                  </a:lnTo>
                  <a:lnTo>
                    <a:pt x="1347" y="1420"/>
                  </a:lnTo>
                  <a:lnTo>
                    <a:pt x="1344" y="1412"/>
                  </a:lnTo>
                  <a:lnTo>
                    <a:pt x="1340" y="1408"/>
                  </a:lnTo>
                  <a:lnTo>
                    <a:pt x="1340" y="1405"/>
                  </a:lnTo>
                  <a:lnTo>
                    <a:pt x="1340" y="1397"/>
                  </a:lnTo>
                  <a:lnTo>
                    <a:pt x="1337" y="1393"/>
                  </a:lnTo>
                  <a:lnTo>
                    <a:pt x="1337" y="1385"/>
                  </a:lnTo>
                  <a:lnTo>
                    <a:pt x="1325" y="1382"/>
                  </a:lnTo>
                  <a:lnTo>
                    <a:pt x="1317" y="1382"/>
                  </a:lnTo>
                  <a:lnTo>
                    <a:pt x="1310" y="1382"/>
                  </a:lnTo>
                  <a:lnTo>
                    <a:pt x="1299" y="1385"/>
                  </a:lnTo>
                  <a:lnTo>
                    <a:pt x="1287" y="1390"/>
                  </a:lnTo>
                  <a:lnTo>
                    <a:pt x="1284" y="1393"/>
                  </a:lnTo>
                  <a:lnTo>
                    <a:pt x="1277" y="1400"/>
                  </a:lnTo>
                  <a:lnTo>
                    <a:pt x="1269" y="1400"/>
                  </a:lnTo>
                  <a:lnTo>
                    <a:pt x="1262" y="1408"/>
                  </a:lnTo>
                  <a:lnTo>
                    <a:pt x="1262" y="1415"/>
                  </a:lnTo>
                  <a:lnTo>
                    <a:pt x="1262" y="1423"/>
                  </a:lnTo>
                  <a:lnTo>
                    <a:pt x="1266" y="1435"/>
                  </a:lnTo>
                  <a:lnTo>
                    <a:pt x="1269" y="1442"/>
                  </a:lnTo>
                  <a:lnTo>
                    <a:pt x="1269" y="1445"/>
                  </a:lnTo>
                  <a:lnTo>
                    <a:pt x="1269" y="1453"/>
                  </a:lnTo>
                  <a:lnTo>
                    <a:pt x="1269" y="1460"/>
                  </a:lnTo>
                  <a:lnTo>
                    <a:pt x="1266" y="1460"/>
                  </a:lnTo>
                  <a:lnTo>
                    <a:pt x="1262" y="1460"/>
                  </a:lnTo>
                  <a:lnTo>
                    <a:pt x="1257" y="1460"/>
                  </a:lnTo>
                  <a:lnTo>
                    <a:pt x="1257" y="1457"/>
                  </a:lnTo>
                  <a:lnTo>
                    <a:pt x="1254" y="1457"/>
                  </a:lnTo>
                  <a:lnTo>
                    <a:pt x="1254" y="1453"/>
                  </a:lnTo>
                  <a:lnTo>
                    <a:pt x="1254" y="1445"/>
                  </a:lnTo>
                  <a:lnTo>
                    <a:pt x="1254" y="1442"/>
                  </a:lnTo>
                  <a:lnTo>
                    <a:pt x="1254" y="1438"/>
                  </a:lnTo>
                  <a:lnTo>
                    <a:pt x="1254" y="1435"/>
                  </a:lnTo>
                  <a:lnTo>
                    <a:pt x="1251" y="1427"/>
                  </a:lnTo>
                  <a:lnTo>
                    <a:pt x="1251" y="1423"/>
                  </a:lnTo>
                  <a:lnTo>
                    <a:pt x="1247" y="1415"/>
                  </a:lnTo>
                  <a:lnTo>
                    <a:pt x="1242" y="1412"/>
                  </a:lnTo>
                  <a:lnTo>
                    <a:pt x="1236" y="1408"/>
                  </a:lnTo>
                  <a:lnTo>
                    <a:pt x="1232" y="1405"/>
                  </a:lnTo>
                  <a:lnTo>
                    <a:pt x="1224" y="1400"/>
                  </a:lnTo>
                  <a:lnTo>
                    <a:pt x="1217" y="1400"/>
                  </a:lnTo>
                  <a:lnTo>
                    <a:pt x="1212" y="1400"/>
                  </a:lnTo>
                  <a:lnTo>
                    <a:pt x="1209" y="1397"/>
                  </a:lnTo>
                  <a:lnTo>
                    <a:pt x="1206" y="1397"/>
                  </a:lnTo>
                  <a:lnTo>
                    <a:pt x="1202" y="1397"/>
                  </a:lnTo>
                  <a:lnTo>
                    <a:pt x="1197" y="1393"/>
                  </a:lnTo>
                  <a:lnTo>
                    <a:pt x="1194" y="1393"/>
                  </a:lnTo>
                  <a:lnTo>
                    <a:pt x="1187" y="1393"/>
                  </a:lnTo>
                  <a:lnTo>
                    <a:pt x="1182" y="1393"/>
                  </a:lnTo>
                  <a:lnTo>
                    <a:pt x="1171" y="1393"/>
                  </a:lnTo>
                  <a:lnTo>
                    <a:pt x="1167" y="1400"/>
                  </a:lnTo>
                  <a:lnTo>
                    <a:pt x="1167" y="1405"/>
                  </a:lnTo>
                  <a:lnTo>
                    <a:pt x="1167" y="1412"/>
                  </a:lnTo>
                  <a:lnTo>
                    <a:pt x="1171" y="1415"/>
                  </a:lnTo>
                  <a:lnTo>
                    <a:pt x="1171" y="1423"/>
                  </a:lnTo>
                  <a:lnTo>
                    <a:pt x="1171" y="1430"/>
                  </a:lnTo>
                  <a:lnTo>
                    <a:pt x="1167" y="1442"/>
                  </a:lnTo>
                  <a:lnTo>
                    <a:pt x="1167" y="1450"/>
                  </a:lnTo>
                  <a:lnTo>
                    <a:pt x="1164" y="1453"/>
                  </a:lnTo>
                  <a:lnTo>
                    <a:pt x="1161" y="1457"/>
                  </a:lnTo>
                  <a:lnTo>
                    <a:pt x="1152" y="1465"/>
                  </a:lnTo>
                  <a:lnTo>
                    <a:pt x="1149" y="1475"/>
                  </a:lnTo>
                  <a:lnTo>
                    <a:pt x="1149" y="1480"/>
                  </a:lnTo>
                  <a:lnTo>
                    <a:pt x="1149" y="1483"/>
                  </a:lnTo>
                  <a:lnTo>
                    <a:pt x="1149" y="1487"/>
                  </a:lnTo>
                  <a:lnTo>
                    <a:pt x="1146" y="1487"/>
                  </a:lnTo>
                  <a:lnTo>
                    <a:pt x="1146" y="1495"/>
                  </a:lnTo>
                  <a:lnTo>
                    <a:pt x="1141" y="1498"/>
                  </a:lnTo>
                  <a:lnTo>
                    <a:pt x="1137" y="1502"/>
                  </a:lnTo>
                  <a:lnTo>
                    <a:pt x="1134" y="1502"/>
                  </a:lnTo>
                  <a:lnTo>
                    <a:pt x="1131" y="1498"/>
                  </a:lnTo>
                  <a:lnTo>
                    <a:pt x="1131" y="1490"/>
                  </a:lnTo>
                  <a:lnTo>
                    <a:pt x="1131" y="1483"/>
                  </a:lnTo>
                  <a:lnTo>
                    <a:pt x="1134" y="1483"/>
                  </a:lnTo>
                  <a:lnTo>
                    <a:pt x="1137" y="1480"/>
                  </a:lnTo>
                  <a:lnTo>
                    <a:pt x="1141" y="1472"/>
                  </a:lnTo>
                  <a:lnTo>
                    <a:pt x="1141" y="1465"/>
                  </a:lnTo>
                  <a:lnTo>
                    <a:pt x="1141" y="1460"/>
                  </a:lnTo>
                  <a:lnTo>
                    <a:pt x="1137" y="1453"/>
                  </a:lnTo>
                  <a:lnTo>
                    <a:pt x="1134" y="1453"/>
                  </a:lnTo>
                  <a:lnTo>
                    <a:pt x="1131" y="1453"/>
                  </a:lnTo>
                  <a:lnTo>
                    <a:pt x="1126" y="1453"/>
                  </a:lnTo>
                  <a:lnTo>
                    <a:pt x="1119" y="1457"/>
                  </a:lnTo>
                  <a:lnTo>
                    <a:pt x="1119" y="1460"/>
                  </a:lnTo>
                  <a:lnTo>
                    <a:pt x="1116" y="1465"/>
                  </a:lnTo>
                  <a:lnTo>
                    <a:pt x="1107" y="1468"/>
                  </a:lnTo>
                  <a:lnTo>
                    <a:pt x="1104" y="1468"/>
                  </a:lnTo>
                  <a:lnTo>
                    <a:pt x="1101" y="1465"/>
                  </a:lnTo>
                  <a:lnTo>
                    <a:pt x="1101" y="1460"/>
                  </a:lnTo>
                  <a:lnTo>
                    <a:pt x="1101" y="1457"/>
                  </a:lnTo>
                  <a:lnTo>
                    <a:pt x="1104" y="1453"/>
                  </a:lnTo>
                  <a:lnTo>
                    <a:pt x="1104" y="1450"/>
                  </a:lnTo>
                  <a:lnTo>
                    <a:pt x="1101" y="1450"/>
                  </a:lnTo>
                  <a:lnTo>
                    <a:pt x="1096" y="1445"/>
                  </a:lnTo>
                  <a:lnTo>
                    <a:pt x="1089" y="1442"/>
                  </a:lnTo>
                  <a:lnTo>
                    <a:pt x="1086" y="1438"/>
                  </a:lnTo>
                  <a:lnTo>
                    <a:pt x="1086" y="1430"/>
                  </a:lnTo>
                  <a:lnTo>
                    <a:pt x="1081" y="1420"/>
                  </a:lnTo>
                  <a:lnTo>
                    <a:pt x="1077" y="1412"/>
                  </a:lnTo>
                  <a:lnTo>
                    <a:pt x="1074" y="1405"/>
                  </a:lnTo>
                  <a:lnTo>
                    <a:pt x="1074" y="1397"/>
                  </a:lnTo>
                  <a:lnTo>
                    <a:pt x="1074" y="1393"/>
                  </a:lnTo>
                  <a:lnTo>
                    <a:pt x="1071" y="1385"/>
                  </a:lnTo>
                  <a:lnTo>
                    <a:pt x="1066" y="1382"/>
                  </a:lnTo>
                  <a:lnTo>
                    <a:pt x="1059" y="1382"/>
                  </a:lnTo>
                  <a:lnTo>
                    <a:pt x="1059" y="1385"/>
                  </a:lnTo>
                  <a:lnTo>
                    <a:pt x="1056" y="1390"/>
                  </a:lnTo>
                  <a:lnTo>
                    <a:pt x="1047" y="1393"/>
                  </a:lnTo>
                  <a:lnTo>
                    <a:pt x="1044" y="1390"/>
                  </a:lnTo>
                  <a:lnTo>
                    <a:pt x="1041" y="1385"/>
                  </a:lnTo>
                  <a:lnTo>
                    <a:pt x="1036" y="1382"/>
                  </a:lnTo>
                  <a:lnTo>
                    <a:pt x="1026" y="1378"/>
                  </a:lnTo>
                  <a:lnTo>
                    <a:pt x="1014" y="1382"/>
                  </a:lnTo>
                  <a:lnTo>
                    <a:pt x="1006" y="1390"/>
                  </a:lnTo>
                  <a:lnTo>
                    <a:pt x="1003" y="1393"/>
                  </a:lnTo>
                  <a:lnTo>
                    <a:pt x="994" y="1397"/>
                  </a:lnTo>
                  <a:lnTo>
                    <a:pt x="984" y="1400"/>
                  </a:lnTo>
                  <a:lnTo>
                    <a:pt x="976" y="1405"/>
                  </a:lnTo>
                  <a:lnTo>
                    <a:pt x="969" y="1408"/>
                  </a:lnTo>
                  <a:lnTo>
                    <a:pt x="964" y="1412"/>
                  </a:lnTo>
                  <a:lnTo>
                    <a:pt x="954" y="1415"/>
                  </a:lnTo>
                  <a:lnTo>
                    <a:pt x="939" y="1423"/>
                  </a:lnTo>
                  <a:lnTo>
                    <a:pt x="924" y="1427"/>
                  </a:lnTo>
                  <a:lnTo>
                    <a:pt x="928" y="1430"/>
                  </a:lnTo>
                  <a:lnTo>
                    <a:pt x="924" y="1435"/>
                  </a:lnTo>
                  <a:lnTo>
                    <a:pt x="924" y="1445"/>
                  </a:lnTo>
                  <a:lnTo>
                    <a:pt x="924" y="1450"/>
                  </a:lnTo>
                  <a:lnTo>
                    <a:pt x="919" y="1453"/>
                  </a:lnTo>
                  <a:lnTo>
                    <a:pt x="916" y="1460"/>
                  </a:lnTo>
                  <a:lnTo>
                    <a:pt x="901" y="1468"/>
                  </a:lnTo>
                  <a:lnTo>
                    <a:pt x="879" y="1483"/>
                  </a:lnTo>
                  <a:lnTo>
                    <a:pt x="874" y="1490"/>
                  </a:lnTo>
                  <a:lnTo>
                    <a:pt x="874" y="1502"/>
                  </a:lnTo>
                  <a:lnTo>
                    <a:pt x="879" y="1510"/>
                  </a:lnTo>
                  <a:lnTo>
                    <a:pt x="883" y="1520"/>
                  </a:lnTo>
                  <a:lnTo>
                    <a:pt x="894" y="1525"/>
                  </a:lnTo>
                  <a:lnTo>
                    <a:pt x="909" y="1543"/>
                  </a:lnTo>
                  <a:lnTo>
                    <a:pt x="919" y="1547"/>
                  </a:lnTo>
                  <a:lnTo>
                    <a:pt x="924" y="1550"/>
                  </a:lnTo>
                  <a:lnTo>
                    <a:pt x="934" y="1555"/>
                  </a:lnTo>
                  <a:lnTo>
                    <a:pt x="934" y="1558"/>
                  </a:lnTo>
                  <a:lnTo>
                    <a:pt x="939" y="1562"/>
                  </a:lnTo>
                  <a:lnTo>
                    <a:pt x="943" y="1565"/>
                  </a:lnTo>
                  <a:lnTo>
                    <a:pt x="949" y="1570"/>
                  </a:lnTo>
                  <a:lnTo>
                    <a:pt x="961" y="1565"/>
                  </a:lnTo>
                  <a:lnTo>
                    <a:pt x="979" y="1570"/>
                  </a:lnTo>
                  <a:lnTo>
                    <a:pt x="988" y="1573"/>
                  </a:lnTo>
                  <a:lnTo>
                    <a:pt x="994" y="1577"/>
                  </a:lnTo>
                  <a:lnTo>
                    <a:pt x="1006" y="1585"/>
                  </a:lnTo>
                  <a:lnTo>
                    <a:pt x="1021" y="1588"/>
                  </a:lnTo>
                  <a:lnTo>
                    <a:pt x="1029" y="1592"/>
                  </a:lnTo>
                  <a:lnTo>
                    <a:pt x="1047" y="1588"/>
                  </a:lnTo>
                  <a:lnTo>
                    <a:pt x="1059" y="1592"/>
                  </a:lnTo>
                  <a:lnTo>
                    <a:pt x="1066" y="1592"/>
                  </a:lnTo>
                  <a:lnTo>
                    <a:pt x="1074" y="1592"/>
                  </a:lnTo>
                  <a:lnTo>
                    <a:pt x="1081" y="1592"/>
                  </a:lnTo>
                  <a:lnTo>
                    <a:pt x="1089" y="1600"/>
                  </a:lnTo>
                  <a:lnTo>
                    <a:pt x="1089" y="1607"/>
                  </a:lnTo>
                  <a:lnTo>
                    <a:pt x="1092" y="1610"/>
                  </a:lnTo>
                  <a:lnTo>
                    <a:pt x="1104" y="1615"/>
                  </a:lnTo>
                  <a:lnTo>
                    <a:pt x="1111" y="1610"/>
                  </a:lnTo>
                  <a:lnTo>
                    <a:pt x="1116" y="1615"/>
                  </a:lnTo>
                  <a:lnTo>
                    <a:pt x="1122" y="1615"/>
                  </a:lnTo>
                  <a:lnTo>
                    <a:pt x="1126" y="1615"/>
                  </a:lnTo>
                  <a:lnTo>
                    <a:pt x="1131" y="1622"/>
                  </a:lnTo>
                  <a:lnTo>
                    <a:pt x="1141" y="1640"/>
                  </a:lnTo>
                  <a:lnTo>
                    <a:pt x="1146" y="1660"/>
                  </a:lnTo>
                  <a:lnTo>
                    <a:pt x="1156" y="1685"/>
                  </a:lnTo>
                  <a:lnTo>
                    <a:pt x="1156" y="1705"/>
                  </a:lnTo>
                  <a:lnTo>
                    <a:pt x="1149" y="1711"/>
                  </a:lnTo>
                  <a:lnTo>
                    <a:pt x="1134" y="1720"/>
                  </a:lnTo>
                  <a:lnTo>
                    <a:pt x="1119" y="1723"/>
                  </a:lnTo>
                  <a:lnTo>
                    <a:pt x="1116" y="1730"/>
                  </a:lnTo>
                  <a:lnTo>
                    <a:pt x="1116" y="1745"/>
                  </a:lnTo>
                  <a:lnTo>
                    <a:pt x="1116" y="1753"/>
                  </a:lnTo>
                  <a:lnTo>
                    <a:pt x="1122" y="1771"/>
                  </a:lnTo>
                  <a:lnTo>
                    <a:pt x="1131" y="1780"/>
                  </a:lnTo>
                  <a:lnTo>
                    <a:pt x="1137" y="1783"/>
                  </a:lnTo>
                  <a:lnTo>
                    <a:pt x="1156" y="1783"/>
                  </a:lnTo>
                  <a:lnTo>
                    <a:pt x="1167" y="1790"/>
                  </a:lnTo>
                  <a:lnTo>
                    <a:pt x="1176" y="1798"/>
                  </a:lnTo>
                  <a:lnTo>
                    <a:pt x="1176" y="1805"/>
                  </a:lnTo>
                  <a:lnTo>
                    <a:pt x="1171" y="1816"/>
                  </a:lnTo>
                  <a:lnTo>
                    <a:pt x="1167" y="1825"/>
                  </a:lnTo>
                  <a:lnTo>
                    <a:pt x="1164" y="1825"/>
                  </a:lnTo>
                  <a:lnTo>
                    <a:pt x="1152" y="1828"/>
                  </a:lnTo>
                  <a:lnTo>
                    <a:pt x="1149" y="1835"/>
                  </a:lnTo>
                  <a:lnTo>
                    <a:pt x="1141" y="1835"/>
                  </a:lnTo>
                  <a:lnTo>
                    <a:pt x="1137" y="1840"/>
                  </a:lnTo>
                  <a:lnTo>
                    <a:pt x="1131" y="1843"/>
                  </a:lnTo>
                  <a:lnTo>
                    <a:pt x="1126" y="1843"/>
                  </a:lnTo>
                  <a:lnTo>
                    <a:pt x="1119" y="1835"/>
                  </a:lnTo>
                  <a:lnTo>
                    <a:pt x="1116" y="1835"/>
                  </a:lnTo>
                  <a:lnTo>
                    <a:pt x="1111" y="1835"/>
                  </a:lnTo>
                  <a:lnTo>
                    <a:pt x="1104" y="1840"/>
                  </a:lnTo>
                  <a:lnTo>
                    <a:pt x="1101" y="1843"/>
                  </a:lnTo>
                  <a:lnTo>
                    <a:pt x="1101" y="1855"/>
                  </a:lnTo>
                  <a:lnTo>
                    <a:pt x="1092" y="1855"/>
                  </a:lnTo>
                  <a:lnTo>
                    <a:pt x="1086" y="1858"/>
                  </a:lnTo>
                  <a:lnTo>
                    <a:pt x="1081" y="1858"/>
                  </a:lnTo>
                  <a:lnTo>
                    <a:pt x="1077" y="1858"/>
                  </a:lnTo>
                  <a:lnTo>
                    <a:pt x="1077" y="1861"/>
                  </a:lnTo>
                  <a:lnTo>
                    <a:pt x="1071" y="1865"/>
                  </a:lnTo>
                  <a:lnTo>
                    <a:pt x="1062" y="1865"/>
                  </a:lnTo>
                  <a:lnTo>
                    <a:pt x="1059" y="1870"/>
                  </a:lnTo>
                  <a:lnTo>
                    <a:pt x="1056" y="1873"/>
                  </a:lnTo>
                  <a:lnTo>
                    <a:pt x="1051" y="1876"/>
                  </a:lnTo>
                  <a:lnTo>
                    <a:pt x="1044" y="1876"/>
                  </a:lnTo>
                  <a:lnTo>
                    <a:pt x="1041" y="1873"/>
                  </a:lnTo>
                  <a:lnTo>
                    <a:pt x="1032" y="1876"/>
                  </a:lnTo>
                  <a:lnTo>
                    <a:pt x="1029" y="1876"/>
                  </a:lnTo>
                  <a:lnTo>
                    <a:pt x="1018" y="1873"/>
                  </a:lnTo>
                  <a:lnTo>
                    <a:pt x="1014" y="1870"/>
                  </a:lnTo>
                  <a:lnTo>
                    <a:pt x="1011" y="1865"/>
                  </a:lnTo>
                  <a:lnTo>
                    <a:pt x="999" y="1870"/>
                  </a:lnTo>
                  <a:lnTo>
                    <a:pt x="994" y="1865"/>
                  </a:lnTo>
                  <a:lnTo>
                    <a:pt x="984" y="1865"/>
                  </a:lnTo>
                  <a:lnTo>
                    <a:pt x="979" y="1870"/>
                  </a:lnTo>
                  <a:lnTo>
                    <a:pt x="976" y="1870"/>
                  </a:lnTo>
                  <a:lnTo>
                    <a:pt x="973" y="1865"/>
                  </a:lnTo>
                  <a:lnTo>
                    <a:pt x="961" y="1865"/>
                  </a:lnTo>
                  <a:lnTo>
                    <a:pt x="958" y="1870"/>
                  </a:lnTo>
                  <a:lnTo>
                    <a:pt x="954" y="1873"/>
                  </a:lnTo>
                  <a:lnTo>
                    <a:pt x="961" y="1888"/>
                  </a:lnTo>
                  <a:lnTo>
                    <a:pt x="958" y="1895"/>
                  </a:lnTo>
                  <a:lnTo>
                    <a:pt x="949" y="1903"/>
                  </a:lnTo>
                  <a:lnTo>
                    <a:pt x="946" y="1921"/>
                  </a:lnTo>
                  <a:lnTo>
                    <a:pt x="949" y="1933"/>
                  </a:lnTo>
                  <a:lnTo>
                    <a:pt x="961" y="1940"/>
                  </a:lnTo>
                  <a:lnTo>
                    <a:pt x="964" y="1945"/>
                  </a:lnTo>
                  <a:lnTo>
                    <a:pt x="969" y="1963"/>
                  </a:lnTo>
                  <a:lnTo>
                    <a:pt x="964" y="1970"/>
                  </a:lnTo>
                  <a:lnTo>
                    <a:pt x="964" y="1985"/>
                  </a:lnTo>
                  <a:lnTo>
                    <a:pt x="964" y="2000"/>
                  </a:lnTo>
                  <a:lnTo>
                    <a:pt x="964" y="2008"/>
                  </a:lnTo>
                  <a:lnTo>
                    <a:pt x="969" y="2020"/>
                  </a:lnTo>
                  <a:lnTo>
                    <a:pt x="973" y="2023"/>
                  </a:lnTo>
                  <a:lnTo>
                    <a:pt x="984" y="2030"/>
                  </a:lnTo>
                  <a:lnTo>
                    <a:pt x="988" y="2045"/>
                  </a:lnTo>
                  <a:lnTo>
                    <a:pt x="988" y="2056"/>
                  </a:lnTo>
                  <a:lnTo>
                    <a:pt x="984" y="2071"/>
                  </a:lnTo>
                  <a:lnTo>
                    <a:pt x="979" y="2094"/>
                  </a:lnTo>
                  <a:lnTo>
                    <a:pt x="976" y="2113"/>
                  </a:lnTo>
                  <a:lnTo>
                    <a:pt x="976" y="2134"/>
                  </a:lnTo>
                  <a:lnTo>
                    <a:pt x="969" y="2149"/>
                  </a:lnTo>
                  <a:lnTo>
                    <a:pt x="961" y="2158"/>
                  </a:lnTo>
                  <a:lnTo>
                    <a:pt x="954" y="2161"/>
                  </a:lnTo>
                  <a:lnTo>
                    <a:pt x="931" y="2164"/>
                  </a:lnTo>
                  <a:lnTo>
                    <a:pt x="913" y="2158"/>
                  </a:lnTo>
                  <a:lnTo>
                    <a:pt x="901" y="2149"/>
                  </a:lnTo>
                  <a:lnTo>
                    <a:pt x="886" y="2154"/>
                  </a:lnTo>
                  <a:lnTo>
                    <a:pt x="879" y="2158"/>
                  </a:lnTo>
                  <a:lnTo>
                    <a:pt x="879" y="2164"/>
                  </a:lnTo>
                  <a:lnTo>
                    <a:pt x="879" y="2179"/>
                  </a:lnTo>
                  <a:lnTo>
                    <a:pt x="879" y="2194"/>
                  </a:lnTo>
                  <a:lnTo>
                    <a:pt x="874" y="2203"/>
                  </a:lnTo>
                  <a:lnTo>
                    <a:pt x="859" y="2209"/>
                  </a:lnTo>
                  <a:lnTo>
                    <a:pt x="856" y="2214"/>
                  </a:lnTo>
                  <a:lnTo>
                    <a:pt x="856" y="2224"/>
                  </a:lnTo>
                  <a:lnTo>
                    <a:pt x="859" y="2236"/>
                  </a:lnTo>
                  <a:lnTo>
                    <a:pt x="871" y="2248"/>
                  </a:lnTo>
                  <a:lnTo>
                    <a:pt x="879" y="2251"/>
                  </a:lnTo>
                  <a:lnTo>
                    <a:pt x="886" y="2263"/>
                  </a:lnTo>
                  <a:lnTo>
                    <a:pt x="886" y="2266"/>
                  </a:lnTo>
                  <a:lnTo>
                    <a:pt x="886" y="2281"/>
                  </a:lnTo>
                  <a:lnTo>
                    <a:pt x="874" y="2293"/>
                  </a:lnTo>
                  <a:lnTo>
                    <a:pt x="868" y="2296"/>
                  </a:lnTo>
                  <a:lnTo>
                    <a:pt x="853" y="2296"/>
                  </a:lnTo>
                  <a:lnTo>
                    <a:pt x="838" y="2293"/>
                  </a:lnTo>
                  <a:lnTo>
                    <a:pt x="829" y="2284"/>
                  </a:lnTo>
                  <a:lnTo>
                    <a:pt x="811" y="2281"/>
                  </a:lnTo>
                  <a:lnTo>
                    <a:pt x="788" y="2281"/>
                  </a:lnTo>
                  <a:lnTo>
                    <a:pt x="758" y="2293"/>
                  </a:lnTo>
                  <a:lnTo>
                    <a:pt x="751" y="2296"/>
                  </a:lnTo>
                  <a:lnTo>
                    <a:pt x="751" y="2274"/>
                  </a:lnTo>
                  <a:lnTo>
                    <a:pt x="769" y="2236"/>
                  </a:lnTo>
                  <a:lnTo>
                    <a:pt x="781" y="2218"/>
                  </a:lnTo>
                  <a:lnTo>
                    <a:pt x="781" y="2199"/>
                  </a:lnTo>
                  <a:lnTo>
                    <a:pt x="778" y="2199"/>
                  </a:lnTo>
                  <a:lnTo>
                    <a:pt x="778" y="2191"/>
                  </a:lnTo>
                  <a:lnTo>
                    <a:pt x="773" y="2184"/>
                  </a:lnTo>
                  <a:lnTo>
                    <a:pt x="763" y="2169"/>
                  </a:lnTo>
                  <a:lnTo>
                    <a:pt x="743" y="2161"/>
                  </a:lnTo>
                  <a:lnTo>
                    <a:pt x="725" y="2149"/>
                  </a:lnTo>
                  <a:lnTo>
                    <a:pt x="718" y="2139"/>
                  </a:lnTo>
                  <a:lnTo>
                    <a:pt x="718" y="2131"/>
                  </a:lnTo>
                  <a:lnTo>
                    <a:pt x="721" y="2109"/>
                  </a:lnTo>
                  <a:lnTo>
                    <a:pt x="718" y="2071"/>
                  </a:lnTo>
                  <a:lnTo>
                    <a:pt x="721" y="2038"/>
                  </a:lnTo>
                  <a:lnTo>
                    <a:pt x="728" y="2000"/>
                  </a:lnTo>
                  <a:lnTo>
                    <a:pt x="739" y="1990"/>
                  </a:lnTo>
                  <a:lnTo>
                    <a:pt x="751" y="1985"/>
                  </a:lnTo>
                  <a:lnTo>
                    <a:pt x="766" y="1978"/>
                  </a:lnTo>
                  <a:lnTo>
                    <a:pt x="793" y="1966"/>
                  </a:lnTo>
                  <a:lnTo>
                    <a:pt x="808" y="1960"/>
                  </a:lnTo>
                  <a:lnTo>
                    <a:pt x="823" y="1948"/>
                  </a:lnTo>
                  <a:lnTo>
                    <a:pt x="849" y="1925"/>
                  </a:lnTo>
                  <a:lnTo>
                    <a:pt x="868" y="1910"/>
                  </a:lnTo>
                  <a:lnTo>
                    <a:pt x="874" y="1891"/>
                  </a:lnTo>
                  <a:lnTo>
                    <a:pt x="874" y="1873"/>
                  </a:lnTo>
                  <a:lnTo>
                    <a:pt x="879" y="1865"/>
                  </a:lnTo>
                  <a:lnTo>
                    <a:pt x="883" y="1840"/>
                  </a:lnTo>
                  <a:lnTo>
                    <a:pt x="886" y="1816"/>
                  </a:lnTo>
                  <a:lnTo>
                    <a:pt x="889" y="1786"/>
                  </a:lnTo>
                  <a:lnTo>
                    <a:pt x="904" y="1760"/>
                  </a:lnTo>
                  <a:lnTo>
                    <a:pt x="909" y="1741"/>
                  </a:lnTo>
                  <a:lnTo>
                    <a:pt x="901" y="1726"/>
                  </a:lnTo>
                  <a:lnTo>
                    <a:pt x="889" y="1711"/>
                  </a:lnTo>
                  <a:lnTo>
                    <a:pt x="883" y="1711"/>
                  </a:lnTo>
                  <a:lnTo>
                    <a:pt x="879" y="1705"/>
                  </a:lnTo>
                  <a:lnTo>
                    <a:pt x="871" y="1700"/>
                  </a:lnTo>
                  <a:lnTo>
                    <a:pt x="868" y="1690"/>
                  </a:lnTo>
                  <a:lnTo>
                    <a:pt x="864" y="1685"/>
                  </a:lnTo>
                  <a:lnTo>
                    <a:pt x="853" y="1681"/>
                  </a:lnTo>
                  <a:lnTo>
                    <a:pt x="844" y="1681"/>
                  </a:lnTo>
                  <a:lnTo>
                    <a:pt x="838" y="1693"/>
                  </a:lnTo>
                  <a:lnTo>
                    <a:pt x="829" y="1705"/>
                  </a:lnTo>
                  <a:lnTo>
                    <a:pt x="823" y="1711"/>
                  </a:lnTo>
                  <a:lnTo>
                    <a:pt x="803" y="1715"/>
                  </a:lnTo>
                  <a:lnTo>
                    <a:pt x="796" y="1720"/>
                  </a:lnTo>
                  <a:lnTo>
                    <a:pt x="781" y="1715"/>
                  </a:lnTo>
                  <a:lnTo>
                    <a:pt x="769" y="1711"/>
                  </a:lnTo>
                  <a:lnTo>
                    <a:pt x="758" y="1708"/>
                  </a:lnTo>
                  <a:lnTo>
                    <a:pt x="748" y="1711"/>
                  </a:lnTo>
                  <a:lnTo>
                    <a:pt x="725" y="1715"/>
                  </a:lnTo>
                  <a:lnTo>
                    <a:pt x="710" y="1723"/>
                  </a:lnTo>
                  <a:lnTo>
                    <a:pt x="706" y="1723"/>
                  </a:lnTo>
                  <a:lnTo>
                    <a:pt x="688" y="1723"/>
                  </a:lnTo>
                  <a:lnTo>
                    <a:pt x="673" y="1726"/>
                  </a:lnTo>
                  <a:lnTo>
                    <a:pt x="658" y="1726"/>
                  </a:lnTo>
                  <a:lnTo>
                    <a:pt x="641" y="1723"/>
                  </a:lnTo>
                  <a:lnTo>
                    <a:pt x="638" y="1723"/>
                  </a:lnTo>
                  <a:lnTo>
                    <a:pt x="626" y="1715"/>
                  </a:lnTo>
                  <a:lnTo>
                    <a:pt x="620" y="1715"/>
                  </a:lnTo>
                  <a:lnTo>
                    <a:pt x="616" y="1715"/>
                  </a:lnTo>
                  <a:lnTo>
                    <a:pt x="616" y="1711"/>
                  </a:lnTo>
                  <a:lnTo>
                    <a:pt x="601" y="1711"/>
                  </a:lnTo>
                  <a:lnTo>
                    <a:pt x="593" y="1708"/>
                  </a:lnTo>
                  <a:lnTo>
                    <a:pt x="575" y="1705"/>
                  </a:lnTo>
                  <a:lnTo>
                    <a:pt x="575" y="1696"/>
                  </a:lnTo>
                  <a:lnTo>
                    <a:pt x="575" y="1685"/>
                  </a:lnTo>
                  <a:lnTo>
                    <a:pt x="575" y="1667"/>
                  </a:lnTo>
                  <a:lnTo>
                    <a:pt x="566" y="1660"/>
                  </a:lnTo>
                  <a:lnTo>
                    <a:pt x="560" y="1663"/>
                  </a:lnTo>
                  <a:lnTo>
                    <a:pt x="551" y="1663"/>
                  </a:lnTo>
                  <a:lnTo>
                    <a:pt x="541" y="1645"/>
                  </a:lnTo>
                  <a:lnTo>
                    <a:pt x="533" y="1637"/>
                  </a:lnTo>
                  <a:lnTo>
                    <a:pt x="521" y="1630"/>
                  </a:lnTo>
                  <a:lnTo>
                    <a:pt x="503" y="1625"/>
                  </a:lnTo>
                  <a:lnTo>
                    <a:pt x="488" y="1633"/>
                  </a:lnTo>
                  <a:lnTo>
                    <a:pt x="461" y="1633"/>
                  </a:lnTo>
                  <a:lnTo>
                    <a:pt x="440" y="1633"/>
                  </a:lnTo>
                  <a:lnTo>
                    <a:pt x="417" y="1633"/>
                  </a:lnTo>
                  <a:lnTo>
                    <a:pt x="360" y="1637"/>
                  </a:lnTo>
                  <a:lnTo>
                    <a:pt x="320" y="1625"/>
                  </a:lnTo>
                  <a:lnTo>
                    <a:pt x="285" y="1610"/>
                  </a:lnTo>
                  <a:lnTo>
                    <a:pt x="248" y="1588"/>
                  </a:lnTo>
                  <a:lnTo>
                    <a:pt x="233" y="1580"/>
                  </a:lnTo>
                  <a:lnTo>
                    <a:pt x="213" y="1570"/>
                  </a:lnTo>
                  <a:lnTo>
                    <a:pt x="183" y="1558"/>
                  </a:lnTo>
                  <a:lnTo>
                    <a:pt x="162" y="1558"/>
                  </a:lnTo>
                  <a:lnTo>
                    <a:pt x="162" y="1555"/>
                  </a:lnTo>
                  <a:lnTo>
                    <a:pt x="144" y="1547"/>
                  </a:lnTo>
                  <a:lnTo>
                    <a:pt x="30" y="1468"/>
                  </a:lnTo>
                  <a:lnTo>
                    <a:pt x="0" y="1435"/>
                  </a:lnTo>
                  <a:lnTo>
                    <a:pt x="15" y="1367"/>
                  </a:lnTo>
                  <a:lnTo>
                    <a:pt x="34" y="1273"/>
                  </a:lnTo>
                  <a:lnTo>
                    <a:pt x="49" y="1199"/>
                  </a:lnTo>
                  <a:lnTo>
                    <a:pt x="72" y="1157"/>
                  </a:lnTo>
                  <a:lnTo>
                    <a:pt x="72" y="1154"/>
                  </a:lnTo>
                  <a:lnTo>
                    <a:pt x="75" y="1154"/>
                  </a:lnTo>
                  <a:lnTo>
                    <a:pt x="75" y="1150"/>
                  </a:lnTo>
                  <a:lnTo>
                    <a:pt x="79" y="1147"/>
                  </a:lnTo>
                  <a:lnTo>
                    <a:pt x="82" y="1142"/>
                  </a:lnTo>
                  <a:lnTo>
                    <a:pt x="90" y="1139"/>
                  </a:lnTo>
                  <a:lnTo>
                    <a:pt x="105" y="1127"/>
                  </a:lnTo>
                  <a:lnTo>
                    <a:pt x="117" y="1120"/>
                  </a:lnTo>
                  <a:lnTo>
                    <a:pt x="132" y="1112"/>
                  </a:lnTo>
                  <a:lnTo>
                    <a:pt x="139" y="1105"/>
                  </a:lnTo>
                  <a:lnTo>
                    <a:pt x="135" y="1094"/>
                  </a:lnTo>
                  <a:lnTo>
                    <a:pt x="132" y="1079"/>
                  </a:lnTo>
                  <a:lnTo>
                    <a:pt x="129" y="1067"/>
                  </a:lnTo>
                  <a:lnTo>
                    <a:pt x="124" y="1060"/>
                  </a:lnTo>
                  <a:lnTo>
                    <a:pt x="112" y="1057"/>
                  </a:lnTo>
                  <a:lnTo>
                    <a:pt x="97" y="1052"/>
                  </a:lnTo>
                  <a:lnTo>
                    <a:pt x="97" y="1049"/>
                  </a:lnTo>
                  <a:lnTo>
                    <a:pt x="97" y="1037"/>
                  </a:lnTo>
                  <a:lnTo>
                    <a:pt x="94" y="1027"/>
                  </a:lnTo>
                  <a:lnTo>
                    <a:pt x="94" y="1015"/>
                  </a:lnTo>
                  <a:lnTo>
                    <a:pt x="90" y="1012"/>
                  </a:lnTo>
                  <a:lnTo>
                    <a:pt x="90" y="1000"/>
                  </a:lnTo>
                  <a:lnTo>
                    <a:pt x="87" y="989"/>
                  </a:lnTo>
                  <a:lnTo>
                    <a:pt x="87" y="982"/>
                  </a:lnTo>
                  <a:lnTo>
                    <a:pt x="97" y="970"/>
                  </a:lnTo>
                  <a:lnTo>
                    <a:pt x="109" y="959"/>
                  </a:lnTo>
                  <a:lnTo>
                    <a:pt x="120" y="944"/>
                  </a:lnTo>
                  <a:lnTo>
                    <a:pt x="129" y="940"/>
                  </a:lnTo>
                  <a:lnTo>
                    <a:pt x="129" y="929"/>
                  </a:lnTo>
                  <a:lnTo>
                    <a:pt x="129" y="925"/>
                  </a:lnTo>
                  <a:lnTo>
                    <a:pt x="129" y="917"/>
                  </a:lnTo>
                  <a:lnTo>
                    <a:pt x="124" y="914"/>
                  </a:lnTo>
                  <a:lnTo>
                    <a:pt x="120" y="902"/>
                  </a:lnTo>
                  <a:lnTo>
                    <a:pt x="117" y="892"/>
                  </a:lnTo>
                  <a:lnTo>
                    <a:pt x="112" y="877"/>
                  </a:lnTo>
                  <a:lnTo>
                    <a:pt x="109" y="866"/>
                  </a:lnTo>
                  <a:lnTo>
                    <a:pt x="105" y="851"/>
                  </a:lnTo>
                  <a:lnTo>
                    <a:pt x="102" y="847"/>
                  </a:lnTo>
                  <a:lnTo>
                    <a:pt x="105" y="832"/>
                  </a:lnTo>
                  <a:lnTo>
                    <a:pt x="105" y="821"/>
                  </a:lnTo>
                  <a:lnTo>
                    <a:pt x="109" y="809"/>
                  </a:lnTo>
                  <a:lnTo>
                    <a:pt x="109" y="794"/>
                  </a:lnTo>
                  <a:lnTo>
                    <a:pt x="112" y="782"/>
                  </a:lnTo>
                  <a:lnTo>
                    <a:pt x="117" y="772"/>
                  </a:lnTo>
                  <a:lnTo>
                    <a:pt x="117" y="767"/>
                  </a:lnTo>
                  <a:lnTo>
                    <a:pt x="120" y="752"/>
                  </a:lnTo>
                  <a:lnTo>
                    <a:pt x="124" y="742"/>
                  </a:lnTo>
                  <a:lnTo>
                    <a:pt x="124" y="737"/>
                  </a:lnTo>
                  <a:lnTo>
                    <a:pt x="124" y="727"/>
                  </a:lnTo>
                  <a:lnTo>
                    <a:pt x="124" y="712"/>
                  </a:lnTo>
                  <a:lnTo>
                    <a:pt x="124" y="701"/>
                  </a:lnTo>
                  <a:lnTo>
                    <a:pt x="124" y="686"/>
                  </a:lnTo>
                  <a:lnTo>
                    <a:pt x="120" y="674"/>
                  </a:lnTo>
                  <a:lnTo>
                    <a:pt x="120" y="662"/>
                  </a:lnTo>
                  <a:lnTo>
                    <a:pt x="120" y="647"/>
                  </a:lnTo>
                  <a:lnTo>
                    <a:pt x="120" y="637"/>
                  </a:lnTo>
                  <a:lnTo>
                    <a:pt x="120" y="626"/>
                  </a:lnTo>
                  <a:lnTo>
                    <a:pt x="120" y="611"/>
                  </a:lnTo>
                  <a:lnTo>
                    <a:pt x="120" y="599"/>
                  </a:lnTo>
                  <a:lnTo>
                    <a:pt x="120" y="587"/>
                  </a:lnTo>
                  <a:lnTo>
                    <a:pt x="120" y="572"/>
                  </a:lnTo>
                  <a:lnTo>
                    <a:pt x="117" y="562"/>
                  </a:lnTo>
                  <a:lnTo>
                    <a:pt x="117" y="557"/>
                  </a:lnTo>
                  <a:lnTo>
                    <a:pt x="117" y="551"/>
                  </a:lnTo>
                  <a:lnTo>
                    <a:pt x="117" y="539"/>
                  </a:lnTo>
                  <a:lnTo>
                    <a:pt x="132" y="527"/>
                  </a:lnTo>
                  <a:lnTo>
                    <a:pt x="144" y="521"/>
                  </a:lnTo>
                  <a:lnTo>
                    <a:pt x="159" y="509"/>
                  </a:lnTo>
                  <a:lnTo>
                    <a:pt x="168" y="497"/>
                  </a:lnTo>
                  <a:lnTo>
                    <a:pt x="183" y="491"/>
                  </a:lnTo>
                  <a:lnTo>
                    <a:pt x="195" y="479"/>
                  </a:lnTo>
                  <a:lnTo>
                    <a:pt x="210" y="472"/>
                  </a:lnTo>
                  <a:lnTo>
                    <a:pt x="222" y="461"/>
                  </a:lnTo>
                  <a:lnTo>
                    <a:pt x="237" y="449"/>
                  </a:lnTo>
                  <a:lnTo>
                    <a:pt x="248" y="443"/>
                  </a:lnTo>
                  <a:lnTo>
                    <a:pt x="263" y="431"/>
                  </a:lnTo>
                  <a:lnTo>
                    <a:pt x="273" y="419"/>
                  </a:lnTo>
                  <a:lnTo>
                    <a:pt x="288" y="413"/>
                  </a:lnTo>
                  <a:lnTo>
                    <a:pt x="300" y="401"/>
                  </a:lnTo>
                  <a:lnTo>
                    <a:pt x="315" y="389"/>
                  </a:lnTo>
                  <a:lnTo>
                    <a:pt x="330" y="383"/>
                  </a:lnTo>
                  <a:lnTo>
                    <a:pt x="330" y="378"/>
                  </a:lnTo>
                  <a:lnTo>
                    <a:pt x="338" y="368"/>
                  </a:lnTo>
                  <a:lnTo>
                    <a:pt x="345" y="356"/>
                  </a:lnTo>
                  <a:lnTo>
                    <a:pt x="353" y="341"/>
                  </a:lnTo>
                  <a:lnTo>
                    <a:pt x="360" y="329"/>
                  </a:lnTo>
                  <a:lnTo>
                    <a:pt x="365" y="323"/>
                  </a:lnTo>
                  <a:lnTo>
                    <a:pt x="368" y="318"/>
                  </a:lnTo>
                  <a:lnTo>
                    <a:pt x="375" y="303"/>
                  </a:lnTo>
                  <a:lnTo>
                    <a:pt x="383" y="293"/>
                  </a:lnTo>
                  <a:lnTo>
                    <a:pt x="390" y="281"/>
                  </a:lnTo>
                  <a:lnTo>
                    <a:pt x="398" y="269"/>
                  </a:lnTo>
                  <a:lnTo>
                    <a:pt x="405" y="254"/>
                  </a:lnTo>
                  <a:lnTo>
                    <a:pt x="413" y="243"/>
                  </a:lnTo>
                  <a:lnTo>
                    <a:pt x="420" y="233"/>
                  </a:lnTo>
                  <a:lnTo>
                    <a:pt x="428" y="221"/>
                  </a:lnTo>
                  <a:lnTo>
                    <a:pt x="435" y="206"/>
                  </a:lnTo>
                  <a:lnTo>
                    <a:pt x="443" y="198"/>
                  </a:lnTo>
                  <a:lnTo>
                    <a:pt x="443" y="194"/>
                  </a:lnTo>
                  <a:lnTo>
                    <a:pt x="443" y="188"/>
                  </a:lnTo>
                  <a:lnTo>
                    <a:pt x="447" y="173"/>
                  </a:lnTo>
                  <a:lnTo>
                    <a:pt x="450" y="161"/>
                  </a:lnTo>
                  <a:lnTo>
                    <a:pt x="450" y="149"/>
                  </a:lnTo>
                  <a:lnTo>
                    <a:pt x="455" y="134"/>
                  </a:lnTo>
                  <a:lnTo>
                    <a:pt x="458" y="123"/>
                  </a:lnTo>
                  <a:lnTo>
                    <a:pt x="458" y="113"/>
                  </a:lnTo>
                  <a:lnTo>
                    <a:pt x="461" y="98"/>
                  </a:lnTo>
                  <a:lnTo>
                    <a:pt x="465" y="86"/>
                  </a:lnTo>
                  <a:lnTo>
                    <a:pt x="465" y="74"/>
                  </a:lnTo>
                  <a:lnTo>
                    <a:pt x="470" y="68"/>
                  </a:lnTo>
                  <a:lnTo>
                    <a:pt x="470" y="56"/>
                  </a:lnTo>
                  <a:lnTo>
                    <a:pt x="470" y="41"/>
                  </a:lnTo>
                  <a:lnTo>
                    <a:pt x="470" y="30"/>
                  </a:lnTo>
                  <a:lnTo>
                    <a:pt x="470" y="18"/>
                  </a:lnTo>
                  <a:lnTo>
                    <a:pt x="470" y="18"/>
                  </a:lnTo>
                  <a:close/>
                </a:path>
              </a:pathLst>
            </a:custGeom>
            <a:solidFill>
              <a:schemeClr val="tx2"/>
            </a:solidFill>
            <a:ln w="111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Box 15"/>
          <p:cNvSpPr txBox="1"/>
          <p:nvPr/>
        </p:nvSpPr>
        <p:spPr>
          <a:xfrm>
            <a:off x="1600200" y="1353971"/>
            <a:ext cx="2012539" cy="830997"/>
          </a:xfrm>
          <a:prstGeom prst="rect">
            <a:avLst/>
          </a:prstGeom>
          <a:noFill/>
        </p:spPr>
        <p:txBody>
          <a:bodyPr wrap="square" rtlCol="0">
            <a:spAutoFit/>
          </a:bodyPr>
          <a:lstStyle/>
          <a:p>
            <a:pPr algn="ctr"/>
            <a:r>
              <a:rPr lang="en-US" sz="2400" b="1" dirty="0" err="1" smtClean="0">
                <a:latin typeface="+mn-lt"/>
              </a:rPr>
              <a:t>Sokoto</a:t>
            </a:r>
            <a:endParaRPr lang="en-US" sz="2400" b="1" dirty="0" smtClean="0">
              <a:latin typeface="+mn-lt"/>
            </a:endParaRPr>
          </a:p>
          <a:p>
            <a:pPr algn="ctr"/>
            <a:r>
              <a:rPr lang="en-US" sz="2400" b="1" dirty="0" smtClean="0">
                <a:latin typeface="+mn-lt"/>
              </a:rPr>
              <a:t>13%</a:t>
            </a:r>
            <a:endParaRPr lang="en-US" sz="2400" b="1" dirty="0">
              <a:latin typeface="+mn-lt"/>
            </a:endParaRPr>
          </a:p>
        </p:txBody>
      </p:sp>
      <p:sp>
        <p:nvSpPr>
          <p:cNvPr id="17" name="TextBox 16"/>
          <p:cNvSpPr txBox="1"/>
          <p:nvPr/>
        </p:nvSpPr>
        <p:spPr>
          <a:xfrm>
            <a:off x="2606469" y="2875771"/>
            <a:ext cx="2012539" cy="830997"/>
          </a:xfrm>
          <a:prstGeom prst="rect">
            <a:avLst/>
          </a:prstGeom>
          <a:noFill/>
        </p:spPr>
        <p:txBody>
          <a:bodyPr wrap="square" rtlCol="0">
            <a:spAutoFit/>
          </a:bodyPr>
          <a:lstStyle/>
          <a:p>
            <a:pPr algn="ctr"/>
            <a:r>
              <a:rPr lang="en-US" sz="2400" b="1" dirty="0" err="1" smtClean="0">
                <a:latin typeface="+mn-lt"/>
              </a:rPr>
              <a:t>Zamfara</a:t>
            </a:r>
            <a:endParaRPr lang="en-US" sz="2400" b="1" dirty="0" smtClean="0">
              <a:latin typeface="+mn-lt"/>
            </a:endParaRPr>
          </a:p>
          <a:p>
            <a:pPr algn="ctr"/>
            <a:r>
              <a:rPr lang="en-US" sz="2400" b="1" dirty="0">
                <a:latin typeface="+mn-lt"/>
              </a:rPr>
              <a:t>9</a:t>
            </a:r>
            <a:r>
              <a:rPr lang="en-US" sz="2400" b="1" dirty="0" smtClean="0">
                <a:latin typeface="+mn-lt"/>
              </a:rPr>
              <a:t>%</a:t>
            </a:r>
            <a:endParaRPr lang="en-US" sz="2400" b="1" dirty="0">
              <a:latin typeface="+mn-lt"/>
            </a:endParaRPr>
          </a:p>
        </p:txBody>
      </p:sp>
      <p:sp>
        <p:nvSpPr>
          <p:cNvPr id="18" name="TextBox 17"/>
          <p:cNvSpPr txBox="1"/>
          <p:nvPr/>
        </p:nvSpPr>
        <p:spPr>
          <a:xfrm>
            <a:off x="201818" y="3532537"/>
            <a:ext cx="2012539" cy="830997"/>
          </a:xfrm>
          <a:prstGeom prst="rect">
            <a:avLst/>
          </a:prstGeom>
          <a:noFill/>
        </p:spPr>
        <p:txBody>
          <a:bodyPr wrap="square" rtlCol="0">
            <a:spAutoFit/>
          </a:bodyPr>
          <a:lstStyle/>
          <a:p>
            <a:pPr algn="ctr"/>
            <a:r>
              <a:rPr lang="en-US" sz="2400" b="1" dirty="0" err="1" smtClean="0">
                <a:latin typeface="+mn-lt"/>
              </a:rPr>
              <a:t>Kebbi</a:t>
            </a:r>
            <a:endParaRPr lang="en-US" sz="2400" b="1" dirty="0" smtClean="0">
              <a:latin typeface="+mn-lt"/>
            </a:endParaRPr>
          </a:p>
          <a:p>
            <a:pPr algn="ctr"/>
            <a:r>
              <a:rPr lang="en-US" sz="2400" b="1" dirty="0" smtClean="0">
                <a:latin typeface="+mn-lt"/>
              </a:rPr>
              <a:t>17%</a:t>
            </a:r>
            <a:endParaRPr lang="en-US" sz="2400" b="1" dirty="0">
              <a:latin typeface="+mn-lt"/>
            </a:endParaRPr>
          </a:p>
        </p:txBody>
      </p:sp>
      <p:sp>
        <p:nvSpPr>
          <p:cNvPr id="19" name="TextBox 18"/>
          <p:cNvSpPr txBox="1"/>
          <p:nvPr/>
        </p:nvSpPr>
        <p:spPr>
          <a:xfrm>
            <a:off x="4159661" y="2129646"/>
            <a:ext cx="2012539" cy="830997"/>
          </a:xfrm>
          <a:prstGeom prst="rect">
            <a:avLst/>
          </a:prstGeom>
          <a:noFill/>
        </p:spPr>
        <p:txBody>
          <a:bodyPr wrap="square" rtlCol="0">
            <a:spAutoFit/>
          </a:bodyPr>
          <a:lstStyle/>
          <a:p>
            <a:pPr algn="ctr"/>
            <a:r>
              <a:rPr lang="en-US" sz="2400" b="1" dirty="0" err="1" smtClean="0">
                <a:latin typeface="+mn-lt"/>
              </a:rPr>
              <a:t>Katsina</a:t>
            </a:r>
            <a:endParaRPr lang="en-US" sz="2400" b="1" dirty="0" smtClean="0">
              <a:latin typeface="+mn-lt"/>
            </a:endParaRPr>
          </a:p>
          <a:p>
            <a:pPr algn="ctr"/>
            <a:r>
              <a:rPr lang="en-US" sz="2400" b="1" dirty="0" smtClean="0">
                <a:latin typeface="+mn-lt"/>
              </a:rPr>
              <a:t>10%</a:t>
            </a:r>
            <a:endParaRPr lang="en-US" sz="2400" b="1" dirty="0">
              <a:latin typeface="+mn-lt"/>
            </a:endParaRPr>
          </a:p>
        </p:txBody>
      </p:sp>
      <p:sp>
        <p:nvSpPr>
          <p:cNvPr id="20" name="TextBox 19"/>
          <p:cNvSpPr txBox="1"/>
          <p:nvPr/>
        </p:nvSpPr>
        <p:spPr>
          <a:xfrm>
            <a:off x="6400800" y="2345091"/>
            <a:ext cx="2012539" cy="830997"/>
          </a:xfrm>
          <a:prstGeom prst="rect">
            <a:avLst/>
          </a:prstGeom>
          <a:noFill/>
        </p:spPr>
        <p:txBody>
          <a:bodyPr wrap="square" rtlCol="0">
            <a:spAutoFit/>
          </a:bodyPr>
          <a:lstStyle/>
          <a:p>
            <a:pPr algn="ctr"/>
            <a:r>
              <a:rPr lang="en-US" sz="2400" b="1" dirty="0" err="1" smtClean="0">
                <a:latin typeface="+mn-lt"/>
              </a:rPr>
              <a:t>Jigawa</a:t>
            </a:r>
            <a:endParaRPr lang="en-US" sz="2400" b="1" dirty="0" smtClean="0">
              <a:latin typeface="+mn-lt"/>
            </a:endParaRPr>
          </a:p>
          <a:p>
            <a:pPr algn="ctr"/>
            <a:r>
              <a:rPr lang="en-US" sz="2400" b="1" dirty="0" smtClean="0">
                <a:latin typeface="+mn-lt"/>
              </a:rPr>
              <a:t>13%</a:t>
            </a:r>
            <a:endParaRPr lang="en-US" sz="2400" b="1" dirty="0">
              <a:latin typeface="+mn-lt"/>
            </a:endParaRPr>
          </a:p>
        </p:txBody>
      </p:sp>
      <p:sp>
        <p:nvSpPr>
          <p:cNvPr id="21" name="TextBox 20"/>
          <p:cNvSpPr txBox="1"/>
          <p:nvPr/>
        </p:nvSpPr>
        <p:spPr>
          <a:xfrm>
            <a:off x="5199350" y="3053869"/>
            <a:ext cx="2012539" cy="830997"/>
          </a:xfrm>
          <a:prstGeom prst="rect">
            <a:avLst/>
          </a:prstGeom>
          <a:noFill/>
        </p:spPr>
        <p:txBody>
          <a:bodyPr wrap="square" rtlCol="0">
            <a:spAutoFit/>
          </a:bodyPr>
          <a:lstStyle/>
          <a:p>
            <a:pPr algn="ctr"/>
            <a:r>
              <a:rPr lang="en-US" sz="2400" b="1" dirty="0" smtClean="0">
                <a:latin typeface="+mn-lt"/>
              </a:rPr>
              <a:t>Kano</a:t>
            </a:r>
          </a:p>
          <a:p>
            <a:pPr algn="ctr"/>
            <a:r>
              <a:rPr lang="en-US" sz="2400" b="1" dirty="0" smtClean="0">
                <a:latin typeface="+mn-lt"/>
              </a:rPr>
              <a:t>17%</a:t>
            </a:r>
            <a:endParaRPr lang="en-US" sz="2400" b="1" dirty="0">
              <a:latin typeface="+mn-lt"/>
            </a:endParaRPr>
          </a:p>
        </p:txBody>
      </p:sp>
      <p:sp>
        <p:nvSpPr>
          <p:cNvPr id="22" name="TextBox 21"/>
          <p:cNvSpPr txBox="1"/>
          <p:nvPr/>
        </p:nvSpPr>
        <p:spPr>
          <a:xfrm>
            <a:off x="4388261" y="4709631"/>
            <a:ext cx="2012539" cy="830997"/>
          </a:xfrm>
          <a:prstGeom prst="rect">
            <a:avLst/>
          </a:prstGeom>
          <a:noFill/>
        </p:spPr>
        <p:txBody>
          <a:bodyPr wrap="square" rtlCol="0">
            <a:spAutoFit/>
          </a:bodyPr>
          <a:lstStyle/>
          <a:p>
            <a:pPr algn="ctr"/>
            <a:r>
              <a:rPr lang="en-US" sz="2400" b="1" dirty="0" smtClean="0">
                <a:solidFill>
                  <a:schemeClr val="bg1"/>
                </a:solidFill>
                <a:latin typeface="+mn-lt"/>
              </a:rPr>
              <a:t>Kaduna</a:t>
            </a:r>
          </a:p>
          <a:p>
            <a:pPr algn="ctr"/>
            <a:r>
              <a:rPr lang="en-US" sz="2400" b="1" dirty="0" smtClean="0">
                <a:solidFill>
                  <a:schemeClr val="bg1"/>
                </a:solidFill>
                <a:latin typeface="+mn-lt"/>
              </a:rPr>
              <a:t>23%</a:t>
            </a:r>
            <a:endParaRPr lang="en-US" sz="2400" b="1" dirty="0">
              <a:solidFill>
                <a:schemeClr val="bg1"/>
              </a:solidFill>
              <a:latin typeface="+mn-lt"/>
            </a:endParaRPr>
          </a:p>
        </p:txBody>
      </p:sp>
      <p:sp>
        <p:nvSpPr>
          <p:cNvPr id="23" name="TextBox 22"/>
          <p:cNvSpPr txBox="1"/>
          <p:nvPr/>
        </p:nvSpPr>
        <p:spPr>
          <a:xfrm>
            <a:off x="-108520" y="5069502"/>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North West</a:t>
            </a:r>
            <a:br>
              <a:rPr lang="en-US" sz="2800" b="1" dirty="0" smtClean="0">
                <a:latin typeface="+mj-lt"/>
              </a:rPr>
            </a:br>
            <a:r>
              <a:rPr lang="en-US" sz="2800" b="1" dirty="0" smtClean="0">
                <a:latin typeface="+mj-lt"/>
              </a:rPr>
              <a:t>16%</a:t>
            </a:r>
            <a:endParaRPr lang="en-US" sz="2800" b="1" dirty="0">
              <a:latin typeface="+mj-lt"/>
            </a:endParaRPr>
          </a:p>
        </p:txBody>
      </p:sp>
      <p:sp>
        <p:nvSpPr>
          <p:cNvPr id="24" name="TextBox 23"/>
          <p:cNvSpPr txBox="1"/>
          <p:nvPr/>
        </p:nvSpPr>
        <p:spPr>
          <a:xfrm>
            <a:off x="4556455" y="1032947"/>
            <a:ext cx="458229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women age 15-49 with BMI ≥ 25.0</a:t>
            </a:r>
            <a:endParaRPr lang="en-US" i="1"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a:latin typeface="Calibri" pitchFamily="34" charset="0"/>
              </a:rPr>
              <a:t>Children </a:t>
            </a:r>
            <a:r>
              <a:rPr lang="en-US" sz="2400" dirty="0" smtClean="0">
                <a:latin typeface="Calibri" pitchFamily="34" charset="0"/>
              </a:rPr>
              <a:t>in </a:t>
            </a:r>
            <a:r>
              <a:rPr lang="en-US" sz="2400" b="1" dirty="0" smtClean="0">
                <a:solidFill>
                  <a:schemeClr val="accent4"/>
                </a:solidFill>
                <a:latin typeface="Calibri" pitchFamily="34" charset="0"/>
              </a:rPr>
              <a:t>North West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21.0 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smtClean="0">
                <a:solidFill>
                  <a:schemeClr val="accent4"/>
                </a:solidFill>
                <a:latin typeface="Calibri" pitchFamily="34" charset="0"/>
              </a:rPr>
              <a:t>0.4 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6%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a:solidFill>
                  <a:schemeClr val="accent4"/>
                </a:solidFill>
                <a:latin typeface="Calibri" pitchFamily="34" charset="0"/>
              </a:rPr>
              <a:t>North </a:t>
            </a:r>
            <a:r>
              <a:rPr lang="en-US" sz="2400" b="1" dirty="0" smtClean="0">
                <a:solidFill>
                  <a:schemeClr val="accent4"/>
                </a:solidFill>
                <a:latin typeface="Calibri" pitchFamily="34" charset="0"/>
              </a:rPr>
              <a:t>West </a:t>
            </a:r>
            <a:r>
              <a:rPr lang="en-US" sz="2400" b="1" dirty="0">
                <a:solidFill>
                  <a:schemeClr val="accent4"/>
                </a:solidFill>
                <a:latin typeface="Calibri" pitchFamily="34" charset="0"/>
              </a:rPr>
              <a:t>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55%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a:solidFill>
                  <a:schemeClr val="accent4"/>
                </a:solidFill>
                <a:latin typeface="Calibri" pitchFamily="34" charset="0"/>
              </a:rPr>
              <a:t>North </a:t>
            </a:r>
            <a:r>
              <a:rPr lang="en-US" sz="2400" b="1" dirty="0" smtClean="0">
                <a:solidFill>
                  <a:schemeClr val="accent4"/>
                </a:solidFill>
                <a:latin typeface="Calibri" pitchFamily="34" charset="0"/>
              </a:rPr>
              <a:t>West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a:latin typeface="Calibri" pitchFamily="34" charset="0"/>
              </a:rPr>
              <a:t>are </a:t>
            </a:r>
            <a:r>
              <a:rPr lang="en-US" sz="2400" b="1" dirty="0" smtClean="0">
                <a:solidFill>
                  <a:schemeClr val="accent4"/>
                </a:solidFill>
                <a:latin typeface="Calibri" pitchFamily="34" charset="0"/>
              </a:rPr>
              <a:t>stunted</a:t>
            </a:r>
            <a:r>
              <a:rPr lang="en-US" sz="2400" b="1" dirty="0" smtClean="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and </a:t>
            </a:r>
            <a:r>
              <a:rPr lang="en-US" sz="2800" b="1" dirty="0" smtClean="0">
                <a:solidFill>
                  <a:schemeClr val="accent4"/>
                </a:solidFill>
              </a:rPr>
              <a:t>16%</a:t>
            </a:r>
            <a:r>
              <a:rPr lang="en-US" sz="2800" dirty="0" smtClean="0"/>
              <a:t> of women in  </a:t>
            </a:r>
            <a:r>
              <a:rPr lang="en-US" sz="2800" b="1" dirty="0" smtClean="0">
                <a:solidFill>
                  <a:schemeClr val="accent4"/>
                </a:solidFill>
                <a:latin typeface="Calibri" pitchFamily="34" charset="0"/>
              </a:rPr>
              <a:t>North West </a:t>
            </a:r>
            <a:r>
              <a:rPr lang="en-US" sz="2800" b="1" dirty="0">
                <a:solidFill>
                  <a:schemeClr val="accent4"/>
                </a:solidFill>
                <a:latin typeface="Calibri" pitchFamily="34" charset="0"/>
              </a:rPr>
              <a:t>Zone</a:t>
            </a:r>
            <a:r>
              <a:rPr lang="en-US" sz="2800" dirty="0">
                <a:latin typeface="Calibri" pitchFamily="34" charset="0"/>
              </a:rPr>
              <a:t> </a:t>
            </a:r>
            <a:r>
              <a:rPr lang="en-US" sz="2800" dirty="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1681365736"/>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338666441"/>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20617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5271</TotalTime>
  <Words>1448</Words>
  <Application>Microsoft Office PowerPoint</Application>
  <PresentationFormat>On-screen Show (4:3)</PresentationFormat>
  <Paragraphs>163</Paragraphs>
  <Slides>22</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North West  Zone</vt:lpstr>
      <vt:lpstr>Stunting by Zone</vt:lpstr>
      <vt:lpstr>Stunting by State</vt:lpstr>
      <vt:lpstr>Trends in Nutritional Status</vt:lpstr>
      <vt:lpstr>Stunting Regional Comparison</vt:lpstr>
      <vt:lpstr>Women’s Nutritional Status</vt:lpstr>
      <vt:lpstr>Women’s Overweight and Obesity by State </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340</cp:revision>
  <dcterms:created xsi:type="dcterms:W3CDTF">2008-02-29T16:41:57Z</dcterms:created>
  <dcterms:modified xsi:type="dcterms:W3CDTF">2014-08-25T21:11:41Z</dcterms:modified>
</cp:coreProperties>
</file>